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5"/>
  </p:notesMasterIdLst>
  <p:sldIdLst>
    <p:sldId id="336" r:id="rId5"/>
    <p:sldId id="480" r:id="rId6"/>
    <p:sldId id="479" r:id="rId7"/>
    <p:sldId id="481" r:id="rId8"/>
    <p:sldId id="340" r:id="rId9"/>
    <p:sldId id="341" r:id="rId10"/>
    <p:sldId id="342" r:id="rId11"/>
    <p:sldId id="339" r:id="rId12"/>
    <p:sldId id="343" r:id="rId13"/>
    <p:sldId id="344" r:id="rId14"/>
    <p:sldId id="419" r:id="rId15"/>
    <p:sldId id="345" r:id="rId16"/>
    <p:sldId id="346" r:id="rId17"/>
    <p:sldId id="347" r:id="rId18"/>
    <p:sldId id="348" r:id="rId19"/>
    <p:sldId id="349" r:id="rId20"/>
    <p:sldId id="350" r:id="rId21"/>
    <p:sldId id="351" r:id="rId22"/>
    <p:sldId id="352" r:id="rId23"/>
    <p:sldId id="353" r:id="rId24"/>
    <p:sldId id="354" r:id="rId25"/>
    <p:sldId id="355" r:id="rId26"/>
    <p:sldId id="451" r:id="rId27"/>
    <p:sldId id="424" r:id="rId28"/>
    <p:sldId id="425" r:id="rId29"/>
    <p:sldId id="356" r:id="rId30"/>
    <p:sldId id="357" r:id="rId31"/>
    <p:sldId id="358" r:id="rId32"/>
    <p:sldId id="429" r:id="rId33"/>
    <p:sldId id="361" r:id="rId34"/>
    <p:sldId id="362" r:id="rId35"/>
    <p:sldId id="430" r:id="rId36"/>
    <p:sldId id="432" r:id="rId37"/>
    <p:sldId id="366" r:id="rId38"/>
    <p:sldId id="431" r:id="rId39"/>
    <p:sldId id="364" r:id="rId40"/>
    <p:sldId id="433" r:id="rId41"/>
    <p:sldId id="365" r:id="rId42"/>
    <p:sldId id="375" r:id="rId43"/>
    <p:sldId id="367" r:id="rId44"/>
    <p:sldId id="370" r:id="rId45"/>
    <p:sldId id="406" r:id="rId46"/>
    <p:sldId id="407" r:id="rId47"/>
    <p:sldId id="368" r:id="rId48"/>
    <p:sldId id="369" r:id="rId49"/>
    <p:sldId id="408" r:id="rId50"/>
    <p:sldId id="409" r:id="rId51"/>
    <p:sldId id="377" r:id="rId52"/>
    <p:sldId id="392" r:id="rId53"/>
    <p:sldId id="393" r:id="rId54"/>
    <p:sldId id="394" r:id="rId55"/>
    <p:sldId id="395" r:id="rId56"/>
    <p:sldId id="410" r:id="rId57"/>
    <p:sldId id="396" r:id="rId58"/>
    <p:sldId id="397" r:id="rId59"/>
    <p:sldId id="398" r:id="rId60"/>
    <p:sldId id="428" r:id="rId61"/>
    <p:sldId id="378" r:id="rId62"/>
    <p:sldId id="381" r:id="rId63"/>
    <p:sldId id="400" r:id="rId64"/>
    <p:sldId id="401" r:id="rId65"/>
    <p:sldId id="402" r:id="rId66"/>
    <p:sldId id="403" r:id="rId67"/>
    <p:sldId id="436" r:id="rId68"/>
    <p:sldId id="437" r:id="rId69"/>
    <p:sldId id="438" r:id="rId70"/>
    <p:sldId id="404" r:id="rId71"/>
    <p:sldId id="446" r:id="rId72"/>
    <p:sldId id="380" r:id="rId73"/>
    <p:sldId id="453" r:id="rId74"/>
    <p:sldId id="454" r:id="rId75"/>
    <p:sldId id="411" r:id="rId76"/>
    <p:sldId id="389" r:id="rId77"/>
    <p:sldId id="445" r:id="rId78"/>
    <p:sldId id="390" r:id="rId79"/>
    <p:sldId id="391" r:id="rId80"/>
    <p:sldId id="379" r:id="rId81"/>
    <p:sldId id="382" r:id="rId82"/>
    <p:sldId id="383" r:id="rId83"/>
    <p:sldId id="384" r:id="rId84"/>
    <p:sldId id="385" r:id="rId85"/>
    <p:sldId id="386" r:id="rId86"/>
    <p:sldId id="387" r:id="rId87"/>
    <p:sldId id="417" r:id="rId88"/>
    <p:sldId id="418" r:id="rId89"/>
    <p:sldId id="412" r:id="rId90"/>
    <p:sldId id="413" r:id="rId91"/>
    <p:sldId id="414" r:id="rId92"/>
    <p:sldId id="415" r:id="rId93"/>
    <p:sldId id="338" r:id="rId94"/>
  </p:sldIdLst>
  <p:sldSz cx="12192000" cy="6858000"/>
  <p:notesSz cx="6858000" cy="9144000"/>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00" userDrawn="1">
          <p15:clr>
            <a:srgbClr val="A4A3A4"/>
          </p15:clr>
        </p15:guide>
        <p15:guide id="3" orient="horz" pos="960" userDrawn="1">
          <p15:clr>
            <a:srgbClr val="A4A3A4"/>
          </p15:clr>
        </p15:guide>
        <p15:guide id="5" orient="horz" pos="4032" userDrawn="1">
          <p15:clr>
            <a:srgbClr val="A4A3A4"/>
          </p15:clr>
        </p15:guide>
        <p15:guide id="6" orient="horz" pos="3840" userDrawn="1">
          <p15:clr>
            <a:srgbClr val="A4A3A4"/>
          </p15:clr>
        </p15:guide>
        <p15:guide id="7" pos="4608" userDrawn="1">
          <p15:clr>
            <a:srgbClr val="A4A3A4"/>
          </p15:clr>
        </p15:guide>
        <p15:guide id="8" pos="377" userDrawn="1">
          <p15:clr>
            <a:srgbClr val="A4A3A4"/>
          </p15:clr>
        </p15:guide>
        <p15:guide id="9" pos="7296" userDrawn="1">
          <p15:clr>
            <a:srgbClr val="A4A3A4"/>
          </p15:clr>
        </p15:guide>
        <p15:guide id="10" pos="1664" userDrawn="1">
          <p15:clr>
            <a:srgbClr val="A4A3A4"/>
          </p15:clr>
        </p15:guide>
        <p15:guide id="11" pos="5888" userDrawn="1">
          <p15:clr>
            <a:srgbClr val="A4A3A4"/>
          </p15:clr>
        </p15:guide>
        <p15:guide id="12" pos="6016" userDrawn="1">
          <p15:clr>
            <a:srgbClr val="A4A3A4"/>
          </p15:clr>
        </p15:guide>
        <p15:guide id="13" pos="4480" userDrawn="1">
          <p15:clr>
            <a:srgbClr val="A4A3A4"/>
          </p15:clr>
        </p15:guide>
        <p15:guide id="14" pos="1792" userDrawn="1">
          <p15:clr>
            <a:srgbClr val="A4A3A4"/>
          </p15:clr>
        </p15:guide>
        <p15:guide id="15" pos="3053" userDrawn="1">
          <p15:clr>
            <a:srgbClr val="A4A3A4"/>
          </p15:clr>
        </p15:guide>
        <p15:guide id="16" pos="32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Eastwood" initials="HE" lastIdx="9" clrIdx="0">
    <p:extLst>
      <p:ext uri="{19B8F6BF-5375-455C-9EA6-DF929625EA0E}">
        <p15:presenceInfo xmlns:p15="http://schemas.microsoft.com/office/powerpoint/2012/main" userId="S::Holly.Eastwood@savilleassessment.com::d06b44c3-f480-4bc4-8496-e53fff63b7ee" providerId="AD"/>
      </p:ext>
    </p:extLst>
  </p:cmAuthor>
  <p:cmAuthor id="2" name="Ellie Rossetti" initials="ER" lastIdx="2" clrIdx="1">
    <p:extLst>
      <p:ext uri="{19B8F6BF-5375-455C-9EA6-DF929625EA0E}">
        <p15:presenceInfo xmlns:p15="http://schemas.microsoft.com/office/powerpoint/2012/main" userId="S::ellie.rossetti@savilleassessment.com::89b6d1e3-c2b5-49ee-af98-aebaabf597f2" providerId="AD"/>
      </p:ext>
    </p:extLst>
  </p:cmAuthor>
  <p:cmAuthor id="3" name="Katie Thomas" initials="KT" lastIdx="45" clrIdx="2">
    <p:extLst>
      <p:ext uri="{19B8F6BF-5375-455C-9EA6-DF929625EA0E}">
        <p15:presenceInfo xmlns:p15="http://schemas.microsoft.com/office/powerpoint/2012/main" userId="S::Katie.Thomas@savilleassessment.com::42aa429f-f5d9-48c9-9757-c825964e88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2082"/>
    <a:srgbClr val="D5CCD8"/>
    <a:srgbClr val="EBE7ED"/>
    <a:srgbClr val="E5E4C9"/>
    <a:srgbClr val="DDDBB9"/>
    <a:srgbClr val="EFEEDE"/>
    <a:srgbClr val="C8D7DF"/>
    <a:srgbClr val="DDD0CF"/>
    <a:srgbClr val="C5F1FF"/>
    <a:srgbClr val="00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3A1BC-EE0A-40CE-9969-CB81ED6EEC28}" v="150" dt="2020-11-04T10:59:08.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orient="horz" pos="300"/>
        <p:guide orient="horz" pos="960"/>
        <p:guide orient="horz" pos="4032"/>
        <p:guide orient="horz" pos="3840"/>
        <p:guide pos="4608"/>
        <p:guide pos="377"/>
        <p:guide pos="7296"/>
        <p:guide pos="1664"/>
        <p:guide pos="5888"/>
        <p:guide pos="6016"/>
        <p:guide pos="4480"/>
        <p:guide pos="1792"/>
        <p:guide pos="3053"/>
        <p:guide pos="320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Thomas" userId="42aa429f-f5d9-48c9-9757-c825964e88b9" providerId="ADAL" clId="{40986CEF-AD68-48E6-BF33-6D3CE8E2F9BC}"/>
    <pc:docChg chg="custSel addSld modSld sldOrd">
      <pc:chgData name="Katie Thomas" userId="42aa429f-f5d9-48c9-9757-c825964e88b9" providerId="ADAL" clId="{40986CEF-AD68-48E6-BF33-6D3CE8E2F9BC}" dt="2020-08-04T11:25:11.302" v="402" actId="22"/>
      <pc:docMkLst>
        <pc:docMk/>
      </pc:docMkLst>
      <pc:sldChg chg="modSp mod ord modAnim">
        <pc:chgData name="Katie Thomas" userId="42aa429f-f5d9-48c9-9757-c825964e88b9" providerId="ADAL" clId="{40986CEF-AD68-48E6-BF33-6D3CE8E2F9BC}" dt="2020-08-04T11:11:13.739" v="81" actId="20577"/>
        <pc:sldMkLst>
          <pc:docMk/>
          <pc:sldMk cId="3051710113" sldId="339"/>
        </pc:sldMkLst>
        <pc:spChg chg="mod">
          <ac:chgData name="Katie Thomas" userId="42aa429f-f5d9-48c9-9757-c825964e88b9" providerId="ADAL" clId="{40986CEF-AD68-48E6-BF33-6D3CE8E2F9BC}" dt="2020-08-04T11:11:03.382" v="69" actId="20577"/>
          <ac:spMkLst>
            <pc:docMk/>
            <pc:sldMk cId="3051710113" sldId="339"/>
            <ac:spMk id="17" creationId="{FD42E9AF-B2D4-4E38-923E-1A0362C1D483}"/>
          </ac:spMkLst>
        </pc:spChg>
        <pc:spChg chg="mod">
          <ac:chgData name="Katie Thomas" userId="42aa429f-f5d9-48c9-9757-c825964e88b9" providerId="ADAL" clId="{40986CEF-AD68-48E6-BF33-6D3CE8E2F9BC}" dt="2020-08-04T11:11:13.739" v="81" actId="20577"/>
          <ac:spMkLst>
            <pc:docMk/>
            <pc:sldMk cId="3051710113" sldId="339"/>
            <ac:spMk id="20" creationId="{8CD90E89-CC37-45A1-B5BC-A72F546B959A}"/>
          </ac:spMkLst>
        </pc:spChg>
      </pc:sldChg>
      <pc:sldChg chg="ord">
        <pc:chgData name="Katie Thomas" userId="42aa429f-f5d9-48c9-9757-c825964e88b9" providerId="ADAL" clId="{40986CEF-AD68-48E6-BF33-6D3CE8E2F9BC}" dt="2020-08-04T10:31:22.911" v="19"/>
        <pc:sldMkLst>
          <pc:docMk/>
          <pc:sldMk cId="376733892" sldId="340"/>
        </pc:sldMkLst>
      </pc:sldChg>
      <pc:sldChg chg="addSp delSp modSp mod delAnim modAnim">
        <pc:chgData name="Katie Thomas" userId="42aa429f-f5d9-48c9-9757-c825964e88b9" providerId="ADAL" clId="{40986CEF-AD68-48E6-BF33-6D3CE8E2F9BC}" dt="2020-08-04T10:32:10.033" v="28"/>
        <pc:sldMkLst>
          <pc:docMk/>
          <pc:sldMk cId="3662560130" sldId="341"/>
        </pc:sldMkLst>
        <pc:spChg chg="del">
          <ac:chgData name="Katie Thomas" userId="42aa429f-f5d9-48c9-9757-c825964e88b9" providerId="ADAL" clId="{40986CEF-AD68-48E6-BF33-6D3CE8E2F9BC}" dt="2020-08-04T10:31:55.204" v="21" actId="478"/>
          <ac:spMkLst>
            <pc:docMk/>
            <pc:sldMk cId="3662560130" sldId="341"/>
            <ac:spMk id="10" creationId="{C0FF2607-B0DC-49DC-AB27-673075AD6A39}"/>
          </ac:spMkLst>
        </pc:spChg>
        <pc:spChg chg="del">
          <ac:chgData name="Katie Thomas" userId="42aa429f-f5d9-48c9-9757-c825964e88b9" providerId="ADAL" clId="{40986CEF-AD68-48E6-BF33-6D3CE8E2F9BC}" dt="2020-08-04T10:32:00.941" v="23" actId="478"/>
          <ac:spMkLst>
            <pc:docMk/>
            <pc:sldMk cId="3662560130" sldId="341"/>
            <ac:spMk id="11" creationId="{06C5FE95-1231-4C71-AA3B-49ACE3D3ED2E}"/>
          </ac:spMkLst>
        </pc:spChg>
        <pc:spChg chg="del">
          <ac:chgData name="Katie Thomas" userId="42aa429f-f5d9-48c9-9757-c825964e88b9" providerId="ADAL" clId="{40986CEF-AD68-48E6-BF33-6D3CE8E2F9BC}" dt="2020-08-04T10:31:58.287" v="22" actId="478"/>
          <ac:spMkLst>
            <pc:docMk/>
            <pc:sldMk cId="3662560130" sldId="341"/>
            <ac:spMk id="12" creationId="{884F1E5C-5F5B-4BFF-BC4D-7F21EE1667C2}"/>
          </ac:spMkLst>
        </pc:spChg>
        <pc:spChg chg="del mod">
          <ac:chgData name="Katie Thomas" userId="42aa429f-f5d9-48c9-9757-c825964e88b9" providerId="ADAL" clId="{40986CEF-AD68-48E6-BF33-6D3CE8E2F9BC}" dt="2020-08-04T10:32:05.321" v="25" actId="478"/>
          <ac:spMkLst>
            <pc:docMk/>
            <pc:sldMk cId="3662560130" sldId="341"/>
            <ac:spMk id="13" creationId="{6AD49D26-9BE8-44A3-9B31-59A5CB7A2DD3}"/>
          </ac:spMkLst>
        </pc:spChg>
        <pc:spChg chg="del">
          <ac:chgData name="Katie Thomas" userId="42aa429f-f5d9-48c9-9757-c825964e88b9" providerId="ADAL" clId="{40986CEF-AD68-48E6-BF33-6D3CE8E2F9BC}" dt="2020-08-04T10:32:06.868" v="26" actId="478"/>
          <ac:spMkLst>
            <pc:docMk/>
            <pc:sldMk cId="3662560130" sldId="341"/>
            <ac:spMk id="14" creationId="{56A17390-0907-454D-B528-1E1EC9BCAF07}"/>
          </ac:spMkLst>
        </pc:spChg>
        <pc:spChg chg="del">
          <ac:chgData name="Katie Thomas" userId="42aa429f-f5d9-48c9-9757-c825964e88b9" providerId="ADAL" clId="{40986CEF-AD68-48E6-BF33-6D3CE8E2F9BC}" dt="2020-08-04T10:32:08.502" v="27" actId="478"/>
          <ac:spMkLst>
            <pc:docMk/>
            <pc:sldMk cId="3662560130" sldId="341"/>
            <ac:spMk id="15" creationId="{8ECE0747-223C-4E36-9AD4-CF4C6822536E}"/>
          </ac:spMkLst>
        </pc:spChg>
        <pc:spChg chg="add mod">
          <ac:chgData name="Katie Thomas" userId="42aa429f-f5d9-48c9-9757-c825964e88b9" providerId="ADAL" clId="{40986CEF-AD68-48E6-BF33-6D3CE8E2F9BC}" dt="2020-08-04T10:32:10.033" v="28"/>
          <ac:spMkLst>
            <pc:docMk/>
            <pc:sldMk cId="3662560130" sldId="341"/>
            <ac:spMk id="17" creationId="{CED67ECA-52FD-493E-8C07-E843D9B2AF19}"/>
          </ac:spMkLst>
        </pc:spChg>
        <pc:spChg chg="add mod">
          <ac:chgData name="Katie Thomas" userId="42aa429f-f5d9-48c9-9757-c825964e88b9" providerId="ADAL" clId="{40986CEF-AD68-48E6-BF33-6D3CE8E2F9BC}" dt="2020-08-04T10:32:10.033" v="28"/>
          <ac:spMkLst>
            <pc:docMk/>
            <pc:sldMk cId="3662560130" sldId="341"/>
            <ac:spMk id="18" creationId="{DBE93AB6-9BE6-41D5-A284-F4C26D05BDA7}"/>
          </ac:spMkLst>
        </pc:spChg>
        <pc:spChg chg="add mod">
          <ac:chgData name="Katie Thomas" userId="42aa429f-f5d9-48c9-9757-c825964e88b9" providerId="ADAL" clId="{40986CEF-AD68-48E6-BF33-6D3CE8E2F9BC}" dt="2020-08-04T10:32:10.033" v="28"/>
          <ac:spMkLst>
            <pc:docMk/>
            <pc:sldMk cId="3662560130" sldId="341"/>
            <ac:spMk id="19" creationId="{AFE3ECB0-6CDC-4060-8B08-65721DCFFD54}"/>
          </ac:spMkLst>
        </pc:spChg>
        <pc:spChg chg="add mod">
          <ac:chgData name="Katie Thomas" userId="42aa429f-f5d9-48c9-9757-c825964e88b9" providerId="ADAL" clId="{40986CEF-AD68-48E6-BF33-6D3CE8E2F9BC}" dt="2020-08-04T10:32:10.033" v="28"/>
          <ac:spMkLst>
            <pc:docMk/>
            <pc:sldMk cId="3662560130" sldId="341"/>
            <ac:spMk id="20" creationId="{9CCDD7F6-2DA3-4FE6-A8A4-82C80C26821F}"/>
          </ac:spMkLst>
        </pc:spChg>
        <pc:spChg chg="add mod">
          <ac:chgData name="Katie Thomas" userId="42aa429f-f5d9-48c9-9757-c825964e88b9" providerId="ADAL" clId="{40986CEF-AD68-48E6-BF33-6D3CE8E2F9BC}" dt="2020-08-04T10:32:10.033" v="28"/>
          <ac:spMkLst>
            <pc:docMk/>
            <pc:sldMk cId="3662560130" sldId="341"/>
            <ac:spMk id="22" creationId="{A8501257-0308-4C23-9CE2-1FA2B9FC02F8}"/>
          </ac:spMkLst>
        </pc:spChg>
        <pc:spChg chg="add mod">
          <ac:chgData name="Katie Thomas" userId="42aa429f-f5d9-48c9-9757-c825964e88b9" providerId="ADAL" clId="{40986CEF-AD68-48E6-BF33-6D3CE8E2F9BC}" dt="2020-08-04T10:32:10.033" v="28"/>
          <ac:spMkLst>
            <pc:docMk/>
            <pc:sldMk cId="3662560130" sldId="341"/>
            <ac:spMk id="23" creationId="{E295AEAD-99D2-40DE-A916-962D20B3E278}"/>
          </ac:spMkLst>
        </pc:spChg>
        <pc:spChg chg="add mod">
          <ac:chgData name="Katie Thomas" userId="42aa429f-f5d9-48c9-9757-c825964e88b9" providerId="ADAL" clId="{40986CEF-AD68-48E6-BF33-6D3CE8E2F9BC}" dt="2020-08-04T10:32:10.033" v="28"/>
          <ac:spMkLst>
            <pc:docMk/>
            <pc:sldMk cId="3662560130" sldId="341"/>
            <ac:spMk id="24" creationId="{B31302A4-12EF-4988-8683-B0FB81CBBCF5}"/>
          </ac:spMkLst>
        </pc:spChg>
        <pc:spChg chg="add mod">
          <ac:chgData name="Katie Thomas" userId="42aa429f-f5d9-48c9-9757-c825964e88b9" providerId="ADAL" clId="{40986CEF-AD68-48E6-BF33-6D3CE8E2F9BC}" dt="2020-08-04T10:32:10.033" v="28"/>
          <ac:spMkLst>
            <pc:docMk/>
            <pc:sldMk cId="3662560130" sldId="341"/>
            <ac:spMk id="25" creationId="{4F6F6A3C-6925-4249-8830-D69DF11F77B1}"/>
          </ac:spMkLst>
        </pc:spChg>
        <pc:spChg chg="add mod">
          <ac:chgData name="Katie Thomas" userId="42aa429f-f5d9-48c9-9757-c825964e88b9" providerId="ADAL" clId="{40986CEF-AD68-48E6-BF33-6D3CE8E2F9BC}" dt="2020-08-04T10:32:10.033" v="28"/>
          <ac:spMkLst>
            <pc:docMk/>
            <pc:sldMk cId="3662560130" sldId="341"/>
            <ac:spMk id="26" creationId="{5BF7D370-1732-4492-8671-13C23A3EF446}"/>
          </ac:spMkLst>
        </pc:spChg>
        <pc:spChg chg="add mod">
          <ac:chgData name="Katie Thomas" userId="42aa429f-f5d9-48c9-9757-c825964e88b9" providerId="ADAL" clId="{40986CEF-AD68-48E6-BF33-6D3CE8E2F9BC}" dt="2020-08-04T10:32:10.033" v="28"/>
          <ac:spMkLst>
            <pc:docMk/>
            <pc:sldMk cId="3662560130" sldId="341"/>
            <ac:spMk id="27" creationId="{BB433940-BBB2-41D6-8085-79AFBE827E70}"/>
          </ac:spMkLst>
        </pc:spChg>
        <pc:picChg chg="del">
          <ac:chgData name="Katie Thomas" userId="42aa429f-f5d9-48c9-9757-c825964e88b9" providerId="ADAL" clId="{40986CEF-AD68-48E6-BF33-6D3CE8E2F9BC}" dt="2020-08-04T10:31:51.902" v="20" actId="478"/>
          <ac:picMkLst>
            <pc:docMk/>
            <pc:sldMk cId="3662560130" sldId="341"/>
            <ac:picMk id="8" creationId="{21DE6DD2-843D-4D9E-AC52-FBC9BAFA67E4}"/>
          </ac:picMkLst>
        </pc:picChg>
        <pc:picChg chg="add mod">
          <ac:chgData name="Katie Thomas" userId="42aa429f-f5d9-48c9-9757-c825964e88b9" providerId="ADAL" clId="{40986CEF-AD68-48E6-BF33-6D3CE8E2F9BC}" dt="2020-08-04T10:32:10.033" v="28"/>
          <ac:picMkLst>
            <pc:docMk/>
            <pc:sldMk cId="3662560130" sldId="341"/>
            <ac:picMk id="21" creationId="{2CD692EE-E68E-4D6C-A837-99590EFC06E1}"/>
          </ac:picMkLst>
        </pc:picChg>
      </pc:sldChg>
      <pc:sldChg chg="ord">
        <pc:chgData name="Katie Thomas" userId="42aa429f-f5d9-48c9-9757-c825964e88b9" providerId="ADAL" clId="{40986CEF-AD68-48E6-BF33-6D3CE8E2F9BC}" dt="2020-08-04T10:37:36.462" v="32"/>
        <pc:sldMkLst>
          <pc:docMk/>
          <pc:sldMk cId="939026167" sldId="354"/>
        </pc:sldMkLst>
      </pc:sldChg>
      <pc:sldChg chg="ord">
        <pc:chgData name="Katie Thomas" userId="42aa429f-f5d9-48c9-9757-c825964e88b9" providerId="ADAL" clId="{40986CEF-AD68-48E6-BF33-6D3CE8E2F9BC}" dt="2020-08-04T10:50:58.758" v="34"/>
        <pc:sldMkLst>
          <pc:docMk/>
          <pc:sldMk cId="1465981256" sldId="370"/>
        </pc:sldMkLst>
      </pc:sldChg>
      <pc:sldChg chg="modSp mod">
        <pc:chgData name="Katie Thomas" userId="42aa429f-f5d9-48c9-9757-c825964e88b9" providerId="ADAL" clId="{40986CEF-AD68-48E6-BF33-6D3CE8E2F9BC}" dt="2020-08-04T11:22:33.304" v="385" actId="20577"/>
        <pc:sldMkLst>
          <pc:docMk/>
          <pc:sldMk cId="1793487724" sldId="379"/>
        </pc:sldMkLst>
        <pc:spChg chg="mod">
          <ac:chgData name="Katie Thomas" userId="42aa429f-f5d9-48c9-9757-c825964e88b9" providerId="ADAL" clId="{40986CEF-AD68-48E6-BF33-6D3CE8E2F9BC}" dt="2020-08-04T11:22:33.304" v="385" actId="20577"/>
          <ac:spMkLst>
            <pc:docMk/>
            <pc:sldMk cId="1793487724" sldId="379"/>
            <ac:spMk id="7" creationId="{6D721C49-B0D0-4167-B705-09118ACCE080}"/>
          </ac:spMkLst>
        </pc:spChg>
      </pc:sldChg>
      <pc:sldChg chg="modSp mod ord">
        <pc:chgData name="Katie Thomas" userId="42aa429f-f5d9-48c9-9757-c825964e88b9" providerId="ADAL" clId="{40986CEF-AD68-48E6-BF33-6D3CE8E2F9BC}" dt="2020-08-04T11:10:27.663" v="52" actId="20577"/>
        <pc:sldMkLst>
          <pc:docMk/>
          <pc:sldMk cId="3600845803" sldId="380"/>
        </pc:sldMkLst>
        <pc:spChg chg="mod">
          <ac:chgData name="Katie Thomas" userId="42aa429f-f5d9-48c9-9757-c825964e88b9" providerId="ADAL" clId="{40986CEF-AD68-48E6-BF33-6D3CE8E2F9BC}" dt="2020-08-04T11:10:27.663" v="52" actId="20577"/>
          <ac:spMkLst>
            <pc:docMk/>
            <pc:sldMk cId="3600845803" sldId="380"/>
            <ac:spMk id="7" creationId="{6D721C49-B0D0-4167-B705-09118ACCE080}"/>
          </ac:spMkLst>
        </pc:spChg>
      </pc:sldChg>
      <pc:sldChg chg="modSp mod">
        <pc:chgData name="Katie Thomas" userId="42aa429f-f5d9-48c9-9757-c825964e88b9" providerId="ADAL" clId="{40986CEF-AD68-48E6-BF33-6D3CE8E2F9BC}" dt="2020-08-04T11:23:36.056" v="397" actId="20577"/>
        <pc:sldMkLst>
          <pc:docMk/>
          <pc:sldMk cId="722899376" sldId="382"/>
        </pc:sldMkLst>
        <pc:spChg chg="mod">
          <ac:chgData name="Katie Thomas" userId="42aa429f-f5d9-48c9-9757-c825964e88b9" providerId="ADAL" clId="{40986CEF-AD68-48E6-BF33-6D3CE8E2F9BC}" dt="2020-08-04T11:23:36.056" v="397" actId="20577"/>
          <ac:spMkLst>
            <pc:docMk/>
            <pc:sldMk cId="722899376" sldId="382"/>
            <ac:spMk id="18" creationId="{D30EC713-E7C5-4E57-8F0B-0EF17EAFADA6}"/>
          </ac:spMkLst>
        </pc:spChg>
      </pc:sldChg>
      <pc:sldChg chg="ord">
        <pc:chgData name="Katie Thomas" userId="42aa429f-f5d9-48c9-9757-c825964e88b9" providerId="ADAL" clId="{40986CEF-AD68-48E6-BF33-6D3CE8E2F9BC}" dt="2020-08-04T11:12:11.563" v="83"/>
        <pc:sldMkLst>
          <pc:docMk/>
          <pc:sldMk cId="95885140" sldId="389"/>
        </pc:sldMkLst>
      </pc:sldChg>
      <pc:sldChg chg="ord">
        <pc:chgData name="Katie Thomas" userId="42aa429f-f5d9-48c9-9757-c825964e88b9" providerId="ADAL" clId="{40986CEF-AD68-48E6-BF33-6D3CE8E2F9BC}" dt="2020-08-04T11:13:45.003" v="93"/>
        <pc:sldMkLst>
          <pc:docMk/>
          <pc:sldMk cId="2148169739" sldId="390"/>
        </pc:sldMkLst>
      </pc:sldChg>
      <pc:sldChg chg="ord">
        <pc:chgData name="Katie Thomas" userId="42aa429f-f5d9-48c9-9757-c825964e88b9" providerId="ADAL" clId="{40986CEF-AD68-48E6-BF33-6D3CE8E2F9BC}" dt="2020-08-04T11:12:28.197" v="89"/>
        <pc:sldMkLst>
          <pc:docMk/>
          <pc:sldMk cId="581537776" sldId="391"/>
        </pc:sldMkLst>
      </pc:sldChg>
      <pc:sldChg chg="ord">
        <pc:chgData name="Katie Thomas" userId="42aa429f-f5d9-48c9-9757-c825964e88b9" providerId="ADAL" clId="{40986CEF-AD68-48E6-BF33-6D3CE8E2F9BC}" dt="2020-08-04T11:19:36.646" v="383"/>
        <pc:sldMkLst>
          <pc:docMk/>
          <pc:sldMk cId="1870331765" sldId="411"/>
        </pc:sldMkLst>
      </pc:sldChg>
      <pc:sldChg chg="modSp mod">
        <pc:chgData name="Katie Thomas" userId="42aa429f-f5d9-48c9-9757-c825964e88b9" providerId="ADAL" clId="{40986CEF-AD68-48E6-BF33-6D3CE8E2F9BC}" dt="2020-08-04T11:07:56.474" v="46" actId="20577"/>
        <pc:sldMkLst>
          <pc:docMk/>
          <pc:sldMk cId="907348862" sldId="428"/>
        </pc:sldMkLst>
        <pc:spChg chg="mod">
          <ac:chgData name="Katie Thomas" userId="42aa429f-f5d9-48c9-9757-c825964e88b9" providerId="ADAL" clId="{40986CEF-AD68-48E6-BF33-6D3CE8E2F9BC}" dt="2020-08-04T11:07:56.474" v="46" actId="20577"/>
          <ac:spMkLst>
            <pc:docMk/>
            <pc:sldMk cId="907348862" sldId="428"/>
            <ac:spMk id="8" creationId="{761D9D88-7936-450C-8C6B-286711D41FD0}"/>
          </ac:spMkLst>
        </pc:spChg>
      </pc:sldChg>
      <pc:sldChg chg="mod modShow">
        <pc:chgData name="Katie Thomas" userId="42aa429f-f5d9-48c9-9757-c825964e88b9" providerId="ADAL" clId="{40986CEF-AD68-48E6-BF33-6D3CE8E2F9BC}" dt="2020-08-04T11:24:49.218" v="398" actId="729"/>
        <pc:sldMkLst>
          <pc:docMk/>
          <pc:sldMk cId="3574703469" sldId="441"/>
        </pc:sldMkLst>
      </pc:sldChg>
      <pc:sldChg chg="ord">
        <pc:chgData name="Katie Thomas" userId="42aa429f-f5d9-48c9-9757-c825964e88b9" providerId="ADAL" clId="{40986CEF-AD68-48E6-BF33-6D3CE8E2F9BC}" dt="2020-08-04T11:12:15.596" v="87"/>
        <pc:sldMkLst>
          <pc:docMk/>
          <pc:sldMk cId="3226893839" sldId="445"/>
        </pc:sldMkLst>
      </pc:sldChg>
      <pc:sldChg chg="modSp mod">
        <pc:chgData name="Katie Thomas" userId="42aa429f-f5d9-48c9-9757-c825964e88b9" providerId="ADAL" clId="{40986CEF-AD68-48E6-BF33-6D3CE8E2F9BC}" dt="2020-08-04T11:08:54.396" v="48" actId="20577"/>
        <pc:sldMkLst>
          <pc:docMk/>
          <pc:sldMk cId="2972392071" sldId="446"/>
        </pc:sldMkLst>
        <pc:spChg chg="mod">
          <ac:chgData name="Katie Thomas" userId="42aa429f-f5d9-48c9-9757-c825964e88b9" providerId="ADAL" clId="{40986CEF-AD68-48E6-BF33-6D3CE8E2F9BC}" dt="2020-08-04T11:08:54.396" v="48" actId="20577"/>
          <ac:spMkLst>
            <pc:docMk/>
            <pc:sldMk cId="2972392071" sldId="446"/>
            <ac:spMk id="11" creationId="{CF6D35E8-22A5-49BC-8C81-10F2D489591A}"/>
          </ac:spMkLst>
        </pc:spChg>
      </pc:sldChg>
      <pc:sldChg chg="addSp modSp add mod ord">
        <pc:chgData name="Katie Thomas" userId="42aa429f-f5d9-48c9-9757-c825964e88b9" providerId="ADAL" clId="{40986CEF-AD68-48E6-BF33-6D3CE8E2F9BC}" dt="2020-08-04T10:31:12.960" v="17" actId="22"/>
        <pc:sldMkLst>
          <pc:docMk/>
          <pc:sldMk cId="2796295497" sldId="452"/>
        </pc:sldMkLst>
        <pc:spChg chg="mod">
          <ac:chgData name="Katie Thomas" userId="42aa429f-f5d9-48c9-9757-c825964e88b9" providerId="ADAL" clId="{40986CEF-AD68-48E6-BF33-6D3CE8E2F9BC}" dt="2020-08-04T10:30:53.096" v="14" actId="20577"/>
          <ac:spMkLst>
            <pc:docMk/>
            <pc:sldMk cId="2796295497" sldId="452"/>
            <ac:spMk id="2" creationId="{74736046-7858-4DAB-8D21-62214A86C698}"/>
          </ac:spMkLst>
        </pc:spChg>
        <pc:spChg chg="mod">
          <ac:chgData name="Katie Thomas" userId="42aa429f-f5d9-48c9-9757-c825964e88b9" providerId="ADAL" clId="{40986CEF-AD68-48E6-BF33-6D3CE8E2F9BC}" dt="2020-08-04T10:30:57.126" v="15" actId="6549"/>
          <ac:spMkLst>
            <pc:docMk/>
            <pc:sldMk cId="2796295497" sldId="452"/>
            <ac:spMk id="4" creationId="{82883DA2-FD55-4974-BC2E-DEC3CAE72EAC}"/>
          </ac:spMkLst>
        </pc:spChg>
        <pc:spChg chg="add">
          <ac:chgData name="Katie Thomas" userId="42aa429f-f5d9-48c9-9757-c825964e88b9" providerId="ADAL" clId="{40986CEF-AD68-48E6-BF33-6D3CE8E2F9BC}" dt="2020-08-04T10:31:08.482" v="16" actId="22"/>
          <ac:spMkLst>
            <pc:docMk/>
            <pc:sldMk cId="2796295497" sldId="452"/>
            <ac:spMk id="6" creationId="{BDA1F1C4-D37B-4A7D-A549-BF86DC4C026F}"/>
          </ac:spMkLst>
        </pc:spChg>
        <pc:picChg chg="add">
          <ac:chgData name="Katie Thomas" userId="42aa429f-f5d9-48c9-9757-c825964e88b9" providerId="ADAL" clId="{40986CEF-AD68-48E6-BF33-6D3CE8E2F9BC}" dt="2020-08-04T10:31:12.960" v="17" actId="22"/>
          <ac:picMkLst>
            <pc:docMk/>
            <pc:sldMk cId="2796295497" sldId="452"/>
            <ac:picMk id="10" creationId="{A5D8B246-AB73-4FD5-9642-1AC555C208A6}"/>
          </ac:picMkLst>
        </pc:picChg>
      </pc:sldChg>
      <pc:sldChg chg="modSp add mod ord">
        <pc:chgData name="Katie Thomas" userId="42aa429f-f5d9-48c9-9757-c825964e88b9" providerId="ADAL" clId="{40986CEF-AD68-48E6-BF33-6D3CE8E2F9BC}" dt="2020-08-04T11:17:57.386" v="362" actId="313"/>
        <pc:sldMkLst>
          <pc:docMk/>
          <pc:sldMk cId="4257792825" sldId="453"/>
        </pc:sldMkLst>
        <pc:spChg chg="mod">
          <ac:chgData name="Katie Thomas" userId="42aa429f-f5d9-48c9-9757-c825964e88b9" providerId="ADAL" clId="{40986CEF-AD68-48E6-BF33-6D3CE8E2F9BC}" dt="2020-08-04T11:14:41.584" v="125" actId="20577"/>
          <ac:spMkLst>
            <pc:docMk/>
            <pc:sldMk cId="4257792825" sldId="453"/>
            <ac:spMk id="2" creationId="{74736046-7858-4DAB-8D21-62214A86C698}"/>
          </ac:spMkLst>
        </pc:spChg>
        <pc:spChg chg="mod">
          <ac:chgData name="Katie Thomas" userId="42aa429f-f5d9-48c9-9757-c825964e88b9" providerId="ADAL" clId="{40986CEF-AD68-48E6-BF33-6D3CE8E2F9BC}" dt="2020-08-04T11:17:57.386" v="362" actId="313"/>
          <ac:spMkLst>
            <pc:docMk/>
            <pc:sldMk cId="4257792825" sldId="453"/>
            <ac:spMk id="6" creationId="{15FAC15F-9211-4818-8B74-4CD4C38932CE}"/>
          </ac:spMkLst>
        </pc:spChg>
      </pc:sldChg>
      <pc:sldChg chg="modSp add mod">
        <pc:chgData name="Katie Thomas" userId="42aa429f-f5d9-48c9-9757-c825964e88b9" providerId="ADAL" clId="{40986CEF-AD68-48E6-BF33-6D3CE8E2F9BC}" dt="2020-08-04T11:19:15.492" v="381" actId="15"/>
        <pc:sldMkLst>
          <pc:docMk/>
          <pc:sldMk cId="3075840707" sldId="454"/>
        </pc:sldMkLst>
        <pc:spChg chg="mod">
          <ac:chgData name="Katie Thomas" userId="42aa429f-f5d9-48c9-9757-c825964e88b9" providerId="ADAL" clId="{40986CEF-AD68-48E6-BF33-6D3CE8E2F9BC}" dt="2020-08-04T11:18:26.350" v="366"/>
          <ac:spMkLst>
            <pc:docMk/>
            <pc:sldMk cId="3075840707" sldId="454"/>
            <ac:spMk id="2" creationId="{74736046-7858-4DAB-8D21-62214A86C698}"/>
          </ac:spMkLst>
        </pc:spChg>
        <pc:spChg chg="mod">
          <ac:chgData name="Katie Thomas" userId="42aa429f-f5d9-48c9-9757-c825964e88b9" providerId="ADAL" clId="{40986CEF-AD68-48E6-BF33-6D3CE8E2F9BC}" dt="2020-08-04T11:19:15.492" v="381" actId="15"/>
          <ac:spMkLst>
            <pc:docMk/>
            <pc:sldMk cId="3075840707" sldId="454"/>
            <ac:spMk id="6" creationId="{15FAC15F-9211-4818-8B74-4CD4C38932CE}"/>
          </ac:spMkLst>
        </pc:spChg>
      </pc:sldChg>
      <pc:sldChg chg="addSp delSp add mod modShow">
        <pc:chgData name="Katie Thomas" userId="42aa429f-f5d9-48c9-9757-c825964e88b9" providerId="ADAL" clId="{40986CEF-AD68-48E6-BF33-6D3CE8E2F9BC}" dt="2020-08-04T11:25:11.302" v="402" actId="22"/>
        <pc:sldMkLst>
          <pc:docMk/>
          <pc:sldMk cId="1310491811" sldId="455"/>
        </pc:sldMkLst>
        <pc:grpChg chg="del">
          <ac:chgData name="Katie Thomas" userId="42aa429f-f5d9-48c9-9757-c825964e88b9" providerId="ADAL" clId="{40986CEF-AD68-48E6-BF33-6D3CE8E2F9BC}" dt="2020-08-04T11:25:07.488" v="401" actId="478"/>
          <ac:grpSpMkLst>
            <pc:docMk/>
            <pc:sldMk cId="1310491811" sldId="455"/>
            <ac:grpSpMk id="4" creationId="{D1AFA6C7-7473-495D-8B6C-6185F52AF777}"/>
          </ac:grpSpMkLst>
        </pc:grpChg>
        <pc:grpChg chg="del">
          <ac:chgData name="Katie Thomas" userId="42aa429f-f5d9-48c9-9757-c825964e88b9" providerId="ADAL" clId="{40986CEF-AD68-48E6-BF33-6D3CE8E2F9BC}" dt="2020-08-04T11:25:07.488" v="401" actId="478"/>
          <ac:grpSpMkLst>
            <pc:docMk/>
            <pc:sldMk cId="1310491811" sldId="455"/>
            <ac:grpSpMk id="6" creationId="{A71A11F2-C7FC-4091-8882-4A9D25FE9A93}"/>
          </ac:grpSpMkLst>
        </pc:grpChg>
        <pc:picChg chg="add">
          <ac:chgData name="Katie Thomas" userId="42aa429f-f5d9-48c9-9757-c825964e88b9" providerId="ADAL" clId="{40986CEF-AD68-48E6-BF33-6D3CE8E2F9BC}" dt="2020-08-04T11:25:11.302" v="402" actId="22"/>
          <ac:picMkLst>
            <pc:docMk/>
            <pc:sldMk cId="1310491811" sldId="455"/>
            <ac:picMk id="9" creationId="{F401AA50-B8CB-4F8A-B978-3D95284E132B}"/>
          </ac:picMkLst>
        </pc:picChg>
      </pc:sldChg>
    </pc:docChg>
  </pc:docChgLst>
  <pc:docChgLst>
    <pc:chgData name="Holly Eastwood" userId="d06b44c3-f480-4bc4-8496-e53fff63b7ee" providerId="ADAL" clId="{40A3A1BC-EE0A-40CE-9969-CB81ED6EEC28}"/>
    <pc:docChg chg="undo redo custSel addSld delSld modSld sldOrd delMainMaster">
      <pc:chgData name="Holly Eastwood" userId="d06b44c3-f480-4bc4-8496-e53fff63b7ee" providerId="ADAL" clId="{40A3A1BC-EE0A-40CE-9969-CB81ED6EEC28}" dt="2020-11-04T10:59:08.410" v="174" actId="1592"/>
      <pc:docMkLst>
        <pc:docMk/>
      </pc:docMkLst>
      <pc:sldChg chg="addSp delSp modSp mod addCm delCm modCm">
        <pc:chgData name="Holly Eastwood" userId="d06b44c3-f480-4bc4-8496-e53fff63b7ee" providerId="ADAL" clId="{40A3A1BC-EE0A-40CE-9969-CB81ED6EEC28}" dt="2020-11-04T10:52:24.347" v="95" actId="1592"/>
        <pc:sldMkLst>
          <pc:docMk/>
          <pc:sldMk cId="659899028" sldId="355"/>
        </pc:sldMkLst>
        <pc:spChg chg="mod">
          <ac:chgData name="Holly Eastwood" userId="d06b44c3-f480-4bc4-8496-e53fff63b7ee" providerId="ADAL" clId="{40A3A1BC-EE0A-40CE-9969-CB81ED6EEC28}" dt="2020-11-04T10:52:19.414" v="94"/>
          <ac:spMkLst>
            <pc:docMk/>
            <pc:sldMk cId="659899028" sldId="355"/>
            <ac:spMk id="3" creationId="{116BE8F4-4F71-43EE-B32B-FCA39193558D}"/>
          </ac:spMkLst>
        </pc:spChg>
        <pc:spChg chg="add mod">
          <ac:chgData name="Holly Eastwood" userId="d06b44c3-f480-4bc4-8496-e53fff63b7ee" providerId="ADAL" clId="{40A3A1BC-EE0A-40CE-9969-CB81ED6EEC28}" dt="2020-11-04T10:52:11.942" v="93"/>
          <ac:spMkLst>
            <pc:docMk/>
            <pc:sldMk cId="659899028" sldId="355"/>
            <ac:spMk id="16" creationId="{21DB06E2-FBA7-448D-8C46-FADC39475A5D}"/>
          </ac:spMkLst>
        </pc:spChg>
        <pc:spChg chg="add mod">
          <ac:chgData name="Holly Eastwood" userId="d06b44c3-f480-4bc4-8496-e53fff63b7ee" providerId="ADAL" clId="{40A3A1BC-EE0A-40CE-9969-CB81ED6EEC28}" dt="2020-11-04T10:52:11.942" v="93"/>
          <ac:spMkLst>
            <pc:docMk/>
            <pc:sldMk cId="659899028" sldId="355"/>
            <ac:spMk id="17" creationId="{E2C81306-E836-46A1-9D04-F02B32AA7ABB}"/>
          </ac:spMkLst>
        </pc:spChg>
        <pc:grpChg chg="add mod">
          <ac:chgData name="Holly Eastwood" userId="d06b44c3-f480-4bc4-8496-e53fff63b7ee" providerId="ADAL" clId="{40A3A1BC-EE0A-40CE-9969-CB81ED6EEC28}" dt="2020-11-04T10:52:11.942" v="93"/>
          <ac:grpSpMkLst>
            <pc:docMk/>
            <pc:sldMk cId="659899028" sldId="355"/>
            <ac:grpSpMk id="8" creationId="{27D68558-17DE-4E7F-842E-31AE88A04668}"/>
          </ac:grpSpMkLst>
        </pc:grpChg>
        <pc:picChg chg="mod">
          <ac:chgData name="Holly Eastwood" userId="d06b44c3-f480-4bc4-8496-e53fff63b7ee" providerId="ADAL" clId="{40A3A1BC-EE0A-40CE-9969-CB81ED6EEC28}" dt="2020-11-04T10:52:11.942" v="93"/>
          <ac:picMkLst>
            <pc:docMk/>
            <pc:sldMk cId="659899028" sldId="355"/>
            <ac:picMk id="9" creationId="{010C47F1-266F-45EF-9E6C-FF3360DD7EA7}"/>
          </ac:picMkLst>
        </pc:picChg>
        <pc:picChg chg="mod">
          <ac:chgData name="Holly Eastwood" userId="d06b44c3-f480-4bc4-8496-e53fff63b7ee" providerId="ADAL" clId="{40A3A1BC-EE0A-40CE-9969-CB81ED6EEC28}" dt="2020-11-04T10:52:11.942" v="93"/>
          <ac:picMkLst>
            <pc:docMk/>
            <pc:sldMk cId="659899028" sldId="355"/>
            <ac:picMk id="10" creationId="{68C0D0E9-7DD3-49C9-B743-AB72CAF09189}"/>
          </ac:picMkLst>
        </pc:picChg>
        <pc:picChg chg="mod">
          <ac:chgData name="Holly Eastwood" userId="d06b44c3-f480-4bc4-8496-e53fff63b7ee" providerId="ADAL" clId="{40A3A1BC-EE0A-40CE-9969-CB81ED6EEC28}" dt="2020-11-04T10:52:11.942" v="93"/>
          <ac:picMkLst>
            <pc:docMk/>
            <pc:sldMk cId="659899028" sldId="355"/>
            <ac:picMk id="11" creationId="{6B771533-760A-4ABF-B35C-8332FE17BD85}"/>
          </ac:picMkLst>
        </pc:picChg>
        <pc:picChg chg="del">
          <ac:chgData name="Holly Eastwood" userId="d06b44c3-f480-4bc4-8496-e53fff63b7ee" providerId="ADAL" clId="{40A3A1BC-EE0A-40CE-9969-CB81ED6EEC28}" dt="2020-11-04T10:52:11.195" v="92" actId="478"/>
          <ac:picMkLst>
            <pc:docMk/>
            <pc:sldMk cId="659899028" sldId="355"/>
            <ac:picMk id="12" creationId="{1578A53B-2643-4B7E-AD44-987141D229D8}"/>
          </ac:picMkLst>
        </pc:picChg>
        <pc:picChg chg="mod">
          <ac:chgData name="Holly Eastwood" userId="d06b44c3-f480-4bc4-8496-e53fff63b7ee" providerId="ADAL" clId="{40A3A1BC-EE0A-40CE-9969-CB81ED6EEC28}" dt="2020-11-04T10:52:11.942" v="93"/>
          <ac:picMkLst>
            <pc:docMk/>
            <pc:sldMk cId="659899028" sldId="355"/>
            <ac:picMk id="13" creationId="{9D11A43C-0161-4518-831D-B2CA00CE2B5C}"/>
          </ac:picMkLst>
        </pc:picChg>
        <pc:picChg chg="mod">
          <ac:chgData name="Holly Eastwood" userId="d06b44c3-f480-4bc4-8496-e53fff63b7ee" providerId="ADAL" clId="{40A3A1BC-EE0A-40CE-9969-CB81ED6EEC28}" dt="2020-11-04T10:52:11.942" v="93"/>
          <ac:picMkLst>
            <pc:docMk/>
            <pc:sldMk cId="659899028" sldId="355"/>
            <ac:picMk id="14" creationId="{66111C77-96B7-486D-85B5-E82409FDBB47}"/>
          </ac:picMkLst>
        </pc:picChg>
        <pc:picChg chg="mod">
          <ac:chgData name="Holly Eastwood" userId="d06b44c3-f480-4bc4-8496-e53fff63b7ee" providerId="ADAL" clId="{40A3A1BC-EE0A-40CE-9969-CB81ED6EEC28}" dt="2020-11-04T10:52:11.942" v="93"/>
          <ac:picMkLst>
            <pc:docMk/>
            <pc:sldMk cId="659899028" sldId="355"/>
            <ac:picMk id="15" creationId="{57B63E97-07CB-4900-8521-DFBA396EC30F}"/>
          </ac:picMkLst>
        </pc:picChg>
      </pc:sldChg>
      <pc:sldChg chg="ord">
        <pc:chgData name="Holly Eastwood" userId="d06b44c3-f480-4bc4-8496-e53fff63b7ee" providerId="ADAL" clId="{40A3A1BC-EE0A-40CE-9969-CB81ED6EEC28}" dt="2020-10-23T11:16:58.125" v="7"/>
        <pc:sldMkLst>
          <pc:docMk/>
          <pc:sldMk cId="1670653540" sldId="366"/>
        </pc:sldMkLst>
      </pc:sldChg>
      <pc:sldChg chg="addSp delSp modSp mod addAnim delAnim modAnim addCm delCm modCm">
        <pc:chgData name="Holly Eastwood" userId="d06b44c3-f480-4bc4-8496-e53fff63b7ee" providerId="ADAL" clId="{40A3A1BC-EE0A-40CE-9969-CB81ED6EEC28}" dt="2020-11-04T10:59:08.410" v="174" actId="1592"/>
        <pc:sldMkLst>
          <pc:docMk/>
          <pc:sldMk cId="1465981256" sldId="370"/>
        </pc:sldMkLst>
        <pc:spChg chg="add del">
          <ac:chgData name="Holly Eastwood" userId="d06b44c3-f480-4bc4-8496-e53fff63b7ee" providerId="ADAL" clId="{40A3A1BC-EE0A-40CE-9969-CB81ED6EEC28}" dt="2020-11-04T10:58:38.996" v="166" actId="22"/>
          <ac:spMkLst>
            <pc:docMk/>
            <pc:sldMk cId="1465981256" sldId="370"/>
            <ac:spMk id="4" creationId="{F302D506-628B-4FBD-B2A8-B8D06E2E65A0}"/>
          </ac:spMkLst>
        </pc:spChg>
        <pc:spChg chg="mod">
          <ac:chgData name="Holly Eastwood" userId="d06b44c3-f480-4bc4-8496-e53fff63b7ee" providerId="ADAL" clId="{40A3A1BC-EE0A-40CE-9969-CB81ED6EEC28}" dt="2020-11-04T10:56:52.161" v="124" actId="1076"/>
          <ac:spMkLst>
            <pc:docMk/>
            <pc:sldMk cId="1465981256" sldId="370"/>
            <ac:spMk id="21" creationId="{8A99B5B9-EB73-45A8-9978-A4466016A4FE}"/>
          </ac:spMkLst>
        </pc:spChg>
        <pc:spChg chg="mod">
          <ac:chgData name="Holly Eastwood" userId="d06b44c3-f480-4bc4-8496-e53fff63b7ee" providerId="ADAL" clId="{40A3A1BC-EE0A-40CE-9969-CB81ED6EEC28}" dt="2020-11-04T10:57:06.714" v="127"/>
          <ac:spMkLst>
            <pc:docMk/>
            <pc:sldMk cId="1465981256" sldId="370"/>
            <ac:spMk id="38" creationId="{B3FA4276-B9C8-4E2F-84B1-FA12D11C8323}"/>
          </ac:spMkLst>
        </pc:spChg>
        <pc:spChg chg="mod">
          <ac:chgData name="Holly Eastwood" userId="d06b44c3-f480-4bc4-8496-e53fff63b7ee" providerId="ADAL" clId="{40A3A1BC-EE0A-40CE-9969-CB81ED6EEC28}" dt="2020-11-04T10:57:06.714" v="127"/>
          <ac:spMkLst>
            <pc:docMk/>
            <pc:sldMk cId="1465981256" sldId="370"/>
            <ac:spMk id="39" creationId="{AF7B1AAE-8C91-44FC-8114-263FF32C9C76}"/>
          </ac:spMkLst>
        </pc:spChg>
        <pc:spChg chg="mod">
          <ac:chgData name="Holly Eastwood" userId="d06b44c3-f480-4bc4-8496-e53fff63b7ee" providerId="ADAL" clId="{40A3A1BC-EE0A-40CE-9969-CB81ED6EEC28}" dt="2020-11-04T10:58:33.082" v="152" actId="164"/>
          <ac:spMkLst>
            <pc:docMk/>
            <pc:sldMk cId="1465981256" sldId="370"/>
            <ac:spMk id="42" creationId="{23A85F23-D2D4-47DC-AA0E-59C4DC8C8314}"/>
          </ac:spMkLst>
        </pc:spChg>
        <pc:spChg chg="mod">
          <ac:chgData name="Holly Eastwood" userId="d06b44c3-f480-4bc4-8496-e53fff63b7ee" providerId="ADAL" clId="{40A3A1BC-EE0A-40CE-9969-CB81ED6EEC28}" dt="2020-11-04T10:58:33.082" v="152" actId="164"/>
          <ac:spMkLst>
            <pc:docMk/>
            <pc:sldMk cId="1465981256" sldId="370"/>
            <ac:spMk id="43" creationId="{682C128B-3487-47E8-9B58-6739EC2C1D48}"/>
          </ac:spMkLst>
        </pc:spChg>
        <pc:spChg chg="mod">
          <ac:chgData name="Holly Eastwood" userId="d06b44c3-f480-4bc4-8496-e53fff63b7ee" providerId="ADAL" clId="{40A3A1BC-EE0A-40CE-9969-CB81ED6EEC28}" dt="2020-11-04T10:58:33.082" v="152" actId="164"/>
          <ac:spMkLst>
            <pc:docMk/>
            <pc:sldMk cId="1465981256" sldId="370"/>
            <ac:spMk id="45" creationId="{3BB5ED64-D787-47CA-B079-542A2691196F}"/>
          </ac:spMkLst>
        </pc:spChg>
        <pc:spChg chg="mod">
          <ac:chgData name="Holly Eastwood" userId="d06b44c3-f480-4bc4-8496-e53fff63b7ee" providerId="ADAL" clId="{40A3A1BC-EE0A-40CE-9969-CB81ED6EEC28}" dt="2020-11-04T10:58:33.082" v="152" actId="164"/>
          <ac:spMkLst>
            <pc:docMk/>
            <pc:sldMk cId="1465981256" sldId="370"/>
            <ac:spMk id="46" creationId="{B6EA1902-908B-4489-B07B-2CF1F640918B}"/>
          </ac:spMkLst>
        </pc:spChg>
        <pc:spChg chg="mod">
          <ac:chgData name="Holly Eastwood" userId="d06b44c3-f480-4bc4-8496-e53fff63b7ee" providerId="ADAL" clId="{40A3A1BC-EE0A-40CE-9969-CB81ED6EEC28}" dt="2020-11-04T10:58:33.082" v="152" actId="164"/>
          <ac:spMkLst>
            <pc:docMk/>
            <pc:sldMk cId="1465981256" sldId="370"/>
            <ac:spMk id="48" creationId="{DAF5BE6C-C8FD-4A08-8220-FA400F2BB29F}"/>
          </ac:spMkLst>
        </pc:spChg>
        <pc:spChg chg="mod">
          <ac:chgData name="Holly Eastwood" userId="d06b44c3-f480-4bc4-8496-e53fff63b7ee" providerId="ADAL" clId="{40A3A1BC-EE0A-40CE-9969-CB81ED6EEC28}" dt="2020-11-04T10:58:33.082" v="152" actId="164"/>
          <ac:spMkLst>
            <pc:docMk/>
            <pc:sldMk cId="1465981256" sldId="370"/>
            <ac:spMk id="49" creationId="{52A6194C-E89C-4D8C-BFFB-FEC1D50B2600}"/>
          </ac:spMkLst>
        </pc:spChg>
        <pc:grpChg chg="add mod">
          <ac:chgData name="Holly Eastwood" userId="d06b44c3-f480-4bc4-8496-e53fff63b7ee" providerId="ADAL" clId="{40A3A1BC-EE0A-40CE-9969-CB81ED6EEC28}" dt="2020-11-04T10:58:33.082" v="152" actId="164"/>
          <ac:grpSpMkLst>
            <pc:docMk/>
            <pc:sldMk cId="1465981256" sldId="370"/>
            <ac:grpSpMk id="12" creationId="{88A317FE-6D09-4C82-B57C-29C136234CEB}"/>
          </ac:grpSpMkLst>
        </pc:grpChg>
        <pc:grpChg chg="add del mod">
          <ac:chgData name="Holly Eastwood" userId="d06b44c3-f480-4bc4-8496-e53fff63b7ee" providerId="ADAL" clId="{40A3A1BC-EE0A-40CE-9969-CB81ED6EEC28}" dt="2020-11-04T10:58:39.857" v="168"/>
          <ac:grpSpMkLst>
            <pc:docMk/>
            <pc:sldMk cId="1465981256" sldId="370"/>
            <ac:grpSpMk id="25" creationId="{BB80CB16-A76F-4790-902F-19BD29037F9B}"/>
          </ac:grpSpMkLst>
        </pc:grpChg>
        <pc:grpChg chg="mod">
          <ac:chgData name="Holly Eastwood" userId="d06b44c3-f480-4bc4-8496-e53fff63b7ee" providerId="ADAL" clId="{40A3A1BC-EE0A-40CE-9969-CB81ED6EEC28}" dt="2020-11-04T10:56:46.717" v="119" actId="1076"/>
          <ac:grpSpMkLst>
            <pc:docMk/>
            <pc:sldMk cId="1465981256" sldId="370"/>
            <ac:grpSpMk id="26" creationId="{6F6609E5-31D7-4FEC-B9F5-49EFC79CBFE5}"/>
          </ac:grpSpMkLst>
        </pc:grpChg>
        <pc:grpChg chg="add del mod">
          <ac:chgData name="Holly Eastwood" userId="d06b44c3-f480-4bc4-8496-e53fff63b7ee" providerId="ADAL" clId="{40A3A1BC-EE0A-40CE-9969-CB81ED6EEC28}" dt="2020-11-04T10:58:36.344" v="164"/>
          <ac:grpSpMkLst>
            <pc:docMk/>
            <pc:sldMk cId="1465981256" sldId="370"/>
            <ac:grpSpMk id="41" creationId="{0A60B0B0-14BE-4A15-B0A1-6E3BFFB305EB}"/>
          </ac:grpSpMkLst>
        </pc:grpChg>
        <pc:grpChg chg="add del mod">
          <ac:chgData name="Holly Eastwood" userId="d06b44c3-f480-4bc4-8496-e53fff63b7ee" providerId="ADAL" clId="{40A3A1BC-EE0A-40CE-9969-CB81ED6EEC28}" dt="2020-11-04T10:58:36.344" v="164"/>
          <ac:grpSpMkLst>
            <pc:docMk/>
            <pc:sldMk cId="1465981256" sldId="370"/>
            <ac:grpSpMk id="44" creationId="{885F9168-EB20-4DD6-806D-745C762AF71B}"/>
          </ac:grpSpMkLst>
        </pc:grpChg>
        <pc:grpChg chg="add del mod">
          <ac:chgData name="Holly Eastwood" userId="d06b44c3-f480-4bc4-8496-e53fff63b7ee" providerId="ADAL" clId="{40A3A1BC-EE0A-40CE-9969-CB81ED6EEC28}" dt="2020-11-04T10:58:36.344" v="164"/>
          <ac:grpSpMkLst>
            <pc:docMk/>
            <pc:sldMk cId="1465981256" sldId="370"/>
            <ac:grpSpMk id="47" creationId="{1756032C-B019-4ED8-81EE-BD67CEF3F065}"/>
          </ac:grpSpMkLst>
        </pc:grpChg>
        <pc:picChg chg="mod">
          <ac:chgData name="Holly Eastwood" userId="d06b44c3-f480-4bc4-8496-e53fff63b7ee" providerId="ADAL" clId="{40A3A1BC-EE0A-40CE-9969-CB81ED6EEC28}" dt="2020-11-04T10:58:50.876" v="173" actId="1076"/>
          <ac:picMkLst>
            <pc:docMk/>
            <pc:sldMk cId="1465981256" sldId="370"/>
            <ac:picMk id="16" creationId="{0EC13173-8DE1-4FA5-8E62-952F17B40D5B}"/>
          </ac:picMkLst>
        </pc:picChg>
        <pc:picChg chg="mod">
          <ac:chgData name="Holly Eastwood" userId="d06b44c3-f480-4bc4-8496-e53fff63b7ee" providerId="ADAL" clId="{40A3A1BC-EE0A-40CE-9969-CB81ED6EEC28}" dt="2020-11-04T10:56:52.161" v="124" actId="1076"/>
          <ac:picMkLst>
            <pc:docMk/>
            <pc:sldMk cId="1465981256" sldId="370"/>
            <ac:picMk id="20" creationId="{71FF54BD-72AF-4C1C-A801-3914C473F8BF}"/>
          </ac:picMkLst>
        </pc:picChg>
        <pc:picChg chg="mod">
          <ac:chgData name="Holly Eastwood" userId="d06b44c3-f480-4bc4-8496-e53fff63b7ee" providerId="ADAL" clId="{40A3A1BC-EE0A-40CE-9969-CB81ED6EEC28}" dt="2020-11-04T10:56:52.161" v="124" actId="1076"/>
          <ac:picMkLst>
            <pc:docMk/>
            <pc:sldMk cId="1465981256" sldId="370"/>
            <ac:picMk id="22" creationId="{36A96973-E49E-4A29-B986-58FF784B75CB}"/>
          </ac:picMkLst>
        </pc:picChg>
        <pc:picChg chg="mod">
          <ac:chgData name="Holly Eastwood" userId="d06b44c3-f480-4bc4-8496-e53fff63b7ee" providerId="ADAL" clId="{40A3A1BC-EE0A-40CE-9969-CB81ED6EEC28}" dt="2020-11-04T10:56:46.717" v="119" actId="1076"/>
          <ac:picMkLst>
            <pc:docMk/>
            <pc:sldMk cId="1465981256" sldId="370"/>
            <ac:picMk id="23" creationId="{19C9A61A-079A-4EF5-A651-ABAB1E0BD263}"/>
          </ac:picMkLst>
        </pc:picChg>
        <pc:picChg chg="mod">
          <ac:chgData name="Holly Eastwood" userId="d06b44c3-f480-4bc4-8496-e53fff63b7ee" providerId="ADAL" clId="{40A3A1BC-EE0A-40CE-9969-CB81ED6EEC28}" dt="2020-11-04T10:56:46.717" v="119" actId="1076"/>
          <ac:picMkLst>
            <pc:docMk/>
            <pc:sldMk cId="1465981256" sldId="370"/>
            <ac:picMk id="24" creationId="{CD1DE4C6-5099-4B8F-98F9-100A05C352C8}"/>
          </ac:picMkLst>
        </pc:picChg>
        <pc:cxnChg chg="add del mod">
          <ac:chgData name="Holly Eastwood" userId="d06b44c3-f480-4bc4-8496-e53fff63b7ee" providerId="ADAL" clId="{40A3A1BC-EE0A-40CE-9969-CB81ED6EEC28}" dt="2020-11-04T10:58:36.344" v="164"/>
          <ac:cxnSpMkLst>
            <pc:docMk/>
            <pc:sldMk cId="1465981256" sldId="370"/>
            <ac:cxnSpMk id="50" creationId="{B4E5FFAF-CB44-4B94-AE7E-D65AE687F6FB}"/>
          </ac:cxnSpMkLst>
        </pc:cxnChg>
      </pc:sldChg>
      <pc:sldChg chg="del">
        <pc:chgData name="Holly Eastwood" userId="d06b44c3-f480-4bc4-8496-e53fff63b7ee" providerId="ADAL" clId="{40A3A1BC-EE0A-40CE-9969-CB81ED6EEC28}" dt="2020-11-04T10:52:59.043" v="97" actId="47"/>
        <pc:sldMkLst>
          <pc:docMk/>
          <pc:sldMk cId="1897242850" sldId="372"/>
        </pc:sldMkLst>
      </pc:sldChg>
      <pc:sldChg chg="del">
        <pc:chgData name="Holly Eastwood" userId="d06b44c3-f480-4bc4-8496-e53fff63b7ee" providerId="ADAL" clId="{40A3A1BC-EE0A-40CE-9969-CB81ED6EEC28}" dt="2020-11-04T10:52:59.549" v="98" actId="47"/>
        <pc:sldMkLst>
          <pc:docMk/>
          <pc:sldMk cId="2851214874" sldId="373"/>
        </pc:sldMkLst>
      </pc:sldChg>
      <pc:sldChg chg="del">
        <pc:chgData name="Holly Eastwood" userId="d06b44c3-f480-4bc4-8496-e53fff63b7ee" providerId="ADAL" clId="{40A3A1BC-EE0A-40CE-9969-CB81ED6EEC28}" dt="2020-11-04T10:53:00.133" v="99" actId="47"/>
        <pc:sldMkLst>
          <pc:docMk/>
          <pc:sldMk cId="1021799459" sldId="374"/>
        </pc:sldMkLst>
      </pc:sldChg>
      <pc:sldChg chg="ord">
        <pc:chgData name="Holly Eastwood" userId="d06b44c3-f480-4bc4-8496-e53fff63b7ee" providerId="ADAL" clId="{40A3A1BC-EE0A-40CE-9969-CB81ED6EEC28}" dt="2020-10-23T11:18:16.530" v="11"/>
        <pc:sldMkLst>
          <pc:docMk/>
          <pc:sldMk cId="1076049854" sldId="375"/>
        </pc:sldMkLst>
      </pc:sldChg>
      <pc:sldChg chg="del">
        <pc:chgData name="Holly Eastwood" userId="d06b44c3-f480-4bc4-8496-e53fff63b7ee" providerId="ADAL" clId="{40A3A1BC-EE0A-40CE-9969-CB81ED6EEC28}" dt="2020-11-04T10:53:04.614" v="100" actId="47"/>
        <pc:sldMkLst>
          <pc:docMk/>
          <pc:sldMk cId="3784458597" sldId="376"/>
        </pc:sldMkLst>
      </pc:sldChg>
      <pc:sldChg chg="addSp delSp modSp mod addCm delCm modCm">
        <pc:chgData name="Holly Eastwood" userId="d06b44c3-f480-4bc4-8496-e53fff63b7ee" providerId="ADAL" clId="{40A3A1BC-EE0A-40CE-9969-CB81ED6EEC28}" dt="2020-11-04T10:56:48.546" v="122" actId="478"/>
        <pc:sldMkLst>
          <pc:docMk/>
          <pc:sldMk cId="668837694" sldId="387"/>
        </pc:sldMkLst>
        <pc:spChg chg="add del">
          <ac:chgData name="Holly Eastwood" userId="d06b44c3-f480-4bc4-8496-e53fff63b7ee" providerId="ADAL" clId="{40A3A1BC-EE0A-40CE-9969-CB81ED6EEC28}" dt="2020-11-04T10:56:48.546" v="122" actId="478"/>
          <ac:spMkLst>
            <pc:docMk/>
            <pc:sldMk cId="668837694" sldId="387"/>
            <ac:spMk id="10" creationId="{0E22159F-6453-4840-B96A-5622F74CD39C}"/>
          </ac:spMkLst>
        </pc:spChg>
        <pc:picChg chg="add mod">
          <ac:chgData name="Holly Eastwood" userId="d06b44c3-f480-4bc4-8496-e53fff63b7ee" providerId="ADAL" clId="{40A3A1BC-EE0A-40CE-9969-CB81ED6EEC28}" dt="2020-11-04T10:54:25.027" v="113" actId="1076"/>
          <ac:picMkLst>
            <pc:docMk/>
            <pc:sldMk cId="668837694" sldId="387"/>
            <ac:picMk id="4" creationId="{F4A879F5-E3CC-439A-8578-079EC0B4C31A}"/>
          </ac:picMkLst>
        </pc:picChg>
        <pc:picChg chg="del">
          <ac:chgData name="Holly Eastwood" userId="d06b44c3-f480-4bc4-8496-e53fff63b7ee" providerId="ADAL" clId="{40A3A1BC-EE0A-40CE-9969-CB81ED6EEC28}" dt="2020-11-04T10:54:16.481" v="111" actId="478"/>
          <ac:picMkLst>
            <pc:docMk/>
            <pc:sldMk cId="668837694" sldId="387"/>
            <ac:picMk id="6" creationId="{45A675CF-824B-4D37-BD1E-93D92BD8820F}"/>
          </ac:picMkLst>
        </pc:picChg>
      </pc:sldChg>
      <pc:sldChg chg="del mod modShow">
        <pc:chgData name="Holly Eastwood" userId="d06b44c3-f480-4bc4-8496-e53fff63b7ee" providerId="ADAL" clId="{40A3A1BC-EE0A-40CE-9969-CB81ED6EEC28}" dt="2020-11-04T10:53:06.378" v="101" actId="47"/>
        <pc:sldMkLst>
          <pc:docMk/>
          <pc:sldMk cId="1714030548" sldId="405"/>
        </pc:sldMkLst>
      </pc:sldChg>
      <pc:sldChg chg="addSp delSp modSp mod addCm delCm modCm">
        <pc:chgData name="Holly Eastwood" userId="d06b44c3-f480-4bc4-8496-e53fff63b7ee" providerId="ADAL" clId="{40A3A1BC-EE0A-40CE-9969-CB81ED6EEC28}" dt="2020-11-04T10:53:22.248" v="107" actId="1592"/>
        <pc:sldMkLst>
          <pc:docMk/>
          <pc:sldMk cId="4011798623" sldId="408"/>
        </pc:sldMkLst>
        <pc:picChg chg="del">
          <ac:chgData name="Holly Eastwood" userId="d06b44c3-f480-4bc4-8496-e53fff63b7ee" providerId="ADAL" clId="{40A3A1BC-EE0A-40CE-9969-CB81ED6EEC28}" dt="2020-10-23T13:58:45.634" v="21" actId="478"/>
          <ac:picMkLst>
            <pc:docMk/>
            <pc:sldMk cId="4011798623" sldId="408"/>
            <ac:picMk id="11" creationId="{9911FA88-FEE2-46D4-B08A-A6A4A718F647}"/>
          </ac:picMkLst>
        </pc:picChg>
        <pc:picChg chg="add del mod modCrop">
          <ac:chgData name="Holly Eastwood" userId="d06b44c3-f480-4bc4-8496-e53fff63b7ee" providerId="ADAL" clId="{40A3A1BC-EE0A-40CE-9969-CB81ED6EEC28}" dt="2020-10-23T13:59:16.009" v="34" actId="1076"/>
          <ac:picMkLst>
            <pc:docMk/>
            <pc:sldMk cId="4011798623" sldId="408"/>
            <ac:picMk id="13" creationId="{CBC9A5BF-FC46-4BF3-8C70-0F6FDC1E97B5}"/>
          </ac:picMkLst>
        </pc:picChg>
      </pc:sldChg>
      <pc:sldChg chg="del addCm modCm">
        <pc:chgData name="Holly Eastwood" userId="d06b44c3-f480-4bc4-8496-e53fff63b7ee" providerId="ADAL" clId="{40A3A1BC-EE0A-40CE-9969-CB81ED6EEC28}" dt="2020-11-04T10:52:38.239" v="96" actId="47"/>
        <pc:sldMkLst>
          <pc:docMk/>
          <pc:sldMk cId="3403701848" sldId="422"/>
        </pc:sldMkLst>
      </pc:sldChg>
      <pc:sldChg chg="del addCm modCm">
        <pc:chgData name="Holly Eastwood" userId="d06b44c3-f480-4bc4-8496-e53fff63b7ee" providerId="ADAL" clId="{40A3A1BC-EE0A-40CE-9969-CB81ED6EEC28}" dt="2020-11-04T10:51:59.166" v="91" actId="47"/>
        <pc:sldMkLst>
          <pc:docMk/>
          <pc:sldMk cId="3763820148" sldId="426"/>
        </pc:sldMkLst>
      </pc:sldChg>
      <pc:sldChg chg="del addCm modCm">
        <pc:chgData name="Holly Eastwood" userId="d06b44c3-f480-4bc4-8496-e53fff63b7ee" providerId="ADAL" clId="{40A3A1BC-EE0A-40CE-9969-CB81ED6EEC28}" dt="2020-11-04T10:53:09.742" v="104" actId="47"/>
        <pc:sldMkLst>
          <pc:docMk/>
          <pc:sldMk cId="3989422273" sldId="427"/>
        </pc:sldMkLst>
      </pc:sldChg>
      <pc:sldChg chg="del">
        <pc:chgData name="Holly Eastwood" userId="d06b44c3-f480-4bc4-8496-e53fff63b7ee" providerId="ADAL" clId="{40A3A1BC-EE0A-40CE-9969-CB81ED6EEC28}" dt="2020-11-04T10:53:10.290" v="105" actId="47"/>
        <pc:sldMkLst>
          <pc:docMk/>
          <pc:sldMk cId="3263110275" sldId="434"/>
        </pc:sldMkLst>
      </pc:sldChg>
      <pc:sldChg chg="del">
        <pc:chgData name="Holly Eastwood" userId="d06b44c3-f480-4bc4-8496-e53fff63b7ee" providerId="ADAL" clId="{40A3A1BC-EE0A-40CE-9969-CB81ED6EEC28}" dt="2020-11-04T10:53:31.514" v="108" actId="47"/>
        <pc:sldMkLst>
          <pc:docMk/>
          <pc:sldMk cId="3574703469" sldId="441"/>
        </pc:sldMkLst>
      </pc:sldChg>
      <pc:sldChg chg="del addCm modCm">
        <pc:chgData name="Holly Eastwood" userId="d06b44c3-f480-4bc4-8496-e53fff63b7ee" providerId="ADAL" clId="{40A3A1BC-EE0A-40CE-9969-CB81ED6EEC28}" dt="2020-11-04T10:53:07.342" v="102" actId="47"/>
        <pc:sldMkLst>
          <pc:docMk/>
          <pc:sldMk cId="3600121763" sldId="448"/>
        </pc:sldMkLst>
      </pc:sldChg>
      <pc:sldChg chg="del">
        <pc:chgData name="Holly Eastwood" userId="d06b44c3-f480-4bc4-8496-e53fff63b7ee" providerId="ADAL" clId="{40A3A1BC-EE0A-40CE-9969-CB81ED6EEC28}" dt="2020-11-04T10:53:08.211" v="103" actId="47"/>
        <pc:sldMkLst>
          <pc:docMk/>
          <pc:sldMk cId="3499186199" sldId="449"/>
        </pc:sldMkLst>
      </pc:sldChg>
      <pc:sldChg chg="del">
        <pc:chgData name="Holly Eastwood" userId="d06b44c3-f480-4bc4-8496-e53fff63b7ee" providerId="ADAL" clId="{40A3A1BC-EE0A-40CE-9969-CB81ED6EEC28}" dt="2020-11-04T10:53:10.873" v="106" actId="47"/>
        <pc:sldMkLst>
          <pc:docMk/>
          <pc:sldMk cId="233989252" sldId="450"/>
        </pc:sldMkLst>
      </pc:sldChg>
      <pc:sldChg chg="del">
        <pc:chgData name="Holly Eastwood" userId="d06b44c3-f480-4bc4-8496-e53fff63b7ee" providerId="ADAL" clId="{40A3A1BC-EE0A-40CE-9969-CB81ED6EEC28}" dt="2020-11-04T10:48:15.071" v="37" actId="47"/>
        <pc:sldMkLst>
          <pc:docMk/>
          <pc:sldMk cId="2796295497" sldId="452"/>
        </pc:sldMkLst>
      </pc:sldChg>
      <pc:sldChg chg="del mod modShow">
        <pc:chgData name="Holly Eastwood" userId="d06b44c3-f480-4bc4-8496-e53fff63b7ee" providerId="ADAL" clId="{40A3A1BC-EE0A-40CE-9969-CB81ED6EEC28}" dt="2020-11-04T10:53:33.828" v="109" actId="47"/>
        <pc:sldMkLst>
          <pc:docMk/>
          <pc:sldMk cId="1310491811" sldId="455"/>
        </pc:sldMkLst>
      </pc:sldChg>
      <pc:sldChg chg="modSp add del ord">
        <pc:chgData name="Holly Eastwood" userId="d06b44c3-f480-4bc4-8496-e53fff63b7ee" providerId="ADAL" clId="{40A3A1BC-EE0A-40CE-9969-CB81ED6EEC28}" dt="2020-11-04T10:51:27.568" v="87" actId="47"/>
        <pc:sldMkLst>
          <pc:docMk/>
          <pc:sldMk cId="105665405" sldId="469"/>
        </pc:sldMkLst>
        <pc:spChg chg="mod">
          <ac:chgData name="Holly Eastwood" userId="d06b44c3-f480-4bc4-8496-e53fff63b7ee" providerId="ADAL" clId="{40A3A1BC-EE0A-40CE-9969-CB81ED6EEC28}" dt="2020-11-04T10:48:15.668" v="38"/>
          <ac:spMkLst>
            <pc:docMk/>
            <pc:sldMk cId="105665405" sldId="469"/>
            <ac:spMk id="6" creationId="{B0109DAC-F68E-46E9-94F9-8F875CF40428}"/>
          </ac:spMkLst>
        </pc:spChg>
      </pc:sldChg>
      <pc:sldChg chg="modSp add del mod ord">
        <pc:chgData name="Holly Eastwood" userId="d06b44c3-f480-4bc4-8496-e53fff63b7ee" providerId="ADAL" clId="{40A3A1BC-EE0A-40CE-9969-CB81ED6EEC28}" dt="2020-11-04T10:51:45.441" v="90" actId="47"/>
        <pc:sldMkLst>
          <pc:docMk/>
          <pc:sldMk cId="1234060320" sldId="477"/>
        </pc:sldMkLst>
        <pc:spChg chg="mod">
          <ac:chgData name="Holly Eastwood" userId="d06b44c3-f480-4bc4-8496-e53fff63b7ee" providerId="ADAL" clId="{40A3A1BC-EE0A-40CE-9969-CB81ED6EEC28}" dt="2020-11-04T10:48:22.869" v="41"/>
          <ac:spMkLst>
            <pc:docMk/>
            <pc:sldMk cId="1234060320" sldId="477"/>
            <ac:spMk id="6" creationId="{EABBB9F5-4E7C-4DE0-A51B-F367C689EBD1}"/>
          </ac:spMkLst>
        </pc:spChg>
      </pc:sldChg>
      <pc:sldChg chg="modSp add del mod ord">
        <pc:chgData name="Holly Eastwood" userId="d06b44c3-f480-4bc4-8496-e53fff63b7ee" providerId="ADAL" clId="{40A3A1BC-EE0A-40CE-9969-CB81ED6EEC28}" dt="2020-11-04T10:50:57.915" v="78" actId="47"/>
        <pc:sldMkLst>
          <pc:docMk/>
          <pc:sldMk cId="139458146" sldId="478"/>
        </pc:sldMkLst>
        <pc:spChg chg="mod">
          <ac:chgData name="Holly Eastwood" userId="d06b44c3-f480-4bc4-8496-e53fff63b7ee" providerId="ADAL" clId="{40A3A1BC-EE0A-40CE-9969-CB81ED6EEC28}" dt="2020-11-04T10:48:15.668" v="38"/>
          <ac:spMkLst>
            <pc:docMk/>
            <pc:sldMk cId="139458146" sldId="478"/>
            <ac:spMk id="6" creationId="{6F199ECD-3D05-4EFC-8C75-9521BD34F71D}"/>
          </ac:spMkLst>
        </pc:spChg>
        <pc:graphicFrameChg chg="mod">
          <ac:chgData name="Holly Eastwood" userId="d06b44c3-f480-4bc4-8496-e53fff63b7ee" providerId="ADAL" clId="{40A3A1BC-EE0A-40CE-9969-CB81ED6EEC28}" dt="2020-11-04T10:50:35.705" v="70" actId="1076"/>
          <ac:graphicFrameMkLst>
            <pc:docMk/>
            <pc:sldMk cId="139458146" sldId="478"/>
            <ac:graphicFrameMk id="12" creationId="{C0C96A20-FE61-4B0D-A0E6-21AC88CF3508}"/>
          </ac:graphicFrameMkLst>
        </pc:graphicFrameChg>
      </pc:sldChg>
      <pc:sldChg chg="new del">
        <pc:chgData name="Holly Eastwood" userId="d06b44c3-f480-4bc4-8496-e53fff63b7ee" providerId="ADAL" clId="{40A3A1BC-EE0A-40CE-9969-CB81ED6EEC28}" dt="2020-11-04T10:48:38.305" v="46" actId="47"/>
        <pc:sldMkLst>
          <pc:docMk/>
          <pc:sldMk cId="634450921" sldId="479"/>
        </pc:sldMkLst>
      </pc:sldChg>
      <pc:sldChg chg="addSp delSp modSp add mod ord modAnim">
        <pc:chgData name="Holly Eastwood" userId="d06b44c3-f480-4bc4-8496-e53fff63b7ee" providerId="ADAL" clId="{40A3A1BC-EE0A-40CE-9969-CB81ED6EEC28}" dt="2020-11-04T10:51:25.245" v="86"/>
        <pc:sldMkLst>
          <pc:docMk/>
          <pc:sldMk cId="2470042004" sldId="479"/>
        </pc:sldMkLst>
        <pc:spChg chg="mod">
          <ac:chgData name="Holly Eastwood" userId="d06b44c3-f480-4bc4-8496-e53fff63b7ee" providerId="ADAL" clId="{40A3A1BC-EE0A-40CE-9969-CB81ED6EEC28}" dt="2020-11-04T10:51:19.641" v="85"/>
          <ac:spMkLst>
            <pc:docMk/>
            <pc:sldMk cId="2470042004" sldId="479"/>
            <ac:spMk id="2" creationId="{74736046-7858-4DAB-8D21-62214A86C698}"/>
          </ac:spMkLst>
        </pc:spChg>
        <pc:spChg chg="mod">
          <ac:chgData name="Holly Eastwood" userId="d06b44c3-f480-4bc4-8496-e53fff63b7ee" providerId="ADAL" clId="{40A3A1BC-EE0A-40CE-9969-CB81ED6EEC28}" dt="2020-11-04T10:51:25.245" v="86"/>
          <ac:spMkLst>
            <pc:docMk/>
            <pc:sldMk cId="2470042004" sldId="479"/>
            <ac:spMk id="3" creationId="{116BE8F4-4F71-43EE-B32B-FCA39193558D}"/>
          </ac:spMkLst>
        </pc:spChg>
        <pc:spChg chg="del">
          <ac:chgData name="Holly Eastwood" userId="d06b44c3-f480-4bc4-8496-e53fff63b7ee" providerId="ADAL" clId="{40A3A1BC-EE0A-40CE-9969-CB81ED6EEC28}" dt="2020-11-04T10:49:15.516" v="54" actId="478"/>
          <ac:spMkLst>
            <pc:docMk/>
            <pc:sldMk cId="2470042004" sldId="479"/>
            <ac:spMk id="4" creationId="{82883DA2-FD55-4974-BC2E-DEC3CAE72EAC}"/>
          </ac:spMkLst>
        </pc:spChg>
        <pc:spChg chg="add del">
          <ac:chgData name="Holly Eastwood" userId="d06b44c3-f480-4bc4-8496-e53fff63b7ee" providerId="ADAL" clId="{40A3A1BC-EE0A-40CE-9969-CB81ED6EEC28}" dt="2020-11-04T10:50:52.244" v="74" actId="478"/>
          <ac:spMkLst>
            <pc:docMk/>
            <pc:sldMk cId="2470042004" sldId="479"/>
            <ac:spMk id="7" creationId="{68896F05-A9E5-4CD9-AE07-E5A3ECF0B6D2}"/>
          </ac:spMkLst>
        </pc:spChg>
        <pc:spChg chg="add mod">
          <ac:chgData name="Holly Eastwood" userId="d06b44c3-f480-4bc4-8496-e53fff63b7ee" providerId="ADAL" clId="{40A3A1BC-EE0A-40CE-9969-CB81ED6EEC28}" dt="2020-11-04T10:49:15.516" v="54" actId="478"/>
          <ac:spMkLst>
            <pc:docMk/>
            <pc:sldMk cId="2470042004" sldId="479"/>
            <ac:spMk id="8" creationId="{F0BFBD2C-7EDF-40C9-8989-05CB66E8B22F}"/>
          </ac:spMkLst>
        </pc:spChg>
        <pc:spChg chg="add mod">
          <ac:chgData name="Holly Eastwood" userId="d06b44c3-f480-4bc4-8496-e53fff63b7ee" providerId="ADAL" clId="{40A3A1BC-EE0A-40CE-9969-CB81ED6EEC28}" dt="2020-11-04T10:49:27.785" v="59"/>
          <ac:spMkLst>
            <pc:docMk/>
            <pc:sldMk cId="2470042004" sldId="479"/>
            <ac:spMk id="9" creationId="{4B2005CA-B314-42CC-B1F5-B120CBF3A235}"/>
          </ac:spMkLst>
        </pc:spChg>
        <pc:spChg chg="add mod">
          <ac:chgData name="Holly Eastwood" userId="d06b44c3-f480-4bc4-8496-e53fff63b7ee" providerId="ADAL" clId="{40A3A1BC-EE0A-40CE-9969-CB81ED6EEC28}" dt="2020-11-04T10:49:41.851" v="61"/>
          <ac:spMkLst>
            <pc:docMk/>
            <pc:sldMk cId="2470042004" sldId="479"/>
            <ac:spMk id="10" creationId="{20A5945F-11CB-4232-9EAF-7EB1CF5396B9}"/>
          </ac:spMkLst>
        </pc:spChg>
        <pc:spChg chg="add mod">
          <ac:chgData name="Holly Eastwood" userId="d06b44c3-f480-4bc4-8496-e53fff63b7ee" providerId="ADAL" clId="{40A3A1BC-EE0A-40CE-9969-CB81ED6EEC28}" dt="2020-11-04T10:49:41.851" v="61"/>
          <ac:spMkLst>
            <pc:docMk/>
            <pc:sldMk cId="2470042004" sldId="479"/>
            <ac:spMk id="12" creationId="{E37739A3-8D02-45A7-A8C4-44848AFACB38}"/>
          </ac:spMkLst>
        </pc:spChg>
        <pc:spChg chg="add mod">
          <ac:chgData name="Holly Eastwood" userId="d06b44c3-f480-4bc4-8496-e53fff63b7ee" providerId="ADAL" clId="{40A3A1BC-EE0A-40CE-9969-CB81ED6EEC28}" dt="2020-11-04T10:49:41.851" v="61"/>
          <ac:spMkLst>
            <pc:docMk/>
            <pc:sldMk cId="2470042004" sldId="479"/>
            <ac:spMk id="14" creationId="{A4B4FF92-EB3F-4F19-989C-A4CA09EDA4F9}"/>
          </ac:spMkLst>
        </pc:spChg>
        <pc:spChg chg="add mod">
          <ac:chgData name="Holly Eastwood" userId="d06b44c3-f480-4bc4-8496-e53fff63b7ee" providerId="ADAL" clId="{40A3A1BC-EE0A-40CE-9969-CB81ED6EEC28}" dt="2020-11-04T10:49:41.851" v="61"/>
          <ac:spMkLst>
            <pc:docMk/>
            <pc:sldMk cId="2470042004" sldId="479"/>
            <ac:spMk id="16" creationId="{3B436679-B35C-4897-9F23-AAA4E0383A4E}"/>
          </ac:spMkLst>
        </pc:spChg>
        <pc:spChg chg="add mod">
          <ac:chgData name="Holly Eastwood" userId="d06b44c3-f480-4bc4-8496-e53fff63b7ee" providerId="ADAL" clId="{40A3A1BC-EE0A-40CE-9969-CB81ED6EEC28}" dt="2020-11-04T10:49:41.851" v="61"/>
          <ac:spMkLst>
            <pc:docMk/>
            <pc:sldMk cId="2470042004" sldId="479"/>
            <ac:spMk id="17" creationId="{CABC478A-F74D-460A-A179-509C9E0C4A26}"/>
          </ac:spMkLst>
        </pc:spChg>
        <pc:spChg chg="add mod">
          <ac:chgData name="Holly Eastwood" userId="d06b44c3-f480-4bc4-8496-e53fff63b7ee" providerId="ADAL" clId="{40A3A1BC-EE0A-40CE-9969-CB81ED6EEC28}" dt="2020-11-04T10:49:41.851" v="61"/>
          <ac:spMkLst>
            <pc:docMk/>
            <pc:sldMk cId="2470042004" sldId="479"/>
            <ac:spMk id="18" creationId="{7082DE07-94CA-421D-A020-439DEC77E412}"/>
          </ac:spMkLst>
        </pc:spChg>
        <pc:spChg chg="add mod">
          <ac:chgData name="Holly Eastwood" userId="d06b44c3-f480-4bc4-8496-e53fff63b7ee" providerId="ADAL" clId="{40A3A1BC-EE0A-40CE-9969-CB81ED6EEC28}" dt="2020-11-04T10:49:41.851" v="61"/>
          <ac:spMkLst>
            <pc:docMk/>
            <pc:sldMk cId="2470042004" sldId="479"/>
            <ac:spMk id="19" creationId="{B041FD16-DEA1-4779-B7FE-46494A711B2D}"/>
          </ac:spMkLst>
        </pc:spChg>
        <pc:spChg chg="add mod">
          <ac:chgData name="Holly Eastwood" userId="d06b44c3-f480-4bc4-8496-e53fff63b7ee" providerId="ADAL" clId="{40A3A1BC-EE0A-40CE-9969-CB81ED6EEC28}" dt="2020-11-04T10:49:41.851" v="61"/>
          <ac:spMkLst>
            <pc:docMk/>
            <pc:sldMk cId="2470042004" sldId="479"/>
            <ac:spMk id="20" creationId="{BEEE11DB-2F75-4D0B-9FC5-DD9F174B2623}"/>
          </ac:spMkLst>
        </pc:spChg>
        <pc:spChg chg="add mod">
          <ac:chgData name="Holly Eastwood" userId="d06b44c3-f480-4bc4-8496-e53fff63b7ee" providerId="ADAL" clId="{40A3A1BC-EE0A-40CE-9969-CB81ED6EEC28}" dt="2020-11-04T10:49:41.851" v="61"/>
          <ac:spMkLst>
            <pc:docMk/>
            <pc:sldMk cId="2470042004" sldId="479"/>
            <ac:spMk id="21" creationId="{2D9BCC8B-BA61-413F-8541-AFAED640E52C}"/>
          </ac:spMkLst>
        </pc:spChg>
        <pc:spChg chg="add mod">
          <ac:chgData name="Holly Eastwood" userId="d06b44c3-f480-4bc4-8496-e53fff63b7ee" providerId="ADAL" clId="{40A3A1BC-EE0A-40CE-9969-CB81ED6EEC28}" dt="2020-11-04T10:49:50.775" v="65"/>
          <ac:spMkLst>
            <pc:docMk/>
            <pc:sldMk cId="2470042004" sldId="479"/>
            <ac:spMk id="23" creationId="{6384AE9A-6854-4CBC-BF47-DCAEDD898A51}"/>
          </ac:spMkLst>
        </pc:spChg>
        <pc:spChg chg="add mod">
          <ac:chgData name="Holly Eastwood" userId="d06b44c3-f480-4bc4-8496-e53fff63b7ee" providerId="ADAL" clId="{40A3A1BC-EE0A-40CE-9969-CB81ED6EEC28}" dt="2020-11-04T10:49:50.775" v="65"/>
          <ac:spMkLst>
            <pc:docMk/>
            <pc:sldMk cId="2470042004" sldId="479"/>
            <ac:spMk id="25" creationId="{0DE208E6-0B2B-40AE-8C8F-5260916979A5}"/>
          </ac:spMkLst>
        </pc:spChg>
        <pc:spChg chg="add mod">
          <ac:chgData name="Holly Eastwood" userId="d06b44c3-f480-4bc4-8496-e53fff63b7ee" providerId="ADAL" clId="{40A3A1BC-EE0A-40CE-9969-CB81ED6EEC28}" dt="2020-11-04T10:49:50.775" v="65"/>
          <ac:spMkLst>
            <pc:docMk/>
            <pc:sldMk cId="2470042004" sldId="479"/>
            <ac:spMk id="27" creationId="{958C7913-0384-46B3-8457-26E12F05FCCA}"/>
          </ac:spMkLst>
        </pc:spChg>
        <pc:spChg chg="add mod">
          <ac:chgData name="Holly Eastwood" userId="d06b44c3-f480-4bc4-8496-e53fff63b7ee" providerId="ADAL" clId="{40A3A1BC-EE0A-40CE-9969-CB81ED6EEC28}" dt="2020-11-04T10:49:50.775" v="65"/>
          <ac:spMkLst>
            <pc:docMk/>
            <pc:sldMk cId="2470042004" sldId="479"/>
            <ac:spMk id="29" creationId="{6D404096-A2CA-44D2-B9EF-3B04008BB6AB}"/>
          </ac:spMkLst>
        </pc:spChg>
        <pc:spChg chg="add mod">
          <ac:chgData name="Holly Eastwood" userId="d06b44c3-f480-4bc4-8496-e53fff63b7ee" providerId="ADAL" clId="{40A3A1BC-EE0A-40CE-9969-CB81ED6EEC28}" dt="2020-11-04T10:49:50.775" v="65"/>
          <ac:spMkLst>
            <pc:docMk/>
            <pc:sldMk cId="2470042004" sldId="479"/>
            <ac:spMk id="30" creationId="{A34D356C-00F7-4DBB-AD7C-63E0CBF542C0}"/>
          </ac:spMkLst>
        </pc:spChg>
        <pc:spChg chg="add mod">
          <ac:chgData name="Holly Eastwood" userId="d06b44c3-f480-4bc4-8496-e53fff63b7ee" providerId="ADAL" clId="{40A3A1BC-EE0A-40CE-9969-CB81ED6EEC28}" dt="2020-11-04T10:49:50.775" v="65"/>
          <ac:spMkLst>
            <pc:docMk/>
            <pc:sldMk cId="2470042004" sldId="479"/>
            <ac:spMk id="31" creationId="{0A2E97BB-A8C6-486D-9B36-20165D09C643}"/>
          </ac:spMkLst>
        </pc:spChg>
        <pc:spChg chg="add mod">
          <ac:chgData name="Holly Eastwood" userId="d06b44c3-f480-4bc4-8496-e53fff63b7ee" providerId="ADAL" clId="{40A3A1BC-EE0A-40CE-9969-CB81ED6EEC28}" dt="2020-11-04T10:49:50.775" v="65"/>
          <ac:spMkLst>
            <pc:docMk/>
            <pc:sldMk cId="2470042004" sldId="479"/>
            <ac:spMk id="32" creationId="{3F11A35D-5EF7-46DD-8314-AB8BB60A761D}"/>
          </ac:spMkLst>
        </pc:spChg>
        <pc:spChg chg="add mod">
          <ac:chgData name="Holly Eastwood" userId="d06b44c3-f480-4bc4-8496-e53fff63b7ee" providerId="ADAL" clId="{40A3A1BC-EE0A-40CE-9969-CB81ED6EEC28}" dt="2020-11-04T10:49:50.775" v="65"/>
          <ac:spMkLst>
            <pc:docMk/>
            <pc:sldMk cId="2470042004" sldId="479"/>
            <ac:spMk id="33" creationId="{F0874035-2AA5-4FDF-A1DF-FEC09976F568}"/>
          </ac:spMkLst>
        </pc:spChg>
        <pc:spChg chg="add mod">
          <ac:chgData name="Holly Eastwood" userId="d06b44c3-f480-4bc4-8496-e53fff63b7ee" providerId="ADAL" clId="{40A3A1BC-EE0A-40CE-9969-CB81ED6EEC28}" dt="2020-11-04T10:49:50.775" v="65"/>
          <ac:spMkLst>
            <pc:docMk/>
            <pc:sldMk cId="2470042004" sldId="479"/>
            <ac:spMk id="34" creationId="{3968F2A8-FE02-47BA-BE31-164F141A1AB8}"/>
          </ac:spMkLst>
        </pc:spChg>
        <pc:spChg chg="add mod">
          <ac:chgData name="Holly Eastwood" userId="d06b44c3-f480-4bc4-8496-e53fff63b7ee" providerId="ADAL" clId="{40A3A1BC-EE0A-40CE-9969-CB81ED6EEC28}" dt="2020-11-04T10:49:54.215" v="67"/>
          <ac:spMkLst>
            <pc:docMk/>
            <pc:sldMk cId="2470042004" sldId="479"/>
            <ac:spMk id="35" creationId="{F5532E94-79D0-40D5-9EF9-E7F5963C99B8}"/>
          </ac:spMkLst>
        </pc:spChg>
        <pc:spChg chg="add mod">
          <ac:chgData name="Holly Eastwood" userId="d06b44c3-f480-4bc4-8496-e53fff63b7ee" providerId="ADAL" clId="{40A3A1BC-EE0A-40CE-9969-CB81ED6EEC28}" dt="2020-11-04T10:49:54.215" v="67"/>
          <ac:spMkLst>
            <pc:docMk/>
            <pc:sldMk cId="2470042004" sldId="479"/>
            <ac:spMk id="37" creationId="{7151C7B7-083D-4042-BBD3-30380D0F08B4}"/>
          </ac:spMkLst>
        </pc:spChg>
        <pc:spChg chg="add mod">
          <ac:chgData name="Holly Eastwood" userId="d06b44c3-f480-4bc4-8496-e53fff63b7ee" providerId="ADAL" clId="{40A3A1BC-EE0A-40CE-9969-CB81ED6EEC28}" dt="2020-11-04T10:49:54.215" v="67"/>
          <ac:spMkLst>
            <pc:docMk/>
            <pc:sldMk cId="2470042004" sldId="479"/>
            <ac:spMk id="39" creationId="{BD61DC47-E2F3-4634-AE3E-BBD607C31F51}"/>
          </ac:spMkLst>
        </pc:spChg>
        <pc:spChg chg="add mod">
          <ac:chgData name="Holly Eastwood" userId="d06b44c3-f480-4bc4-8496-e53fff63b7ee" providerId="ADAL" clId="{40A3A1BC-EE0A-40CE-9969-CB81ED6EEC28}" dt="2020-11-04T10:49:54.215" v="67"/>
          <ac:spMkLst>
            <pc:docMk/>
            <pc:sldMk cId="2470042004" sldId="479"/>
            <ac:spMk id="41" creationId="{9DFAE990-F23D-44B4-BAD1-184176FEC035}"/>
          </ac:spMkLst>
        </pc:spChg>
        <pc:spChg chg="add mod">
          <ac:chgData name="Holly Eastwood" userId="d06b44c3-f480-4bc4-8496-e53fff63b7ee" providerId="ADAL" clId="{40A3A1BC-EE0A-40CE-9969-CB81ED6EEC28}" dt="2020-11-04T10:49:54.215" v="67"/>
          <ac:spMkLst>
            <pc:docMk/>
            <pc:sldMk cId="2470042004" sldId="479"/>
            <ac:spMk id="42" creationId="{569794E5-E3FA-4A1F-A92A-30B6E59D1299}"/>
          </ac:spMkLst>
        </pc:spChg>
        <pc:spChg chg="add mod">
          <ac:chgData name="Holly Eastwood" userId="d06b44c3-f480-4bc4-8496-e53fff63b7ee" providerId="ADAL" clId="{40A3A1BC-EE0A-40CE-9969-CB81ED6EEC28}" dt="2020-11-04T10:49:54.215" v="67"/>
          <ac:spMkLst>
            <pc:docMk/>
            <pc:sldMk cId="2470042004" sldId="479"/>
            <ac:spMk id="43" creationId="{744A00A0-A141-469A-BFE0-94E77880A299}"/>
          </ac:spMkLst>
        </pc:spChg>
        <pc:spChg chg="add mod">
          <ac:chgData name="Holly Eastwood" userId="d06b44c3-f480-4bc4-8496-e53fff63b7ee" providerId="ADAL" clId="{40A3A1BC-EE0A-40CE-9969-CB81ED6EEC28}" dt="2020-11-04T10:49:54.215" v="67"/>
          <ac:spMkLst>
            <pc:docMk/>
            <pc:sldMk cId="2470042004" sldId="479"/>
            <ac:spMk id="44" creationId="{EE66793F-6326-4A73-AEA0-5BF0C9078F72}"/>
          </ac:spMkLst>
        </pc:spChg>
        <pc:spChg chg="add mod">
          <ac:chgData name="Holly Eastwood" userId="d06b44c3-f480-4bc4-8496-e53fff63b7ee" providerId="ADAL" clId="{40A3A1BC-EE0A-40CE-9969-CB81ED6EEC28}" dt="2020-11-04T10:49:54.215" v="67"/>
          <ac:spMkLst>
            <pc:docMk/>
            <pc:sldMk cId="2470042004" sldId="479"/>
            <ac:spMk id="45" creationId="{7D603C25-9CD9-4FF3-9E89-32EFC8A87966}"/>
          </ac:spMkLst>
        </pc:spChg>
        <pc:spChg chg="add mod">
          <ac:chgData name="Holly Eastwood" userId="d06b44c3-f480-4bc4-8496-e53fff63b7ee" providerId="ADAL" clId="{40A3A1BC-EE0A-40CE-9969-CB81ED6EEC28}" dt="2020-11-04T10:49:54.215" v="67"/>
          <ac:spMkLst>
            <pc:docMk/>
            <pc:sldMk cId="2470042004" sldId="479"/>
            <ac:spMk id="46" creationId="{C69EE616-FDCB-48A8-8ACF-987E7F8B23F4}"/>
          </ac:spMkLst>
        </pc:spChg>
        <pc:spChg chg="add mod">
          <ac:chgData name="Holly Eastwood" userId="d06b44c3-f480-4bc4-8496-e53fff63b7ee" providerId="ADAL" clId="{40A3A1BC-EE0A-40CE-9969-CB81ED6EEC28}" dt="2020-11-04T10:51:09.325" v="82"/>
          <ac:spMkLst>
            <pc:docMk/>
            <pc:sldMk cId="2470042004" sldId="479"/>
            <ac:spMk id="49" creationId="{9512EDF5-BD57-46DB-9C78-219D48AF1B1D}"/>
          </ac:spMkLst>
        </pc:spChg>
        <pc:spChg chg="add mod">
          <ac:chgData name="Holly Eastwood" userId="d06b44c3-f480-4bc4-8496-e53fff63b7ee" providerId="ADAL" clId="{40A3A1BC-EE0A-40CE-9969-CB81ED6EEC28}" dt="2020-11-04T10:51:09.325" v="82"/>
          <ac:spMkLst>
            <pc:docMk/>
            <pc:sldMk cId="2470042004" sldId="479"/>
            <ac:spMk id="50" creationId="{C838F9D5-3CDA-4213-BE61-DAFB443F7845}"/>
          </ac:spMkLst>
        </pc:spChg>
        <pc:spChg chg="add mod">
          <ac:chgData name="Holly Eastwood" userId="d06b44c3-f480-4bc4-8496-e53fff63b7ee" providerId="ADAL" clId="{40A3A1BC-EE0A-40CE-9969-CB81ED6EEC28}" dt="2020-11-04T10:51:09.325" v="82"/>
          <ac:spMkLst>
            <pc:docMk/>
            <pc:sldMk cId="2470042004" sldId="479"/>
            <ac:spMk id="51" creationId="{3C5FE275-0A52-4FC8-9BE5-19A5188E3B84}"/>
          </ac:spMkLst>
        </pc:spChg>
        <pc:spChg chg="add mod">
          <ac:chgData name="Holly Eastwood" userId="d06b44c3-f480-4bc4-8496-e53fff63b7ee" providerId="ADAL" clId="{40A3A1BC-EE0A-40CE-9969-CB81ED6EEC28}" dt="2020-11-04T10:51:09.325" v="82"/>
          <ac:spMkLst>
            <pc:docMk/>
            <pc:sldMk cId="2470042004" sldId="479"/>
            <ac:spMk id="52" creationId="{83125244-D6EC-4FCC-8369-9BF21F52821A}"/>
          </ac:spMkLst>
        </pc:spChg>
        <pc:spChg chg="add mod">
          <ac:chgData name="Holly Eastwood" userId="d06b44c3-f480-4bc4-8496-e53fff63b7ee" providerId="ADAL" clId="{40A3A1BC-EE0A-40CE-9969-CB81ED6EEC28}" dt="2020-11-04T10:51:09.325" v="82"/>
          <ac:spMkLst>
            <pc:docMk/>
            <pc:sldMk cId="2470042004" sldId="479"/>
            <ac:spMk id="53" creationId="{9DBE7C72-DB1B-4143-8068-662F0AF8BDC5}"/>
          </ac:spMkLst>
        </pc:spChg>
        <pc:spChg chg="add mod">
          <ac:chgData name="Holly Eastwood" userId="d06b44c3-f480-4bc4-8496-e53fff63b7ee" providerId="ADAL" clId="{40A3A1BC-EE0A-40CE-9969-CB81ED6EEC28}" dt="2020-11-04T10:51:09.325" v="82"/>
          <ac:spMkLst>
            <pc:docMk/>
            <pc:sldMk cId="2470042004" sldId="479"/>
            <ac:spMk id="54" creationId="{522830A8-DF04-4EF6-9058-AA91F882DAB5}"/>
          </ac:spMkLst>
        </pc:spChg>
        <pc:spChg chg="add mod">
          <ac:chgData name="Holly Eastwood" userId="d06b44c3-f480-4bc4-8496-e53fff63b7ee" providerId="ADAL" clId="{40A3A1BC-EE0A-40CE-9969-CB81ED6EEC28}" dt="2020-11-04T10:51:09.325" v="82"/>
          <ac:spMkLst>
            <pc:docMk/>
            <pc:sldMk cId="2470042004" sldId="479"/>
            <ac:spMk id="55" creationId="{698E8F20-BB0D-41ED-9874-5CF63A37AF0C}"/>
          </ac:spMkLst>
        </pc:spChg>
        <pc:grpChg chg="add mod">
          <ac:chgData name="Holly Eastwood" userId="d06b44c3-f480-4bc4-8496-e53fff63b7ee" providerId="ADAL" clId="{40A3A1BC-EE0A-40CE-9969-CB81ED6EEC28}" dt="2020-11-04T10:49:41.851" v="61"/>
          <ac:grpSpMkLst>
            <pc:docMk/>
            <pc:sldMk cId="2470042004" sldId="479"/>
            <ac:grpSpMk id="11" creationId="{D2836CB1-5BE2-4FA5-9935-07BB76A0ECA1}"/>
          </ac:grpSpMkLst>
        </pc:grpChg>
        <pc:grpChg chg="add mod">
          <ac:chgData name="Holly Eastwood" userId="d06b44c3-f480-4bc4-8496-e53fff63b7ee" providerId="ADAL" clId="{40A3A1BC-EE0A-40CE-9969-CB81ED6EEC28}" dt="2020-11-04T10:49:41.851" v="61"/>
          <ac:grpSpMkLst>
            <pc:docMk/>
            <pc:sldMk cId="2470042004" sldId="479"/>
            <ac:grpSpMk id="13" creationId="{12FD6069-1488-4625-A518-36941D71E5EA}"/>
          </ac:grpSpMkLst>
        </pc:grpChg>
        <pc:grpChg chg="add mod">
          <ac:chgData name="Holly Eastwood" userId="d06b44c3-f480-4bc4-8496-e53fff63b7ee" providerId="ADAL" clId="{40A3A1BC-EE0A-40CE-9969-CB81ED6EEC28}" dt="2020-11-04T10:49:41.851" v="61"/>
          <ac:grpSpMkLst>
            <pc:docMk/>
            <pc:sldMk cId="2470042004" sldId="479"/>
            <ac:grpSpMk id="15" creationId="{5F6AA7AA-8137-48DD-AB34-508D9B9BF78F}"/>
          </ac:grpSpMkLst>
        </pc:grpChg>
        <pc:grpChg chg="add mod">
          <ac:chgData name="Holly Eastwood" userId="d06b44c3-f480-4bc4-8496-e53fff63b7ee" providerId="ADAL" clId="{40A3A1BC-EE0A-40CE-9969-CB81ED6EEC28}" dt="2020-11-04T10:49:50.775" v="65"/>
          <ac:grpSpMkLst>
            <pc:docMk/>
            <pc:sldMk cId="2470042004" sldId="479"/>
            <ac:grpSpMk id="24" creationId="{AF3000E1-1556-4ACB-B03B-A1B1DB12A894}"/>
          </ac:grpSpMkLst>
        </pc:grpChg>
        <pc:grpChg chg="add mod">
          <ac:chgData name="Holly Eastwood" userId="d06b44c3-f480-4bc4-8496-e53fff63b7ee" providerId="ADAL" clId="{40A3A1BC-EE0A-40CE-9969-CB81ED6EEC28}" dt="2020-11-04T10:49:50.775" v="65"/>
          <ac:grpSpMkLst>
            <pc:docMk/>
            <pc:sldMk cId="2470042004" sldId="479"/>
            <ac:grpSpMk id="26" creationId="{390DE3FF-C0CB-4FE5-B063-8B4E1C059FFF}"/>
          </ac:grpSpMkLst>
        </pc:grpChg>
        <pc:grpChg chg="add mod">
          <ac:chgData name="Holly Eastwood" userId="d06b44c3-f480-4bc4-8496-e53fff63b7ee" providerId="ADAL" clId="{40A3A1BC-EE0A-40CE-9969-CB81ED6EEC28}" dt="2020-11-04T10:49:50.775" v="65"/>
          <ac:grpSpMkLst>
            <pc:docMk/>
            <pc:sldMk cId="2470042004" sldId="479"/>
            <ac:grpSpMk id="28" creationId="{2679F285-F2F3-4113-834D-8FD8CD67DD5B}"/>
          </ac:grpSpMkLst>
        </pc:grpChg>
        <pc:grpChg chg="add mod">
          <ac:chgData name="Holly Eastwood" userId="d06b44c3-f480-4bc4-8496-e53fff63b7ee" providerId="ADAL" clId="{40A3A1BC-EE0A-40CE-9969-CB81ED6EEC28}" dt="2020-11-04T10:49:54.215" v="67"/>
          <ac:grpSpMkLst>
            <pc:docMk/>
            <pc:sldMk cId="2470042004" sldId="479"/>
            <ac:grpSpMk id="36" creationId="{C6C88228-75C2-461F-B6A6-D1A673284559}"/>
          </ac:grpSpMkLst>
        </pc:grpChg>
        <pc:grpChg chg="add mod">
          <ac:chgData name="Holly Eastwood" userId="d06b44c3-f480-4bc4-8496-e53fff63b7ee" providerId="ADAL" clId="{40A3A1BC-EE0A-40CE-9969-CB81ED6EEC28}" dt="2020-11-04T10:49:54.215" v="67"/>
          <ac:grpSpMkLst>
            <pc:docMk/>
            <pc:sldMk cId="2470042004" sldId="479"/>
            <ac:grpSpMk id="38" creationId="{E439BB49-9E66-4B44-98DE-6197B8E0FFBA}"/>
          </ac:grpSpMkLst>
        </pc:grpChg>
        <pc:grpChg chg="add mod">
          <ac:chgData name="Holly Eastwood" userId="d06b44c3-f480-4bc4-8496-e53fff63b7ee" providerId="ADAL" clId="{40A3A1BC-EE0A-40CE-9969-CB81ED6EEC28}" dt="2020-11-04T10:49:54.215" v="67"/>
          <ac:grpSpMkLst>
            <pc:docMk/>
            <pc:sldMk cId="2470042004" sldId="479"/>
            <ac:grpSpMk id="40" creationId="{51AA1091-B48A-4CF7-ADC0-8B13B7A52B10}"/>
          </ac:grpSpMkLst>
        </pc:grpChg>
        <pc:picChg chg="add del">
          <ac:chgData name="Holly Eastwood" userId="d06b44c3-f480-4bc4-8496-e53fff63b7ee" providerId="ADAL" clId="{40A3A1BC-EE0A-40CE-9969-CB81ED6EEC28}" dt="2020-11-04T10:49:45.458" v="63"/>
          <ac:picMkLst>
            <pc:docMk/>
            <pc:sldMk cId="2470042004" sldId="479"/>
            <ac:picMk id="22" creationId="{A2FDE513-CC60-43C2-B475-E2D7F8CF692A}"/>
          </ac:picMkLst>
        </pc:picChg>
        <pc:picChg chg="add del">
          <ac:chgData name="Holly Eastwood" userId="d06b44c3-f480-4bc4-8496-e53fff63b7ee" providerId="ADAL" clId="{40A3A1BC-EE0A-40CE-9969-CB81ED6EEC28}" dt="2020-11-04T10:50:54.219" v="75" actId="478"/>
          <ac:picMkLst>
            <pc:docMk/>
            <pc:sldMk cId="2470042004" sldId="479"/>
            <ac:picMk id="47" creationId="{119387BB-AAED-4BDC-9984-EA8A3D478865}"/>
          </ac:picMkLst>
        </pc:picChg>
        <pc:picChg chg="add mod">
          <ac:chgData name="Holly Eastwood" userId="d06b44c3-f480-4bc4-8496-e53fff63b7ee" providerId="ADAL" clId="{40A3A1BC-EE0A-40CE-9969-CB81ED6EEC28}" dt="2020-11-04T10:51:09.325" v="82"/>
          <ac:picMkLst>
            <pc:docMk/>
            <pc:sldMk cId="2470042004" sldId="479"/>
            <ac:picMk id="48" creationId="{70645575-5481-4E4D-AEF9-1C37D914D2BB}"/>
          </ac:picMkLst>
        </pc:picChg>
      </pc:sldChg>
      <pc:sldChg chg="add del setBg">
        <pc:chgData name="Holly Eastwood" userId="d06b44c3-f480-4bc4-8496-e53fff63b7ee" providerId="ADAL" clId="{40A3A1BC-EE0A-40CE-9969-CB81ED6EEC28}" dt="2020-11-04T10:48:44.704" v="48"/>
        <pc:sldMkLst>
          <pc:docMk/>
          <pc:sldMk cId="2521888537" sldId="479"/>
        </pc:sldMkLst>
      </pc:sldChg>
      <pc:sldChg chg="add del setBg">
        <pc:chgData name="Holly Eastwood" userId="d06b44c3-f480-4bc4-8496-e53fff63b7ee" providerId="ADAL" clId="{40A3A1BC-EE0A-40CE-9969-CB81ED6EEC28}" dt="2020-11-04T10:49:21.256" v="56"/>
        <pc:sldMkLst>
          <pc:docMk/>
          <pc:sldMk cId="24158917" sldId="480"/>
        </pc:sldMkLst>
      </pc:sldChg>
      <pc:sldChg chg="addSp modSp add mod">
        <pc:chgData name="Holly Eastwood" userId="d06b44c3-f480-4bc4-8496-e53fff63b7ee" providerId="ADAL" clId="{40A3A1BC-EE0A-40CE-9969-CB81ED6EEC28}" dt="2020-11-04T10:50:47.830" v="72" actId="1076"/>
        <pc:sldMkLst>
          <pc:docMk/>
          <pc:sldMk cId="1937189630" sldId="480"/>
        </pc:sldMkLst>
        <pc:graphicFrameChg chg="add mod">
          <ac:chgData name="Holly Eastwood" userId="d06b44c3-f480-4bc4-8496-e53fff63b7ee" providerId="ADAL" clId="{40A3A1BC-EE0A-40CE-9969-CB81ED6EEC28}" dt="2020-11-04T10:50:47.830" v="72" actId="1076"/>
          <ac:graphicFrameMkLst>
            <pc:docMk/>
            <pc:sldMk cId="1937189630" sldId="480"/>
            <ac:graphicFrameMk id="4" creationId="{41A57396-11DD-4EF1-959B-BCE39DBB4F88}"/>
          </ac:graphicFrameMkLst>
        </pc:graphicFrameChg>
      </pc:sldChg>
      <pc:sldChg chg="add del setBg">
        <pc:chgData name="Holly Eastwood" userId="d06b44c3-f480-4bc4-8496-e53fff63b7ee" providerId="ADAL" clId="{40A3A1BC-EE0A-40CE-9969-CB81ED6EEC28}" dt="2020-11-04T10:51:02.410" v="80"/>
        <pc:sldMkLst>
          <pc:docMk/>
          <pc:sldMk cId="506849834" sldId="481"/>
        </pc:sldMkLst>
      </pc:sldChg>
      <pc:sldChg chg="addSp modSp add mod">
        <pc:chgData name="Holly Eastwood" userId="d06b44c3-f480-4bc4-8496-e53fff63b7ee" providerId="ADAL" clId="{40A3A1BC-EE0A-40CE-9969-CB81ED6EEC28}" dt="2020-11-04T10:51:43.638" v="89"/>
        <pc:sldMkLst>
          <pc:docMk/>
          <pc:sldMk cId="2450991012" sldId="481"/>
        </pc:sldMkLst>
        <pc:spChg chg="mod">
          <ac:chgData name="Holly Eastwood" userId="d06b44c3-f480-4bc4-8496-e53fff63b7ee" providerId="ADAL" clId="{40A3A1BC-EE0A-40CE-9969-CB81ED6EEC28}" dt="2020-11-04T10:51:43.638" v="89"/>
          <ac:spMkLst>
            <pc:docMk/>
            <pc:sldMk cId="2450991012" sldId="481"/>
            <ac:spMk id="3" creationId="{116BE8F4-4F71-43EE-B32B-FCA39193558D}"/>
          </ac:spMkLst>
        </pc:spChg>
        <pc:spChg chg="add mod">
          <ac:chgData name="Holly Eastwood" userId="d06b44c3-f480-4bc4-8496-e53fff63b7ee" providerId="ADAL" clId="{40A3A1BC-EE0A-40CE-9969-CB81ED6EEC28}" dt="2020-11-04T10:51:33.933" v="88"/>
          <ac:spMkLst>
            <pc:docMk/>
            <pc:sldMk cId="2450991012" sldId="481"/>
            <ac:spMk id="9" creationId="{7F507FE9-E1E7-4BA4-8D8E-9CD87AC4F077}"/>
          </ac:spMkLst>
        </pc:spChg>
        <pc:spChg chg="add mod">
          <ac:chgData name="Holly Eastwood" userId="d06b44c3-f480-4bc4-8496-e53fff63b7ee" providerId="ADAL" clId="{40A3A1BC-EE0A-40CE-9969-CB81ED6EEC28}" dt="2020-11-04T10:51:33.933" v="88"/>
          <ac:spMkLst>
            <pc:docMk/>
            <pc:sldMk cId="2450991012" sldId="481"/>
            <ac:spMk id="10" creationId="{021F9744-BA9A-473E-A755-B800EA982C2D}"/>
          </ac:spMkLst>
        </pc:spChg>
        <pc:spChg chg="add mod">
          <ac:chgData name="Holly Eastwood" userId="d06b44c3-f480-4bc4-8496-e53fff63b7ee" providerId="ADAL" clId="{40A3A1BC-EE0A-40CE-9969-CB81ED6EEC28}" dt="2020-11-04T10:51:33.933" v="88"/>
          <ac:spMkLst>
            <pc:docMk/>
            <pc:sldMk cId="2450991012" sldId="481"/>
            <ac:spMk id="11" creationId="{F7B90E0A-49C7-489E-8402-3AE327EDD9D7}"/>
          </ac:spMkLst>
        </pc:spChg>
        <pc:spChg chg="add mod">
          <ac:chgData name="Holly Eastwood" userId="d06b44c3-f480-4bc4-8496-e53fff63b7ee" providerId="ADAL" clId="{40A3A1BC-EE0A-40CE-9969-CB81ED6EEC28}" dt="2020-11-04T10:51:33.933" v="88"/>
          <ac:spMkLst>
            <pc:docMk/>
            <pc:sldMk cId="2450991012" sldId="481"/>
            <ac:spMk id="12" creationId="{DEC6B820-AF12-4DFD-97C8-3194BBE6A21A}"/>
          </ac:spMkLst>
        </pc:spChg>
        <pc:picChg chg="add mod">
          <ac:chgData name="Holly Eastwood" userId="d06b44c3-f480-4bc4-8496-e53fff63b7ee" providerId="ADAL" clId="{40A3A1BC-EE0A-40CE-9969-CB81ED6EEC28}" dt="2020-11-04T10:51:33.933" v="88"/>
          <ac:picMkLst>
            <pc:docMk/>
            <pc:sldMk cId="2450991012" sldId="481"/>
            <ac:picMk id="13" creationId="{A0BFA805-A060-41F4-BFC7-E209EAE9C78E}"/>
          </ac:picMkLst>
        </pc:picChg>
        <pc:picChg chg="add mod">
          <ac:chgData name="Holly Eastwood" userId="d06b44c3-f480-4bc4-8496-e53fff63b7ee" providerId="ADAL" clId="{40A3A1BC-EE0A-40CE-9969-CB81ED6EEC28}" dt="2020-11-04T10:51:33.933" v="88"/>
          <ac:picMkLst>
            <pc:docMk/>
            <pc:sldMk cId="2450991012" sldId="481"/>
            <ac:picMk id="14" creationId="{3C46E9BF-5F61-4E5E-9AC3-D02CD72F6F23}"/>
          </ac:picMkLst>
        </pc:picChg>
      </pc:sldChg>
      <pc:sldMasterChg chg="del delSldLayout">
        <pc:chgData name="Holly Eastwood" userId="d06b44c3-f480-4bc4-8496-e53fff63b7ee" providerId="ADAL" clId="{40A3A1BC-EE0A-40CE-9969-CB81ED6EEC28}" dt="2020-11-04T10:51:45.441" v="90" actId="47"/>
        <pc:sldMasterMkLst>
          <pc:docMk/>
          <pc:sldMasterMk cId="411581082" sldId="2147483712"/>
        </pc:sldMasterMkLst>
        <pc:sldLayoutChg chg="del">
          <pc:chgData name="Holly Eastwood" userId="d06b44c3-f480-4bc4-8496-e53fff63b7ee" providerId="ADAL" clId="{40A3A1BC-EE0A-40CE-9969-CB81ED6EEC28}" dt="2020-11-04T10:51:45.441" v="90" actId="47"/>
          <pc:sldLayoutMkLst>
            <pc:docMk/>
            <pc:sldMasterMk cId="411581082" sldId="2147483712"/>
            <pc:sldLayoutMk cId="1918647983" sldId="2147483713"/>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2024465528" sldId="2147483714"/>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921612652" sldId="2147483715"/>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129541784" sldId="2147483716"/>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1013768018" sldId="2147483717"/>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4090360559" sldId="2147483718"/>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3058091679" sldId="2147483719"/>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3359394143" sldId="2147483720"/>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3039369086" sldId="2147483721"/>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626891120" sldId="2147483722"/>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816575793" sldId="2147483723"/>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1097811504" sldId="2147483724"/>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4176208749" sldId="2147483725"/>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1124139389" sldId="2147483726"/>
          </pc:sldLayoutMkLst>
        </pc:sldLayoutChg>
        <pc:sldLayoutChg chg="del">
          <pc:chgData name="Holly Eastwood" userId="d06b44c3-f480-4bc4-8496-e53fff63b7ee" providerId="ADAL" clId="{40A3A1BC-EE0A-40CE-9969-CB81ED6EEC28}" dt="2020-11-04T10:51:45.441" v="90" actId="47"/>
          <pc:sldLayoutMkLst>
            <pc:docMk/>
            <pc:sldMasterMk cId="411581082" sldId="2147483712"/>
            <pc:sldLayoutMk cId="948706732" sldId="2147483727"/>
          </pc:sldLayoutMkLst>
        </pc:sldLayoutChg>
      </pc:sldMasterChg>
    </pc:docChg>
  </pc:docChgLst>
  <pc:docChgLst>
    <pc:chgData name="Katie Thomas" userId="42aa429f-f5d9-48c9-9757-c825964e88b9" providerId="ADAL" clId="{99F4823D-D365-4F65-9D8B-CCF85EE2F745}"/>
    <pc:docChg chg="custSel modSld">
      <pc:chgData name="Katie Thomas" userId="42aa429f-f5d9-48c9-9757-c825964e88b9" providerId="ADAL" clId="{99F4823D-D365-4F65-9D8B-CCF85EE2F745}" dt="2020-08-20T16:02:54.262" v="1"/>
      <pc:docMkLst>
        <pc:docMk/>
      </pc:docMkLst>
      <pc:sldChg chg="addSp delSp modSp mod">
        <pc:chgData name="Katie Thomas" userId="42aa429f-f5d9-48c9-9757-c825964e88b9" providerId="ADAL" clId="{99F4823D-D365-4F65-9D8B-CCF85EE2F745}" dt="2020-08-20T16:02:54.262" v="1"/>
        <pc:sldMkLst>
          <pc:docMk/>
          <pc:sldMk cId="2982662965" sldId="424"/>
        </pc:sldMkLst>
        <pc:spChg chg="add mod">
          <ac:chgData name="Katie Thomas" userId="42aa429f-f5d9-48c9-9757-c825964e88b9" providerId="ADAL" clId="{99F4823D-D365-4F65-9D8B-CCF85EE2F745}" dt="2020-08-20T16:02:54.262" v="1"/>
          <ac:spMkLst>
            <pc:docMk/>
            <pc:sldMk cId="2982662965" sldId="424"/>
            <ac:spMk id="8" creationId="{728B0037-63F2-4160-9E34-02D4682CCB84}"/>
          </ac:spMkLst>
        </pc:spChg>
        <pc:spChg chg="add mod">
          <ac:chgData name="Katie Thomas" userId="42aa429f-f5d9-48c9-9757-c825964e88b9" providerId="ADAL" clId="{99F4823D-D365-4F65-9D8B-CCF85EE2F745}" dt="2020-08-20T16:02:54.262" v="1"/>
          <ac:spMkLst>
            <pc:docMk/>
            <pc:sldMk cId="2982662965" sldId="424"/>
            <ac:spMk id="9" creationId="{C4667ED7-3232-4862-B104-80E74B7EFF4E}"/>
          </ac:spMkLst>
        </pc:spChg>
        <pc:spChg chg="del">
          <ac:chgData name="Katie Thomas" userId="42aa429f-f5d9-48c9-9757-c825964e88b9" providerId="ADAL" clId="{99F4823D-D365-4F65-9D8B-CCF85EE2F745}" dt="2020-08-20T16:02:39.047" v="0" actId="478"/>
          <ac:spMkLst>
            <pc:docMk/>
            <pc:sldMk cId="2982662965" sldId="424"/>
            <ac:spMk id="10" creationId="{64CFF297-8FD8-4275-A030-0FBBA0DDD5AD}"/>
          </ac:spMkLst>
        </pc:spChg>
        <pc:picChg chg="add mod">
          <ac:chgData name="Katie Thomas" userId="42aa429f-f5d9-48c9-9757-c825964e88b9" providerId="ADAL" clId="{99F4823D-D365-4F65-9D8B-CCF85EE2F745}" dt="2020-08-20T16:02:54.262" v="1"/>
          <ac:picMkLst>
            <pc:docMk/>
            <pc:sldMk cId="2982662965" sldId="424"/>
            <ac:picMk id="11" creationId="{1AB7B38C-7712-4A66-AF65-1F210BC294D4}"/>
          </ac:picMkLst>
        </pc:picChg>
        <pc:picChg chg="del">
          <ac:chgData name="Katie Thomas" userId="42aa429f-f5d9-48c9-9757-c825964e88b9" providerId="ADAL" clId="{99F4823D-D365-4F65-9D8B-CCF85EE2F745}" dt="2020-08-20T16:02:39.047" v="0" actId="478"/>
          <ac:picMkLst>
            <pc:docMk/>
            <pc:sldMk cId="2982662965" sldId="424"/>
            <ac:picMk id="12" creationId="{654C0CC6-56C1-4E59-A130-CC7CAC807052}"/>
          </ac:picMkLst>
        </pc:picChg>
        <pc:picChg chg="add mod">
          <ac:chgData name="Katie Thomas" userId="42aa429f-f5d9-48c9-9757-c825964e88b9" providerId="ADAL" clId="{99F4823D-D365-4F65-9D8B-CCF85EE2F745}" dt="2020-08-20T16:02:54.262" v="1"/>
          <ac:picMkLst>
            <pc:docMk/>
            <pc:sldMk cId="2982662965" sldId="424"/>
            <ac:picMk id="13" creationId="{80213B30-FAC2-4F34-A9FB-0AA1D57633B2}"/>
          </ac:picMkLst>
        </pc:picChg>
        <pc:picChg chg="add mod">
          <ac:chgData name="Katie Thomas" userId="42aa429f-f5d9-48c9-9757-c825964e88b9" providerId="ADAL" clId="{99F4823D-D365-4F65-9D8B-CCF85EE2F745}" dt="2020-08-20T16:02:54.262" v="1"/>
          <ac:picMkLst>
            <pc:docMk/>
            <pc:sldMk cId="2982662965" sldId="424"/>
            <ac:picMk id="14" creationId="{35DA4ADF-F69D-41BC-85D1-09B09B8CDFA1}"/>
          </ac:picMkLst>
        </pc:picChg>
        <pc:picChg chg="add mod">
          <ac:chgData name="Katie Thomas" userId="42aa429f-f5d9-48c9-9757-c825964e88b9" providerId="ADAL" clId="{99F4823D-D365-4F65-9D8B-CCF85EE2F745}" dt="2020-08-20T16:02:54.262" v="1"/>
          <ac:picMkLst>
            <pc:docMk/>
            <pc:sldMk cId="2982662965" sldId="424"/>
            <ac:picMk id="15" creationId="{CC6DC2EE-34E0-4983-B093-43C7340E23EE}"/>
          </ac:picMkLst>
        </pc:picChg>
        <pc:picChg chg="add mod">
          <ac:chgData name="Katie Thomas" userId="42aa429f-f5d9-48c9-9757-c825964e88b9" providerId="ADAL" clId="{99F4823D-D365-4F65-9D8B-CCF85EE2F745}" dt="2020-08-20T16:02:54.262" v="1"/>
          <ac:picMkLst>
            <pc:docMk/>
            <pc:sldMk cId="2982662965" sldId="424"/>
            <ac:picMk id="16" creationId="{DE748C5D-9C78-41B2-81C5-5583EDC6C7ED}"/>
          </ac:picMkLst>
        </pc:picChg>
      </pc:sldChg>
    </pc:docChg>
  </pc:docChgLst>
  <pc:docChgLst>
    <pc:chgData name="Holly Eastwood" userId="d06b44c3-f480-4bc4-8496-e53fff63b7ee" providerId="ADAL" clId="{D4A735AC-74C4-4AFF-BA30-3E5B25927400}"/>
    <pc:docChg chg="custSel modSld">
      <pc:chgData name="Holly Eastwood" userId="d06b44c3-f480-4bc4-8496-e53fff63b7ee" providerId="ADAL" clId="{D4A735AC-74C4-4AFF-BA30-3E5B25927400}" dt="2020-08-20T15:46:17.131" v="1"/>
      <pc:docMkLst>
        <pc:docMk/>
      </pc:docMkLst>
      <pc:sldChg chg="addCm modCm">
        <pc:chgData name="Holly Eastwood" userId="d06b44c3-f480-4bc4-8496-e53fff63b7ee" providerId="ADAL" clId="{D4A735AC-74C4-4AFF-BA30-3E5B25927400}" dt="2020-08-20T15:46:17.131" v="1"/>
        <pc:sldMkLst>
          <pc:docMk/>
          <pc:sldMk cId="2982662965" sldId="42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8-20T16:46:01.139" idx="1">
    <p:pos x="10" y="10"/>
    <p:text>[@Katie Thomas] this slide still has the wrong card deck - are you able to change?</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721F7-30FA-4451-B5A0-35AD494071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B8B50F1-D298-44FE-AD41-61812A0AE0CA}">
      <dgm:prSet/>
      <dgm:spPr/>
      <dgm:t>
        <a:bodyPr/>
        <a:lstStyle/>
        <a:p>
          <a:pPr>
            <a:lnSpc>
              <a:spcPct val="100000"/>
            </a:lnSpc>
          </a:pPr>
          <a:r>
            <a:rPr lang="en-US"/>
            <a:t>If you’re able to, we recommend using the desktop app for a better user experience</a:t>
          </a:r>
        </a:p>
      </dgm:t>
    </dgm:pt>
    <dgm:pt modelId="{29E1E591-23C1-49D0-B0DC-7E69DB80384B}" type="parTrans" cxnId="{9C0DA0DB-D8BA-402B-A41F-1D265550CADA}">
      <dgm:prSet/>
      <dgm:spPr/>
      <dgm:t>
        <a:bodyPr/>
        <a:lstStyle/>
        <a:p>
          <a:endParaRPr lang="en-US"/>
        </a:p>
      </dgm:t>
    </dgm:pt>
    <dgm:pt modelId="{3C0DC3EF-DA72-4856-9481-4B6D4AA6A0F9}" type="sibTrans" cxnId="{9C0DA0DB-D8BA-402B-A41F-1D265550CADA}">
      <dgm:prSet/>
      <dgm:spPr/>
      <dgm:t>
        <a:bodyPr/>
        <a:lstStyle/>
        <a:p>
          <a:endParaRPr lang="en-US"/>
        </a:p>
      </dgm:t>
    </dgm:pt>
    <dgm:pt modelId="{779FF13C-DA08-45FE-A485-F1ED242F774E}">
      <dgm:prSet/>
      <dgm:spPr/>
      <dgm:t>
        <a:bodyPr/>
        <a:lstStyle/>
        <a:p>
          <a:pPr>
            <a:lnSpc>
              <a:spcPct val="100000"/>
            </a:lnSpc>
          </a:pPr>
          <a:r>
            <a:rPr lang="en-US"/>
            <a:t>Let us know in the chat function whether you’re in browser or desktop</a:t>
          </a:r>
        </a:p>
      </dgm:t>
    </dgm:pt>
    <dgm:pt modelId="{82463E21-C7CD-4DA4-B2FE-D82C3F282BFA}" type="parTrans" cxnId="{6FFF4208-7884-4B76-8E97-F3D6A17ADF62}">
      <dgm:prSet/>
      <dgm:spPr/>
      <dgm:t>
        <a:bodyPr/>
        <a:lstStyle/>
        <a:p>
          <a:endParaRPr lang="en-US"/>
        </a:p>
      </dgm:t>
    </dgm:pt>
    <dgm:pt modelId="{D25CF10F-04A7-41AF-A542-85975F99D69F}" type="sibTrans" cxnId="{6FFF4208-7884-4B76-8E97-F3D6A17ADF62}">
      <dgm:prSet/>
      <dgm:spPr/>
      <dgm:t>
        <a:bodyPr/>
        <a:lstStyle/>
        <a:p>
          <a:endParaRPr lang="en-US"/>
        </a:p>
      </dgm:t>
    </dgm:pt>
    <dgm:pt modelId="{438400F2-A250-4949-9B97-1D942F0E9C41}">
      <dgm:prSet/>
      <dgm:spPr/>
      <dgm:t>
        <a:bodyPr/>
        <a:lstStyle/>
        <a:p>
          <a:pPr>
            <a:lnSpc>
              <a:spcPct val="100000"/>
            </a:lnSpc>
          </a:pPr>
          <a:r>
            <a:rPr lang="en-US"/>
            <a:t>You will enter break out rooms slightly differently depending on whether you have joined by your browser or your desktop</a:t>
          </a:r>
        </a:p>
      </dgm:t>
    </dgm:pt>
    <dgm:pt modelId="{AFCFE467-B2C7-4FC9-A0A1-92145FF5F511}" type="parTrans" cxnId="{470DFDF7-6289-492A-B3CB-AC638338E7E7}">
      <dgm:prSet/>
      <dgm:spPr/>
      <dgm:t>
        <a:bodyPr/>
        <a:lstStyle/>
        <a:p>
          <a:endParaRPr lang="en-US"/>
        </a:p>
      </dgm:t>
    </dgm:pt>
    <dgm:pt modelId="{DED8E3ED-CB88-4A96-BCFC-198E1D242469}" type="sibTrans" cxnId="{470DFDF7-6289-492A-B3CB-AC638338E7E7}">
      <dgm:prSet/>
      <dgm:spPr/>
      <dgm:t>
        <a:bodyPr/>
        <a:lstStyle/>
        <a:p>
          <a:endParaRPr lang="en-US"/>
        </a:p>
      </dgm:t>
    </dgm:pt>
    <dgm:pt modelId="{A191DE2B-B13F-4469-AE87-6DFAB64A5E1A}" type="pres">
      <dgm:prSet presAssocID="{58A721F7-30FA-4451-B5A0-35AD49407167}" presName="root" presStyleCnt="0">
        <dgm:presLayoutVars>
          <dgm:dir/>
          <dgm:resizeHandles val="exact"/>
        </dgm:presLayoutVars>
      </dgm:prSet>
      <dgm:spPr/>
    </dgm:pt>
    <dgm:pt modelId="{9F2B0E24-A5C1-4675-A498-C7279AC76E07}" type="pres">
      <dgm:prSet presAssocID="{FB8B50F1-D298-44FE-AD41-61812A0AE0CA}" presName="compNode" presStyleCnt="0"/>
      <dgm:spPr/>
    </dgm:pt>
    <dgm:pt modelId="{C7607AE5-8FA5-4372-B063-6B1A8F7E7F3D}" type="pres">
      <dgm:prSet presAssocID="{FB8B50F1-D298-44FE-AD41-61812A0AE0CA}" presName="bgRect" presStyleLbl="bgShp" presStyleIdx="0" presStyleCnt="3"/>
      <dgm:spPr/>
    </dgm:pt>
    <dgm:pt modelId="{3C71454D-8B63-4C62-BED8-DA5ACBA080CB}" type="pres">
      <dgm:prSet presAssocID="{FB8B50F1-D298-44FE-AD41-61812A0AE0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811F1009-B1A4-4572-A383-2178AE881285}" type="pres">
      <dgm:prSet presAssocID="{FB8B50F1-D298-44FE-AD41-61812A0AE0CA}" presName="spaceRect" presStyleCnt="0"/>
      <dgm:spPr/>
    </dgm:pt>
    <dgm:pt modelId="{9E03386B-4F58-4423-B4CD-40922BEA1D4B}" type="pres">
      <dgm:prSet presAssocID="{FB8B50F1-D298-44FE-AD41-61812A0AE0CA}" presName="parTx" presStyleLbl="revTx" presStyleIdx="0" presStyleCnt="3">
        <dgm:presLayoutVars>
          <dgm:chMax val="0"/>
          <dgm:chPref val="0"/>
        </dgm:presLayoutVars>
      </dgm:prSet>
      <dgm:spPr/>
    </dgm:pt>
    <dgm:pt modelId="{ABFDF64B-AFE1-412F-B00B-C79463E607BE}" type="pres">
      <dgm:prSet presAssocID="{3C0DC3EF-DA72-4856-9481-4B6D4AA6A0F9}" presName="sibTrans" presStyleCnt="0"/>
      <dgm:spPr/>
    </dgm:pt>
    <dgm:pt modelId="{77EB863A-73D1-4822-94AC-D134815C6B0C}" type="pres">
      <dgm:prSet presAssocID="{779FF13C-DA08-45FE-A485-F1ED242F774E}" presName="compNode" presStyleCnt="0"/>
      <dgm:spPr/>
    </dgm:pt>
    <dgm:pt modelId="{AD1F751E-4AFD-456F-AA37-B8B3F7923CD4}" type="pres">
      <dgm:prSet presAssocID="{779FF13C-DA08-45FE-A485-F1ED242F774E}" presName="bgRect" presStyleLbl="bgShp" presStyleIdx="1" presStyleCnt="3"/>
      <dgm:spPr/>
    </dgm:pt>
    <dgm:pt modelId="{503EC529-C3CB-45C4-AE9B-039D26BC8EAA}" type="pres">
      <dgm:prSet presAssocID="{779FF13C-DA08-45FE-A485-F1ED242F774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5BBF7B9A-C2FE-42EF-B2BE-4687B26051B9}" type="pres">
      <dgm:prSet presAssocID="{779FF13C-DA08-45FE-A485-F1ED242F774E}" presName="spaceRect" presStyleCnt="0"/>
      <dgm:spPr/>
    </dgm:pt>
    <dgm:pt modelId="{7C49E6C5-442C-426B-A7DB-88EC63701A12}" type="pres">
      <dgm:prSet presAssocID="{779FF13C-DA08-45FE-A485-F1ED242F774E}" presName="parTx" presStyleLbl="revTx" presStyleIdx="1" presStyleCnt="3">
        <dgm:presLayoutVars>
          <dgm:chMax val="0"/>
          <dgm:chPref val="0"/>
        </dgm:presLayoutVars>
      </dgm:prSet>
      <dgm:spPr/>
    </dgm:pt>
    <dgm:pt modelId="{809E488F-192C-44F9-AA33-8903A2FC355B}" type="pres">
      <dgm:prSet presAssocID="{D25CF10F-04A7-41AF-A542-85975F99D69F}" presName="sibTrans" presStyleCnt="0"/>
      <dgm:spPr/>
    </dgm:pt>
    <dgm:pt modelId="{AE642DAA-31BD-4EF1-9520-A9EA3D8020DF}" type="pres">
      <dgm:prSet presAssocID="{438400F2-A250-4949-9B97-1D942F0E9C41}" presName="compNode" presStyleCnt="0"/>
      <dgm:spPr/>
    </dgm:pt>
    <dgm:pt modelId="{1608A5A0-F0AE-4072-93D1-02D17B3FEC40}" type="pres">
      <dgm:prSet presAssocID="{438400F2-A250-4949-9B97-1D942F0E9C41}" presName="bgRect" presStyleLbl="bgShp" presStyleIdx="2" presStyleCnt="3"/>
      <dgm:spPr/>
    </dgm:pt>
    <dgm:pt modelId="{6B9E2A84-CCDB-47C9-A5F3-93CA892141E1}" type="pres">
      <dgm:prSet presAssocID="{438400F2-A250-4949-9B97-1D942F0E9C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D6BFF05E-A88E-402E-9BD5-B2BCD5C92383}" type="pres">
      <dgm:prSet presAssocID="{438400F2-A250-4949-9B97-1D942F0E9C41}" presName="spaceRect" presStyleCnt="0"/>
      <dgm:spPr/>
    </dgm:pt>
    <dgm:pt modelId="{73F63E44-B847-416D-A319-F3133425DE31}" type="pres">
      <dgm:prSet presAssocID="{438400F2-A250-4949-9B97-1D942F0E9C41}" presName="parTx" presStyleLbl="revTx" presStyleIdx="2" presStyleCnt="3">
        <dgm:presLayoutVars>
          <dgm:chMax val="0"/>
          <dgm:chPref val="0"/>
        </dgm:presLayoutVars>
      </dgm:prSet>
      <dgm:spPr/>
    </dgm:pt>
  </dgm:ptLst>
  <dgm:cxnLst>
    <dgm:cxn modelId="{6FFF4208-7884-4B76-8E97-F3D6A17ADF62}" srcId="{58A721F7-30FA-4451-B5A0-35AD49407167}" destId="{779FF13C-DA08-45FE-A485-F1ED242F774E}" srcOrd="1" destOrd="0" parTransId="{82463E21-C7CD-4DA4-B2FE-D82C3F282BFA}" sibTransId="{D25CF10F-04A7-41AF-A542-85975F99D69F}"/>
    <dgm:cxn modelId="{E893770B-AB50-4664-8232-E32A684A935A}" type="presOf" srcId="{FB8B50F1-D298-44FE-AD41-61812A0AE0CA}" destId="{9E03386B-4F58-4423-B4CD-40922BEA1D4B}" srcOrd="0" destOrd="0" presId="urn:microsoft.com/office/officeart/2018/2/layout/IconVerticalSolidList"/>
    <dgm:cxn modelId="{0D095C48-8F0F-4706-A179-04BCBB7CCB16}" type="presOf" srcId="{438400F2-A250-4949-9B97-1D942F0E9C41}" destId="{73F63E44-B847-416D-A319-F3133425DE31}" srcOrd="0" destOrd="0" presId="urn:microsoft.com/office/officeart/2018/2/layout/IconVerticalSolidList"/>
    <dgm:cxn modelId="{D0FAD586-1301-4853-B3F0-C1359087A079}" type="presOf" srcId="{58A721F7-30FA-4451-B5A0-35AD49407167}" destId="{A191DE2B-B13F-4469-AE87-6DFAB64A5E1A}" srcOrd="0" destOrd="0" presId="urn:microsoft.com/office/officeart/2018/2/layout/IconVerticalSolidList"/>
    <dgm:cxn modelId="{3A3D6CAD-0BFA-48AD-BE43-EF77DFA9ECD4}" type="presOf" srcId="{779FF13C-DA08-45FE-A485-F1ED242F774E}" destId="{7C49E6C5-442C-426B-A7DB-88EC63701A12}" srcOrd="0" destOrd="0" presId="urn:microsoft.com/office/officeart/2018/2/layout/IconVerticalSolidList"/>
    <dgm:cxn modelId="{9C0DA0DB-D8BA-402B-A41F-1D265550CADA}" srcId="{58A721F7-30FA-4451-B5A0-35AD49407167}" destId="{FB8B50F1-D298-44FE-AD41-61812A0AE0CA}" srcOrd="0" destOrd="0" parTransId="{29E1E591-23C1-49D0-B0DC-7E69DB80384B}" sibTransId="{3C0DC3EF-DA72-4856-9481-4B6D4AA6A0F9}"/>
    <dgm:cxn modelId="{470DFDF7-6289-492A-B3CB-AC638338E7E7}" srcId="{58A721F7-30FA-4451-B5A0-35AD49407167}" destId="{438400F2-A250-4949-9B97-1D942F0E9C41}" srcOrd="2" destOrd="0" parTransId="{AFCFE467-B2C7-4FC9-A0A1-92145FF5F511}" sibTransId="{DED8E3ED-CB88-4A96-BCFC-198E1D242469}"/>
    <dgm:cxn modelId="{32B5CBF5-D4E9-485D-A8A5-1F9F8D5A8D6C}" type="presParOf" srcId="{A191DE2B-B13F-4469-AE87-6DFAB64A5E1A}" destId="{9F2B0E24-A5C1-4675-A498-C7279AC76E07}" srcOrd="0" destOrd="0" presId="urn:microsoft.com/office/officeart/2018/2/layout/IconVerticalSolidList"/>
    <dgm:cxn modelId="{874A55F3-0466-42F4-8061-7B35754E5D99}" type="presParOf" srcId="{9F2B0E24-A5C1-4675-A498-C7279AC76E07}" destId="{C7607AE5-8FA5-4372-B063-6B1A8F7E7F3D}" srcOrd="0" destOrd="0" presId="urn:microsoft.com/office/officeart/2018/2/layout/IconVerticalSolidList"/>
    <dgm:cxn modelId="{A3AF6D10-FE80-417A-BCDA-5306CF054DC2}" type="presParOf" srcId="{9F2B0E24-A5C1-4675-A498-C7279AC76E07}" destId="{3C71454D-8B63-4C62-BED8-DA5ACBA080CB}" srcOrd="1" destOrd="0" presId="urn:microsoft.com/office/officeart/2018/2/layout/IconVerticalSolidList"/>
    <dgm:cxn modelId="{E3D1F7D0-2262-44F1-8684-716E9ECB42C5}" type="presParOf" srcId="{9F2B0E24-A5C1-4675-A498-C7279AC76E07}" destId="{811F1009-B1A4-4572-A383-2178AE881285}" srcOrd="2" destOrd="0" presId="urn:microsoft.com/office/officeart/2018/2/layout/IconVerticalSolidList"/>
    <dgm:cxn modelId="{7DCC1B97-8C35-48AC-ABBF-2C46A827AB0E}" type="presParOf" srcId="{9F2B0E24-A5C1-4675-A498-C7279AC76E07}" destId="{9E03386B-4F58-4423-B4CD-40922BEA1D4B}" srcOrd="3" destOrd="0" presId="urn:microsoft.com/office/officeart/2018/2/layout/IconVerticalSolidList"/>
    <dgm:cxn modelId="{33AFF2B6-BB95-41F0-A232-94B3B0B8535C}" type="presParOf" srcId="{A191DE2B-B13F-4469-AE87-6DFAB64A5E1A}" destId="{ABFDF64B-AFE1-412F-B00B-C79463E607BE}" srcOrd="1" destOrd="0" presId="urn:microsoft.com/office/officeart/2018/2/layout/IconVerticalSolidList"/>
    <dgm:cxn modelId="{AB920AE9-2884-4AE9-B8E9-22CB5F76942F}" type="presParOf" srcId="{A191DE2B-B13F-4469-AE87-6DFAB64A5E1A}" destId="{77EB863A-73D1-4822-94AC-D134815C6B0C}" srcOrd="2" destOrd="0" presId="urn:microsoft.com/office/officeart/2018/2/layout/IconVerticalSolidList"/>
    <dgm:cxn modelId="{5CE6876E-F8F3-4DAA-B732-8F3B0B0D93B7}" type="presParOf" srcId="{77EB863A-73D1-4822-94AC-D134815C6B0C}" destId="{AD1F751E-4AFD-456F-AA37-B8B3F7923CD4}" srcOrd="0" destOrd="0" presId="urn:microsoft.com/office/officeart/2018/2/layout/IconVerticalSolidList"/>
    <dgm:cxn modelId="{BADCE30A-2881-4DEA-806D-CDDD8B571395}" type="presParOf" srcId="{77EB863A-73D1-4822-94AC-D134815C6B0C}" destId="{503EC529-C3CB-45C4-AE9B-039D26BC8EAA}" srcOrd="1" destOrd="0" presId="urn:microsoft.com/office/officeart/2018/2/layout/IconVerticalSolidList"/>
    <dgm:cxn modelId="{0082BC69-3D4D-46DE-8433-BF46B741CA7A}" type="presParOf" srcId="{77EB863A-73D1-4822-94AC-D134815C6B0C}" destId="{5BBF7B9A-C2FE-42EF-B2BE-4687B26051B9}" srcOrd="2" destOrd="0" presId="urn:microsoft.com/office/officeart/2018/2/layout/IconVerticalSolidList"/>
    <dgm:cxn modelId="{0AC4A4FC-5D06-4BE5-9F73-1B71A0BE51A6}" type="presParOf" srcId="{77EB863A-73D1-4822-94AC-D134815C6B0C}" destId="{7C49E6C5-442C-426B-A7DB-88EC63701A12}" srcOrd="3" destOrd="0" presId="urn:microsoft.com/office/officeart/2018/2/layout/IconVerticalSolidList"/>
    <dgm:cxn modelId="{8A61775E-8F5B-4C1B-8512-F472E1AF2FBD}" type="presParOf" srcId="{A191DE2B-B13F-4469-AE87-6DFAB64A5E1A}" destId="{809E488F-192C-44F9-AA33-8903A2FC355B}" srcOrd="3" destOrd="0" presId="urn:microsoft.com/office/officeart/2018/2/layout/IconVerticalSolidList"/>
    <dgm:cxn modelId="{0AE97CB1-88DC-4B0F-A00B-B0EE3CE76E77}" type="presParOf" srcId="{A191DE2B-B13F-4469-AE87-6DFAB64A5E1A}" destId="{AE642DAA-31BD-4EF1-9520-A9EA3D8020DF}" srcOrd="4" destOrd="0" presId="urn:microsoft.com/office/officeart/2018/2/layout/IconVerticalSolidList"/>
    <dgm:cxn modelId="{29C88147-2134-4CB2-B031-047DF3181DBE}" type="presParOf" srcId="{AE642DAA-31BD-4EF1-9520-A9EA3D8020DF}" destId="{1608A5A0-F0AE-4072-93D1-02D17B3FEC40}" srcOrd="0" destOrd="0" presId="urn:microsoft.com/office/officeart/2018/2/layout/IconVerticalSolidList"/>
    <dgm:cxn modelId="{5C7B28A4-4628-41AB-B768-C324380967DA}" type="presParOf" srcId="{AE642DAA-31BD-4EF1-9520-A9EA3D8020DF}" destId="{6B9E2A84-CCDB-47C9-A5F3-93CA892141E1}" srcOrd="1" destOrd="0" presId="urn:microsoft.com/office/officeart/2018/2/layout/IconVerticalSolidList"/>
    <dgm:cxn modelId="{F6AB4385-70E4-4D87-B784-1475665B57E2}" type="presParOf" srcId="{AE642DAA-31BD-4EF1-9520-A9EA3D8020DF}" destId="{D6BFF05E-A88E-402E-9BD5-B2BCD5C92383}" srcOrd="2" destOrd="0" presId="urn:microsoft.com/office/officeart/2018/2/layout/IconVerticalSolidList"/>
    <dgm:cxn modelId="{50E44885-9DE8-420F-B865-C3B206BF6609}" type="presParOf" srcId="{AE642DAA-31BD-4EF1-9520-A9EA3D8020DF}" destId="{73F63E44-B847-416D-A319-F3133425DE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07AE5-8FA5-4372-B063-6B1A8F7E7F3D}">
      <dsp:nvSpPr>
        <dsp:cNvPr id="0" name=""/>
        <dsp:cNvSpPr/>
      </dsp:nvSpPr>
      <dsp:spPr>
        <a:xfrm>
          <a:off x="0" y="558"/>
          <a:ext cx="8229600"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71454D-8B63-4C62-BED8-DA5ACBA080CB}">
      <dsp:nvSpPr>
        <dsp:cNvPr id="0" name=""/>
        <dsp:cNvSpPr/>
      </dsp:nvSpPr>
      <dsp:spPr>
        <a:xfrm>
          <a:off x="395054" y="294400"/>
          <a:ext cx="718281" cy="718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03386B-4F58-4423-B4CD-40922BEA1D4B}">
      <dsp:nvSpPr>
        <dsp:cNvPr id="0" name=""/>
        <dsp:cNvSpPr/>
      </dsp:nvSpPr>
      <dsp:spPr>
        <a:xfrm>
          <a:off x="1508391" y="558"/>
          <a:ext cx="672120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022350">
            <a:lnSpc>
              <a:spcPct val="100000"/>
            </a:lnSpc>
            <a:spcBef>
              <a:spcPct val="0"/>
            </a:spcBef>
            <a:spcAft>
              <a:spcPct val="35000"/>
            </a:spcAft>
            <a:buNone/>
          </a:pPr>
          <a:r>
            <a:rPr lang="en-US" sz="2300" kern="1200"/>
            <a:t>If you’re able to, we recommend using the desktop app for a better user experience</a:t>
          </a:r>
        </a:p>
      </dsp:txBody>
      <dsp:txXfrm>
        <a:off x="1508391" y="558"/>
        <a:ext cx="6721208" cy="1305966"/>
      </dsp:txXfrm>
    </dsp:sp>
    <dsp:sp modelId="{AD1F751E-4AFD-456F-AA37-B8B3F7923CD4}">
      <dsp:nvSpPr>
        <dsp:cNvPr id="0" name=""/>
        <dsp:cNvSpPr/>
      </dsp:nvSpPr>
      <dsp:spPr>
        <a:xfrm>
          <a:off x="0" y="1633016"/>
          <a:ext cx="8229600"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3EC529-C3CB-45C4-AE9B-039D26BC8EAA}">
      <dsp:nvSpPr>
        <dsp:cNvPr id="0" name=""/>
        <dsp:cNvSpPr/>
      </dsp:nvSpPr>
      <dsp:spPr>
        <a:xfrm>
          <a:off x="395054" y="1926859"/>
          <a:ext cx="718281" cy="718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49E6C5-442C-426B-A7DB-88EC63701A12}">
      <dsp:nvSpPr>
        <dsp:cNvPr id="0" name=""/>
        <dsp:cNvSpPr/>
      </dsp:nvSpPr>
      <dsp:spPr>
        <a:xfrm>
          <a:off x="1508391" y="1633016"/>
          <a:ext cx="672120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022350">
            <a:lnSpc>
              <a:spcPct val="100000"/>
            </a:lnSpc>
            <a:spcBef>
              <a:spcPct val="0"/>
            </a:spcBef>
            <a:spcAft>
              <a:spcPct val="35000"/>
            </a:spcAft>
            <a:buNone/>
          </a:pPr>
          <a:r>
            <a:rPr lang="en-US" sz="2300" kern="1200"/>
            <a:t>Let us know in the chat function whether you’re in browser or desktop</a:t>
          </a:r>
        </a:p>
      </dsp:txBody>
      <dsp:txXfrm>
        <a:off x="1508391" y="1633016"/>
        <a:ext cx="6721208" cy="1305966"/>
      </dsp:txXfrm>
    </dsp:sp>
    <dsp:sp modelId="{1608A5A0-F0AE-4072-93D1-02D17B3FEC40}">
      <dsp:nvSpPr>
        <dsp:cNvPr id="0" name=""/>
        <dsp:cNvSpPr/>
      </dsp:nvSpPr>
      <dsp:spPr>
        <a:xfrm>
          <a:off x="0" y="3265475"/>
          <a:ext cx="8229600"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E2A84-CCDB-47C9-A5F3-93CA892141E1}">
      <dsp:nvSpPr>
        <dsp:cNvPr id="0" name=""/>
        <dsp:cNvSpPr/>
      </dsp:nvSpPr>
      <dsp:spPr>
        <a:xfrm>
          <a:off x="395054" y="3559317"/>
          <a:ext cx="718281" cy="718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F63E44-B847-416D-A319-F3133425DE31}">
      <dsp:nvSpPr>
        <dsp:cNvPr id="0" name=""/>
        <dsp:cNvSpPr/>
      </dsp:nvSpPr>
      <dsp:spPr>
        <a:xfrm>
          <a:off x="1508391" y="3265475"/>
          <a:ext cx="672120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022350">
            <a:lnSpc>
              <a:spcPct val="100000"/>
            </a:lnSpc>
            <a:spcBef>
              <a:spcPct val="0"/>
            </a:spcBef>
            <a:spcAft>
              <a:spcPct val="35000"/>
            </a:spcAft>
            <a:buNone/>
          </a:pPr>
          <a:r>
            <a:rPr lang="en-US" sz="2300" kern="1200"/>
            <a:t>You will enter break out rooms slightly differently depending on whether you have joined by your browser or your desktop</a:t>
          </a:r>
        </a:p>
      </dsp:txBody>
      <dsp:txXfrm>
        <a:off x="1508391" y="3265475"/>
        <a:ext cx="6721208" cy="13059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DC975-A455-47BB-A68D-520EABF783D0}" type="datetimeFigureOut">
              <a:rPr lang="en-US" smtClean="0"/>
              <a:pPr/>
              <a:t>11/4/2020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99B0F9-5275-4FDD-BFE5-B9E6F2FD770F}" type="slidenum">
              <a:rPr lang="en-US" smtClean="0"/>
              <a:pPr/>
              <a:t>‹#›</a:t>
            </a:fld>
            <a:endParaRPr lang="en-US"/>
          </a:p>
        </p:txBody>
      </p:sp>
    </p:spTree>
    <p:extLst>
      <p:ext uri="{BB962C8B-B14F-4D97-AF65-F5344CB8AC3E}">
        <p14:creationId xmlns:p14="http://schemas.microsoft.com/office/powerpoint/2010/main" val="78005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9</a:t>
            </a:fld>
            <a:endParaRPr lang="en-US"/>
          </a:p>
        </p:txBody>
      </p:sp>
    </p:spTree>
    <p:extLst>
      <p:ext uri="{BB962C8B-B14F-4D97-AF65-F5344CB8AC3E}">
        <p14:creationId xmlns:p14="http://schemas.microsoft.com/office/powerpoint/2010/main" val="2425029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Full report</a:t>
            </a:r>
          </a:p>
        </p:txBody>
      </p:sp>
      <p:sp>
        <p:nvSpPr>
          <p:cNvPr id="4" name="Slide Number Placeholder 3"/>
          <p:cNvSpPr>
            <a:spLocks noGrp="1"/>
          </p:cNvSpPr>
          <p:nvPr>
            <p:ph type="sldNum" sz="quarter" idx="5"/>
          </p:nvPr>
        </p:nvSpPr>
        <p:spPr/>
        <p:txBody>
          <a:bodyPr/>
          <a:lstStyle/>
          <a:p>
            <a:fld id="{A499B0F9-5275-4FDD-BFE5-B9E6F2FD770F}" type="slidenum">
              <a:rPr lang="en-US" smtClean="0"/>
              <a:pPr/>
              <a:t>62</a:t>
            </a:fld>
            <a:endParaRPr lang="en-US"/>
          </a:p>
        </p:txBody>
      </p:sp>
    </p:spTree>
    <p:extLst>
      <p:ext uri="{BB962C8B-B14F-4D97-AF65-F5344CB8AC3E}">
        <p14:creationId xmlns:p14="http://schemas.microsoft.com/office/powerpoint/2010/main" val="90874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Instructions for feedback – DL vs Apt</a:t>
            </a:r>
          </a:p>
        </p:txBody>
      </p:sp>
      <p:sp>
        <p:nvSpPr>
          <p:cNvPr id="4" name="Slide Number Placeholder 3"/>
          <p:cNvSpPr>
            <a:spLocks noGrp="1"/>
          </p:cNvSpPr>
          <p:nvPr>
            <p:ph type="sldNum" sz="quarter" idx="5"/>
          </p:nvPr>
        </p:nvSpPr>
        <p:spPr/>
        <p:txBody>
          <a:bodyPr/>
          <a:lstStyle/>
          <a:p>
            <a:fld id="{A499B0F9-5275-4FDD-BFE5-B9E6F2FD770F}" type="slidenum">
              <a:rPr lang="en-US" smtClean="0"/>
              <a:pPr/>
              <a:t>67</a:t>
            </a:fld>
            <a:endParaRPr lang="en-US"/>
          </a:p>
        </p:txBody>
      </p:sp>
    </p:spTree>
    <p:extLst>
      <p:ext uri="{BB962C8B-B14F-4D97-AF65-F5344CB8AC3E}">
        <p14:creationId xmlns:p14="http://schemas.microsoft.com/office/powerpoint/2010/main" val="3699501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80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delegates to guess</a:t>
            </a:r>
          </a:p>
          <a:p>
            <a:endParaRPr lang="en-GB"/>
          </a:p>
          <a:p>
            <a:r>
              <a:rPr lang="en-GB"/>
              <a:t>Guess candidate, reveal candidate</a:t>
            </a:r>
          </a:p>
          <a:p>
            <a:r>
              <a:rPr lang="en-GB"/>
              <a:t>Guess Admin, reveal admin</a:t>
            </a:r>
          </a:p>
          <a:p>
            <a:r>
              <a:rPr lang="en-GB"/>
              <a:t>Guess developer, reveal developer</a:t>
            </a:r>
          </a:p>
        </p:txBody>
      </p:sp>
      <p:sp>
        <p:nvSpPr>
          <p:cNvPr id="4" name="Slide Number Placeholder 3"/>
          <p:cNvSpPr>
            <a:spLocks noGrp="1"/>
          </p:cNvSpPr>
          <p:nvPr>
            <p:ph type="sldNum" sz="quarter" idx="5"/>
          </p:nvPr>
        </p:nvSpPr>
        <p:spPr/>
        <p:txBody>
          <a:bodyPr/>
          <a:lstStyle/>
          <a:p>
            <a:fld id="{A499B0F9-5275-4FDD-BFE5-B9E6F2FD770F}" type="slidenum">
              <a:rPr lang="en-US" smtClean="0"/>
              <a:pPr/>
              <a:t>78</a:t>
            </a:fld>
            <a:endParaRPr lang="en-US"/>
          </a:p>
        </p:txBody>
      </p:sp>
    </p:spTree>
    <p:extLst>
      <p:ext uri="{BB962C8B-B14F-4D97-AF65-F5344CB8AC3E}">
        <p14:creationId xmlns:p14="http://schemas.microsoft.com/office/powerpoint/2010/main" val="2021321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16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347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Poll of which trends seeing – answers in chat if poll not ready</a:t>
            </a:r>
          </a:p>
        </p:txBody>
      </p:sp>
      <p:sp>
        <p:nvSpPr>
          <p:cNvPr id="4" name="Slide Number Placeholder 3"/>
          <p:cNvSpPr>
            <a:spLocks noGrp="1"/>
          </p:cNvSpPr>
          <p:nvPr>
            <p:ph type="sldNum" sz="quarter" idx="5"/>
          </p:nvPr>
        </p:nvSpPr>
        <p:spPr/>
        <p:txBody>
          <a:bodyPr/>
          <a:lstStyle/>
          <a:p>
            <a:fld id="{A499B0F9-5275-4FDD-BFE5-B9E6F2FD770F}" type="slidenum">
              <a:rPr lang="en-US" smtClean="0"/>
              <a:pPr/>
              <a:t>11</a:t>
            </a:fld>
            <a:endParaRPr lang="en-US"/>
          </a:p>
        </p:txBody>
      </p:sp>
    </p:spTree>
    <p:extLst>
      <p:ext uri="{BB962C8B-B14F-4D97-AF65-F5344CB8AC3E}">
        <p14:creationId xmlns:p14="http://schemas.microsoft.com/office/powerpoint/2010/main" val="411996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Practice functionality – ask delegates to raise hand if they see a bat.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Ask delegates to say what they see in the chat</a:t>
            </a:r>
          </a:p>
        </p:txBody>
      </p:sp>
      <p:sp>
        <p:nvSpPr>
          <p:cNvPr id="4" name="Slide Number Placeholder 3"/>
          <p:cNvSpPr>
            <a:spLocks noGrp="1"/>
          </p:cNvSpPr>
          <p:nvPr>
            <p:ph type="sldNum" sz="quarter" idx="5"/>
          </p:nvPr>
        </p:nvSpPr>
        <p:spPr/>
        <p:txBody>
          <a:bodyPr/>
          <a:lstStyle/>
          <a:p>
            <a:fld id="{A499B0F9-5275-4FDD-BFE5-B9E6F2FD770F}" type="slidenum">
              <a:rPr lang="en-US" smtClean="0"/>
              <a:pPr/>
              <a:t>12</a:t>
            </a:fld>
            <a:endParaRPr lang="en-US"/>
          </a:p>
        </p:txBody>
      </p:sp>
    </p:spTree>
    <p:extLst>
      <p:ext uri="{BB962C8B-B14F-4D97-AF65-F5344CB8AC3E}">
        <p14:creationId xmlns:p14="http://schemas.microsoft.com/office/powerpoint/2010/main" val="191808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Ask delegates to say what they see in the chat</a:t>
            </a:r>
          </a:p>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13</a:t>
            </a:fld>
            <a:endParaRPr lang="en-US"/>
          </a:p>
        </p:txBody>
      </p:sp>
    </p:spTree>
    <p:extLst>
      <p:ext uri="{BB962C8B-B14F-4D97-AF65-F5344CB8AC3E}">
        <p14:creationId xmlns:p14="http://schemas.microsoft.com/office/powerpoint/2010/main" val="355538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24</a:t>
            </a:fld>
            <a:endParaRPr lang="en-US"/>
          </a:p>
        </p:txBody>
      </p:sp>
    </p:spTree>
    <p:extLst>
      <p:ext uri="{BB962C8B-B14F-4D97-AF65-F5344CB8AC3E}">
        <p14:creationId xmlns:p14="http://schemas.microsoft.com/office/powerpoint/2010/main" val="238869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46</a:t>
            </a:fld>
            <a:endParaRPr lang="en-US"/>
          </a:p>
        </p:txBody>
      </p:sp>
    </p:spTree>
    <p:extLst>
      <p:ext uri="{BB962C8B-B14F-4D97-AF65-F5344CB8AC3E}">
        <p14:creationId xmlns:p14="http://schemas.microsoft.com/office/powerpoint/2010/main" val="347781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47</a:t>
            </a:fld>
            <a:endParaRPr lang="en-US"/>
          </a:p>
        </p:txBody>
      </p:sp>
    </p:spTree>
    <p:extLst>
      <p:ext uri="{BB962C8B-B14F-4D97-AF65-F5344CB8AC3E}">
        <p14:creationId xmlns:p14="http://schemas.microsoft.com/office/powerpoint/2010/main" val="306661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Delegates to share answers in the chat</a:t>
            </a:r>
          </a:p>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49</a:t>
            </a:fld>
            <a:endParaRPr lang="en-US"/>
          </a:p>
        </p:txBody>
      </p:sp>
    </p:spTree>
    <p:extLst>
      <p:ext uri="{BB962C8B-B14F-4D97-AF65-F5344CB8AC3E}">
        <p14:creationId xmlns:p14="http://schemas.microsoft.com/office/powerpoint/2010/main" val="314706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Poll to vote or answers in chat</a:t>
            </a:r>
          </a:p>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52</a:t>
            </a:fld>
            <a:endParaRPr lang="en-US"/>
          </a:p>
        </p:txBody>
      </p:sp>
    </p:spTree>
    <p:extLst>
      <p:ext uri="{BB962C8B-B14F-4D97-AF65-F5344CB8AC3E}">
        <p14:creationId xmlns:p14="http://schemas.microsoft.com/office/powerpoint/2010/main" val="4108012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C8D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8737600" cy="307777"/>
          </a:xfrm>
        </p:spPr>
        <p:txBody>
          <a:bodyPr>
            <a:noAutofit/>
          </a:bodyPr>
          <a:lstStyle/>
          <a:p>
            <a:r>
              <a:rPr lang="en-US"/>
              <a:t>Click to edit Master title style</a:t>
            </a:r>
          </a:p>
        </p:txBody>
      </p:sp>
      <p:sp>
        <p:nvSpPr>
          <p:cNvPr id="9" name="Text Placeholder 2"/>
          <p:cNvSpPr>
            <a:spLocks noGrp="1"/>
          </p:cNvSpPr>
          <p:nvPr>
            <p:ph idx="1" hasCustomPrompt="1"/>
          </p:nvPr>
        </p:nvSpPr>
        <p:spPr>
          <a:xfrm>
            <a:off x="609600" y="804673"/>
            <a:ext cx="8737600" cy="276999"/>
          </a:xfrm>
          <a:prstGeom prst="rect">
            <a:avLst/>
          </a:prstGeom>
        </p:spPr>
        <p:txBody>
          <a:bodyPr vert="horz" wrap="square" lIns="0" tIns="0" rIns="0" bIns="0" rtlCol="0">
            <a:noAutofit/>
          </a:bodyPr>
          <a:lstStyle>
            <a:lvl1pPr>
              <a:defRPr sz="1750" b="0"/>
            </a:lvl1pPr>
          </a:lstStyle>
          <a:p>
            <a:pPr lvl="0"/>
            <a:r>
              <a:rPr lang="en-US"/>
              <a:t>Click to edit Master text styles</a:t>
            </a:r>
          </a:p>
        </p:txBody>
      </p:sp>
      <p:sp>
        <p:nvSpPr>
          <p:cNvPr id="11" name="Freeform 5"/>
          <p:cNvSpPr>
            <a:spLocks/>
          </p:cNvSpPr>
          <p:nvPr userDrawn="1"/>
        </p:nvSpPr>
        <p:spPr bwMode="auto">
          <a:xfrm>
            <a:off x="2683934" y="1522414"/>
            <a:ext cx="5676900" cy="354013"/>
          </a:xfrm>
          <a:custGeom>
            <a:avLst/>
            <a:gdLst>
              <a:gd name="T0" fmla="*/ 0 w 4464"/>
              <a:gd name="T1" fmla="*/ 369 h 369"/>
              <a:gd name="T2" fmla="*/ 0 w 4464"/>
              <a:gd name="T3" fmla="*/ 369 h 369"/>
              <a:gd name="T4" fmla="*/ 4464 w 4464"/>
              <a:gd name="T5" fmla="*/ 369 h 369"/>
              <a:gd name="T6" fmla="*/ 4464 w 4464"/>
              <a:gd name="T7" fmla="*/ 0 h 369"/>
              <a:gd name="T8" fmla="*/ 0 w 4464"/>
              <a:gd name="T9" fmla="*/ 0 h 369"/>
              <a:gd name="T10" fmla="*/ 0 w 4464"/>
              <a:gd name="T11" fmla="*/ 369 h 369"/>
            </a:gdLst>
            <a:ahLst/>
            <a:cxnLst>
              <a:cxn ang="0">
                <a:pos x="T0" y="T1"/>
              </a:cxn>
              <a:cxn ang="0">
                <a:pos x="T2" y="T3"/>
              </a:cxn>
              <a:cxn ang="0">
                <a:pos x="T4" y="T5"/>
              </a:cxn>
              <a:cxn ang="0">
                <a:pos x="T6" y="T7"/>
              </a:cxn>
              <a:cxn ang="0">
                <a:pos x="T8" y="T9"/>
              </a:cxn>
              <a:cxn ang="0">
                <a:pos x="T10" y="T11"/>
              </a:cxn>
            </a:cxnLst>
            <a:rect l="0" t="0" r="r" b="b"/>
            <a:pathLst>
              <a:path w="4464" h="369">
                <a:moveTo>
                  <a:pt x="0" y="369"/>
                </a:moveTo>
                <a:lnTo>
                  <a:pt x="0" y="369"/>
                </a:lnTo>
                <a:lnTo>
                  <a:pt x="4464" y="369"/>
                </a:lnTo>
                <a:lnTo>
                  <a:pt x="446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Freeform 6"/>
          <p:cNvSpPr>
            <a:spLocks/>
          </p:cNvSpPr>
          <p:nvPr userDrawn="1"/>
        </p:nvSpPr>
        <p:spPr bwMode="auto">
          <a:xfrm>
            <a:off x="609601" y="3013075"/>
            <a:ext cx="2148417" cy="2813050"/>
          </a:xfrm>
          <a:custGeom>
            <a:avLst/>
            <a:gdLst>
              <a:gd name="T0" fmla="*/ 0 w 1689"/>
              <a:gd name="T1" fmla="*/ 2943 h 2943"/>
              <a:gd name="T2" fmla="*/ 0 w 1689"/>
              <a:gd name="T3" fmla="*/ 2943 h 2943"/>
              <a:gd name="T4" fmla="*/ 1689 w 1689"/>
              <a:gd name="T5" fmla="*/ 2943 h 2943"/>
              <a:gd name="T6" fmla="*/ 1689 w 1689"/>
              <a:gd name="T7" fmla="*/ 0 h 2943"/>
              <a:gd name="T8" fmla="*/ 0 w 1689"/>
              <a:gd name="T9" fmla="*/ 0 h 2943"/>
              <a:gd name="T10" fmla="*/ 0 w 1689"/>
              <a:gd name="T11" fmla="*/ 2943 h 2943"/>
            </a:gdLst>
            <a:ahLst/>
            <a:cxnLst>
              <a:cxn ang="0">
                <a:pos x="T0" y="T1"/>
              </a:cxn>
              <a:cxn ang="0">
                <a:pos x="T2" y="T3"/>
              </a:cxn>
              <a:cxn ang="0">
                <a:pos x="T4" y="T5"/>
              </a:cxn>
              <a:cxn ang="0">
                <a:pos x="T6" y="T7"/>
              </a:cxn>
              <a:cxn ang="0">
                <a:pos x="T8" y="T9"/>
              </a:cxn>
              <a:cxn ang="0">
                <a:pos x="T10" y="T11"/>
              </a:cxn>
            </a:cxnLst>
            <a:rect l="0" t="0" r="r" b="b"/>
            <a:pathLst>
              <a:path w="1689" h="2943">
                <a:moveTo>
                  <a:pt x="0" y="2943"/>
                </a:moveTo>
                <a:lnTo>
                  <a:pt x="0" y="2943"/>
                </a:lnTo>
                <a:lnTo>
                  <a:pt x="1689" y="2943"/>
                </a:lnTo>
                <a:lnTo>
                  <a:pt x="1689" y="0"/>
                </a:lnTo>
                <a:lnTo>
                  <a:pt x="0" y="0"/>
                </a:lnTo>
                <a:lnTo>
                  <a:pt x="0" y="294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7"/>
          <p:cNvSpPr>
            <a:spLocks/>
          </p:cNvSpPr>
          <p:nvPr userDrawn="1"/>
        </p:nvSpPr>
        <p:spPr bwMode="auto">
          <a:xfrm>
            <a:off x="4089400" y="5522914"/>
            <a:ext cx="1432984" cy="303213"/>
          </a:xfrm>
          <a:custGeom>
            <a:avLst/>
            <a:gdLst>
              <a:gd name="T0" fmla="*/ 0 w 1126"/>
              <a:gd name="T1" fmla="*/ 317 h 317"/>
              <a:gd name="T2" fmla="*/ 0 w 1126"/>
              <a:gd name="T3" fmla="*/ 317 h 317"/>
              <a:gd name="T4" fmla="*/ 1126 w 1126"/>
              <a:gd name="T5" fmla="*/ 317 h 317"/>
              <a:gd name="T6" fmla="*/ 1126 w 1126"/>
              <a:gd name="T7" fmla="*/ 0 h 317"/>
              <a:gd name="T8" fmla="*/ 0 w 1126"/>
              <a:gd name="T9" fmla="*/ 0 h 317"/>
              <a:gd name="T10" fmla="*/ 0 w 1126"/>
              <a:gd name="T11" fmla="*/ 317 h 317"/>
            </a:gdLst>
            <a:ahLst/>
            <a:cxnLst>
              <a:cxn ang="0">
                <a:pos x="T0" y="T1"/>
              </a:cxn>
              <a:cxn ang="0">
                <a:pos x="T2" y="T3"/>
              </a:cxn>
              <a:cxn ang="0">
                <a:pos x="T4" y="T5"/>
              </a:cxn>
              <a:cxn ang="0">
                <a:pos x="T6" y="T7"/>
              </a:cxn>
              <a:cxn ang="0">
                <a:pos x="T8" y="T9"/>
              </a:cxn>
              <a:cxn ang="0">
                <a:pos x="T10" y="T11"/>
              </a:cxn>
            </a:cxnLst>
            <a:rect l="0" t="0" r="r" b="b"/>
            <a:pathLst>
              <a:path w="1126" h="317">
                <a:moveTo>
                  <a:pt x="0" y="317"/>
                </a:moveTo>
                <a:lnTo>
                  <a:pt x="0" y="317"/>
                </a:lnTo>
                <a:lnTo>
                  <a:pt x="1126" y="317"/>
                </a:lnTo>
                <a:lnTo>
                  <a:pt x="1126" y="0"/>
                </a:lnTo>
                <a:lnTo>
                  <a:pt x="0" y="0"/>
                </a:lnTo>
                <a:lnTo>
                  <a:pt x="0" y="31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8"/>
          <p:cNvSpPr>
            <a:spLocks/>
          </p:cNvSpPr>
          <p:nvPr userDrawn="1"/>
        </p:nvSpPr>
        <p:spPr bwMode="auto">
          <a:xfrm>
            <a:off x="7653867" y="4086225"/>
            <a:ext cx="1432984" cy="1739900"/>
          </a:xfrm>
          <a:custGeom>
            <a:avLst/>
            <a:gdLst>
              <a:gd name="T0" fmla="*/ 0 w 1126"/>
              <a:gd name="T1" fmla="*/ 1820 h 1820"/>
              <a:gd name="T2" fmla="*/ 0 w 1126"/>
              <a:gd name="T3" fmla="*/ 1820 h 1820"/>
              <a:gd name="T4" fmla="*/ 1126 w 1126"/>
              <a:gd name="T5" fmla="*/ 1820 h 1820"/>
              <a:gd name="T6" fmla="*/ 1126 w 1126"/>
              <a:gd name="T7" fmla="*/ 0 h 1820"/>
              <a:gd name="T8" fmla="*/ 0 w 1126"/>
              <a:gd name="T9" fmla="*/ 0 h 1820"/>
              <a:gd name="T10" fmla="*/ 0 w 1126"/>
              <a:gd name="T11" fmla="*/ 1820 h 1820"/>
            </a:gdLst>
            <a:ahLst/>
            <a:cxnLst>
              <a:cxn ang="0">
                <a:pos x="T0" y="T1"/>
              </a:cxn>
              <a:cxn ang="0">
                <a:pos x="T2" y="T3"/>
              </a:cxn>
              <a:cxn ang="0">
                <a:pos x="T4" y="T5"/>
              </a:cxn>
              <a:cxn ang="0">
                <a:pos x="T6" y="T7"/>
              </a:cxn>
              <a:cxn ang="0">
                <a:pos x="T8" y="T9"/>
              </a:cxn>
              <a:cxn ang="0">
                <a:pos x="T10" y="T11"/>
              </a:cxn>
            </a:cxnLst>
            <a:rect l="0" t="0" r="r" b="b"/>
            <a:pathLst>
              <a:path w="1126" h="1820">
                <a:moveTo>
                  <a:pt x="0" y="1820"/>
                </a:moveTo>
                <a:lnTo>
                  <a:pt x="0" y="1820"/>
                </a:lnTo>
                <a:lnTo>
                  <a:pt x="1126" y="1820"/>
                </a:lnTo>
                <a:lnTo>
                  <a:pt x="1126" y="0"/>
                </a:lnTo>
                <a:lnTo>
                  <a:pt x="0" y="0"/>
                </a:lnTo>
                <a:lnTo>
                  <a:pt x="0" y="1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9"/>
          <p:cNvSpPr>
            <a:spLocks/>
          </p:cNvSpPr>
          <p:nvPr userDrawn="1"/>
        </p:nvSpPr>
        <p:spPr bwMode="auto">
          <a:xfrm>
            <a:off x="5520267" y="3717926"/>
            <a:ext cx="709084" cy="358775"/>
          </a:xfrm>
          <a:custGeom>
            <a:avLst/>
            <a:gdLst>
              <a:gd name="T0" fmla="*/ 0 w 557"/>
              <a:gd name="T1" fmla="*/ 375 h 375"/>
              <a:gd name="T2" fmla="*/ 0 w 557"/>
              <a:gd name="T3" fmla="*/ 375 h 375"/>
              <a:gd name="T4" fmla="*/ 557 w 557"/>
              <a:gd name="T5" fmla="*/ 375 h 375"/>
              <a:gd name="T6" fmla="*/ 557 w 557"/>
              <a:gd name="T7" fmla="*/ 0 h 375"/>
              <a:gd name="T8" fmla="*/ 0 w 557"/>
              <a:gd name="T9" fmla="*/ 0 h 375"/>
              <a:gd name="T10" fmla="*/ 0 w 557"/>
              <a:gd name="T11" fmla="*/ 375 h 375"/>
            </a:gdLst>
            <a:ahLst/>
            <a:cxnLst>
              <a:cxn ang="0">
                <a:pos x="T0" y="T1"/>
              </a:cxn>
              <a:cxn ang="0">
                <a:pos x="T2" y="T3"/>
              </a:cxn>
              <a:cxn ang="0">
                <a:pos x="T4" y="T5"/>
              </a:cxn>
              <a:cxn ang="0">
                <a:pos x="T6" y="T7"/>
              </a:cxn>
              <a:cxn ang="0">
                <a:pos x="T8" y="T9"/>
              </a:cxn>
              <a:cxn ang="0">
                <a:pos x="T10" y="T11"/>
              </a:cxn>
            </a:cxnLst>
            <a:rect l="0" t="0" r="r" b="b"/>
            <a:pathLst>
              <a:path w="557" h="375">
                <a:moveTo>
                  <a:pt x="0" y="375"/>
                </a:moveTo>
                <a:lnTo>
                  <a:pt x="0" y="375"/>
                </a:lnTo>
                <a:lnTo>
                  <a:pt x="557" y="375"/>
                </a:lnTo>
                <a:lnTo>
                  <a:pt x="557" y="0"/>
                </a:lnTo>
                <a:lnTo>
                  <a:pt x="0" y="0"/>
                </a:lnTo>
                <a:lnTo>
                  <a:pt x="0" y="3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10"/>
          <p:cNvSpPr>
            <a:spLocks/>
          </p:cNvSpPr>
          <p:nvPr userDrawn="1"/>
        </p:nvSpPr>
        <p:spPr bwMode="auto">
          <a:xfrm>
            <a:off x="9776884" y="2995613"/>
            <a:ext cx="719667" cy="742950"/>
          </a:xfrm>
          <a:custGeom>
            <a:avLst/>
            <a:gdLst>
              <a:gd name="T0" fmla="*/ 0 w 566"/>
              <a:gd name="T1" fmla="*/ 778 h 778"/>
              <a:gd name="T2" fmla="*/ 0 w 566"/>
              <a:gd name="T3" fmla="*/ 778 h 778"/>
              <a:gd name="T4" fmla="*/ 566 w 566"/>
              <a:gd name="T5" fmla="*/ 778 h 778"/>
              <a:gd name="T6" fmla="*/ 566 w 566"/>
              <a:gd name="T7" fmla="*/ 0 h 778"/>
              <a:gd name="T8" fmla="*/ 0 w 566"/>
              <a:gd name="T9" fmla="*/ 0 h 778"/>
              <a:gd name="T10" fmla="*/ 0 w 566"/>
              <a:gd name="T11" fmla="*/ 778 h 778"/>
            </a:gdLst>
            <a:ahLst/>
            <a:cxnLst>
              <a:cxn ang="0">
                <a:pos x="T0" y="T1"/>
              </a:cxn>
              <a:cxn ang="0">
                <a:pos x="T2" y="T3"/>
              </a:cxn>
              <a:cxn ang="0">
                <a:pos x="T4" y="T5"/>
              </a:cxn>
              <a:cxn ang="0">
                <a:pos x="T6" y="T7"/>
              </a:cxn>
              <a:cxn ang="0">
                <a:pos x="T8" y="T9"/>
              </a:cxn>
              <a:cxn ang="0">
                <a:pos x="T10" y="T11"/>
              </a:cxn>
            </a:cxnLst>
            <a:rect l="0" t="0" r="r" b="b"/>
            <a:pathLst>
              <a:path w="566" h="778">
                <a:moveTo>
                  <a:pt x="0" y="778"/>
                </a:moveTo>
                <a:lnTo>
                  <a:pt x="0" y="778"/>
                </a:lnTo>
                <a:lnTo>
                  <a:pt x="566" y="778"/>
                </a:lnTo>
                <a:lnTo>
                  <a:pt x="566" y="0"/>
                </a:lnTo>
                <a:lnTo>
                  <a:pt x="0" y="0"/>
                </a:lnTo>
                <a:lnTo>
                  <a:pt x="0" y="7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1"/>
          <p:cNvSpPr>
            <a:spLocks/>
          </p:cNvSpPr>
          <p:nvPr userDrawn="1"/>
        </p:nvSpPr>
        <p:spPr bwMode="auto">
          <a:xfrm>
            <a:off x="10521951" y="1522414"/>
            <a:ext cx="1075267" cy="354013"/>
          </a:xfrm>
          <a:custGeom>
            <a:avLst/>
            <a:gdLst>
              <a:gd name="T0" fmla="*/ 0 w 844"/>
              <a:gd name="T1" fmla="*/ 369 h 369"/>
              <a:gd name="T2" fmla="*/ 0 w 844"/>
              <a:gd name="T3" fmla="*/ 369 h 369"/>
              <a:gd name="T4" fmla="*/ 844 w 844"/>
              <a:gd name="T5" fmla="*/ 369 h 369"/>
              <a:gd name="T6" fmla="*/ 844 w 844"/>
              <a:gd name="T7" fmla="*/ 0 h 369"/>
              <a:gd name="T8" fmla="*/ 0 w 844"/>
              <a:gd name="T9" fmla="*/ 0 h 369"/>
              <a:gd name="T10" fmla="*/ 0 w 844"/>
              <a:gd name="T11" fmla="*/ 369 h 369"/>
            </a:gdLst>
            <a:ahLst/>
            <a:cxnLst>
              <a:cxn ang="0">
                <a:pos x="T0" y="T1"/>
              </a:cxn>
              <a:cxn ang="0">
                <a:pos x="T2" y="T3"/>
              </a:cxn>
              <a:cxn ang="0">
                <a:pos x="T4" y="T5"/>
              </a:cxn>
              <a:cxn ang="0">
                <a:pos x="T6" y="T7"/>
              </a:cxn>
              <a:cxn ang="0">
                <a:pos x="T8" y="T9"/>
              </a:cxn>
              <a:cxn ang="0">
                <a:pos x="T10" y="T11"/>
              </a:cxn>
            </a:cxnLst>
            <a:rect l="0" t="0" r="r" b="b"/>
            <a:pathLst>
              <a:path w="844" h="369">
                <a:moveTo>
                  <a:pt x="0" y="369"/>
                </a:moveTo>
                <a:lnTo>
                  <a:pt x="0" y="369"/>
                </a:lnTo>
                <a:lnTo>
                  <a:pt x="844" y="369"/>
                </a:lnTo>
                <a:lnTo>
                  <a:pt x="84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pic>
        <p:nvPicPr>
          <p:cNvPr id="19" name="Picture 18">
            <a:extLst>
              <a:ext uri="{FF2B5EF4-FFF2-40B4-BE49-F238E27FC236}">
                <a16:creationId xmlns:a16="http://schemas.microsoft.com/office/drawing/2014/main" id="{EF8B62CC-1DCF-4E25-A093-4E5E0E2566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5835" y="5947161"/>
            <a:ext cx="2272232" cy="62819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ivider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8BFF82-781E-4092-9FD2-F6EC00A237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576" t="5643" r="13217"/>
          <a:stretch/>
        </p:blipFill>
        <p:spPr>
          <a:xfrm>
            <a:off x="0" y="-101515"/>
            <a:ext cx="12192000" cy="5148217"/>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F54EDE5F-DAD2-4AF4-BE7F-5183C740084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5792" y="2653260"/>
            <a:ext cx="6096000" cy="1124141"/>
          </a:xfrm>
          <a:prstGeom prst="rect">
            <a:avLst/>
          </a:prstGeom>
        </p:spPr>
      </p:pic>
    </p:spTree>
    <p:extLst>
      <p:ext uri="{BB962C8B-B14F-4D97-AF65-F5344CB8AC3E}">
        <p14:creationId xmlns:p14="http://schemas.microsoft.com/office/powerpoint/2010/main" val="340532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vider Blu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8BFF82-781E-4092-9FD2-F6EC00A237F8}"/>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576" t="5643" r="13217"/>
          <a:stretch/>
        </p:blipFill>
        <p:spPr>
          <a:xfrm>
            <a:off x="-6306" y="73956"/>
            <a:ext cx="12192000" cy="5148217"/>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F54EDE5F-DAD2-4AF4-BE7F-5183C740084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2194" y="2560877"/>
            <a:ext cx="7180348" cy="1324101"/>
          </a:xfrm>
          <a:prstGeom prst="rect">
            <a:avLst/>
          </a:prstGeom>
          <a:effectLst>
            <a:outerShdw blurRad="152400" dist="38100" dir="5400000" algn="ctr" rotWithShape="0">
              <a:schemeClr val="tx1">
                <a:alpha val="48000"/>
              </a:schemeClr>
            </a:outerShdw>
          </a:effectLst>
        </p:spPr>
      </p:pic>
    </p:spTree>
    <p:extLst>
      <p:ext uri="{BB962C8B-B14F-4D97-AF65-F5344CB8AC3E}">
        <p14:creationId xmlns:p14="http://schemas.microsoft.com/office/powerpoint/2010/main" val="35508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vider Blue">
    <p:bg>
      <p:bgPr>
        <a:solidFill>
          <a:schemeClr val="accent1"/>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4" name="Graphic 3">
            <a:extLst>
              <a:ext uri="{FF2B5EF4-FFF2-40B4-BE49-F238E27FC236}">
                <a16:creationId xmlns:a16="http://schemas.microsoft.com/office/drawing/2014/main" id="{D92C0FCC-1254-4361-BF4B-158FE47BF60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430" r="15163" b="7237"/>
          <a:stretch/>
        </p:blipFill>
        <p:spPr>
          <a:xfrm>
            <a:off x="3769485" y="0"/>
            <a:ext cx="8422515" cy="6858000"/>
          </a:xfrm>
          <a:prstGeom prst="rect">
            <a:avLst/>
          </a:prstGeom>
        </p:spPr>
      </p:pic>
      <p:pic>
        <p:nvPicPr>
          <p:cNvPr id="6" name="Graphic 5">
            <a:extLst>
              <a:ext uri="{FF2B5EF4-FFF2-40B4-BE49-F238E27FC236}">
                <a16:creationId xmlns:a16="http://schemas.microsoft.com/office/drawing/2014/main" id="{13683F3C-B3A7-4813-9BC2-6618A55B46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2262" y="2700337"/>
            <a:ext cx="6467475" cy="1457325"/>
          </a:xfrm>
          <a:prstGeom prst="rect">
            <a:avLst/>
          </a:prstGeom>
        </p:spPr>
      </p:pic>
    </p:spTree>
    <p:extLst>
      <p:ext uri="{BB962C8B-B14F-4D97-AF65-F5344CB8AC3E}">
        <p14:creationId xmlns:p14="http://schemas.microsoft.com/office/powerpoint/2010/main" val="714373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ivider Blu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4" name="Graphic 3">
            <a:extLst>
              <a:ext uri="{FF2B5EF4-FFF2-40B4-BE49-F238E27FC236}">
                <a16:creationId xmlns:a16="http://schemas.microsoft.com/office/drawing/2014/main" id="{D92C0FCC-1254-4361-BF4B-158FE47BF6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430" r="15163" b="7237"/>
          <a:stretch/>
        </p:blipFill>
        <p:spPr>
          <a:xfrm>
            <a:off x="3769485" y="0"/>
            <a:ext cx="8422515" cy="6858000"/>
          </a:xfrm>
          <a:prstGeom prst="rect">
            <a:avLst/>
          </a:prstGeom>
        </p:spPr>
      </p:pic>
      <p:sp>
        <p:nvSpPr>
          <p:cNvPr id="2" name="Rectangle 1">
            <a:extLst>
              <a:ext uri="{FF2B5EF4-FFF2-40B4-BE49-F238E27FC236}">
                <a16:creationId xmlns:a16="http://schemas.microsoft.com/office/drawing/2014/main" id="{FC7836FC-3F10-4412-8C6A-377FF3B94D29}"/>
              </a:ext>
            </a:extLst>
          </p:cNvPr>
          <p:cNvSpPr/>
          <p:nvPr userDrawn="1"/>
        </p:nvSpPr>
        <p:spPr>
          <a:xfrm>
            <a:off x="1792704" y="1840828"/>
            <a:ext cx="8578516" cy="3119671"/>
          </a:xfrm>
          <a:prstGeom prst="rect">
            <a:avLst/>
          </a:prstGeom>
          <a:solidFill>
            <a:schemeClr val="tx1">
              <a:alpha val="27000"/>
            </a:schemeClr>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13683F3C-B3A7-4813-9BC2-6618A55B466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1868" y="2604474"/>
            <a:ext cx="6467475" cy="1457325"/>
          </a:xfrm>
          <a:prstGeom prst="rect">
            <a:avLst/>
          </a:prstGeom>
          <a:effectLst>
            <a:outerShdw blurRad="63500" dist="50800" dir="5400000" sx="105000" sy="105000" algn="ctr" rotWithShape="0">
              <a:srgbClr val="000000">
                <a:alpha val="22000"/>
              </a:srgbClr>
            </a:outerShdw>
          </a:effectLst>
        </p:spPr>
      </p:pic>
    </p:spTree>
    <p:extLst>
      <p:ext uri="{BB962C8B-B14F-4D97-AF65-F5344CB8AC3E}">
        <p14:creationId xmlns:p14="http://schemas.microsoft.com/office/powerpoint/2010/main" val="1132890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Divider Blue">
    <p:bg>
      <p:bgPr>
        <a:solidFill>
          <a:srgbClr val="D8DBD8"/>
        </a:solidFill>
        <a:effectLst/>
      </p:bgPr>
    </p:bg>
    <p:spTree>
      <p:nvGrpSpPr>
        <p:cNvPr id="1" name=""/>
        <p:cNvGrpSpPr/>
        <p:nvPr/>
      </p:nvGrpSpPr>
      <p:grpSpPr>
        <a:xfrm>
          <a:off x="0" y="0"/>
          <a:ext cx="0" cy="0"/>
          <a:chOff x="0" y="0"/>
          <a:chExt cx="0" cy="0"/>
        </a:xfrm>
      </p:grpSpPr>
      <p:pic>
        <p:nvPicPr>
          <p:cNvPr id="189" name="Graphic 188">
            <a:extLst>
              <a:ext uri="{FF2B5EF4-FFF2-40B4-BE49-F238E27FC236}">
                <a16:creationId xmlns:a16="http://schemas.microsoft.com/office/drawing/2014/main" id="{F7A0A409-A4FD-403B-A6C0-2576FA7184C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1" t="14014" r="25676" b="38568"/>
          <a:stretch/>
        </p:blipFill>
        <p:spPr>
          <a:xfrm>
            <a:off x="1816771" y="0"/>
            <a:ext cx="10375230"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3BBA7302-5C1C-40D7-8560-9C4A805E50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85912" y="3140281"/>
            <a:ext cx="5020176" cy="924769"/>
          </a:xfrm>
          <a:prstGeom prst="rect">
            <a:avLst/>
          </a:prstGeom>
        </p:spPr>
      </p:pic>
      <p:sp>
        <p:nvSpPr>
          <p:cNvPr id="7" name="TextBox 6">
            <a:extLst>
              <a:ext uri="{FF2B5EF4-FFF2-40B4-BE49-F238E27FC236}">
                <a16:creationId xmlns:a16="http://schemas.microsoft.com/office/drawing/2014/main" id="{46F62E9F-3B90-479C-819B-71A9175A4383}"/>
              </a:ext>
            </a:extLst>
          </p:cNvPr>
          <p:cNvSpPr txBox="1"/>
          <p:nvPr userDrawn="1"/>
        </p:nvSpPr>
        <p:spPr>
          <a:xfrm>
            <a:off x="4152142" y="1983625"/>
            <a:ext cx="3887715" cy="830997"/>
          </a:xfrm>
          <a:prstGeom prst="rect">
            <a:avLst/>
          </a:prstGeom>
          <a:noFill/>
        </p:spPr>
        <p:txBody>
          <a:bodyPr wrap="square" rtlCol="0">
            <a:spAutoFit/>
          </a:bodyPr>
          <a:lstStyle/>
          <a:p>
            <a:pPr algn="ctr"/>
            <a:r>
              <a:rPr lang="en-GB" sz="4800" b="0">
                <a:solidFill>
                  <a:schemeClr val="tx2"/>
                </a:solidFill>
              </a:rPr>
              <a:t>Strengths</a:t>
            </a:r>
          </a:p>
        </p:txBody>
      </p:sp>
      <p:pic>
        <p:nvPicPr>
          <p:cNvPr id="6" name="Picture 5">
            <a:extLst>
              <a:ext uri="{FF2B5EF4-FFF2-40B4-BE49-F238E27FC236}">
                <a16:creationId xmlns:a16="http://schemas.microsoft.com/office/drawing/2014/main" id="{3101D585-4314-44C2-87BD-7171DAA7EE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574273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Divider Blu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4C44349-97CE-4F0D-8578-5E88AB9D485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1" t="14014" r="25676" b="38568"/>
          <a:stretch/>
        </p:blipFill>
        <p:spPr>
          <a:xfrm>
            <a:off x="1816771" y="0"/>
            <a:ext cx="10375230" cy="6858000"/>
          </a:xfrm>
          <a:prstGeom prst="rect">
            <a:avLst/>
          </a:prstGeom>
        </p:spPr>
      </p:pic>
      <p:sp>
        <p:nvSpPr>
          <p:cNvPr id="6" name="Rectangle 5">
            <a:extLst>
              <a:ext uri="{FF2B5EF4-FFF2-40B4-BE49-F238E27FC236}">
                <a16:creationId xmlns:a16="http://schemas.microsoft.com/office/drawing/2014/main" id="{C6555857-5916-4278-B7A3-737AEDD483F5}"/>
              </a:ext>
            </a:extLst>
          </p:cNvPr>
          <p:cNvSpPr/>
          <p:nvPr userDrawn="1"/>
        </p:nvSpPr>
        <p:spPr>
          <a:xfrm>
            <a:off x="1792704" y="1239253"/>
            <a:ext cx="8578516" cy="4223084"/>
          </a:xfrm>
          <a:prstGeom prst="rect">
            <a:avLst/>
          </a:prstGeom>
          <a:solidFill>
            <a:schemeClr val="tx1">
              <a:alpha val="9000"/>
            </a:schemeClr>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3BBA7302-5C1C-40D7-8560-9C4A805E503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5912" y="3140281"/>
            <a:ext cx="5020176" cy="924769"/>
          </a:xfrm>
          <a:prstGeom prst="rect">
            <a:avLst/>
          </a:prstGeom>
        </p:spPr>
      </p:pic>
      <p:sp>
        <p:nvSpPr>
          <p:cNvPr id="7" name="TextBox 6">
            <a:extLst>
              <a:ext uri="{FF2B5EF4-FFF2-40B4-BE49-F238E27FC236}">
                <a16:creationId xmlns:a16="http://schemas.microsoft.com/office/drawing/2014/main" id="{46F62E9F-3B90-479C-819B-71A9175A4383}"/>
              </a:ext>
            </a:extLst>
          </p:cNvPr>
          <p:cNvSpPr txBox="1"/>
          <p:nvPr userDrawn="1"/>
        </p:nvSpPr>
        <p:spPr>
          <a:xfrm>
            <a:off x="4152142" y="1983625"/>
            <a:ext cx="3887715" cy="830997"/>
          </a:xfrm>
          <a:prstGeom prst="rect">
            <a:avLst/>
          </a:prstGeom>
          <a:noFill/>
          <a:effectLst>
            <a:outerShdw blurRad="88900" dist="25400" dir="5400000" algn="t" rotWithShape="0">
              <a:prstClr val="black">
                <a:alpha val="29000"/>
              </a:prstClr>
            </a:outerShdw>
          </a:effectLst>
        </p:spPr>
        <p:txBody>
          <a:bodyPr wrap="square" rtlCol="0">
            <a:spAutoFit/>
          </a:bodyPr>
          <a:lstStyle/>
          <a:p>
            <a:pPr algn="ctr"/>
            <a:r>
              <a:rPr lang="en-GB" sz="4800" b="0">
                <a:solidFill>
                  <a:schemeClr val="bg1"/>
                </a:solidFill>
              </a:rPr>
              <a:t>Strengths</a:t>
            </a:r>
          </a:p>
        </p:txBody>
      </p:sp>
    </p:spTree>
    <p:extLst>
      <p:ext uri="{BB962C8B-B14F-4D97-AF65-F5344CB8AC3E}">
        <p14:creationId xmlns:p14="http://schemas.microsoft.com/office/powerpoint/2010/main" val="864374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609600" y="1872368"/>
            <a:ext cx="5994400" cy="337433"/>
          </a:xfrm>
        </p:spPr>
        <p:txBody>
          <a:bodyPr>
            <a:noAutofit/>
          </a:bodyPr>
          <a:lstStyle>
            <a:lvl1pPr>
              <a:defRPr sz="1800" b="0">
                <a:solidFill>
                  <a:schemeClr val="tx1"/>
                </a:solidFill>
              </a:defRPr>
            </a:lvl1pPr>
          </a:lstStyle>
          <a:p>
            <a:pPr lvl="0"/>
            <a:r>
              <a:rPr lang="en-US"/>
              <a:t>Subheading here</a:t>
            </a:r>
          </a:p>
        </p:txBody>
      </p:sp>
      <p:sp>
        <p:nvSpPr>
          <p:cNvPr id="7" name="Freeform 12"/>
          <p:cNvSpPr>
            <a:spLocks/>
          </p:cNvSpPr>
          <p:nvPr userDrawn="1"/>
        </p:nvSpPr>
        <p:spPr bwMode="auto">
          <a:xfrm>
            <a:off x="6932084" y="455613"/>
            <a:ext cx="3845984"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13"/>
          <p:cNvSpPr>
            <a:spLocks/>
          </p:cNvSpPr>
          <p:nvPr userDrawn="1"/>
        </p:nvSpPr>
        <p:spPr bwMode="auto">
          <a:xfrm>
            <a:off x="11108268" y="3179764"/>
            <a:ext cx="486833"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14"/>
          <p:cNvSpPr>
            <a:spLocks/>
          </p:cNvSpPr>
          <p:nvPr userDrawn="1"/>
        </p:nvSpPr>
        <p:spPr bwMode="auto">
          <a:xfrm>
            <a:off x="8674100" y="2808289"/>
            <a:ext cx="728133"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 name="Freeform 15"/>
          <p:cNvSpPr>
            <a:spLocks/>
          </p:cNvSpPr>
          <p:nvPr userDrawn="1"/>
        </p:nvSpPr>
        <p:spPr bwMode="auto">
          <a:xfrm>
            <a:off x="4216401" y="3592513"/>
            <a:ext cx="3754967"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Title 1"/>
          <p:cNvSpPr>
            <a:spLocks noGrp="1"/>
          </p:cNvSpPr>
          <p:nvPr>
            <p:ph type="title"/>
          </p:nvPr>
        </p:nvSpPr>
        <p:spPr>
          <a:xfrm>
            <a:off x="609600" y="1524001"/>
            <a:ext cx="5994400" cy="381000"/>
          </a:xfrm>
        </p:spPr>
        <p:txBody>
          <a:bodyPr>
            <a:noAutofit/>
          </a:bodyPr>
          <a:lstStyle/>
          <a:p>
            <a:r>
              <a:rPr lang="en-US"/>
              <a:t>Click to edit Master title style</a:t>
            </a:r>
          </a:p>
        </p:txBody>
      </p:sp>
      <p:sp>
        <p:nvSpPr>
          <p:cNvPr id="18"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11" name="Picture 10">
            <a:extLst>
              <a:ext uri="{FF2B5EF4-FFF2-40B4-BE49-F238E27FC236}">
                <a16:creationId xmlns:a16="http://schemas.microsoft.com/office/drawing/2014/main" id="{3915B205-43EA-4AA1-B3A4-49EED87874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8"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0" name="Content Placeholder 2"/>
          <p:cNvSpPr>
            <a:spLocks noGrp="1"/>
          </p:cNvSpPr>
          <p:nvPr>
            <p:ph idx="1"/>
          </p:nvPr>
        </p:nvSpPr>
        <p:spPr>
          <a:xfrm>
            <a:off x="609600" y="1524000"/>
            <a:ext cx="10972800" cy="4572000"/>
          </a:xfrm>
        </p:spPr>
        <p:txBody>
          <a:bodyPr/>
          <a:lstStyle>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05C7728A-95B1-4E61-9273-F88648659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8" name="Content Placeholder 2"/>
          <p:cNvSpPr>
            <a:spLocks noGrp="1"/>
          </p:cNvSpPr>
          <p:nvPr>
            <p:ph idx="1"/>
          </p:nvPr>
        </p:nvSpPr>
        <p:spPr>
          <a:xfrm>
            <a:off x="609600" y="1524000"/>
            <a:ext cx="10972800" cy="4572000"/>
          </a:xfrm>
        </p:spPr>
        <p:txBody>
          <a:bodyPr/>
          <a:lstStyle>
            <a:lvl3pPr marL="233363" indent="-233363">
              <a:buFont typeface="+mj-lt"/>
              <a:buAutoNum type="arabicPeriod"/>
              <a:defRPr/>
            </a:lvl3pPr>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7F7A34B2-2F00-4F6C-8A55-AE1DF999A5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ou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609600" y="1524000"/>
            <a:ext cx="6502400" cy="4572000"/>
          </a:xfrm>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6"/>
          </p:nvPr>
        </p:nvSpPr>
        <p:spPr>
          <a:xfrm>
            <a:off x="7315200" y="1219200"/>
            <a:ext cx="4267200" cy="4038600"/>
          </a:xfrm>
          <a:solidFill>
            <a:srgbClr val="D8D7DF"/>
          </a:solidFill>
        </p:spPr>
        <p:txBody>
          <a:bodyPr/>
          <a:lstStyle/>
          <a:p>
            <a:pPr lvl="0"/>
            <a:r>
              <a:rPr lang="en-US"/>
              <a:t>Click to edit Master text styles</a:t>
            </a:r>
          </a:p>
        </p:txBody>
      </p:sp>
      <p:sp>
        <p:nvSpPr>
          <p:cNvPr id="14" name="Text Placeholder 13"/>
          <p:cNvSpPr>
            <a:spLocks noGrp="1"/>
          </p:cNvSpPr>
          <p:nvPr>
            <p:ph type="body" sz="quarter" idx="17"/>
          </p:nvPr>
        </p:nvSpPr>
        <p:spPr>
          <a:xfrm>
            <a:off x="7721600" y="1524000"/>
            <a:ext cx="3454400" cy="3429000"/>
          </a:xfrm>
        </p:spPr>
        <p:txBody>
          <a:bodyPr/>
          <a:lstStyle>
            <a:lvl1pPr>
              <a:spcBef>
                <a:spcPts val="0"/>
              </a:spcBef>
              <a:spcAft>
                <a:spcPts val="1000"/>
              </a:spcAft>
              <a:defRPr baseline="0">
                <a:solidFill>
                  <a:schemeClr val="accent1"/>
                </a:solidFill>
                <a:latin typeface="Arial" pitchFamily="34" charset="0"/>
              </a:defRPr>
            </a:lvl1pPr>
            <a:lvl2pPr>
              <a:spcAft>
                <a:spcPts val="400"/>
              </a:spcAft>
              <a:defRPr sz="1200"/>
            </a:lvl2pPr>
          </a:lstStyle>
          <a:p>
            <a:pPr lvl="0"/>
            <a:r>
              <a:rPr lang="en-US"/>
              <a:t>Click to edit Master text styles</a:t>
            </a:r>
          </a:p>
          <a:p>
            <a:pPr lvl="1"/>
            <a:r>
              <a:rPr lang="en-US"/>
              <a:t>Second level</a:t>
            </a:r>
          </a:p>
        </p:txBody>
      </p:sp>
      <p:sp>
        <p:nvSpPr>
          <p:cNvPr id="11" name="Text Placeholder 12"/>
          <p:cNvSpPr>
            <a:spLocks noGrp="1"/>
          </p:cNvSpPr>
          <p:nvPr>
            <p:ph type="body" sz="quarter" idx="18"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7"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8" name="Picture 7">
            <a:extLst>
              <a:ext uri="{FF2B5EF4-FFF2-40B4-BE49-F238E27FC236}">
                <a16:creationId xmlns:a16="http://schemas.microsoft.com/office/drawing/2014/main" id="{811A8085-1A1C-412C-8E45-6EAE9AD5BD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8737600" cy="307777"/>
          </a:xfrm>
        </p:spPr>
        <p:txBody>
          <a:bodyPr>
            <a:noAutofit/>
          </a:bodyPr>
          <a:lstStyle/>
          <a:p>
            <a:r>
              <a:rPr lang="en-US"/>
              <a:t>Click to edit Master title style</a:t>
            </a:r>
          </a:p>
        </p:txBody>
      </p:sp>
      <p:sp>
        <p:nvSpPr>
          <p:cNvPr id="7" name="Text Placeholder 2"/>
          <p:cNvSpPr>
            <a:spLocks noGrp="1"/>
          </p:cNvSpPr>
          <p:nvPr>
            <p:ph idx="1" hasCustomPrompt="1"/>
          </p:nvPr>
        </p:nvSpPr>
        <p:spPr>
          <a:xfrm>
            <a:off x="609600" y="804673"/>
            <a:ext cx="8737600" cy="276999"/>
          </a:xfrm>
          <a:prstGeom prst="rect">
            <a:avLst/>
          </a:prstGeom>
        </p:spPr>
        <p:txBody>
          <a:bodyPr vert="horz" wrap="square" lIns="0" tIns="0" rIns="0" bIns="0" rtlCol="0">
            <a:noAutofit/>
          </a:bodyPr>
          <a:lstStyle>
            <a:lvl1pPr>
              <a:defRPr sz="1750" b="0"/>
            </a:lvl1pPr>
          </a:lstStyle>
          <a:p>
            <a:pPr lvl="0"/>
            <a:r>
              <a:rPr lang="en-US"/>
              <a:t>Click to edit Master text styles</a:t>
            </a:r>
          </a:p>
        </p:txBody>
      </p:sp>
      <p:sp>
        <p:nvSpPr>
          <p:cNvPr id="10" name="Freeform 5"/>
          <p:cNvSpPr>
            <a:spLocks/>
          </p:cNvSpPr>
          <p:nvPr userDrawn="1"/>
        </p:nvSpPr>
        <p:spPr bwMode="auto">
          <a:xfrm>
            <a:off x="918849" y="3515640"/>
            <a:ext cx="3862993" cy="1940526"/>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 name="Freeform 6"/>
          <p:cNvSpPr>
            <a:spLocks/>
          </p:cNvSpPr>
          <p:nvPr userDrawn="1"/>
        </p:nvSpPr>
        <p:spPr bwMode="auto">
          <a:xfrm>
            <a:off x="9291190" y="3515640"/>
            <a:ext cx="365259" cy="1940526"/>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Freeform 7"/>
          <p:cNvSpPr>
            <a:spLocks/>
          </p:cNvSpPr>
          <p:nvPr userDrawn="1"/>
        </p:nvSpPr>
        <p:spPr bwMode="auto">
          <a:xfrm>
            <a:off x="5578003" y="3515641"/>
            <a:ext cx="2836228" cy="981952"/>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6141884" y="1621875"/>
            <a:ext cx="1126076" cy="97982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8234928" y="999936"/>
            <a:ext cx="3048314" cy="467596"/>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10"/>
          <p:cNvSpPr>
            <a:spLocks/>
          </p:cNvSpPr>
          <p:nvPr userDrawn="1"/>
        </p:nvSpPr>
        <p:spPr bwMode="auto">
          <a:xfrm>
            <a:off x="6273175" y="5793661"/>
            <a:ext cx="863493" cy="467596"/>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11"/>
          <p:cNvSpPr>
            <a:spLocks/>
          </p:cNvSpPr>
          <p:nvPr userDrawn="1"/>
        </p:nvSpPr>
        <p:spPr bwMode="auto">
          <a:xfrm>
            <a:off x="2452265" y="1621876"/>
            <a:ext cx="1708469" cy="465472"/>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2"/>
          <p:cNvSpPr>
            <a:spLocks/>
          </p:cNvSpPr>
          <p:nvPr userDrawn="1"/>
        </p:nvSpPr>
        <p:spPr bwMode="auto">
          <a:xfrm>
            <a:off x="918849" y="1621876"/>
            <a:ext cx="348428" cy="81404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pic>
        <p:nvPicPr>
          <p:cNvPr id="20" name="Picture 19">
            <a:extLst>
              <a:ext uri="{FF2B5EF4-FFF2-40B4-BE49-F238E27FC236}">
                <a16:creationId xmlns:a16="http://schemas.microsoft.com/office/drawing/2014/main" id="{EBD26C8B-993A-4BCF-9C25-59827759C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5835" y="5947161"/>
            <a:ext cx="2272232" cy="62819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hasCustomPrompt="1"/>
          </p:nvPr>
        </p:nvSpPr>
        <p:spPr>
          <a:xfrm>
            <a:off x="609600" y="1524000"/>
            <a:ext cx="10972800" cy="4572000"/>
          </a:xfrm>
        </p:spPr>
        <p:txBody>
          <a:bodyPr/>
          <a:lstStyle>
            <a:lvl1pPr>
              <a:lnSpc>
                <a:spcPts val="4400"/>
              </a:lnSpc>
              <a:spcBef>
                <a:spcPts val="0"/>
              </a:spcBef>
              <a:spcAft>
                <a:spcPts val="0"/>
              </a:spcAft>
              <a:defRPr sz="3900" b="0" i="0" baseline="0"/>
            </a:lvl1pPr>
          </a:lstStyle>
          <a:p>
            <a:pPr lvl="0"/>
            <a:r>
              <a:rPr lang="en-US"/>
              <a:t>“Click to edit Master text styles</a:t>
            </a:r>
          </a:p>
        </p:txBody>
      </p:sp>
      <p:sp>
        <p:nvSpPr>
          <p:cNvPr id="9"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2"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BF7FEBB7-37DD-4862-900D-8874BFD324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5"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5" name="Picture 4">
            <a:extLst>
              <a:ext uri="{FF2B5EF4-FFF2-40B4-BE49-F238E27FC236}">
                <a16:creationId xmlns:a16="http://schemas.microsoft.com/office/drawing/2014/main" id="{3D70C9E3-F9C3-4CD9-8A05-7791A0CDD2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Picture 2">
            <a:extLst>
              <a:ext uri="{FF2B5EF4-FFF2-40B4-BE49-F238E27FC236}">
                <a16:creationId xmlns:a16="http://schemas.microsoft.com/office/drawing/2014/main" id="{FCA3F146-AC7D-475B-9748-30908384DC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9521" y="1739707"/>
            <a:ext cx="6572958" cy="1692212"/>
          </a:xfrm>
          <a:prstGeom prst="rect">
            <a:avLst/>
          </a:prstGeom>
        </p:spPr>
      </p:pic>
      <p:sp>
        <p:nvSpPr>
          <p:cNvPr id="3" name="TextBox 2"/>
          <p:cNvSpPr txBox="1"/>
          <p:nvPr userDrawn="1"/>
        </p:nvSpPr>
        <p:spPr>
          <a:xfrm>
            <a:off x="3333127" y="3668950"/>
            <a:ext cx="5525745" cy="400110"/>
          </a:xfrm>
          <a:prstGeom prst="rect">
            <a:avLst/>
          </a:prstGeom>
          <a:noFill/>
        </p:spPr>
        <p:txBody>
          <a:bodyPr wrap="square" rtlCol="0">
            <a:spAutoFit/>
          </a:bodyPr>
          <a:lstStyle/>
          <a:p>
            <a:pPr algn="ctr"/>
            <a:r>
              <a:rPr lang="en-US" sz="2000"/>
              <a:t>www.savilleassessment.com</a:t>
            </a:r>
            <a:endParaRPr lang="en-GB" sz="2000"/>
          </a:p>
        </p:txBody>
      </p:sp>
      <p:cxnSp>
        <p:nvCxnSpPr>
          <p:cNvPr id="9" name="Straight Connector 8"/>
          <p:cNvCxnSpPr>
            <a:cxnSpLocks/>
          </p:cNvCxnSpPr>
          <p:nvPr userDrawn="1"/>
        </p:nvCxnSpPr>
        <p:spPr>
          <a:xfrm>
            <a:off x="3151001" y="3464965"/>
            <a:ext cx="5889998" cy="4"/>
          </a:xfrm>
          <a:prstGeom prst="line">
            <a:avLst/>
          </a:prstGeom>
          <a:ln w="28575">
            <a:solidFill>
              <a:srgbClr val="D8DBD8"/>
            </a:solidFill>
          </a:ln>
        </p:spPr>
        <p:style>
          <a:lnRef idx="1">
            <a:schemeClr val="accent1"/>
          </a:lnRef>
          <a:fillRef idx="0">
            <a:schemeClr val="accent1"/>
          </a:fillRef>
          <a:effectRef idx="0">
            <a:schemeClr val="accent1"/>
          </a:effectRef>
          <a:fontRef idx="minor">
            <a:schemeClr val="tx1"/>
          </a:fontRef>
        </p:style>
      </p:cxnSp>
      <p:sp>
        <p:nvSpPr>
          <p:cNvPr id="10" name="Footer Placeholder 3 Copyright">
            <a:extLst>
              <a:ext uri="{FF2B5EF4-FFF2-40B4-BE49-F238E27FC236}">
                <a16:creationId xmlns:a16="http://schemas.microsoft.com/office/drawing/2014/main" id="{B89421D4-460E-414E-9881-992193F3E403}"/>
              </a:ext>
            </a:extLst>
          </p:cNvPr>
          <p:cNvSpPr>
            <a:spLocks noGrp="1"/>
          </p:cNvSpPr>
          <p:nvPr>
            <p:ph type="ftr" sz="quarter" idx="11"/>
          </p:nvPr>
        </p:nvSpPr>
        <p:spPr>
          <a:xfrm>
            <a:off x="2299994" y="6260565"/>
            <a:ext cx="7592008" cy="217825"/>
          </a:xfrm>
          <a:prstGeom prst="rect">
            <a:avLst/>
          </a:prstGeom>
        </p:spPr>
        <p:txBody>
          <a:bodyPr/>
          <a:lstStyle>
            <a:lvl1pPr algn="ctr">
              <a:defRPr sz="1200"/>
            </a:lvl1pPr>
          </a:lstStyle>
          <a:p>
            <a:r>
              <a:rPr lang="en-GB"/>
              <a:t>© 2019 Saville Assessment, Willis Towers Watson. All rights reserved.</a:t>
            </a:r>
            <a:endParaRPr lang="en-US"/>
          </a:p>
        </p:txBody>
      </p:sp>
      <p:pic>
        <p:nvPicPr>
          <p:cNvPr id="6" name="Graphic 5">
            <a:extLst>
              <a:ext uri="{FF2B5EF4-FFF2-40B4-BE49-F238E27FC236}">
                <a16:creationId xmlns:a16="http://schemas.microsoft.com/office/drawing/2014/main" id="{FEBB3269-ABCE-415C-9A5F-0585224CB2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95462" y="4297714"/>
            <a:ext cx="1801073" cy="237641"/>
          </a:xfrm>
          <a:prstGeom prst="rect">
            <a:avLst/>
          </a:prstGeom>
        </p:spPr>
      </p:pic>
    </p:spTree>
    <p:extLst>
      <p:ext uri="{BB962C8B-B14F-4D97-AF65-F5344CB8AC3E}">
        <p14:creationId xmlns:p14="http://schemas.microsoft.com/office/powerpoint/2010/main" val="113686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solidFill>
                  <a:schemeClr val="bg1"/>
                </a:solidFill>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solidFill>
                  <a:schemeClr val="bg1"/>
                </a:solidFill>
              </a:defRPr>
            </a:lvl1pPr>
          </a:lstStyle>
          <a:p>
            <a:pPr lvl="0"/>
            <a:r>
              <a:rPr lang="en-US"/>
              <a:t>Click to edit Master text styles</a:t>
            </a:r>
          </a:p>
        </p:txBody>
      </p:sp>
      <p:grpSp>
        <p:nvGrpSpPr>
          <p:cNvPr id="4" name="Group 3"/>
          <p:cNvGrpSpPr/>
          <p:nvPr userDrawn="1"/>
        </p:nvGrpSpPr>
        <p:grpSpPr>
          <a:xfrm>
            <a:off x="609600" y="1014411"/>
            <a:ext cx="10987617" cy="5386388"/>
            <a:chOff x="457200" y="452438"/>
            <a:chExt cx="8240713" cy="5386388"/>
          </a:xfrm>
          <a:solidFill>
            <a:schemeClr val="tx1">
              <a:alpha val="20000"/>
            </a:schemeClr>
          </a:solidFill>
        </p:grpSpPr>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457200" y="3582310"/>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7111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solidFill>
                  <a:srgbClr val="702082"/>
                </a:solidFill>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solidFill>
                  <a:schemeClr val="tx1"/>
                </a:solidFill>
              </a:defRPr>
            </a:lvl1pPr>
          </a:lstStyle>
          <a:p>
            <a:pPr lvl="0"/>
            <a:r>
              <a:rPr lang="en-US"/>
              <a:t>Click to edit Master text styles</a:t>
            </a:r>
          </a:p>
        </p:txBody>
      </p:sp>
      <p:grpSp>
        <p:nvGrpSpPr>
          <p:cNvPr id="4" name="Group 3"/>
          <p:cNvGrpSpPr/>
          <p:nvPr userDrawn="1"/>
        </p:nvGrpSpPr>
        <p:grpSpPr>
          <a:xfrm>
            <a:off x="609600" y="946960"/>
            <a:ext cx="10987617" cy="5386388"/>
            <a:chOff x="457200" y="452438"/>
            <a:chExt cx="8240713" cy="5386388"/>
          </a:xfrm>
          <a:solidFill>
            <a:schemeClr val="bg1">
              <a:alpha val="60000"/>
            </a:schemeClr>
          </a:solidFill>
        </p:grpSpPr>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457200" y="3582325"/>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10832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lvl1pPr>
          </a:lstStyle>
          <a:p>
            <a:pPr lvl="0"/>
            <a:r>
              <a:rPr lang="en-US"/>
              <a:t>Click to edit Master text styles</a:t>
            </a:r>
          </a:p>
        </p:txBody>
      </p:sp>
      <p:sp>
        <p:nvSpPr>
          <p:cNvPr id="7" name="Freeform 5"/>
          <p:cNvSpPr>
            <a:spLocks/>
          </p:cNvSpPr>
          <p:nvPr userDrawn="1"/>
        </p:nvSpPr>
        <p:spPr bwMode="auto">
          <a:xfrm>
            <a:off x="9264651" y="1597026"/>
            <a:ext cx="1365251"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11228918" y="452438"/>
            <a:ext cx="368300"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9912351" y="3097214"/>
            <a:ext cx="1684867"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9912351" y="5494338"/>
            <a:ext cx="1684867"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558800" y="3602702"/>
            <a:ext cx="10668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6481234" y="5037138"/>
            <a:ext cx="1375833"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3067051" y="3571875"/>
            <a:ext cx="2766484"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solidFill>
                  <a:schemeClr val="bg1"/>
                </a:solidFill>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solidFill>
                  <a:schemeClr val="bg1"/>
                </a:solidFill>
              </a:defRPr>
            </a:lvl1pPr>
          </a:lstStyle>
          <a:p>
            <a:pPr lvl="0"/>
            <a:r>
              <a:rPr lang="en-US"/>
              <a:t>Click to edit Master text styles</a:t>
            </a:r>
          </a:p>
        </p:txBody>
      </p:sp>
      <p:sp>
        <p:nvSpPr>
          <p:cNvPr id="7" name="Freeform 5"/>
          <p:cNvSpPr>
            <a:spLocks/>
          </p:cNvSpPr>
          <p:nvPr userDrawn="1"/>
        </p:nvSpPr>
        <p:spPr bwMode="auto">
          <a:xfrm>
            <a:off x="9264651" y="1597026"/>
            <a:ext cx="1365251"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11228918" y="452438"/>
            <a:ext cx="368300"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9912351" y="3097214"/>
            <a:ext cx="1684867"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9912351" y="5494338"/>
            <a:ext cx="1684867"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609600" y="3558258"/>
            <a:ext cx="10668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6481234" y="5037138"/>
            <a:ext cx="1375833"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3067051" y="3571875"/>
            <a:ext cx="2766484"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Tree>
    <p:extLst>
      <p:ext uri="{BB962C8B-B14F-4D97-AF65-F5344CB8AC3E}">
        <p14:creationId xmlns:p14="http://schemas.microsoft.com/office/powerpoint/2010/main" val="3272692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vider Blue">
    <p:bg>
      <p:bgPr>
        <a:solidFill>
          <a:srgbClr val="C8D7D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68F3D3C-D32C-4FD6-AD17-DABC18849A4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463" r="19149" b="18725"/>
          <a:stretch/>
        </p:blipFill>
        <p:spPr>
          <a:xfrm>
            <a:off x="3074128" y="0"/>
            <a:ext cx="9117872"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sp>
        <p:nvSpPr>
          <p:cNvPr id="4" name="TextBox 3"/>
          <p:cNvSpPr txBox="1"/>
          <p:nvPr userDrawn="1"/>
        </p:nvSpPr>
        <p:spPr>
          <a:xfrm>
            <a:off x="5098119" y="3078815"/>
            <a:ext cx="3887715" cy="830997"/>
          </a:xfrm>
          <a:prstGeom prst="rect">
            <a:avLst/>
          </a:prstGeom>
          <a:noFill/>
        </p:spPr>
        <p:txBody>
          <a:bodyPr wrap="square" rtlCol="0">
            <a:spAutoFit/>
          </a:bodyPr>
          <a:lstStyle/>
          <a:p>
            <a:r>
              <a:rPr lang="en-GB" sz="4800" b="1">
                <a:solidFill>
                  <a:srgbClr val="00A0D2"/>
                </a:solidFill>
              </a:rPr>
              <a:t>Hire Talent</a:t>
            </a: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95396" y="2560542"/>
            <a:ext cx="1614536" cy="1540887"/>
          </a:xfrm>
          <a:prstGeom prst="rect">
            <a:avLst/>
          </a:prstGeom>
        </p:spPr>
      </p:pic>
      <p:pic>
        <p:nvPicPr>
          <p:cNvPr id="7" name="Picture 6">
            <a:extLst>
              <a:ext uri="{FF2B5EF4-FFF2-40B4-BE49-F238E27FC236}">
                <a16:creationId xmlns:a16="http://schemas.microsoft.com/office/drawing/2014/main" id="{6D5F3BDD-12E7-44FB-94D4-C006920A7A1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253814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der Blue">
    <p:bg>
      <p:bgPr>
        <a:solidFill>
          <a:srgbClr val="EFEED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A66710-4E65-4F7A-81D2-0C9A0A8C1EE1}"/>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t="7534" r="4202" b="19974"/>
          <a:stretch/>
        </p:blipFill>
        <p:spPr>
          <a:xfrm>
            <a:off x="2971687" y="1"/>
            <a:ext cx="9220313"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952" y="2653153"/>
            <a:ext cx="1578654" cy="1551695"/>
          </a:xfrm>
          <a:prstGeom prst="rect">
            <a:avLst/>
          </a:prstGeom>
        </p:spPr>
      </p:pic>
      <p:sp>
        <p:nvSpPr>
          <p:cNvPr id="4" name="TextBox 3"/>
          <p:cNvSpPr txBox="1"/>
          <p:nvPr userDrawn="1"/>
        </p:nvSpPr>
        <p:spPr>
          <a:xfrm>
            <a:off x="4994216" y="3013501"/>
            <a:ext cx="3887715" cy="830997"/>
          </a:xfrm>
          <a:prstGeom prst="rect">
            <a:avLst/>
          </a:prstGeom>
          <a:noFill/>
        </p:spPr>
        <p:txBody>
          <a:bodyPr wrap="square" rtlCol="0">
            <a:spAutoFit/>
          </a:bodyPr>
          <a:lstStyle/>
          <a:p>
            <a:r>
              <a:rPr lang="en-GB" sz="4800" b="1">
                <a:solidFill>
                  <a:srgbClr val="FFB81C"/>
                </a:solidFill>
              </a:rPr>
              <a:t>Build Talent</a:t>
            </a:r>
          </a:p>
        </p:txBody>
      </p:sp>
      <p:pic>
        <p:nvPicPr>
          <p:cNvPr id="6" name="Picture 5">
            <a:extLst>
              <a:ext uri="{FF2B5EF4-FFF2-40B4-BE49-F238E27FC236}">
                <a16:creationId xmlns:a16="http://schemas.microsoft.com/office/drawing/2014/main" id="{631808D1-E5FC-4F21-8FF8-8024715712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24520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vider Blue">
    <p:bg>
      <p:bgPr>
        <a:solidFill>
          <a:srgbClr val="DDD0C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46BDFB-0B56-4698-A4AE-8D743BB82D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888" r="23589" b="24763"/>
          <a:stretch/>
        </p:blipFill>
        <p:spPr>
          <a:xfrm>
            <a:off x="2892491" y="0"/>
            <a:ext cx="9299510"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sp>
        <p:nvSpPr>
          <p:cNvPr id="4" name="TextBox 3"/>
          <p:cNvSpPr txBox="1"/>
          <p:nvPr userDrawn="1"/>
        </p:nvSpPr>
        <p:spPr>
          <a:xfrm>
            <a:off x="5051588" y="3013501"/>
            <a:ext cx="3887715" cy="830997"/>
          </a:xfrm>
          <a:prstGeom prst="rect">
            <a:avLst/>
          </a:prstGeom>
          <a:noFill/>
        </p:spPr>
        <p:txBody>
          <a:bodyPr wrap="square" rtlCol="0">
            <a:spAutoFit/>
          </a:bodyPr>
          <a:lstStyle/>
          <a:p>
            <a:r>
              <a:rPr lang="en-GB" sz="4800" b="1">
                <a:solidFill>
                  <a:srgbClr val="C110A0"/>
                </a:solidFill>
              </a:rPr>
              <a:t>Lead Talent</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54220" y="2808297"/>
            <a:ext cx="1766094" cy="1056741"/>
          </a:xfrm>
          <a:prstGeom prst="rect">
            <a:avLst/>
          </a:prstGeom>
        </p:spPr>
      </p:pic>
      <p:pic>
        <p:nvPicPr>
          <p:cNvPr id="7" name="Picture 6">
            <a:extLst>
              <a:ext uri="{FF2B5EF4-FFF2-40B4-BE49-F238E27FC236}">
                <a16:creationId xmlns:a16="http://schemas.microsoft.com/office/drawing/2014/main" id="{9FDD2FFA-5ED1-4137-B35F-B113D32962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21232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custDataLst>
              <p:tags r:id="rId25"/>
            </p:custDataLst>
          </p:nvPr>
        </p:nvSpPr>
        <p:spPr>
          <a:xfrm rot="19906914">
            <a:off x="324769" y="3029257"/>
            <a:ext cx="11352091" cy="1107996"/>
          </a:xfrm>
          <a:prstGeom prst="rect">
            <a:avLst/>
          </a:prstGeom>
          <a:noFill/>
        </p:spPr>
        <p:txBody>
          <a:bodyPr wrap="square" rtlCol="0" anchor="ctr" anchorCtr="0">
            <a:spAutoFit/>
          </a:bodyPr>
          <a:lstStyle/>
          <a:p>
            <a:pPr algn="ctr"/>
            <a:r>
              <a:rPr lang="en-GB" sz="6600" b="1" baseline="0">
                <a:solidFill>
                  <a:srgbClr val="C0C0C0"/>
                </a:solidFill>
              </a:rPr>
              <a:t> </a:t>
            </a:r>
            <a:endParaRPr lang="en-GB" sz="1800" b="1">
              <a:solidFill>
                <a:srgbClr val="C0C0C0"/>
              </a:solidFill>
            </a:endParaRPr>
          </a:p>
        </p:txBody>
      </p:sp>
      <p:sp>
        <p:nvSpPr>
          <p:cNvPr id="2" name="Title Placeholder 1"/>
          <p:cNvSpPr>
            <a:spLocks noGrp="1"/>
          </p:cNvSpPr>
          <p:nvPr>
            <p:ph type="title"/>
          </p:nvPr>
        </p:nvSpPr>
        <p:spPr>
          <a:xfrm>
            <a:off x="609600" y="457201"/>
            <a:ext cx="10972800" cy="307777"/>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609600" y="1524000"/>
            <a:ext cx="109728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074400" y="6400801"/>
            <a:ext cx="508000" cy="138499"/>
          </a:xfrm>
          <a:prstGeom prst="rect">
            <a:avLst/>
          </a:prstGeom>
        </p:spPr>
        <p:txBody>
          <a:bodyPr vert="horz" wrap="square" lIns="0" tIns="0" rIns="0" bIns="0" rtlCol="0" anchor="t" anchorCtr="0">
            <a:spAutoFit/>
          </a:bodyPr>
          <a:lstStyle>
            <a:lvl1pPr algn="r">
              <a:defRPr sz="900">
                <a:solidFill>
                  <a:schemeClr val="tx1"/>
                </a:solidFill>
              </a:defRPr>
            </a:lvl1pPr>
          </a:lstStyle>
          <a:p>
            <a:fld id="{2083E393-C0BF-4ED8-8545-7E4C90AFF83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701" r:id="rId4"/>
    <p:sldLayoutId id="2147483693" r:id="rId5"/>
    <p:sldLayoutId id="2147483697" r:id="rId6"/>
    <p:sldLayoutId id="2147483705" r:id="rId7"/>
    <p:sldLayoutId id="2147483703" r:id="rId8"/>
    <p:sldLayoutId id="2147483704" r:id="rId9"/>
    <p:sldLayoutId id="2147483706" r:id="rId10"/>
    <p:sldLayoutId id="2147483708" r:id="rId11"/>
    <p:sldLayoutId id="2147483707" r:id="rId12"/>
    <p:sldLayoutId id="2147483709" r:id="rId13"/>
    <p:sldLayoutId id="2147483710" r:id="rId14"/>
    <p:sldLayoutId id="2147483711" r:id="rId15"/>
    <p:sldLayoutId id="2147483687" r:id="rId16"/>
    <p:sldLayoutId id="2147483696" r:id="rId17"/>
    <p:sldLayoutId id="2147483695" r:id="rId18"/>
    <p:sldLayoutId id="2147483672" r:id="rId19"/>
    <p:sldLayoutId id="2147483666" r:id="rId20"/>
    <p:sldLayoutId id="2147483690" r:id="rId21"/>
    <p:sldLayoutId id="2147483667" r:id="rId22"/>
    <p:sldLayoutId id="2147483698" r:id="rId23"/>
  </p:sldLayoutIdLst>
  <p:hf hdr="0" dt="0"/>
  <p:txStyles>
    <p:title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4.sv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56.jpeg"/><Relationship Id="rId4" Type="http://schemas.openxmlformats.org/officeDocument/2006/relationships/hyperlink" Target="http://projectivetests.umwblogs.org/files/2010/10/tatpic21.j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jpeg"/><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7.jpeg"/><Relationship Id="rId1" Type="http://schemas.openxmlformats.org/officeDocument/2006/relationships/slideLayout" Target="../slideLayouts/slideLayout1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microsoft.com/office/2007/relationships/hdphoto" Target="../media/hdphoto3.wdp"/><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51.jpeg"/></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37.jpeg"/><Relationship Id="rId1" Type="http://schemas.openxmlformats.org/officeDocument/2006/relationships/slideLayout" Target="../slideLayouts/slideLayout17.xml"/><Relationship Id="rId5" Type="http://schemas.openxmlformats.org/officeDocument/2006/relationships/image" Target="../media/image110.jpeg"/><Relationship Id="rId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13.jpeg"/><Relationship Id="rId4" Type="http://schemas.openxmlformats.org/officeDocument/2006/relationships/image" Target="../media/image112.jpeg"/></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jpeg"/><Relationship Id="rId1" Type="http://schemas.openxmlformats.org/officeDocument/2006/relationships/slideLayout" Target="../slideLayouts/slideLayout17.xml"/><Relationship Id="rId4" Type="http://schemas.microsoft.com/office/2007/relationships/hdphoto" Target="../media/hdphoto4.wdp"/></Relationships>
</file>

<file path=ppt/slides/_rels/slide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2F059-DE86-45A7-82FA-BC9B3FA07DCD}"/>
              </a:ext>
            </a:extLst>
          </p:cNvPr>
          <p:cNvSpPr>
            <a:spLocks noGrp="1"/>
          </p:cNvSpPr>
          <p:nvPr>
            <p:ph type="title"/>
          </p:nvPr>
        </p:nvSpPr>
        <p:spPr/>
        <p:txBody>
          <a:bodyPr/>
          <a:lstStyle/>
          <a:p>
            <a:r>
              <a:rPr lang="en-GB"/>
              <a:t>Saville Assessment </a:t>
            </a:r>
            <a:br>
              <a:rPr lang="en-GB"/>
            </a:br>
            <a:r>
              <a:rPr lang="en-GB"/>
              <a:t>International Accreditation	</a:t>
            </a:r>
          </a:p>
        </p:txBody>
      </p:sp>
      <p:sp>
        <p:nvSpPr>
          <p:cNvPr id="5" name="Text Placeholder 4">
            <a:extLst>
              <a:ext uri="{FF2B5EF4-FFF2-40B4-BE49-F238E27FC236}">
                <a16:creationId xmlns:a16="http://schemas.microsoft.com/office/drawing/2014/main" id="{D55B4D00-18CE-41F2-8D64-A979F7CE2035}"/>
              </a:ext>
            </a:extLst>
          </p:cNvPr>
          <p:cNvSpPr>
            <a:spLocks noGrp="1"/>
          </p:cNvSpPr>
          <p:nvPr>
            <p:ph type="body" sz="quarter" idx="13"/>
          </p:nvPr>
        </p:nvSpPr>
        <p:spPr/>
        <p:txBody>
          <a:bodyPr/>
          <a:lstStyle/>
          <a:p>
            <a:r>
              <a:rPr lang="en-GB"/>
              <a:t>Swift Aptitude</a:t>
            </a:r>
          </a:p>
        </p:txBody>
      </p:sp>
      <p:sp>
        <p:nvSpPr>
          <p:cNvPr id="6" name="Footer Placeholder 3">
            <a:extLst>
              <a:ext uri="{FF2B5EF4-FFF2-40B4-BE49-F238E27FC236}">
                <a16:creationId xmlns:a16="http://schemas.microsoft.com/office/drawing/2014/main" id="{DEFA7987-095B-45A9-AEA8-E5CB8E667E8C}"/>
              </a:ext>
            </a:extLst>
          </p:cNvPr>
          <p:cNvSpPr txBox="1">
            <a:spLocks/>
          </p:cNvSpPr>
          <p:nvPr/>
        </p:nvSpPr>
        <p:spPr>
          <a:xfrm>
            <a:off x="609600" y="6262299"/>
            <a:ext cx="7037137"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 2019 Saville Assessment, Willis Towers Watson. All rights reserved.</a:t>
            </a:r>
            <a:endParaRPr lang="en-US" sz="1050"/>
          </a:p>
        </p:txBody>
      </p:sp>
      <p:pic>
        <p:nvPicPr>
          <p:cNvPr id="7" name="Picture 6">
            <a:extLst>
              <a:ext uri="{FF2B5EF4-FFF2-40B4-BE49-F238E27FC236}">
                <a16:creationId xmlns:a16="http://schemas.microsoft.com/office/drawing/2014/main" id="{5E5DEC88-B157-43EC-845F-B8D3B482E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593" y="1507081"/>
            <a:ext cx="1566672" cy="528882"/>
          </a:xfrm>
          <a:prstGeom prst="rect">
            <a:avLst/>
          </a:prstGeom>
        </p:spPr>
      </p:pic>
    </p:spTree>
    <p:extLst>
      <p:ext uri="{BB962C8B-B14F-4D97-AF65-F5344CB8AC3E}">
        <p14:creationId xmlns:p14="http://schemas.microsoft.com/office/powerpoint/2010/main" val="3101950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Talent Trends and Challenges</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p:txBody>
          <a:bodyPr numCol="2"/>
          <a:lstStyle/>
          <a:p>
            <a:pPr marL="342900" indent="-342900">
              <a:spcAft>
                <a:spcPts val="1200"/>
              </a:spcAft>
              <a:buFont typeface="Wingdings" panose="05000000000000000000" pitchFamily="2" charset="2"/>
              <a:buChar char="§"/>
            </a:pPr>
            <a:r>
              <a:rPr lang="en-US" sz="1800" b="0">
                <a:latin typeface="Arial" charset="0"/>
              </a:rPr>
              <a:t>Talent is global</a:t>
            </a:r>
          </a:p>
          <a:p>
            <a:pPr marL="342900" indent="-342900">
              <a:spcAft>
                <a:spcPts val="1200"/>
              </a:spcAft>
              <a:buFont typeface="Wingdings" panose="05000000000000000000" pitchFamily="2" charset="2"/>
              <a:buChar char="§"/>
            </a:pPr>
            <a:r>
              <a:rPr lang="en-US" sz="1800" b="0">
                <a:latin typeface="Arial" charset="0"/>
              </a:rPr>
              <a:t>Applicant numbers per role are increasing</a:t>
            </a:r>
          </a:p>
          <a:p>
            <a:pPr marL="342900" indent="-342900">
              <a:spcAft>
                <a:spcPts val="1200"/>
              </a:spcAft>
              <a:buFont typeface="Wingdings" panose="05000000000000000000" pitchFamily="2" charset="2"/>
              <a:buChar char="§"/>
            </a:pPr>
            <a:r>
              <a:rPr lang="en-US" sz="1800" b="0">
                <a:latin typeface="Arial" charset="0"/>
              </a:rPr>
              <a:t>Organizations are assessing behaviors,  cultural fit, values</a:t>
            </a:r>
          </a:p>
          <a:p>
            <a:pPr marL="342900" indent="-342900">
              <a:spcAft>
                <a:spcPts val="1200"/>
              </a:spcAft>
              <a:buFont typeface="Wingdings" panose="05000000000000000000" pitchFamily="2" charset="2"/>
              <a:buChar char="§"/>
            </a:pPr>
            <a:r>
              <a:rPr lang="en-US" sz="1800" b="0">
                <a:latin typeface="Arial" charset="0"/>
              </a:rPr>
              <a:t>Emphasis on employer brand</a:t>
            </a:r>
          </a:p>
          <a:p>
            <a:pPr marL="342900" indent="-342900">
              <a:spcAft>
                <a:spcPts val="1200"/>
              </a:spcAft>
              <a:buFont typeface="Wingdings" panose="05000000000000000000" pitchFamily="2" charset="2"/>
              <a:buChar char="§"/>
            </a:pPr>
            <a:r>
              <a:rPr lang="en-US" sz="1800" b="0">
                <a:latin typeface="Arial" charset="0"/>
              </a:rPr>
              <a:t>Candidate experience is critical</a:t>
            </a:r>
          </a:p>
          <a:p>
            <a:pPr marL="342900" indent="-342900">
              <a:spcAft>
                <a:spcPts val="1200"/>
              </a:spcAft>
              <a:buFont typeface="Wingdings" panose="05000000000000000000" pitchFamily="2" charset="2"/>
              <a:buChar char="§"/>
            </a:pPr>
            <a:r>
              <a:rPr lang="en-US" sz="1800" b="0">
                <a:latin typeface="Arial" charset="0"/>
              </a:rPr>
              <a:t>Recruitment processes are speeding up </a:t>
            </a:r>
          </a:p>
          <a:p>
            <a:pPr marL="342900" indent="-342900">
              <a:spcAft>
                <a:spcPts val="1200"/>
              </a:spcAft>
              <a:buFont typeface="Wingdings" panose="05000000000000000000" pitchFamily="2" charset="2"/>
              <a:buChar char="§"/>
            </a:pPr>
            <a:r>
              <a:rPr lang="en-US" sz="1800" b="0">
                <a:latin typeface="Arial" charset="0"/>
              </a:rPr>
              <a:t>Online, mobile and remote assessment is the norm</a:t>
            </a:r>
          </a:p>
          <a:p>
            <a:pPr marL="342900" indent="-342900">
              <a:spcAft>
                <a:spcPts val="1200"/>
              </a:spcAft>
              <a:buFont typeface="Wingdings" panose="05000000000000000000" pitchFamily="2" charset="2"/>
              <a:buChar char="§"/>
            </a:pPr>
            <a:r>
              <a:rPr lang="en-US" sz="1800" b="0">
                <a:latin typeface="Arial" charset="0"/>
              </a:rPr>
              <a:t>Security of assessment materials is still a risk</a:t>
            </a:r>
          </a:p>
          <a:p>
            <a:pPr marL="342900" indent="-342900">
              <a:spcAft>
                <a:spcPts val="1200"/>
              </a:spcAft>
              <a:buFont typeface="Wingdings" panose="05000000000000000000" pitchFamily="2" charset="2"/>
              <a:buChar char="§"/>
            </a:pPr>
            <a:r>
              <a:rPr lang="en-US" sz="1800" b="0">
                <a:latin typeface="Arial" charset="0"/>
              </a:rPr>
              <a:t>Social media has implications</a:t>
            </a:r>
          </a:p>
          <a:p>
            <a:pPr marL="342900" indent="-342900">
              <a:spcAft>
                <a:spcPts val="1200"/>
              </a:spcAft>
              <a:buFont typeface="Wingdings" panose="05000000000000000000" pitchFamily="2" charset="2"/>
              <a:buChar char="§"/>
            </a:pPr>
            <a:r>
              <a:rPr lang="en-US" sz="1800" b="0">
                <a:latin typeface="Arial" charset="0"/>
              </a:rPr>
              <a:t>Selection data is increasingly used for onboarding or employability</a:t>
            </a:r>
          </a:p>
          <a:p>
            <a:pPr marL="342900" indent="-342900">
              <a:spcAft>
                <a:spcPts val="1200"/>
              </a:spcAft>
              <a:buFont typeface="Wingdings" panose="05000000000000000000" pitchFamily="2" charset="2"/>
              <a:buChar char="§"/>
            </a:pPr>
            <a:r>
              <a:rPr lang="en-US" sz="1800" b="0">
                <a:latin typeface="Arial" charset="0"/>
              </a:rPr>
              <a:t>Responsibility for development is devolved to line managers</a:t>
            </a:r>
          </a:p>
          <a:p>
            <a:pPr marL="342900" indent="-342900">
              <a:spcAft>
                <a:spcPts val="1200"/>
              </a:spcAft>
              <a:buFont typeface="Wingdings" panose="05000000000000000000" pitchFamily="2" charset="2"/>
              <a:buChar char="§"/>
            </a:pPr>
            <a:r>
              <a:rPr lang="en-US" sz="1800" b="0">
                <a:latin typeface="Arial" charset="0"/>
              </a:rPr>
              <a:t>Increasing expectation that career management is self-led</a:t>
            </a:r>
          </a:p>
          <a:p>
            <a:pPr marL="342900" indent="-342900">
              <a:spcAft>
                <a:spcPts val="1200"/>
              </a:spcAft>
              <a:buFont typeface="Wingdings" panose="05000000000000000000" pitchFamily="2" charset="2"/>
              <a:buChar char="§"/>
            </a:pPr>
            <a:r>
              <a:rPr lang="en-US" sz="1800" b="0">
                <a:latin typeface="Arial" charset="0"/>
              </a:rPr>
              <a:t>The ‘gig’ economy is emerging</a:t>
            </a:r>
          </a:p>
          <a:p>
            <a:pPr marL="342900" indent="-342900">
              <a:spcAft>
                <a:spcPts val="1200"/>
              </a:spcAft>
              <a:buFont typeface="Wingdings" panose="05000000000000000000" pitchFamily="2" charset="2"/>
              <a:buChar char="§"/>
            </a:pPr>
            <a:r>
              <a:rPr lang="en-US" sz="1800" b="0">
                <a:latin typeface="Arial" charset="0"/>
              </a:rPr>
              <a:t>Everyone’s talking about Big Data</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10</a:t>
            </a:fld>
            <a:endParaRPr lang="en-US"/>
          </a:p>
        </p:txBody>
      </p:sp>
    </p:spTree>
    <p:extLst>
      <p:ext uri="{BB962C8B-B14F-4D97-AF65-F5344CB8AC3E}">
        <p14:creationId xmlns:p14="http://schemas.microsoft.com/office/powerpoint/2010/main" val="3172003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Talent Trends and Challenges</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9" name="Title 1">
            <a:extLst>
              <a:ext uri="{FF2B5EF4-FFF2-40B4-BE49-F238E27FC236}">
                <a16:creationId xmlns:a16="http://schemas.microsoft.com/office/drawing/2014/main" id="{2994BA06-9FFB-453A-AC57-C863C50B8C6D}"/>
              </a:ext>
            </a:extLst>
          </p:cNvPr>
          <p:cNvSpPr txBox="1">
            <a:spLocks/>
          </p:cNvSpPr>
          <p:nvPr/>
        </p:nvSpPr>
        <p:spPr>
          <a:xfrm>
            <a:off x="3810056" y="2836452"/>
            <a:ext cx="831688" cy="442903"/>
          </a:xfrm>
          <a:prstGeom prst="rect">
            <a:avLst/>
          </a:prstGeom>
        </p:spPr>
        <p:txBody>
          <a:bodyPr vert="horz" lIns="0" tIns="0" rIns="0" bIns="0" rtlCol="0" anchor="t" anchorCtr="0">
            <a:normAutofit fontScale="92500" lnSpcReduction="10000"/>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702082"/>
                </a:solidFill>
                <a:effectLst/>
                <a:uLnTx/>
                <a:uFillTx/>
                <a:latin typeface="Arial"/>
                <a:ea typeface="+mj-ea"/>
                <a:cs typeface="+mj-cs"/>
              </a:rPr>
              <a:t>Poll!</a:t>
            </a:r>
            <a:endParaRPr kumimoji="0" lang="en-GB" sz="3200" b="1" i="0" u="none" strike="noStrike" kern="1200" cap="none" spc="0" normalizeH="0" baseline="0" noProof="0">
              <a:ln>
                <a:noFill/>
              </a:ln>
              <a:solidFill>
                <a:srgbClr val="702082"/>
              </a:solidFill>
              <a:effectLst/>
              <a:uLnTx/>
              <a:uFillTx/>
              <a:latin typeface="Arial"/>
              <a:ea typeface="+mj-ea"/>
              <a:cs typeface="+mj-cs"/>
            </a:endParaRPr>
          </a:p>
        </p:txBody>
      </p:sp>
      <p:pic>
        <p:nvPicPr>
          <p:cNvPr id="10" name="Content Placeholder 7" descr="Thought bubble">
            <a:extLst>
              <a:ext uri="{FF2B5EF4-FFF2-40B4-BE49-F238E27FC236}">
                <a16:creationId xmlns:a16="http://schemas.microsoft.com/office/drawing/2014/main" id="{A596D3B3-5AF8-4600-B6D3-598C0FCA28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9585" y="2157846"/>
            <a:ext cx="2841600" cy="2841600"/>
          </a:xfrm>
          <a:prstGeom prst="rect">
            <a:avLst/>
          </a:prstGeom>
        </p:spPr>
      </p:pic>
    </p:spTree>
    <p:extLst>
      <p:ext uri="{BB962C8B-B14F-4D97-AF65-F5344CB8AC3E}">
        <p14:creationId xmlns:p14="http://schemas.microsoft.com/office/powerpoint/2010/main" val="149918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Projective Tests – Inkblot Test</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12</a:t>
            </a:fld>
            <a:endParaRPr lang="en-US"/>
          </a:p>
        </p:txBody>
      </p:sp>
      <p:pic>
        <p:nvPicPr>
          <p:cNvPr id="9" name="Picture 8">
            <a:extLst>
              <a:ext uri="{FF2B5EF4-FFF2-40B4-BE49-F238E27FC236}">
                <a16:creationId xmlns:a16="http://schemas.microsoft.com/office/drawing/2014/main" id="{9527E6F5-79E7-497D-8057-6C1C50A5EA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33611" y="1522587"/>
            <a:ext cx="6324779" cy="4142730"/>
          </a:xfrm>
          <a:prstGeom prst="rect">
            <a:avLst/>
          </a:prstGeom>
        </p:spPr>
      </p:pic>
    </p:spTree>
    <p:extLst>
      <p:ext uri="{BB962C8B-B14F-4D97-AF65-F5344CB8AC3E}">
        <p14:creationId xmlns:p14="http://schemas.microsoft.com/office/powerpoint/2010/main" val="1151295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Projective Tests – Thematic Apperception Test </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13</a:t>
            </a:fld>
            <a:endParaRPr lang="en-US"/>
          </a:p>
        </p:txBody>
      </p:sp>
      <p:pic>
        <p:nvPicPr>
          <p:cNvPr id="10" name="Picture 2" descr="http://projectivetests.umwblogs.org/files/2010/10/tatpic21-290x300.jpg">
            <a:hlinkClick r:id="rId4"/>
            <a:extLst>
              <a:ext uri="{FF2B5EF4-FFF2-40B4-BE49-F238E27FC236}">
                <a16:creationId xmlns:a16="http://schemas.microsoft.com/office/drawing/2014/main" id="{15327CCD-D02F-40E8-B074-B0DF4EB61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548" y="1141834"/>
            <a:ext cx="4836904" cy="500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548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What is a Psychometric Test?</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14</a:t>
            </a:fld>
            <a:endParaRPr lang="en-US"/>
          </a:p>
        </p:txBody>
      </p:sp>
      <p:sp>
        <p:nvSpPr>
          <p:cNvPr id="4" name="Rectangle 3">
            <a:extLst>
              <a:ext uri="{FF2B5EF4-FFF2-40B4-BE49-F238E27FC236}">
                <a16:creationId xmlns:a16="http://schemas.microsoft.com/office/drawing/2014/main" id="{60201C6F-9306-4730-9246-D8B63C1E7CA3}"/>
              </a:ext>
            </a:extLst>
          </p:cNvPr>
          <p:cNvSpPr/>
          <p:nvPr/>
        </p:nvSpPr>
        <p:spPr>
          <a:xfrm>
            <a:off x="2435121" y="2261573"/>
            <a:ext cx="7272793" cy="2554545"/>
          </a:xfrm>
          <a:prstGeom prst="rect">
            <a:avLst/>
          </a:prstGeom>
        </p:spPr>
        <p:txBody>
          <a:bodyPr wrap="square">
            <a:spAutoFit/>
          </a:bodyPr>
          <a:lstStyle/>
          <a:p>
            <a:pPr algn="ctr"/>
            <a:r>
              <a:rPr lang="en-GB" sz="3200">
                <a:solidFill>
                  <a:schemeClr val="accent1"/>
                </a:solidFill>
              </a:rPr>
              <a:t>An assessment of a psychological attribute, typically scored using a numerical scale or category system, to describe individual differences.</a:t>
            </a:r>
          </a:p>
          <a:p>
            <a:endParaRPr lang="en-GB" sz="3200">
              <a:solidFill>
                <a:schemeClr val="accent1"/>
              </a:solidFill>
            </a:endParaRPr>
          </a:p>
        </p:txBody>
      </p:sp>
    </p:spTree>
    <p:extLst>
      <p:ext uri="{BB962C8B-B14F-4D97-AF65-F5344CB8AC3E}">
        <p14:creationId xmlns:p14="http://schemas.microsoft.com/office/powerpoint/2010/main" val="907161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‘Will Do’ Assessments of Typical Performance</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p:txBody>
          <a:bodyPr numCol="2"/>
          <a:lstStyle/>
          <a:p>
            <a:pPr marL="285750" indent="-285750">
              <a:spcAft>
                <a:spcPts val="600"/>
              </a:spcAft>
              <a:buFont typeface="Wingdings" panose="05000000000000000000" pitchFamily="2" charset="2"/>
              <a:buChar char="§"/>
            </a:pPr>
            <a:r>
              <a:rPr lang="en-GB" sz="1800" b="0">
                <a:latin typeface="Arial" charset="0"/>
              </a:rPr>
              <a:t>Include self-report questionnaires without time limit</a:t>
            </a:r>
          </a:p>
          <a:p>
            <a:pPr marL="285750" indent="-285750">
              <a:spcAft>
                <a:spcPts val="600"/>
              </a:spcAft>
              <a:buFont typeface="Wingdings" panose="05000000000000000000" pitchFamily="2" charset="2"/>
              <a:buChar char="§"/>
            </a:pPr>
            <a:r>
              <a:rPr lang="en-GB" sz="1800" b="0">
                <a:latin typeface="Arial" charset="0"/>
              </a:rPr>
              <a:t>‘Right’ and ‘wrong’ can vary depending on context</a:t>
            </a:r>
          </a:p>
          <a:p>
            <a:pPr>
              <a:spcAft>
                <a:spcPts val="600"/>
              </a:spcAft>
            </a:pPr>
            <a:endParaRPr lang="en-GB" sz="1800" i="1">
              <a:latin typeface="Arial" charset="0"/>
            </a:endParaRPr>
          </a:p>
          <a:p>
            <a:pPr>
              <a:spcAft>
                <a:spcPts val="600"/>
              </a:spcAft>
            </a:pPr>
            <a:r>
              <a:rPr lang="en-GB" sz="1800" i="1">
                <a:solidFill>
                  <a:schemeClr val="accent1"/>
                </a:solidFill>
                <a:latin typeface="Arial" charset="0"/>
              </a:rPr>
              <a:t>Wave Focus Styles example:</a:t>
            </a:r>
          </a:p>
          <a:p>
            <a:pPr>
              <a:spcAft>
                <a:spcPts val="600"/>
              </a:spcAft>
            </a:pPr>
            <a:endParaRPr lang="en-GB" sz="18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15</a:t>
            </a:fld>
            <a:endParaRPr lang="en-US"/>
          </a:p>
        </p:txBody>
      </p:sp>
      <p:pic>
        <p:nvPicPr>
          <p:cNvPr id="8" name="Picture 7">
            <a:extLst>
              <a:ext uri="{FF2B5EF4-FFF2-40B4-BE49-F238E27FC236}">
                <a16:creationId xmlns:a16="http://schemas.microsoft.com/office/drawing/2014/main" id="{54B0737F-90F2-427D-85F6-FCF906B737E9}"/>
              </a:ext>
            </a:extLst>
          </p:cNvPr>
          <p:cNvPicPr>
            <a:picLocks noChangeAspect="1"/>
          </p:cNvPicPr>
          <p:nvPr/>
        </p:nvPicPr>
        <p:blipFill rotWithShape="1">
          <a:blip r:embed="rId3"/>
          <a:srcRect b="1425"/>
          <a:stretch/>
        </p:blipFill>
        <p:spPr>
          <a:xfrm>
            <a:off x="4790024" y="2371294"/>
            <a:ext cx="5174442" cy="3989193"/>
          </a:xfrm>
          <a:prstGeom prst="rect">
            <a:avLst/>
          </a:prstGeom>
        </p:spPr>
      </p:pic>
    </p:spTree>
    <p:extLst>
      <p:ext uri="{BB962C8B-B14F-4D97-AF65-F5344CB8AC3E}">
        <p14:creationId xmlns:p14="http://schemas.microsoft.com/office/powerpoint/2010/main" val="16018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‘Can Do’ Ability Tests of Maximum Performance</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a:xfrm>
            <a:off x="609600" y="1524000"/>
            <a:ext cx="4985696" cy="4572000"/>
          </a:xfrm>
        </p:spPr>
        <p:txBody>
          <a:bodyPr numCol="1"/>
          <a:lstStyle/>
          <a:p>
            <a:pPr marL="285750" indent="-285750">
              <a:spcAft>
                <a:spcPts val="600"/>
              </a:spcAft>
              <a:buFont typeface="Wingdings" panose="05000000000000000000" pitchFamily="2" charset="2"/>
              <a:buChar char="§"/>
            </a:pPr>
            <a:r>
              <a:rPr lang="en-GB" sz="1600" b="0">
                <a:latin typeface="Arial" charset="0"/>
              </a:rPr>
              <a:t>Include ability tests of aptitude, IQ and attainment: </a:t>
            </a:r>
          </a:p>
          <a:p>
            <a:pPr marL="514350" lvl="2" indent="-285750">
              <a:spcAft>
                <a:spcPts val="600"/>
              </a:spcAft>
              <a:buClr>
                <a:schemeClr val="accent6"/>
              </a:buClr>
            </a:pPr>
            <a:r>
              <a:rPr lang="en-GB" sz="1600">
                <a:latin typeface="Arial" charset="0"/>
              </a:rPr>
              <a:t>Aptitude: predict what someone will be able to learn or do in the future, e.g. Saville Assessment tests</a:t>
            </a:r>
          </a:p>
          <a:p>
            <a:pPr marL="514350" lvl="2" indent="-285750">
              <a:spcAft>
                <a:spcPts val="600"/>
              </a:spcAft>
              <a:buClr>
                <a:schemeClr val="accent6"/>
              </a:buClr>
            </a:pPr>
            <a:r>
              <a:rPr lang="en-GB" sz="1600">
                <a:latin typeface="Arial" charset="0"/>
              </a:rPr>
              <a:t>IQ: current level of intellect/cognitive ability, e.g. Wechsler Adult Intelligence Scale</a:t>
            </a:r>
          </a:p>
          <a:p>
            <a:pPr marL="514350" lvl="2" indent="-285750">
              <a:spcAft>
                <a:spcPts val="600"/>
              </a:spcAft>
              <a:buClr>
                <a:schemeClr val="accent6"/>
              </a:buClr>
            </a:pPr>
            <a:r>
              <a:rPr lang="en-GB" sz="1600">
                <a:latin typeface="Arial" charset="0"/>
              </a:rPr>
              <a:t>Attainment: measure current level of knowledge understanding or skill, e.g. driving test</a:t>
            </a:r>
          </a:p>
          <a:p>
            <a:pPr marL="285750" indent="-285750">
              <a:spcAft>
                <a:spcPts val="600"/>
              </a:spcAft>
              <a:buFont typeface="Wingdings" panose="05000000000000000000" pitchFamily="2" charset="2"/>
              <a:buChar char="§"/>
            </a:pPr>
            <a:r>
              <a:rPr lang="en-GB" sz="1600" b="0">
                <a:latin typeface="Arial" charset="0"/>
              </a:rPr>
              <a:t>Often with strict time limits</a:t>
            </a:r>
          </a:p>
          <a:p>
            <a:pPr marL="285750" indent="-285750">
              <a:spcAft>
                <a:spcPts val="600"/>
              </a:spcAft>
              <a:buFont typeface="Wingdings" panose="05000000000000000000" pitchFamily="2" charset="2"/>
              <a:buChar char="§"/>
            </a:pPr>
            <a:r>
              <a:rPr lang="en-GB" sz="1600" b="0">
                <a:latin typeface="Arial" charset="0"/>
              </a:rPr>
              <a:t>Clear right or wrong answers</a:t>
            </a:r>
          </a:p>
          <a:p>
            <a:pPr>
              <a:spcAft>
                <a:spcPts val="600"/>
              </a:spcAft>
            </a:pPr>
            <a:endParaRPr lang="en-US" sz="1600"/>
          </a:p>
          <a:p>
            <a:pPr algn="r">
              <a:spcAft>
                <a:spcPts val="600"/>
              </a:spcAft>
            </a:pPr>
            <a:r>
              <a:rPr lang="en-GB" sz="1600" i="1">
                <a:solidFill>
                  <a:schemeClr val="accent1"/>
                </a:solidFill>
                <a:latin typeface="Arial" charset="0"/>
              </a:rPr>
              <a:t>Verbal analysis example:</a:t>
            </a: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16</a:t>
            </a:fld>
            <a:endParaRPr lang="en-US"/>
          </a:p>
        </p:txBody>
      </p:sp>
      <p:pic>
        <p:nvPicPr>
          <p:cNvPr id="9" name="Picture 8">
            <a:extLst>
              <a:ext uri="{FF2B5EF4-FFF2-40B4-BE49-F238E27FC236}">
                <a16:creationId xmlns:a16="http://schemas.microsoft.com/office/drawing/2014/main" id="{8F98C520-B494-4963-B92A-BBBA410500CE}"/>
              </a:ext>
            </a:extLst>
          </p:cNvPr>
          <p:cNvPicPr>
            <a:picLocks noChangeAspect="1"/>
          </p:cNvPicPr>
          <p:nvPr/>
        </p:nvPicPr>
        <p:blipFill>
          <a:blip r:embed="rId3"/>
          <a:stretch>
            <a:fillRect/>
          </a:stretch>
        </p:blipFill>
        <p:spPr>
          <a:xfrm>
            <a:off x="5803342" y="1524000"/>
            <a:ext cx="5854380" cy="4616280"/>
          </a:xfrm>
          <a:prstGeom prst="rect">
            <a:avLst/>
          </a:prstGeom>
        </p:spPr>
      </p:pic>
    </p:spTree>
    <p:extLst>
      <p:ext uri="{BB962C8B-B14F-4D97-AF65-F5344CB8AC3E}">
        <p14:creationId xmlns:p14="http://schemas.microsoft.com/office/powerpoint/2010/main" val="1552216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Key Facts: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a:xfrm>
            <a:off x="609599" y="1524000"/>
            <a:ext cx="8208397" cy="4572000"/>
          </a:xfrm>
        </p:spPr>
        <p:txBody>
          <a:bodyPr numCol="1"/>
          <a:lstStyle/>
          <a:p>
            <a:pPr marL="285750" indent="-285750">
              <a:spcAft>
                <a:spcPts val="600"/>
              </a:spcAft>
              <a:buFont typeface="Wingdings" panose="05000000000000000000" pitchFamily="2" charset="2"/>
              <a:buChar char="§"/>
            </a:pPr>
            <a:r>
              <a:rPr lang="en-GB" sz="1800" b="0"/>
              <a:t>Benchmarks against external group</a:t>
            </a:r>
          </a:p>
          <a:p>
            <a:pPr marL="285750" indent="-285750">
              <a:spcAft>
                <a:spcPts val="600"/>
              </a:spcAft>
              <a:buFont typeface="Wingdings" panose="05000000000000000000" pitchFamily="2" charset="2"/>
              <a:buChar char="§"/>
            </a:pPr>
            <a:r>
              <a:rPr lang="en-GB" sz="1800" b="0"/>
              <a:t>Single most valid predictor of work performance</a:t>
            </a:r>
          </a:p>
          <a:p>
            <a:pPr marL="285750" indent="-285750">
              <a:spcAft>
                <a:spcPts val="600"/>
              </a:spcAft>
              <a:buFont typeface="Wingdings" panose="05000000000000000000" pitchFamily="2" charset="2"/>
              <a:buChar char="§"/>
            </a:pPr>
            <a:r>
              <a:rPr lang="en-GB" sz="1800" b="0"/>
              <a:t>Measures lots of different types of ability</a:t>
            </a:r>
          </a:p>
          <a:p>
            <a:pPr marL="285750" indent="-285750">
              <a:spcAft>
                <a:spcPts val="600"/>
              </a:spcAft>
              <a:buFont typeface="Wingdings" panose="05000000000000000000" pitchFamily="2" charset="2"/>
              <a:buChar char="§"/>
            </a:pPr>
            <a:r>
              <a:rPr lang="en-GB" sz="1800" b="0"/>
              <a:t>Efficient online assessment</a:t>
            </a:r>
          </a:p>
          <a:p>
            <a:pPr marL="285750" indent="-285750">
              <a:spcAft>
                <a:spcPts val="600"/>
              </a:spcAft>
              <a:buFont typeface="Wingdings" panose="05000000000000000000" pitchFamily="2" charset="2"/>
              <a:buChar char="§"/>
            </a:pPr>
            <a:r>
              <a:rPr lang="en-GB" sz="1800" b="0"/>
              <a:t>Fair and consistent treatment of candidates</a:t>
            </a:r>
          </a:p>
          <a:p>
            <a:pPr marL="285750" indent="-285750">
              <a:spcAft>
                <a:spcPts val="600"/>
              </a:spcAft>
              <a:buFont typeface="Wingdings" panose="05000000000000000000" pitchFamily="2" charset="2"/>
              <a:buChar char="§"/>
            </a:pPr>
            <a:r>
              <a:rPr lang="en-GB" sz="1800" b="0"/>
              <a:t>Supplements other sources of information</a:t>
            </a:r>
          </a:p>
          <a:p>
            <a:pPr marL="285750" indent="-285750">
              <a:spcAft>
                <a:spcPts val="600"/>
              </a:spcAft>
              <a:buFont typeface="Wingdings" panose="05000000000000000000" pitchFamily="2" charset="2"/>
              <a:buChar char="§"/>
            </a:pPr>
            <a:r>
              <a:rPr lang="en-GB" sz="1800" b="0"/>
              <a:t>Sophisticated question banking to counter cheating</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17</a:t>
            </a:fld>
            <a:endParaRPr lang="en-US"/>
          </a:p>
        </p:txBody>
      </p:sp>
    </p:spTree>
    <p:extLst>
      <p:ext uri="{BB962C8B-B14F-4D97-AF65-F5344CB8AC3E}">
        <p14:creationId xmlns:p14="http://schemas.microsoft.com/office/powerpoint/2010/main" val="982495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2</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Job Analysis</a:t>
            </a:r>
          </a:p>
        </p:txBody>
      </p:sp>
    </p:spTree>
    <p:extLst>
      <p:ext uri="{BB962C8B-B14F-4D97-AF65-F5344CB8AC3E}">
        <p14:creationId xmlns:p14="http://schemas.microsoft.com/office/powerpoint/2010/main" val="150642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Job Analysis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a:xfrm>
            <a:off x="609599" y="1524000"/>
            <a:ext cx="10625594" cy="4572000"/>
          </a:xfrm>
        </p:spPr>
        <p:txBody>
          <a:bodyPr numCol="1"/>
          <a:lstStyle/>
          <a:p>
            <a:pPr marL="285750" indent="-285750">
              <a:spcAft>
                <a:spcPts val="600"/>
              </a:spcAft>
              <a:buFont typeface="Wingdings" panose="05000000000000000000" pitchFamily="2" charset="2"/>
              <a:buChar char="§"/>
            </a:pPr>
            <a:r>
              <a:rPr lang="en-GB" sz="1800" b="0"/>
              <a:t>Job analysis is a multi-method approach that is used for different purposes including:</a:t>
            </a:r>
          </a:p>
          <a:p>
            <a:pPr marL="514350" lvl="2" indent="-285750">
              <a:spcAft>
                <a:spcPts val="600"/>
              </a:spcAft>
              <a:buClr>
                <a:schemeClr val="accent6"/>
              </a:buClr>
            </a:pPr>
            <a:r>
              <a:rPr lang="en-GB" sz="1800"/>
              <a:t>Defining role profiles/job descriptions/person specifications</a:t>
            </a:r>
          </a:p>
          <a:p>
            <a:pPr marL="514350" lvl="2" indent="-285750">
              <a:spcAft>
                <a:spcPts val="600"/>
              </a:spcAft>
              <a:buClr>
                <a:schemeClr val="accent6"/>
              </a:buClr>
            </a:pPr>
            <a:r>
              <a:rPr lang="en-GB" sz="1800"/>
              <a:t>Job sizing for pay grading</a:t>
            </a:r>
          </a:p>
          <a:p>
            <a:pPr marL="514350" lvl="2" indent="-285750">
              <a:spcAft>
                <a:spcPts val="600"/>
              </a:spcAft>
              <a:buClr>
                <a:schemeClr val="accent6"/>
              </a:buClr>
            </a:pPr>
            <a:r>
              <a:rPr lang="en-GB" sz="1800"/>
              <a:t>Developing a framework of criteria for assessment e.g. </a:t>
            </a:r>
            <a:r>
              <a:rPr lang="en-GB" sz="1800" err="1"/>
              <a:t>behavioral</a:t>
            </a:r>
            <a:r>
              <a:rPr lang="en-GB" sz="1800"/>
              <a:t> competencies</a:t>
            </a:r>
          </a:p>
          <a:p>
            <a:pPr lvl="2" indent="0">
              <a:spcAft>
                <a:spcPts val="600"/>
              </a:spcAft>
              <a:buNone/>
            </a:pPr>
            <a:endParaRPr lang="en-GB" sz="1800"/>
          </a:p>
          <a:p>
            <a:pPr marL="285750" indent="-285750">
              <a:spcAft>
                <a:spcPts val="600"/>
              </a:spcAft>
              <a:buFont typeface="Wingdings" panose="05000000000000000000" pitchFamily="2" charset="2"/>
              <a:buChar char="§"/>
            </a:pPr>
            <a:r>
              <a:rPr lang="en-GB" sz="1800" b="0"/>
              <a:t>In assessment, good job analysis focuses on things that can be defined clearly and measured well</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19</a:t>
            </a:fld>
            <a:endParaRPr lang="en-US"/>
          </a:p>
        </p:txBody>
      </p:sp>
    </p:spTree>
    <p:extLst>
      <p:ext uri="{BB962C8B-B14F-4D97-AF65-F5344CB8AC3E}">
        <p14:creationId xmlns:p14="http://schemas.microsoft.com/office/powerpoint/2010/main" val="4293762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House Keeping</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b="0" kern="1200" baseline="0">
                <a:latin typeface="+mn-lt"/>
                <a:ea typeface="+mn-ea"/>
                <a:cs typeface="+mn-cs"/>
              </a:rPr>
              <a:t>Desktop vs Browser</a:t>
            </a:r>
          </a:p>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F0BFBD2C-7EDF-40C9-8989-05CB66E8B22F}"/>
              </a:ext>
            </a:extLst>
          </p:cNvPr>
          <p:cNvSpPr>
            <a:spLocks noGrp="1"/>
          </p:cNvSpPr>
          <p:nvPr>
            <p:ph idx="1"/>
          </p:nvPr>
        </p:nvSpPr>
        <p:spPr/>
        <p:txBody>
          <a:bodyPr/>
          <a:lstStyle/>
          <a:p>
            <a:endParaRPr lang="en-GB"/>
          </a:p>
        </p:txBody>
      </p:sp>
      <p:graphicFrame>
        <p:nvGraphicFramePr>
          <p:cNvPr id="4" name="TextBox 7">
            <a:extLst>
              <a:ext uri="{FF2B5EF4-FFF2-40B4-BE49-F238E27FC236}">
                <a16:creationId xmlns:a16="http://schemas.microsoft.com/office/drawing/2014/main" id="{41A57396-11DD-4EF1-959B-BCE39DBB4F88}"/>
              </a:ext>
            </a:extLst>
          </p:cNvPr>
          <p:cNvGraphicFramePr/>
          <p:nvPr>
            <p:extLst>
              <p:ext uri="{D42A27DB-BD31-4B8C-83A1-F6EECF244321}">
                <p14:modId xmlns:p14="http://schemas.microsoft.com/office/powerpoint/2010/main" val="2192847140"/>
              </p:ext>
            </p:extLst>
          </p:nvPr>
        </p:nvGraphicFramePr>
        <p:xfrm>
          <a:off x="1981200" y="148576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7189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Common Methods of Job Analysis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a:xfrm>
            <a:off x="609599" y="1524000"/>
            <a:ext cx="10625594" cy="4572000"/>
          </a:xfrm>
        </p:spPr>
        <p:txBody>
          <a:bodyPr numCol="1"/>
          <a:lstStyle/>
          <a:p>
            <a:pPr marL="285750" indent="-285750">
              <a:spcAft>
                <a:spcPts val="600"/>
              </a:spcAft>
              <a:buFont typeface="Wingdings" panose="05000000000000000000" pitchFamily="2" charset="2"/>
              <a:buChar char="§"/>
            </a:pPr>
            <a:r>
              <a:rPr lang="en-GB" sz="1800" b="0"/>
              <a:t>Structured interviews</a:t>
            </a:r>
          </a:p>
          <a:p>
            <a:pPr marL="514350" lvl="2" indent="-285750">
              <a:spcAft>
                <a:spcPts val="600"/>
              </a:spcAft>
              <a:buClr>
                <a:schemeClr val="accent6"/>
              </a:buClr>
            </a:pPr>
            <a:r>
              <a:rPr lang="en-GB" sz="1800"/>
              <a:t>Job holders e.g. critical incident identification</a:t>
            </a:r>
          </a:p>
          <a:p>
            <a:pPr marL="514350" lvl="2" indent="-285750">
              <a:spcAft>
                <a:spcPts val="600"/>
              </a:spcAft>
              <a:buClr>
                <a:schemeClr val="accent6"/>
              </a:buClr>
            </a:pPr>
            <a:r>
              <a:rPr lang="en-GB" sz="1800"/>
              <a:t>Line managers e.g. repertory grid comparisons</a:t>
            </a:r>
          </a:p>
          <a:p>
            <a:pPr lvl="2" indent="0">
              <a:spcAft>
                <a:spcPts val="600"/>
              </a:spcAft>
              <a:buNone/>
            </a:pPr>
            <a:endParaRPr lang="en-GB" sz="1800"/>
          </a:p>
          <a:p>
            <a:pPr marL="285750" indent="-285750">
              <a:spcAft>
                <a:spcPts val="600"/>
              </a:spcAft>
              <a:buFont typeface="Wingdings" panose="05000000000000000000" pitchFamily="2" charset="2"/>
              <a:buChar char="§"/>
            </a:pPr>
            <a:r>
              <a:rPr lang="en-GB" sz="1800" b="0"/>
              <a:t>Job content reviews</a:t>
            </a:r>
          </a:p>
          <a:p>
            <a:pPr marL="514350" lvl="2" indent="-285750">
              <a:spcAft>
                <a:spcPts val="600"/>
              </a:spcAft>
              <a:buClr>
                <a:schemeClr val="accent6"/>
              </a:buClr>
            </a:pPr>
            <a:r>
              <a:rPr lang="en-GB" sz="1800"/>
              <a:t>Diaries</a:t>
            </a:r>
          </a:p>
          <a:p>
            <a:pPr marL="514350" lvl="2" indent="-285750">
              <a:spcAft>
                <a:spcPts val="600"/>
              </a:spcAft>
              <a:buClr>
                <a:schemeClr val="accent6"/>
              </a:buClr>
            </a:pPr>
            <a:r>
              <a:rPr lang="en-GB" sz="1800"/>
              <a:t>Observing the job</a:t>
            </a:r>
          </a:p>
          <a:p>
            <a:pPr marL="514350" lvl="2" indent="-285750">
              <a:spcAft>
                <a:spcPts val="600"/>
              </a:spcAft>
              <a:buClr>
                <a:schemeClr val="accent6"/>
              </a:buClr>
            </a:pPr>
            <a:r>
              <a:rPr lang="en-GB" sz="1800"/>
              <a:t>Doing the job</a:t>
            </a:r>
          </a:p>
          <a:p>
            <a:pPr marL="514350" lvl="2" indent="-285750">
              <a:spcAft>
                <a:spcPts val="600"/>
              </a:spcAft>
              <a:buClr>
                <a:schemeClr val="accent6"/>
              </a:buClr>
            </a:pPr>
            <a:r>
              <a:rPr lang="en-GB" sz="1800"/>
              <a:t>Task/job analysis questionnaires</a:t>
            </a:r>
          </a:p>
          <a:p>
            <a:pPr lvl="2" indent="0">
              <a:spcAft>
                <a:spcPts val="600"/>
              </a:spcAft>
              <a:buNone/>
            </a:pPr>
            <a:endParaRPr lang="en-GB" sz="1800"/>
          </a:p>
          <a:p>
            <a:pPr marL="285750" indent="-285750">
              <a:spcAft>
                <a:spcPts val="600"/>
              </a:spcAft>
              <a:buFont typeface="Wingdings" panose="05000000000000000000" pitchFamily="2" charset="2"/>
              <a:buChar char="§"/>
            </a:pPr>
            <a:r>
              <a:rPr lang="en-GB" sz="1800" b="0"/>
              <a:t>Validation research</a:t>
            </a:r>
          </a:p>
          <a:p>
            <a:pPr>
              <a:spcAft>
                <a:spcPts val="600"/>
              </a:spcAft>
            </a:pPr>
            <a:endParaRPr lang="en-GB" sz="1800"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20</a:t>
            </a:fld>
            <a:endParaRPr lang="en-US"/>
          </a:p>
        </p:txBody>
      </p:sp>
    </p:spTree>
    <p:extLst>
      <p:ext uri="{BB962C8B-B14F-4D97-AF65-F5344CB8AC3E}">
        <p14:creationId xmlns:p14="http://schemas.microsoft.com/office/powerpoint/2010/main" val="3742276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Job Profiler</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a:xfrm>
            <a:off x="609599" y="1524000"/>
            <a:ext cx="10625594" cy="4572000"/>
          </a:xfrm>
        </p:spPr>
        <p:txBody>
          <a:bodyPr numCol="1"/>
          <a:lstStyle/>
          <a:p>
            <a:pPr marL="285750" indent="-285750">
              <a:spcAft>
                <a:spcPts val="600"/>
              </a:spcAft>
              <a:buFont typeface="Wingdings" panose="05000000000000000000" pitchFamily="2" charset="2"/>
              <a:buChar char="§"/>
            </a:pPr>
            <a:r>
              <a:rPr lang="en-US" sz="1800" b="0"/>
              <a:t>Online tool (15 minutes)</a:t>
            </a:r>
          </a:p>
          <a:p>
            <a:pPr marL="285750" indent="-285750">
              <a:spcAft>
                <a:spcPts val="600"/>
              </a:spcAft>
              <a:buFont typeface="Wingdings" panose="05000000000000000000" pitchFamily="2" charset="2"/>
              <a:buChar char="§"/>
            </a:pPr>
            <a:r>
              <a:rPr lang="en-US" sz="1800" b="0"/>
              <a:t>Survey different stakeholders</a:t>
            </a:r>
          </a:p>
          <a:p>
            <a:pPr marL="285750" indent="-285750">
              <a:spcAft>
                <a:spcPts val="600"/>
              </a:spcAft>
              <a:buFont typeface="Wingdings" panose="05000000000000000000" pitchFamily="2" charset="2"/>
              <a:buChar char="§"/>
            </a:pPr>
            <a:r>
              <a:rPr lang="en-GB" sz="1800" b="0"/>
              <a:t>7-point ‘Importance’ rating </a:t>
            </a:r>
          </a:p>
          <a:p>
            <a:pPr marL="285750" indent="-285750">
              <a:spcAft>
                <a:spcPts val="600"/>
              </a:spcAft>
              <a:buFont typeface="Wingdings" panose="05000000000000000000" pitchFamily="2" charset="2"/>
              <a:buChar char="§"/>
            </a:pPr>
            <a:r>
              <a:rPr lang="en-US" sz="1800" b="0"/>
              <a:t>Can add comments</a:t>
            </a:r>
          </a:p>
          <a:p>
            <a:pPr>
              <a:spcAft>
                <a:spcPts val="600"/>
              </a:spcAft>
            </a:pPr>
            <a:endParaRPr lang="en-GB" sz="18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21</a:t>
            </a:fld>
            <a:endParaRPr lang="en-US"/>
          </a:p>
        </p:txBody>
      </p:sp>
      <p:pic>
        <p:nvPicPr>
          <p:cNvPr id="8" name="Picture 7">
            <a:extLst>
              <a:ext uri="{FF2B5EF4-FFF2-40B4-BE49-F238E27FC236}">
                <a16:creationId xmlns:a16="http://schemas.microsoft.com/office/drawing/2014/main" id="{E0A50227-A31A-4DDE-B0B5-20579EDA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218" y="3611177"/>
            <a:ext cx="2020953" cy="2020953"/>
          </a:xfrm>
          <a:prstGeom prst="rect">
            <a:avLst/>
          </a:prstGeom>
        </p:spPr>
      </p:pic>
      <p:pic>
        <p:nvPicPr>
          <p:cNvPr id="9" name="Picture 8">
            <a:extLst>
              <a:ext uri="{FF2B5EF4-FFF2-40B4-BE49-F238E27FC236}">
                <a16:creationId xmlns:a16="http://schemas.microsoft.com/office/drawing/2014/main" id="{680C5A8C-E9A2-4DFC-AACE-E4401E77F7C3}"/>
              </a:ext>
            </a:extLst>
          </p:cNvPr>
          <p:cNvPicPr>
            <a:picLocks noChangeAspect="1"/>
          </p:cNvPicPr>
          <p:nvPr/>
        </p:nvPicPr>
        <p:blipFill>
          <a:blip r:embed="rId4"/>
          <a:stretch>
            <a:fillRect/>
          </a:stretch>
        </p:blipFill>
        <p:spPr>
          <a:xfrm>
            <a:off x="5645063" y="800240"/>
            <a:ext cx="3140028" cy="4588738"/>
          </a:xfrm>
          <a:prstGeom prst="rect">
            <a:avLst/>
          </a:prstGeom>
        </p:spPr>
      </p:pic>
      <p:pic>
        <p:nvPicPr>
          <p:cNvPr id="10" name="Picture 9">
            <a:extLst>
              <a:ext uri="{FF2B5EF4-FFF2-40B4-BE49-F238E27FC236}">
                <a16:creationId xmlns:a16="http://schemas.microsoft.com/office/drawing/2014/main" id="{BE0D70BB-CCF6-4B89-B12C-FB20C174E87F}"/>
              </a:ext>
            </a:extLst>
          </p:cNvPr>
          <p:cNvPicPr>
            <a:picLocks noChangeAspect="1"/>
          </p:cNvPicPr>
          <p:nvPr/>
        </p:nvPicPr>
        <p:blipFill>
          <a:blip r:embed="rId5"/>
          <a:stretch>
            <a:fillRect/>
          </a:stretch>
        </p:blipFill>
        <p:spPr>
          <a:xfrm>
            <a:off x="8278155" y="1603628"/>
            <a:ext cx="3050245" cy="4572000"/>
          </a:xfrm>
          <a:prstGeom prst="rect">
            <a:avLst/>
          </a:prstGeom>
        </p:spPr>
      </p:pic>
    </p:spTree>
    <p:extLst>
      <p:ext uri="{BB962C8B-B14F-4D97-AF65-F5344CB8AC3E}">
        <p14:creationId xmlns:p14="http://schemas.microsoft.com/office/powerpoint/2010/main" val="939026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Card Deck</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Ability Sections</a:t>
            </a:r>
          </a:p>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22</a:t>
            </a:fld>
            <a:endParaRPr lang="en-US"/>
          </a:p>
        </p:txBody>
      </p:sp>
      <p:grpSp>
        <p:nvGrpSpPr>
          <p:cNvPr id="8" name="Group 7">
            <a:extLst>
              <a:ext uri="{FF2B5EF4-FFF2-40B4-BE49-F238E27FC236}">
                <a16:creationId xmlns:a16="http://schemas.microsoft.com/office/drawing/2014/main" id="{27D68558-17DE-4E7F-842E-31AE88A04668}"/>
              </a:ext>
            </a:extLst>
          </p:cNvPr>
          <p:cNvGrpSpPr/>
          <p:nvPr/>
        </p:nvGrpSpPr>
        <p:grpSpPr>
          <a:xfrm>
            <a:off x="2085783" y="1374488"/>
            <a:ext cx="9379874" cy="4493652"/>
            <a:chOff x="2085783" y="1374488"/>
            <a:chExt cx="9379874" cy="4493652"/>
          </a:xfrm>
        </p:grpSpPr>
        <p:pic>
          <p:nvPicPr>
            <p:cNvPr id="9" name="Picture 8" descr="A close up of text on a white background&#10;&#10;Description automatically generated">
              <a:extLst>
                <a:ext uri="{FF2B5EF4-FFF2-40B4-BE49-F238E27FC236}">
                  <a16:creationId xmlns:a16="http://schemas.microsoft.com/office/drawing/2014/main" id="{010C47F1-266F-45EF-9E6C-FF3360DD7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11" y="3702255"/>
              <a:ext cx="3037699" cy="2165885"/>
            </a:xfrm>
            <a:prstGeom prst="rect">
              <a:avLst/>
            </a:prstGeom>
            <a:ln>
              <a:solidFill>
                <a:schemeClr val="tx1"/>
              </a:solidFill>
            </a:ln>
          </p:spPr>
        </p:pic>
        <p:pic>
          <p:nvPicPr>
            <p:cNvPr id="10" name="Picture 9" descr="A close up of text on a white background&#10;&#10;Description automatically generated">
              <a:extLst>
                <a:ext uri="{FF2B5EF4-FFF2-40B4-BE49-F238E27FC236}">
                  <a16:creationId xmlns:a16="http://schemas.microsoft.com/office/drawing/2014/main" id="{68C0D0E9-7DD3-49C9-B743-AB72CAF091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419" y="1375398"/>
              <a:ext cx="3015858" cy="2144044"/>
            </a:xfrm>
            <a:prstGeom prst="rect">
              <a:avLst/>
            </a:prstGeom>
            <a:ln>
              <a:solidFill>
                <a:schemeClr val="tx1"/>
              </a:solidFill>
            </a:ln>
          </p:spPr>
        </p:pic>
        <p:pic>
          <p:nvPicPr>
            <p:cNvPr id="11" name="Picture 10" descr="A screenshot of a cell phone screen with text&#10;&#10;Description automatically generated">
              <a:extLst>
                <a:ext uri="{FF2B5EF4-FFF2-40B4-BE49-F238E27FC236}">
                  <a16:creationId xmlns:a16="http://schemas.microsoft.com/office/drawing/2014/main" id="{6B771533-760A-4ABF-B35C-8332FE17BD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419" y="3704985"/>
              <a:ext cx="3032238" cy="2160424"/>
            </a:xfrm>
            <a:prstGeom prst="rect">
              <a:avLst/>
            </a:prstGeom>
            <a:ln>
              <a:solidFill>
                <a:schemeClr val="tx1"/>
              </a:solidFill>
            </a:ln>
          </p:spPr>
        </p:pic>
        <p:pic>
          <p:nvPicPr>
            <p:cNvPr id="13" name="Picture 12" descr="A screenshot of text&#10;&#10;Description automatically generated">
              <a:extLst>
                <a:ext uri="{FF2B5EF4-FFF2-40B4-BE49-F238E27FC236}">
                  <a16:creationId xmlns:a16="http://schemas.microsoft.com/office/drawing/2014/main" id="{9D11A43C-0161-4518-831D-B2CA00CE2B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331" y="1378128"/>
              <a:ext cx="3015858" cy="2138584"/>
            </a:xfrm>
            <a:prstGeom prst="rect">
              <a:avLst/>
            </a:prstGeom>
            <a:ln>
              <a:solidFill>
                <a:schemeClr val="tx1"/>
              </a:solidFill>
            </a:ln>
          </p:spPr>
        </p:pic>
        <p:pic>
          <p:nvPicPr>
            <p:cNvPr id="14" name="Picture 13" descr="A screenshot of a cell phone screen with text&#10;&#10;Description automatically generated">
              <a:extLst>
                <a:ext uri="{FF2B5EF4-FFF2-40B4-BE49-F238E27FC236}">
                  <a16:creationId xmlns:a16="http://schemas.microsoft.com/office/drawing/2014/main" id="{66111C77-96B7-486D-85B5-E82409FDB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783" y="3710445"/>
              <a:ext cx="3021318" cy="2154964"/>
            </a:xfrm>
            <a:prstGeom prst="rect">
              <a:avLst/>
            </a:prstGeom>
            <a:ln>
              <a:solidFill>
                <a:schemeClr val="tx1"/>
              </a:solidFill>
            </a:ln>
          </p:spPr>
        </p:pic>
        <p:pic>
          <p:nvPicPr>
            <p:cNvPr id="15" name="Picture 14" descr="A close up of text on a white background&#10;&#10;Description automatically generated">
              <a:extLst>
                <a:ext uri="{FF2B5EF4-FFF2-40B4-BE49-F238E27FC236}">
                  <a16:creationId xmlns:a16="http://schemas.microsoft.com/office/drawing/2014/main" id="{57B63E97-07CB-4900-8521-DFBA396EC3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624" y="1374488"/>
              <a:ext cx="2999477" cy="2145864"/>
            </a:xfrm>
            <a:prstGeom prst="rect">
              <a:avLst/>
            </a:prstGeom>
            <a:ln>
              <a:solidFill>
                <a:schemeClr val="tx1"/>
              </a:solidFill>
            </a:ln>
          </p:spPr>
        </p:pic>
      </p:grpSp>
      <p:sp>
        <p:nvSpPr>
          <p:cNvPr id="16" name="TextBox 15">
            <a:extLst>
              <a:ext uri="{FF2B5EF4-FFF2-40B4-BE49-F238E27FC236}">
                <a16:creationId xmlns:a16="http://schemas.microsoft.com/office/drawing/2014/main" id="{21DB06E2-FBA7-448D-8C46-FADC39475A5D}"/>
              </a:ext>
            </a:extLst>
          </p:cNvPr>
          <p:cNvSpPr txBox="1"/>
          <p:nvPr/>
        </p:nvSpPr>
        <p:spPr>
          <a:xfrm>
            <a:off x="811128" y="2134816"/>
            <a:ext cx="975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Working with Information</a:t>
            </a:r>
          </a:p>
        </p:txBody>
      </p:sp>
      <p:sp>
        <p:nvSpPr>
          <p:cNvPr id="17" name="TextBox 16">
            <a:extLst>
              <a:ext uri="{FF2B5EF4-FFF2-40B4-BE49-F238E27FC236}">
                <a16:creationId xmlns:a16="http://schemas.microsoft.com/office/drawing/2014/main" id="{E2C81306-E836-46A1-9D04-F02B32AA7ABB}"/>
              </a:ext>
            </a:extLst>
          </p:cNvPr>
          <p:cNvSpPr txBox="1"/>
          <p:nvPr/>
        </p:nvSpPr>
        <p:spPr>
          <a:xfrm>
            <a:off x="811129" y="4462031"/>
            <a:ext cx="975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Working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Things</a:t>
            </a:r>
          </a:p>
        </p:txBody>
      </p:sp>
    </p:spTree>
    <p:extLst>
      <p:ext uri="{BB962C8B-B14F-4D97-AF65-F5344CB8AC3E}">
        <p14:creationId xmlns:p14="http://schemas.microsoft.com/office/powerpoint/2010/main" val="659899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Workbook page 1</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EDA6AF44-579B-4EB6-9BD0-3623FC6D7515}"/>
              </a:ext>
            </a:extLst>
          </p:cNvPr>
          <p:cNvGrpSpPr/>
          <p:nvPr/>
        </p:nvGrpSpPr>
        <p:grpSpPr>
          <a:xfrm>
            <a:off x="809493" y="2132838"/>
            <a:ext cx="5549153" cy="611332"/>
            <a:chOff x="0" y="0"/>
            <a:chExt cx="8229600" cy="611332"/>
          </a:xfrm>
        </p:grpSpPr>
        <p:sp>
          <p:nvSpPr>
            <p:cNvPr id="13" name="Rectangle: Rounded Corners 12">
              <a:extLst>
                <a:ext uri="{FF2B5EF4-FFF2-40B4-BE49-F238E27FC236}">
                  <a16:creationId xmlns:a16="http://schemas.microsoft.com/office/drawing/2014/main" id="{9DA49A7B-287B-4E36-81CB-4B71425A64D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C8447C2E-5DB8-469C-A7CB-83B1C23222CD}"/>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Card Sort</a:t>
              </a:r>
            </a:p>
          </p:txBody>
        </p:sp>
      </p:grpSp>
      <p:grpSp>
        <p:nvGrpSpPr>
          <p:cNvPr id="9" name="Group 8">
            <a:extLst>
              <a:ext uri="{FF2B5EF4-FFF2-40B4-BE49-F238E27FC236}">
                <a16:creationId xmlns:a16="http://schemas.microsoft.com/office/drawing/2014/main" id="{72D9F760-02F3-41D7-BABE-DBADDDA5145A}"/>
              </a:ext>
            </a:extLst>
          </p:cNvPr>
          <p:cNvGrpSpPr/>
          <p:nvPr/>
        </p:nvGrpSpPr>
        <p:grpSpPr>
          <a:xfrm>
            <a:off x="809493" y="2724779"/>
            <a:ext cx="5549153" cy="2220075"/>
            <a:chOff x="0" y="591941"/>
            <a:chExt cx="8229600" cy="2220075"/>
          </a:xfrm>
        </p:grpSpPr>
        <p:sp>
          <p:nvSpPr>
            <p:cNvPr id="10" name="Rectangle 9">
              <a:extLst>
                <a:ext uri="{FF2B5EF4-FFF2-40B4-BE49-F238E27FC236}">
                  <a16:creationId xmlns:a16="http://schemas.microsoft.com/office/drawing/2014/main" id="{64CFF297-8FD8-4275-A030-0FBBA0DDD5AD}"/>
                </a:ext>
              </a:extLst>
            </p:cNvPr>
            <p:cNvSpPr/>
            <p:nvPr/>
          </p:nvSpPr>
          <p:spPr>
            <a:xfrm>
              <a:off x="0" y="591941"/>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22066731-6578-4C73-BA18-D656BC99BF06}"/>
                </a:ext>
              </a:extLst>
            </p:cNvPr>
            <p:cNvSpPr txBox="1"/>
            <p:nvPr/>
          </p:nvSpPr>
          <p:spPr>
            <a:xfrm>
              <a:off x="0" y="591941"/>
              <a:ext cx="8229600" cy="2220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171450" marR="0" lvl="1" indent="-171450" algn="l" defTabSz="711200" rtl="0" eaLnBrk="1" fontAlgn="auto" latinLnBrk="0" hangingPunct="1">
                <a:lnSpc>
                  <a:spcPct val="150000"/>
                </a:lnSpc>
                <a:spcBef>
                  <a:spcPct val="0"/>
                </a:spcBef>
                <a:spcAft>
                  <a:spcPct val="20000"/>
                </a:spcAft>
                <a:buClrTx/>
                <a:buSzTx/>
                <a:buFontTx/>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Review the job description on page 3 of your workbook</a:t>
              </a: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Use the Wave card deck to identify up to seven key competencies (four behaviors and three abilities)</a:t>
              </a: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List your key competencies in your workbook</a:t>
              </a:r>
              <a:endParaRPr kumimoji="0" lang="en-GB"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171450" marR="0" lvl="1" indent="-171450" algn="l" defTabSz="711200" rtl="0" eaLnBrk="1" fontAlgn="auto" latinLnBrk="0" hangingPunct="1">
                <a:lnSpc>
                  <a:spcPct val="100000"/>
                </a:lnSpc>
                <a:spcBef>
                  <a:spcPct val="0"/>
                </a:spcBef>
                <a:spcAft>
                  <a:spcPct val="20000"/>
                </a:spcAft>
                <a:buClrTx/>
                <a:buSzTx/>
                <a:buFontTx/>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A2EF6A73-31E7-4BD6-AFE9-F1028A01C6AD}"/>
              </a:ext>
            </a:extLst>
          </p:cNvPr>
          <p:cNvPicPr>
            <a:picLocks noChangeAspect="1"/>
          </p:cNvPicPr>
          <p:nvPr/>
        </p:nvPicPr>
        <p:blipFill rotWithShape="1">
          <a:blip r:embed="rId3"/>
          <a:srcRect b="6130"/>
          <a:stretch/>
        </p:blipFill>
        <p:spPr>
          <a:xfrm>
            <a:off x="6890870" y="611089"/>
            <a:ext cx="4183530" cy="5549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4601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a:t>
            </a:r>
            <a:r>
              <a:rPr lang="en-GB" err="1"/>
              <a:t>Behavioral</a:t>
            </a:r>
            <a:r>
              <a:rPr lang="en-GB"/>
              <a:t> Sections</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8" name="Slide Number Placeholder 4">
            <a:extLst>
              <a:ext uri="{FF2B5EF4-FFF2-40B4-BE49-F238E27FC236}">
                <a16:creationId xmlns:a16="http://schemas.microsoft.com/office/drawing/2014/main" id="{728B0037-63F2-4160-9E34-02D4682CCB84}"/>
              </a:ext>
            </a:extLst>
          </p:cNvPr>
          <p:cNvSpPr txBox="1">
            <a:spLocks/>
          </p:cNvSpPr>
          <p:nvPr/>
        </p:nvSpPr>
        <p:spPr>
          <a:xfrm>
            <a:off x="11074400" y="6487889"/>
            <a:ext cx="508000" cy="138499"/>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083E393-C0BF-4ED8-8545-7E4C90AFF831}" type="slidenum">
              <a:rPr lang="en-US" smtClean="0">
                <a:solidFill>
                  <a:prstClr val="black"/>
                </a:solidFill>
                <a:latin typeface="Arial"/>
              </a:rPr>
              <a:pPr>
                <a:defRPr/>
              </a:pPr>
              <a:t>24</a:t>
            </a:fld>
            <a:endParaRPr lang="en-US">
              <a:solidFill>
                <a:prstClr val="black"/>
              </a:solidFill>
              <a:latin typeface="Arial"/>
            </a:endParaRPr>
          </a:p>
        </p:txBody>
      </p:sp>
      <p:sp>
        <p:nvSpPr>
          <p:cNvPr id="9" name="Rectangle 8">
            <a:extLst>
              <a:ext uri="{FF2B5EF4-FFF2-40B4-BE49-F238E27FC236}">
                <a16:creationId xmlns:a16="http://schemas.microsoft.com/office/drawing/2014/main" id="{C4667ED7-3232-4862-B104-80E74B7EFF4E}"/>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1" name="Picture 10" descr="A screenshot of a cell phone&#10;&#10;Description automatically generated">
            <a:extLst>
              <a:ext uri="{FF2B5EF4-FFF2-40B4-BE49-F238E27FC236}">
                <a16:creationId xmlns:a16="http://schemas.microsoft.com/office/drawing/2014/main" id="{1AB7B38C-7712-4A66-AF65-1F210BC294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290"/>
          <a:stretch/>
        </p:blipFill>
        <p:spPr>
          <a:xfrm>
            <a:off x="2283974" y="1231258"/>
            <a:ext cx="9314274" cy="4946577"/>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80213B30-FAC2-4F34-A9FB-0AA1D57633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5912" b="75652"/>
          <a:stretch/>
        </p:blipFill>
        <p:spPr>
          <a:xfrm>
            <a:off x="490080" y="1231258"/>
            <a:ext cx="1639794" cy="1178198"/>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35DA4ADF-F69D-41BC-85D1-09B09B8CD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39" t="-234" r="50175" b="75652"/>
          <a:stretch/>
        </p:blipFill>
        <p:spPr>
          <a:xfrm>
            <a:off x="445773" y="2475633"/>
            <a:ext cx="1694107" cy="1189502"/>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CC6DC2EE-34E0-4983-B093-43C7340E23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824" r="24708" b="75419"/>
          <a:stretch/>
        </p:blipFill>
        <p:spPr>
          <a:xfrm>
            <a:off x="437934" y="3736161"/>
            <a:ext cx="1733688" cy="1189502"/>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E748C5D-9C78-41B2-81C5-5583EDC6C7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63" r="-431" b="75419"/>
          <a:stretch/>
        </p:blipFill>
        <p:spPr>
          <a:xfrm>
            <a:off x="472810" y="4988332"/>
            <a:ext cx="1692836" cy="1189503"/>
          </a:xfrm>
          <a:prstGeom prst="rect">
            <a:avLst/>
          </a:prstGeom>
        </p:spPr>
      </p:pic>
    </p:spTree>
    <p:extLst>
      <p:ext uri="{BB962C8B-B14F-4D97-AF65-F5344CB8AC3E}">
        <p14:creationId xmlns:p14="http://schemas.microsoft.com/office/powerpoint/2010/main" val="2982662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Ability Sections</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22" name="Group 21">
            <a:extLst>
              <a:ext uri="{FF2B5EF4-FFF2-40B4-BE49-F238E27FC236}">
                <a16:creationId xmlns:a16="http://schemas.microsoft.com/office/drawing/2014/main" id="{0C248B90-933E-4F85-8FD6-879ACDD70AC8}"/>
              </a:ext>
            </a:extLst>
          </p:cNvPr>
          <p:cNvGrpSpPr/>
          <p:nvPr/>
        </p:nvGrpSpPr>
        <p:grpSpPr>
          <a:xfrm>
            <a:off x="2085783" y="1374488"/>
            <a:ext cx="9379874" cy="4493652"/>
            <a:chOff x="2085783" y="1374488"/>
            <a:chExt cx="9379874" cy="4493652"/>
          </a:xfrm>
        </p:grpSpPr>
        <p:pic>
          <p:nvPicPr>
            <p:cNvPr id="6" name="Picture 5" descr="A close up of text on a white background&#10;&#10;Description automatically generated">
              <a:extLst>
                <a:ext uri="{FF2B5EF4-FFF2-40B4-BE49-F238E27FC236}">
                  <a16:creationId xmlns:a16="http://schemas.microsoft.com/office/drawing/2014/main" id="{BB4BF8A0-C247-4C6C-83EC-7AFAF8253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11" y="3702255"/>
              <a:ext cx="3037699" cy="2165885"/>
            </a:xfrm>
            <a:prstGeom prst="rect">
              <a:avLst/>
            </a:prstGeom>
            <a:ln>
              <a:solidFill>
                <a:schemeClr val="tx1"/>
              </a:solidFill>
            </a:ln>
          </p:spPr>
        </p:pic>
        <p:pic>
          <p:nvPicPr>
            <p:cNvPr id="9" name="Picture 8" descr="A close up of text on a white background&#10;&#10;Description automatically generated">
              <a:extLst>
                <a:ext uri="{FF2B5EF4-FFF2-40B4-BE49-F238E27FC236}">
                  <a16:creationId xmlns:a16="http://schemas.microsoft.com/office/drawing/2014/main" id="{BF16EC58-7326-4658-BA7E-8BE3930D4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419" y="1375398"/>
              <a:ext cx="3015858" cy="2144044"/>
            </a:xfrm>
            <a:prstGeom prst="rect">
              <a:avLst/>
            </a:prstGeom>
            <a:ln>
              <a:solidFill>
                <a:schemeClr val="tx1"/>
              </a:solidFill>
            </a:ln>
          </p:spPr>
        </p:pic>
        <p:pic>
          <p:nvPicPr>
            <p:cNvPr id="13" name="Picture 12" descr="A screenshot of a cell phone screen with text&#10;&#10;Description automatically generated">
              <a:extLst>
                <a:ext uri="{FF2B5EF4-FFF2-40B4-BE49-F238E27FC236}">
                  <a16:creationId xmlns:a16="http://schemas.microsoft.com/office/drawing/2014/main" id="{2896FEF3-631C-4E54-B990-EBFF79D093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419" y="3704985"/>
              <a:ext cx="3032238" cy="2160424"/>
            </a:xfrm>
            <a:prstGeom prst="rect">
              <a:avLst/>
            </a:prstGeom>
            <a:ln>
              <a:solidFill>
                <a:schemeClr val="tx1"/>
              </a:solidFill>
            </a:ln>
          </p:spPr>
        </p:pic>
        <p:pic>
          <p:nvPicPr>
            <p:cNvPr id="15" name="Picture 14" descr="A screenshot of text&#10;&#10;Description automatically generated">
              <a:extLst>
                <a:ext uri="{FF2B5EF4-FFF2-40B4-BE49-F238E27FC236}">
                  <a16:creationId xmlns:a16="http://schemas.microsoft.com/office/drawing/2014/main" id="{FA9E1B0F-27FF-4AA3-93C8-941B3B2E2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331" y="1378128"/>
              <a:ext cx="3015858" cy="2138584"/>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20BF4703-732B-43E5-BE61-3C033A7345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783" y="3710445"/>
              <a:ext cx="3021318" cy="2154964"/>
            </a:xfrm>
            <a:prstGeom prst="rect">
              <a:avLst/>
            </a:prstGeom>
            <a:ln>
              <a:solidFill>
                <a:schemeClr val="tx1"/>
              </a:solidFill>
            </a:ln>
          </p:spPr>
        </p:pic>
        <p:pic>
          <p:nvPicPr>
            <p:cNvPr id="19" name="Picture 18" descr="A close up of text on a white background&#10;&#10;Description automatically generated">
              <a:extLst>
                <a:ext uri="{FF2B5EF4-FFF2-40B4-BE49-F238E27FC236}">
                  <a16:creationId xmlns:a16="http://schemas.microsoft.com/office/drawing/2014/main" id="{7280D715-43B0-484B-9BE0-33DEA61F00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624" y="1374488"/>
              <a:ext cx="2999477" cy="2145864"/>
            </a:xfrm>
            <a:prstGeom prst="rect">
              <a:avLst/>
            </a:prstGeom>
            <a:ln>
              <a:solidFill>
                <a:schemeClr val="tx1"/>
              </a:solidFill>
            </a:ln>
          </p:spPr>
        </p:pic>
      </p:grpSp>
      <p:sp>
        <p:nvSpPr>
          <p:cNvPr id="20" name="TextBox 19">
            <a:extLst>
              <a:ext uri="{FF2B5EF4-FFF2-40B4-BE49-F238E27FC236}">
                <a16:creationId xmlns:a16="http://schemas.microsoft.com/office/drawing/2014/main" id="{3A06BC66-6265-4C9B-8D06-26BF4A4E8D2A}"/>
              </a:ext>
            </a:extLst>
          </p:cNvPr>
          <p:cNvSpPr txBox="1"/>
          <p:nvPr/>
        </p:nvSpPr>
        <p:spPr>
          <a:xfrm>
            <a:off x="811128" y="2134816"/>
            <a:ext cx="975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Working with Information</a:t>
            </a:r>
          </a:p>
        </p:txBody>
      </p:sp>
      <p:sp>
        <p:nvSpPr>
          <p:cNvPr id="21" name="TextBox 20">
            <a:extLst>
              <a:ext uri="{FF2B5EF4-FFF2-40B4-BE49-F238E27FC236}">
                <a16:creationId xmlns:a16="http://schemas.microsoft.com/office/drawing/2014/main" id="{C9FEC584-068C-49F4-9119-CC67512F30D5}"/>
              </a:ext>
            </a:extLst>
          </p:cNvPr>
          <p:cNvSpPr txBox="1"/>
          <p:nvPr/>
        </p:nvSpPr>
        <p:spPr>
          <a:xfrm>
            <a:off x="811129" y="4462031"/>
            <a:ext cx="975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Working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Things</a:t>
            </a:r>
          </a:p>
        </p:txBody>
      </p:sp>
    </p:spTree>
    <p:extLst>
      <p:ext uri="{BB962C8B-B14F-4D97-AF65-F5344CB8AC3E}">
        <p14:creationId xmlns:p14="http://schemas.microsoft.com/office/powerpoint/2010/main" val="567394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3</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Assessment Choice</a:t>
            </a:r>
          </a:p>
        </p:txBody>
      </p:sp>
    </p:spTree>
    <p:extLst>
      <p:ext uri="{BB962C8B-B14F-4D97-AF65-F5344CB8AC3E}">
        <p14:creationId xmlns:p14="http://schemas.microsoft.com/office/powerpoint/2010/main" val="3756048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Considerations for Choosing Assessments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a:xfrm>
            <a:off x="609599" y="1524000"/>
            <a:ext cx="8629817" cy="4572000"/>
          </a:xfrm>
        </p:spPr>
        <p:txBody>
          <a:bodyPr numCol="1"/>
          <a:lstStyle/>
          <a:p>
            <a:pPr>
              <a:spcAft>
                <a:spcPts val="600"/>
              </a:spcAft>
            </a:pPr>
            <a:r>
              <a:rPr lang="en-GB" sz="1800">
                <a:solidFill>
                  <a:schemeClr val="accent1"/>
                </a:solidFill>
              </a:rPr>
              <a:t>Early considerations</a:t>
            </a:r>
          </a:p>
          <a:p>
            <a:pPr marL="285750" lvl="1" indent="-285750">
              <a:spcAft>
                <a:spcPts val="600"/>
              </a:spcAft>
              <a:buFont typeface="Wingdings" panose="05000000000000000000" pitchFamily="2" charset="2"/>
              <a:buChar char="§"/>
            </a:pPr>
            <a:r>
              <a:rPr lang="en-GB" sz="1800"/>
              <a:t>Do the test yourself </a:t>
            </a:r>
          </a:p>
          <a:p>
            <a:pPr lvl="3">
              <a:spcAft>
                <a:spcPts val="600"/>
              </a:spcAft>
            </a:pPr>
            <a:r>
              <a:rPr lang="en-GB" sz="1800"/>
              <a:t>Does it look good?</a:t>
            </a:r>
          </a:p>
          <a:p>
            <a:pPr lvl="3">
              <a:spcAft>
                <a:spcPts val="600"/>
              </a:spcAft>
            </a:pPr>
            <a:r>
              <a:rPr lang="en-GB" sz="1800"/>
              <a:t>Does it make sense?</a:t>
            </a:r>
          </a:p>
          <a:p>
            <a:pPr lvl="3">
              <a:spcAft>
                <a:spcPts val="600"/>
              </a:spcAft>
            </a:pPr>
            <a:r>
              <a:rPr lang="en-GB" sz="1800"/>
              <a:t>Is the content relevant to the role?</a:t>
            </a:r>
          </a:p>
          <a:p>
            <a:pPr lvl="3">
              <a:spcAft>
                <a:spcPts val="600"/>
              </a:spcAft>
            </a:pPr>
            <a:r>
              <a:rPr lang="en-GB" sz="1800"/>
              <a:t>Does the content appear fair and inoffensive?</a:t>
            </a:r>
          </a:p>
          <a:p>
            <a:pPr marL="285750" indent="-285750">
              <a:spcAft>
                <a:spcPts val="600"/>
              </a:spcAft>
              <a:buFont typeface="Wingdings" panose="05000000000000000000" pitchFamily="2" charset="2"/>
              <a:buChar char="§"/>
            </a:pPr>
            <a:endParaRPr lang="en-GB" sz="1800" b="0"/>
          </a:p>
          <a:p>
            <a:pPr>
              <a:spcAft>
                <a:spcPts val="600"/>
              </a:spcAft>
            </a:pPr>
            <a:r>
              <a:rPr lang="en-GB" sz="1800">
                <a:solidFill>
                  <a:schemeClr val="accent1"/>
                </a:solidFill>
              </a:rPr>
              <a:t>Other considerations (to be discussed later)</a:t>
            </a:r>
          </a:p>
          <a:p>
            <a:pPr marL="285750" lvl="1" indent="-285750">
              <a:spcAft>
                <a:spcPts val="600"/>
              </a:spcAft>
              <a:buFont typeface="Wingdings" panose="05000000000000000000" pitchFamily="2" charset="2"/>
              <a:buChar char="§"/>
            </a:pPr>
            <a:r>
              <a:rPr lang="en-GB" sz="1800"/>
              <a:t>Is it psychometrically sound?</a:t>
            </a:r>
          </a:p>
          <a:p>
            <a:pPr marL="285750" lvl="1" indent="-285750">
              <a:spcAft>
                <a:spcPts val="600"/>
              </a:spcAft>
              <a:buFont typeface="Wingdings" panose="05000000000000000000" pitchFamily="2" charset="2"/>
              <a:buChar char="§"/>
            </a:pPr>
            <a:r>
              <a:rPr lang="en-GB" sz="1800"/>
              <a:t>How much does it cost in total?</a:t>
            </a:r>
          </a:p>
          <a:p>
            <a:pPr marL="285750" lvl="1" indent="-285750">
              <a:spcAft>
                <a:spcPts val="600"/>
              </a:spcAft>
              <a:buFont typeface="Wingdings" panose="05000000000000000000" pitchFamily="2" charset="2"/>
              <a:buChar char="§"/>
            </a:pPr>
            <a:r>
              <a:rPr lang="en-GB" sz="1800"/>
              <a:t>What are the administration practicalities? (screening online, supervised final stage, number of candidates, etc.)</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27</a:t>
            </a:fld>
            <a:endParaRPr lang="en-US"/>
          </a:p>
        </p:txBody>
      </p:sp>
    </p:spTree>
    <p:extLst>
      <p:ext uri="{BB962C8B-B14F-4D97-AF65-F5344CB8AC3E}">
        <p14:creationId xmlns:p14="http://schemas.microsoft.com/office/powerpoint/2010/main" val="1593992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Screen Out, Select In</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28</a:t>
            </a:fld>
            <a:endParaRPr lang="en-US"/>
          </a:p>
        </p:txBody>
      </p:sp>
      <p:grpSp>
        <p:nvGrpSpPr>
          <p:cNvPr id="8" name="Group 7">
            <a:extLst>
              <a:ext uri="{FF2B5EF4-FFF2-40B4-BE49-F238E27FC236}">
                <a16:creationId xmlns:a16="http://schemas.microsoft.com/office/drawing/2014/main" id="{FEEB3B62-82DB-4A1A-8D36-D1A674B14E43}"/>
              </a:ext>
            </a:extLst>
          </p:cNvPr>
          <p:cNvGrpSpPr/>
          <p:nvPr/>
        </p:nvGrpSpPr>
        <p:grpSpPr>
          <a:xfrm>
            <a:off x="1676103" y="1470858"/>
            <a:ext cx="8675187" cy="4592394"/>
            <a:chOff x="1676103" y="1470858"/>
            <a:chExt cx="8675187" cy="4592394"/>
          </a:xfrm>
        </p:grpSpPr>
        <p:pic>
          <p:nvPicPr>
            <p:cNvPr id="9" name="Graphic 8">
              <a:extLst>
                <a:ext uri="{FF2B5EF4-FFF2-40B4-BE49-F238E27FC236}">
                  <a16:creationId xmlns:a16="http://schemas.microsoft.com/office/drawing/2014/main" id="{12A90AC4-DFA0-4D30-96F9-98E76E8E3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8249" y="1470858"/>
              <a:ext cx="3653041" cy="1317704"/>
            </a:xfrm>
            <a:prstGeom prst="rect">
              <a:avLst/>
            </a:prstGeom>
          </p:spPr>
        </p:pic>
        <p:pic>
          <p:nvPicPr>
            <p:cNvPr id="11" name="Graphic 10">
              <a:extLst>
                <a:ext uri="{FF2B5EF4-FFF2-40B4-BE49-F238E27FC236}">
                  <a16:creationId xmlns:a16="http://schemas.microsoft.com/office/drawing/2014/main" id="{721D9546-1EFC-40B8-9EFE-E52C3EB039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1524" y="4745548"/>
              <a:ext cx="3653041" cy="1317704"/>
            </a:xfrm>
            <a:prstGeom prst="rect">
              <a:avLst/>
            </a:prstGeom>
          </p:spPr>
        </p:pic>
        <p:pic>
          <p:nvPicPr>
            <p:cNvPr id="12" name="Graphic 11">
              <a:extLst>
                <a:ext uri="{FF2B5EF4-FFF2-40B4-BE49-F238E27FC236}">
                  <a16:creationId xmlns:a16="http://schemas.microsoft.com/office/drawing/2014/main" id="{94A40657-A4D1-4A5F-8559-231B67D481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76103" y="1470858"/>
              <a:ext cx="5792679" cy="4592394"/>
            </a:xfrm>
            <a:prstGeom prst="rect">
              <a:avLst/>
            </a:prstGeom>
          </p:spPr>
        </p:pic>
      </p:grpSp>
    </p:spTree>
    <p:extLst>
      <p:ext uri="{BB962C8B-B14F-4D97-AF65-F5344CB8AC3E}">
        <p14:creationId xmlns:p14="http://schemas.microsoft.com/office/powerpoint/2010/main" val="2917459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29</a:t>
            </a:fld>
            <a:endParaRPr lang="en-US"/>
          </a:p>
        </p:txBody>
      </p:sp>
      <p:sp>
        <p:nvSpPr>
          <p:cNvPr id="6" name="Content Placeholder 5">
            <a:extLst>
              <a:ext uri="{FF2B5EF4-FFF2-40B4-BE49-F238E27FC236}">
                <a16:creationId xmlns:a16="http://schemas.microsoft.com/office/drawing/2014/main" id="{D032969F-A4DC-407B-AC71-9317FCAF7A28}"/>
              </a:ext>
            </a:extLst>
          </p:cNvPr>
          <p:cNvSpPr>
            <a:spLocks noGrp="1"/>
          </p:cNvSpPr>
          <p:nvPr>
            <p:ph idx="1"/>
          </p:nvPr>
        </p:nvSpPr>
        <p:spPr/>
        <p:txBody>
          <a:bodyPr/>
          <a:lstStyle/>
          <a:p>
            <a:endParaRPr lang="en-GB"/>
          </a:p>
        </p:txBody>
      </p:sp>
      <p:pic>
        <p:nvPicPr>
          <p:cNvPr id="9" name="Content Placeholder 7">
            <a:extLst>
              <a:ext uri="{FF2B5EF4-FFF2-40B4-BE49-F238E27FC236}">
                <a16:creationId xmlns:a16="http://schemas.microsoft.com/office/drawing/2014/main" id="{7C861621-734C-468A-9C4C-C2A76F4543F3}"/>
              </a:ext>
            </a:extLst>
          </p:cNvPr>
          <p:cNvPicPr>
            <a:picLocks noChangeAspect="1"/>
          </p:cNvPicPr>
          <p:nvPr/>
        </p:nvPicPr>
        <p:blipFill rotWithShape="1">
          <a:blip r:embed="rId3"/>
          <a:srcRect b="75274"/>
          <a:stretch/>
        </p:blipFill>
        <p:spPr>
          <a:xfrm>
            <a:off x="1981200" y="2177333"/>
            <a:ext cx="8229600" cy="2503334"/>
          </a:xfrm>
          <a:prstGeom prst="rect">
            <a:avLst/>
          </a:prstGeom>
        </p:spPr>
      </p:pic>
    </p:spTree>
    <p:extLst>
      <p:ext uri="{BB962C8B-B14F-4D97-AF65-F5344CB8AC3E}">
        <p14:creationId xmlns:p14="http://schemas.microsoft.com/office/powerpoint/2010/main" val="4210534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House Keeping</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Your Controls</a:t>
            </a: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F0BFBD2C-7EDF-40C9-8989-05CB66E8B22F}"/>
              </a:ext>
            </a:extLst>
          </p:cNvPr>
          <p:cNvSpPr>
            <a:spLocks noGrp="1"/>
          </p:cNvSpPr>
          <p:nvPr>
            <p:ph idx="1"/>
          </p:nvPr>
        </p:nvSpPr>
        <p:spPr/>
        <p:txBody>
          <a:bodyPr/>
          <a:lstStyle/>
          <a:p>
            <a:endParaRPr lang="en-GB"/>
          </a:p>
        </p:txBody>
      </p:sp>
      <p:pic>
        <p:nvPicPr>
          <p:cNvPr id="48" name="Picture 47">
            <a:extLst>
              <a:ext uri="{FF2B5EF4-FFF2-40B4-BE49-F238E27FC236}">
                <a16:creationId xmlns:a16="http://schemas.microsoft.com/office/drawing/2014/main" id="{70645575-5481-4E4D-AEF9-1C37D914D2BB}"/>
              </a:ext>
            </a:extLst>
          </p:cNvPr>
          <p:cNvPicPr>
            <a:picLocks noChangeAspect="1"/>
          </p:cNvPicPr>
          <p:nvPr/>
        </p:nvPicPr>
        <p:blipFill rotWithShape="1">
          <a:blip r:embed="rId3"/>
          <a:srcRect r="675"/>
          <a:stretch/>
        </p:blipFill>
        <p:spPr>
          <a:xfrm>
            <a:off x="1905004" y="2343266"/>
            <a:ext cx="8363289" cy="1012113"/>
          </a:xfrm>
          <a:prstGeom prst="rect">
            <a:avLst/>
          </a:prstGeom>
          <a:effectLst>
            <a:outerShdw blurRad="50800" dist="38100" dir="2700000" algn="tl" rotWithShape="0">
              <a:prstClr val="black">
                <a:alpha val="40000"/>
              </a:prstClr>
            </a:outerShdw>
          </a:effectLst>
        </p:spPr>
      </p:pic>
      <p:sp>
        <p:nvSpPr>
          <p:cNvPr id="49" name="Oval 48">
            <a:extLst>
              <a:ext uri="{FF2B5EF4-FFF2-40B4-BE49-F238E27FC236}">
                <a16:creationId xmlns:a16="http://schemas.microsoft.com/office/drawing/2014/main" id="{9512EDF5-BD57-46DB-9C78-219D48AF1B1D}"/>
              </a:ext>
            </a:extLst>
          </p:cNvPr>
          <p:cNvSpPr/>
          <p:nvPr/>
        </p:nvSpPr>
        <p:spPr>
          <a:xfrm>
            <a:off x="1897298" y="2541816"/>
            <a:ext cx="718458" cy="6912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0" name="Oval 49">
            <a:extLst>
              <a:ext uri="{FF2B5EF4-FFF2-40B4-BE49-F238E27FC236}">
                <a16:creationId xmlns:a16="http://schemas.microsoft.com/office/drawing/2014/main" id="{C838F9D5-3CDA-4213-BE61-DAFB443F7845}"/>
              </a:ext>
            </a:extLst>
          </p:cNvPr>
          <p:cNvSpPr/>
          <p:nvPr/>
        </p:nvSpPr>
        <p:spPr>
          <a:xfrm>
            <a:off x="2647085" y="2541813"/>
            <a:ext cx="718458" cy="6912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1" name="Oval 50">
            <a:extLst>
              <a:ext uri="{FF2B5EF4-FFF2-40B4-BE49-F238E27FC236}">
                <a16:creationId xmlns:a16="http://schemas.microsoft.com/office/drawing/2014/main" id="{3C5FE275-0A52-4FC8-9BE5-19A5188E3B84}"/>
              </a:ext>
            </a:extLst>
          </p:cNvPr>
          <p:cNvSpPr/>
          <p:nvPr/>
        </p:nvSpPr>
        <p:spPr>
          <a:xfrm>
            <a:off x="3396344" y="2541813"/>
            <a:ext cx="718458" cy="6912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2" name="Oval 51">
            <a:extLst>
              <a:ext uri="{FF2B5EF4-FFF2-40B4-BE49-F238E27FC236}">
                <a16:creationId xmlns:a16="http://schemas.microsoft.com/office/drawing/2014/main" id="{83125244-D6EC-4FCC-8369-9BF21F52821A}"/>
              </a:ext>
            </a:extLst>
          </p:cNvPr>
          <p:cNvSpPr/>
          <p:nvPr/>
        </p:nvSpPr>
        <p:spPr>
          <a:xfrm>
            <a:off x="4250870" y="2541813"/>
            <a:ext cx="718458" cy="6912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3" name="Oval 52">
            <a:extLst>
              <a:ext uri="{FF2B5EF4-FFF2-40B4-BE49-F238E27FC236}">
                <a16:creationId xmlns:a16="http://schemas.microsoft.com/office/drawing/2014/main" id="{9DBE7C72-DB1B-4143-8068-662F0AF8BDC5}"/>
              </a:ext>
            </a:extLst>
          </p:cNvPr>
          <p:cNvSpPr/>
          <p:nvPr/>
        </p:nvSpPr>
        <p:spPr>
          <a:xfrm>
            <a:off x="5475514" y="2541814"/>
            <a:ext cx="718458" cy="6912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4" name="Oval 53">
            <a:extLst>
              <a:ext uri="{FF2B5EF4-FFF2-40B4-BE49-F238E27FC236}">
                <a16:creationId xmlns:a16="http://schemas.microsoft.com/office/drawing/2014/main" id="{522830A8-DF04-4EF6-9058-AA91F882DAB5}"/>
              </a:ext>
            </a:extLst>
          </p:cNvPr>
          <p:cNvSpPr/>
          <p:nvPr/>
        </p:nvSpPr>
        <p:spPr>
          <a:xfrm>
            <a:off x="6291943" y="2541815"/>
            <a:ext cx="718458" cy="6912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5" name="Oval 54">
            <a:extLst>
              <a:ext uri="{FF2B5EF4-FFF2-40B4-BE49-F238E27FC236}">
                <a16:creationId xmlns:a16="http://schemas.microsoft.com/office/drawing/2014/main" id="{698E8F20-BB0D-41ED-9874-5CF63A37AF0C}"/>
              </a:ext>
            </a:extLst>
          </p:cNvPr>
          <p:cNvSpPr/>
          <p:nvPr/>
        </p:nvSpPr>
        <p:spPr>
          <a:xfrm>
            <a:off x="7108372" y="2500994"/>
            <a:ext cx="718458" cy="6912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Tree>
    <p:extLst>
      <p:ext uri="{BB962C8B-B14F-4D97-AF65-F5344CB8AC3E}">
        <p14:creationId xmlns:p14="http://schemas.microsoft.com/office/powerpoint/2010/main" val="247004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Analysis Aptitudes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Swift or single aptitudes</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30</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p:txBody>
          <a:bodyPr/>
          <a:lstStyle/>
          <a:p>
            <a:endParaRPr lang="en-GB"/>
          </a:p>
        </p:txBody>
      </p:sp>
      <p:pic>
        <p:nvPicPr>
          <p:cNvPr id="10" name="Content Placeholder 6">
            <a:extLst>
              <a:ext uri="{FF2B5EF4-FFF2-40B4-BE49-F238E27FC236}">
                <a16:creationId xmlns:a16="http://schemas.microsoft.com/office/drawing/2014/main" id="{4C55EDA4-AFC2-4679-8C63-C8C61D97ACC7}"/>
              </a:ext>
            </a:extLst>
          </p:cNvPr>
          <p:cNvPicPr>
            <a:picLocks noChangeAspect="1"/>
          </p:cNvPicPr>
          <p:nvPr/>
        </p:nvPicPr>
        <p:blipFill>
          <a:blip r:embed="rId3"/>
          <a:stretch>
            <a:fillRect/>
          </a:stretch>
        </p:blipFill>
        <p:spPr>
          <a:xfrm>
            <a:off x="3642920" y="1077239"/>
            <a:ext cx="4906161" cy="4842029"/>
          </a:xfrm>
          <a:prstGeom prst="rect">
            <a:avLst/>
          </a:prstGeom>
        </p:spPr>
      </p:pic>
    </p:spTree>
    <p:extLst>
      <p:ext uri="{BB962C8B-B14F-4D97-AF65-F5344CB8AC3E}">
        <p14:creationId xmlns:p14="http://schemas.microsoft.com/office/powerpoint/2010/main" val="565944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Abstract Reasoning Aptitude</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Swift Executive or single aptitude</a:t>
            </a:r>
          </a:p>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31</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p:txBody>
          <a:bodyPr/>
          <a:lstStyle/>
          <a:p>
            <a:endParaRPr lang="en-GB"/>
          </a:p>
        </p:txBody>
      </p:sp>
      <p:pic>
        <p:nvPicPr>
          <p:cNvPr id="8" name="Content Placeholder 6">
            <a:extLst>
              <a:ext uri="{FF2B5EF4-FFF2-40B4-BE49-F238E27FC236}">
                <a16:creationId xmlns:a16="http://schemas.microsoft.com/office/drawing/2014/main" id="{37FF1097-1BCD-4F21-8677-C317D738CE27}"/>
              </a:ext>
            </a:extLst>
          </p:cNvPr>
          <p:cNvPicPr>
            <a:picLocks noChangeAspect="1"/>
          </p:cNvPicPr>
          <p:nvPr/>
        </p:nvPicPr>
        <p:blipFill>
          <a:blip r:embed="rId3"/>
          <a:stretch>
            <a:fillRect/>
          </a:stretch>
        </p:blipFill>
        <p:spPr>
          <a:xfrm>
            <a:off x="3127297" y="1407911"/>
            <a:ext cx="6085831" cy="4572000"/>
          </a:xfrm>
          <a:prstGeom prst="rect">
            <a:avLst/>
          </a:prstGeom>
        </p:spPr>
      </p:pic>
    </p:spTree>
    <p:extLst>
      <p:ext uri="{BB962C8B-B14F-4D97-AF65-F5344CB8AC3E}">
        <p14:creationId xmlns:p14="http://schemas.microsoft.com/office/powerpoint/2010/main" val="3587393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32</a:t>
            </a:fld>
            <a:endParaRPr lang="en-US"/>
          </a:p>
        </p:txBody>
      </p:sp>
      <p:sp>
        <p:nvSpPr>
          <p:cNvPr id="6" name="Content Placeholder 5">
            <a:extLst>
              <a:ext uri="{FF2B5EF4-FFF2-40B4-BE49-F238E27FC236}">
                <a16:creationId xmlns:a16="http://schemas.microsoft.com/office/drawing/2014/main" id="{D032969F-A4DC-407B-AC71-9317FCAF7A28}"/>
              </a:ext>
            </a:extLst>
          </p:cNvPr>
          <p:cNvSpPr>
            <a:spLocks noGrp="1"/>
          </p:cNvSpPr>
          <p:nvPr>
            <p:ph idx="1"/>
          </p:nvPr>
        </p:nvSpPr>
        <p:spPr/>
        <p:txBody>
          <a:bodyPr/>
          <a:lstStyle/>
          <a:p>
            <a:endParaRPr lang="en-GB"/>
          </a:p>
        </p:txBody>
      </p:sp>
      <p:pic>
        <p:nvPicPr>
          <p:cNvPr id="8" name="Content Placeholder 7">
            <a:extLst>
              <a:ext uri="{FF2B5EF4-FFF2-40B4-BE49-F238E27FC236}">
                <a16:creationId xmlns:a16="http://schemas.microsoft.com/office/drawing/2014/main" id="{93852B86-F33E-4084-BE56-71157ECF3275}"/>
              </a:ext>
            </a:extLst>
          </p:cNvPr>
          <p:cNvPicPr>
            <a:picLocks noChangeAspect="1"/>
          </p:cNvPicPr>
          <p:nvPr/>
        </p:nvPicPr>
        <p:blipFill rotWithShape="1">
          <a:blip r:embed="rId3"/>
          <a:srcRect t="24643" b="50631"/>
          <a:stretch/>
        </p:blipFill>
        <p:spPr>
          <a:xfrm>
            <a:off x="1981200" y="2177333"/>
            <a:ext cx="8229600" cy="2503334"/>
          </a:xfrm>
          <a:prstGeom prst="rect">
            <a:avLst/>
          </a:prstGeom>
        </p:spPr>
      </p:pic>
    </p:spTree>
    <p:extLst>
      <p:ext uri="{BB962C8B-B14F-4D97-AF65-F5344CB8AC3E}">
        <p14:creationId xmlns:p14="http://schemas.microsoft.com/office/powerpoint/2010/main" val="1085179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Comprehension Aptitudes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Swift or single aptitudes</a:t>
            </a:r>
          </a:p>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ED44D971-F284-4E41-AA88-D5FCC9F59DF6}"/>
              </a:ext>
            </a:extLst>
          </p:cNvPr>
          <p:cNvPicPr>
            <a:picLocks noChangeAspect="1"/>
          </p:cNvPicPr>
          <p:nvPr/>
        </p:nvPicPr>
        <p:blipFill>
          <a:blip r:embed="rId3"/>
          <a:stretch>
            <a:fillRect/>
          </a:stretch>
        </p:blipFill>
        <p:spPr>
          <a:xfrm>
            <a:off x="3703225" y="1280159"/>
            <a:ext cx="4785550" cy="4777601"/>
          </a:xfrm>
          <a:prstGeom prst="rect">
            <a:avLst/>
          </a:prstGeom>
        </p:spPr>
      </p:pic>
    </p:spTree>
    <p:extLst>
      <p:ext uri="{BB962C8B-B14F-4D97-AF65-F5344CB8AC3E}">
        <p14:creationId xmlns:p14="http://schemas.microsoft.com/office/powerpoint/2010/main" val="2007062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Customer Check</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34</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600" y="1524000"/>
            <a:ext cx="6983896" cy="4572000"/>
          </a:xfrm>
        </p:spPr>
        <p:txBody>
          <a:bodyPr/>
          <a:lstStyle/>
          <a:p>
            <a:pPr marL="285750" indent="-285750">
              <a:buFont typeface="Wingdings" panose="05000000000000000000" pitchFamily="2" charset="2"/>
              <a:buChar char="§"/>
            </a:pPr>
            <a:r>
              <a:rPr lang="en-US" sz="1600" b="0"/>
              <a:t>New online assessment identifying how well individuals will interact with customers and represent your brand on live web chats.</a:t>
            </a:r>
          </a:p>
          <a:p>
            <a:pPr marL="285750" indent="-285750">
              <a:buFont typeface="Wingdings" panose="05000000000000000000" pitchFamily="2" charset="2"/>
              <a:buChar char="§"/>
            </a:pPr>
            <a:endParaRPr lang="en-US" sz="1600" b="0"/>
          </a:p>
          <a:p>
            <a:pPr marL="285750" indent="-285750">
              <a:buFont typeface="Wingdings" panose="05000000000000000000" pitchFamily="2" charset="2"/>
              <a:buChar char="§"/>
            </a:pPr>
            <a:r>
              <a:rPr lang="en-US" sz="1600" b="0"/>
              <a:t>Highly-relevant assessment specifically designed to replicate typical customer contact.</a:t>
            </a:r>
          </a:p>
          <a:p>
            <a:pPr marL="285750" indent="-285750">
              <a:buFont typeface="Wingdings" panose="05000000000000000000" pitchFamily="2" charset="2"/>
              <a:buChar char="§"/>
            </a:pPr>
            <a:endParaRPr lang="en-US" sz="1600" b="0"/>
          </a:p>
          <a:p>
            <a:pPr marL="285750" indent="-285750">
              <a:buFont typeface="Wingdings" panose="05000000000000000000" pitchFamily="2" charset="2"/>
              <a:buChar char="§"/>
            </a:pPr>
            <a:r>
              <a:rPr lang="en-US" sz="1600" b="0"/>
              <a:t>Compatible with a range of devices, including laptops, tablets and mobiles.</a:t>
            </a:r>
          </a:p>
          <a:p>
            <a:pPr marL="285750" indent="-285750">
              <a:buFont typeface="Wingdings" panose="05000000000000000000" pitchFamily="2" charset="2"/>
              <a:buChar char="§"/>
            </a:pPr>
            <a:endParaRPr lang="en-US" sz="1600" b="0"/>
          </a:p>
          <a:p>
            <a:pPr marL="285750" indent="-285750">
              <a:buFont typeface="Wingdings" panose="05000000000000000000" pitchFamily="2" charset="2"/>
              <a:buChar char="§"/>
            </a:pPr>
            <a:r>
              <a:rPr lang="en-US" sz="1600" b="0"/>
              <a:t>Quick and engaging assessment with a 10-minute completion time.</a:t>
            </a:r>
            <a:endParaRPr lang="en-GB" sz="1600" b="0"/>
          </a:p>
        </p:txBody>
      </p:sp>
      <p:pic>
        <p:nvPicPr>
          <p:cNvPr id="4" name="Picture 3">
            <a:extLst>
              <a:ext uri="{FF2B5EF4-FFF2-40B4-BE49-F238E27FC236}">
                <a16:creationId xmlns:a16="http://schemas.microsoft.com/office/drawing/2014/main" id="{422310EB-55FE-48A0-9E9D-64312A7776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51" b="95273" l="9958" r="89902">
                        <a14:foregroundMark x1="45442" y1="9244" x2="45442" y2="9244"/>
                        <a14:foregroundMark x1="42496" y1="9349" x2="42496" y2="9349"/>
                        <a14:foregroundMark x1="37167" y1="7143" x2="37167" y2="7143"/>
                        <a14:foregroundMark x1="38149" y1="6408" x2="38149" y2="6408"/>
                        <a14:foregroundMark x1="57223" y1="10819" x2="57223" y2="10819"/>
                        <a14:foregroundMark x1="29734" y1="3571" x2="29734" y2="3571"/>
                        <a14:foregroundMark x1="28050" y1="5147" x2="28050" y2="5147"/>
                        <a14:foregroundMark x1="28191" y1="3676" x2="28191" y2="3676"/>
                        <a14:foregroundMark x1="37167" y1="3361" x2="37167" y2="3361"/>
                        <a14:foregroundMark x1="37167" y1="7668" x2="37167" y2="7668"/>
                        <a14:foregroundMark x1="38429" y1="10504" x2="38429" y2="10504"/>
                        <a14:foregroundMark x1="63114" y1="88971" x2="63114" y2="88971"/>
                        <a14:foregroundMark x1="46424" y1="89391" x2="46424" y2="89391"/>
                        <a14:foregroundMark x1="46844" y1="92122" x2="46844" y2="92122"/>
                        <a14:foregroundMark x1="81066" y1="17017" x2="81066" y2="17017"/>
                        <a14:foregroundMark x1="23562" y1="20063" x2="23562" y2="20063"/>
                        <a14:foregroundMark x1="22721" y1="24580" x2="22721" y2="24580"/>
                        <a14:foregroundMark x1="35203" y1="23214" x2="35203" y2="23214"/>
                        <a14:foregroundMark x1="60168" y1="95273" x2="60168" y2="95273"/>
                        <a14:foregroundMark x1="64236" y1="90861" x2="64236" y2="90861"/>
                        <a14:foregroundMark x1="60309" y1="93487" x2="60309" y2="93487"/>
                        <a14:foregroundMark x1="23142" y1="74055" x2="23142" y2="74055"/>
                        <a14:foregroundMark x1="23142" y1="74055" x2="23142" y2="74055"/>
                        <a14:foregroundMark x1="23142" y1="72479" x2="23142" y2="72479"/>
                        <a14:foregroundMark x1="23562" y1="67962" x2="23562" y2="67962"/>
                        <a14:foregroundMark x1="23843" y1="66282" x2="23843" y2="66282"/>
                        <a14:foregroundMark x1="23983" y1="53992" x2="23983" y2="53992"/>
                        <a14:foregroundMark x1="24544" y1="47164" x2="24544" y2="47164"/>
                        <a14:foregroundMark x1="82188" y1="45378" x2="82188" y2="45378"/>
                      </a14:backgroundRemoval>
                    </a14:imgEffect>
                  </a14:imgLayer>
                </a14:imgProps>
              </a:ext>
            </a:extLst>
          </a:blip>
          <a:stretch>
            <a:fillRect/>
          </a:stretch>
        </p:blipFill>
        <p:spPr>
          <a:xfrm>
            <a:off x="6998902" y="620038"/>
            <a:ext cx="4329498" cy="5780761"/>
          </a:xfrm>
          <a:prstGeom prst="rect">
            <a:avLst/>
          </a:prstGeom>
        </p:spPr>
      </p:pic>
    </p:spTree>
    <p:extLst>
      <p:ext uri="{BB962C8B-B14F-4D97-AF65-F5344CB8AC3E}">
        <p14:creationId xmlns:p14="http://schemas.microsoft.com/office/powerpoint/2010/main" val="1670653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35</a:t>
            </a:fld>
            <a:endParaRPr lang="en-US"/>
          </a:p>
        </p:txBody>
      </p:sp>
      <p:sp>
        <p:nvSpPr>
          <p:cNvPr id="6" name="Content Placeholder 5">
            <a:extLst>
              <a:ext uri="{FF2B5EF4-FFF2-40B4-BE49-F238E27FC236}">
                <a16:creationId xmlns:a16="http://schemas.microsoft.com/office/drawing/2014/main" id="{D032969F-A4DC-407B-AC71-9317FCAF7A28}"/>
              </a:ext>
            </a:extLst>
          </p:cNvPr>
          <p:cNvSpPr>
            <a:spLocks noGrp="1"/>
          </p:cNvSpPr>
          <p:nvPr>
            <p:ph idx="1"/>
          </p:nvPr>
        </p:nvSpPr>
        <p:spPr/>
        <p:txBody>
          <a:bodyPr/>
          <a:lstStyle/>
          <a:p>
            <a:endParaRPr lang="en-GB"/>
          </a:p>
        </p:txBody>
      </p:sp>
      <p:pic>
        <p:nvPicPr>
          <p:cNvPr id="9" name="Content Placeholder 7">
            <a:extLst>
              <a:ext uri="{FF2B5EF4-FFF2-40B4-BE49-F238E27FC236}">
                <a16:creationId xmlns:a16="http://schemas.microsoft.com/office/drawing/2014/main" id="{E394451E-5E43-4E9A-B646-7AB46AF859C3}"/>
              </a:ext>
            </a:extLst>
          </p:cNvPr>
          <p:cNvPicPr>
            <a:picLocks noChangeAspect="1"/>
          </p:cNvPicPr>
          <p:nvPr/>
        </p:nvPicPr>
        <p:blipFill rotWithShape="1">
          <a:blip r:embed="rId3"/>
          <a:srcRect t="49452" b="27187"/>
          <a:stretch/>
        </p:blipFill>
        <p:spPr>
          <a:xfrm>
            <a:off x="1981200" y="2246431"/>
            <a:ext cx="8229600" cy="2365138"/>
          </a:xfrm>
          <a:prstGeom prst="rect">
            <a:avLst/>
          </a:prstGeom>
        </p:spPr>
      </p:pic>
    </p:spTree>
    <p:extLst>
      <p:ext uri="{BB962C8B-B14F-4D97-AF65-F5344CB8AC3E}">
        <p14:creationId xmlns:p14="http://schemas.microsoft.com/office/powerpoint/2010/main" val="2499063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Technical Aptitudes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Swift or single aptitudes</a:t>
            </a:r>
          </a:p>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36</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p:txBody>
          <a:bodyPr/>
          <a:lstStyle/>
          <a:p>
            <a:endParaRPr lang="en-GB"/>
          </a:p>
        </p:txBody>
      </p:sp>
      <p:pic>
        <p:nvPicPr>
          <p:cNvPr id="9" name="Content Placeholder 8">
            <a:extLst>
              <a:ext uri="{FF2B5EF4-FFF2-40B4-BE49-F238E27FC236}">
                <a16:creationId xmlns:a16="http://schemas.microsoft.com/office/drawing/2014/main" id="{57AA34B5-42D7-489B-B48B-A9AE83D6636B}"/>
              </a:ext>
            </a:extLst>
          </p:cNvPr>
          <p:cNvPicPr>
            <a:picLocks noChangeAspect="1"/>
          </p:cNvPicPr>
          <p:nvPr/>
        </p:nvPicPr>
        <p:blipFill>
          <a:blip r:embed="rId3"/>
          <a:stretch>
            <a:fillRect/>
          </a:stretch>
        </p:blipFill>
        <p:spPr>
          <a:xfrm>
            <a:off x="3668571" y="1246531"/>
            <a:ext cx="4854858" cy="4811229"/>
          </a:xfrm>
          <a:prstGeom prst="rect">
            <a:avLst/>
          </a:prstGeom>
        </p:spPr>
      </p:pic>
    </p:spTree>
    <p:extLst>
      <p:ext uri="{BB962C8B-B14F-4D97-AF65-F5344CB8AC3E}">
        <p14:creationId xmlns:p14="http://schemas.microsoft.com/office/powerpoint/2010/main" val="1600724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37</a:t>
            </a:fld>
            <a:endParaRPr lang="en-US"/>
          </a:p>
        </p:txBody>
      </p:sp>
      <p:sp>
        <p:nvSpPr>
          <p:cNvPr id="6" name="Content Placeholder 5">
            <a:extLst>
              <a:ext uri="{FF2B5EF4-FFF2-40B4-BE49-F238E27FC236}">
                <a16:creationId xmlns:a16="http://schemas.microsoft.com/office/drawing/2014/main" id="{D032969F-A4DC-407B-AC71-9317FCAF7A28}"/>
              </a:ext>
            </a:extLst>
          </p:cNvPr>
          <p:cNvSpPr>
            <a:spLocks noGrp="1"/>
          </p:cNvSpPr>
          <p:nvPr>
            <p:ph idx="1"/>
          </p:nvPr>
        </p:nvSpPr>
        <p:spPr/>
        <p:txBody>
          <a:bodyPr/>
          <a:lstStyle/>
          <a:p>
            <a:endParaRPr lang="en-GB"/>
          </a:p>
        </p:txBody>
      </p:sp>
      <p:pic>
        <p:nvPicPr>
          <p:cNvPr id="8" name="Content Placeholder 7">
            <a:extLst>
              <a:ext uri="{FF2B5EF4-FFF2-40B4-BE49-F238E27FC236}">
                <a16:creationId xmlns:a16="http://schemas.microsoft.com/office/drawing/2014/main" id="{50A05526-4D30-475A-9296-83729F240254}"/>
              </a:ext>
            </a:extLst>
          </p:cNvPr>
          <p:cNvPicPr>
            <a:picLocks noChangeAspect="1"/>
          </p:cNvPicPr>
          <p:nvPr/>
        </p:nvPicPr>
        <p:blipFill rotWithShape="1">
          <a:blip r:embed="rId3"/>
          <a:srcRect t="73189"/>
          <a:stretch/>
        </p:blipFill>
        <p:spPr>
          <a:xfrm>
            <a:off x="1981200" y="2071787"/>
            <a:ext cx="8229600" cy="2714426"/>
          </a:xfrm>
          <a:prstGeom prst="rect">
            <a:avLst/>
          </a:prstGeom>
        </p:spPr>
      </p:pic>
    </p:spTree>
    <p:extLst>
      <p:ext uri="{BB962C8B-B14F-4D97-AF65-F5344CB8AC3E}">
        <p14:creationId xmlns:p14="http://schemas.microsoft.com/office/powerpoint/2010/main" val="1887500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Swift Apprentice Aptitude</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38</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p:txBody>
          <a:bodyPr/>
          <a:lstStyle/>
          <a:p>
            <a:endParaRPr lang="en-GB"/>
          </a:p>
        </p:txBody>
      </p:sp>
      <p:pic>
        <p:nvPicPr>
          <p:cNvPr id="8" name="Content Placeholder 6">
            <a:extLst>
              <a:ext uri="{FF2B5EF4-FFF2-40B4-BE49-F238E27FC236}">
                <a16:creationId xmlns:a16="http://schemas.microsoft.com/office/drawing/2014/main" id="{74E23C73-62EF-40E7-A074-3CC7CA75FE0B}"/>
              </a:ext>
            </a:extLst>
          </p:cNvPr>
          <p:cNvPicPr>
            <a:picLocks noChangeAspect="1"/>
          </p:cNvPicPr>
          <p:nvPr/>
        </p:nvPicPr>
        <p:blipFill>
          <a:blip r:embed="rId3"/>
          <a:stretch>
            <a:fillRect/>
          </a:stretch>
        </p:blipFill>
        <p:spPr>
          <a:xfrm>
            <a:off x="2286301" y="1663094"/>
            <a:ext cx="3818761" cy="3772154"/>
          </a:xfrm>
          <a:prstGeom prst="rect">
            <a:avLst/>
          </a:prstGeom>
        </p:spPr>
      </p:pic>
      <p:pic>
        <p:nvPicPr>
          <p:cNvPr id="10" name="Content Placeholder 8">
            <a:extLst>
              <a:ext uri="{FF2B5EF4-FFF2-40B4-BE49-F238E27FC236}">
                <a16:creationId xmlns:a16="http://schemas.microsoft.com/office/drawing/2014/main" id="{8E7A9662-D016-40BE-910C-63C34B4A3D79}"/>
              </a:ext>
            </a:extLst>
          </p:cNvPr>
          <p:cNvPicPr>
            <a:picLocks noChangeAspect="1"/>
          </p:cNvPicPr>
          <p:nvPr/>
        </p:nvPicPr>
        <p:blipFill>
          <a:blip r:embed="rId4"/>
          <a:stretch>
            <a:fillRect/>
          </a:stretch>
        </p:blipFill>
        <p:spPr>
          <a:xfrm>
            <a:off x="6199934" y="1619151"/>
            <a:ext cx="3850702" cy="3816097"/>
          </a:xfrm>
          <a:prstGeom prst="rect">
            <a:avLst/>
          </a:prstGeom>
        </p:spPr>
      </p:pic>
    </p:spTree>
    <p:extLst>
      <p:ext uri="{BB962C8B-B14F-4D97-AF65-F5344CB8AC3E}">
        <p14:creationId xmlns:p14="http://schemas.microsoft.com/office/powerpoint/2010/main" val="1309701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Workplace English</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39</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defRPr/>
            </a:pPr>
            <a:r>
              <a:rPr lang="en-GB" sz="1800" b="0"/>
              <a:t>Assesses candidates’ ability to understand workplace English</a:t>
            </a:r>
          </a:p>
          <a:p>
            <a:pPr marL="514350" lvl="2" indent="-285750">
              <a:spcAft>
                <a:spcPts val="600"/>
              </a:spcAft>
              <a:buClr>
                <a:schemeClr val="accent6"/>
              </a:buClr>
              <a:defRPr/>
            </a:pPr>
            <a:r>
              <a:rPr lang="en-GB" sz="1800"/>
              <a:t>Secure and easily administered online in less than 20 minutes</a:t>
            </a:r>
          </a:p>
          <a:p>
            <a:pPr marL="285750" indent="-285750">
              <a:spcAft>
                <a:spcPts val="600"/>
              </a:spcAft>
              <a:buFont typeface="Wingdings" panose="05000000000000000000" pitchFamily="2" charset="2"/>
              <a:buChar char="§"/>
              <a:defRPr/>
            </a:pPr>
            <a:r>
              <a:rPr lang="en-GB" sz="1800" b="0"/>
              <a:t>Tests for five different industry sectors:</a:t>
            </a:r>
          </a:p>
          <a:p>
            <a:pPr marL="514350" lvl="2" indent="-285750">
              <a:spcAft>
                <a:spcPts val="600"/>
              </a:spcAft>
              <a:buClr>
                <a:schemeClr val="accent6"/>
              </a:buClr>
              <a:defRPr/>
            </a:pPr>
            <a:r>
              <a:rPr lang="en-GB" sz="1800"/>
              <a:t>Customer Service, Healthcare, Hospitality, Office, Operations</a:t>
            </a:r>
          </a:p>
          <a:p>
            <a:pPr marL="285750" indent="-285750">
              <a:spcAft>
                <a:spcPts val="600"/>
              </a:spcAft>
              <a:buFont typeface="Wingdings" panose="05000000000000000000" pitchFamily="2" charset="2"/>
              <a:buChar char="§"/>
              <a:defRPr/>
            </a:pPr>
            <a:r>
              <a:rPr lang="en-GB" sz="1800" b="0"/>
              <a:t>Each test comprises 33 items:</a:t>
            </a:r>
          </a:p>
          <a:p>
            <a:pPr marL="514350" lvl="2" indent="-285750">
              <a:spcAft>
                <a:spcPts val="600"/>
              </a:spcAft>
              <a:buClr>
                <a:schemeClr val="accent6"/>
              </a:buClr>
              <a:defRPr/>
            </a:pPr>
            <a:r>
              <a:rPr lang="en-GB" sz="1800"/>
              <a:t>24 industry-specific items</a:t>
            </a:r>
          </a:p>
          <a:p>
            <a:pPr marL="514350" lvl="2" indent="-285750">
              <a:spcAft>
                <a:spcPts val="600"/>
              </a:spcAft>
              <a:buClr>
                <a:schemeClr val="accent6"/>
              </a:buClr>
              <a:defRPr/>
            </a:pPr>
            <a:r>
              <a:rPr lang="en-GB" sz="1800"/>
              <a:t>Nine general workplace items</a:t>
            </a:r>
          </a:p>
          <a:p>
            <a:pPr>
              <a:spcAft>
                <a:spcPts val="600"/>
              </a:spcAft>
            </a:pPr>
            <a:endParaRPr lang="en-GB"/>
          </a:p>
          <a:p>
            <a:pPr>
              <a:spcAft>
                <a:spcPts val="600"/>
              </a:spcAft>
            </a:pPr>
            <a:r>
              <a:rPr lang="en-GB" sz="1600">
                <a:solidFill>
                  <a:schemeClr val="accent1"/>
                </a:solidFill>
              </a:rPr>
              <a:t>I [?] review the situation tomorrow</a:t>
            </a:r>
          </a:p>
          <a:p>
            <a:pPr>
              <a:spcAft>
                <a:spcPts val="600"/>
              </a:spcAft>
            </a:pPr>
            <a:endParaRPr lang="en-GB" sz="900">
              <a:solidFill>
                <a:schemeClr val="accent1"/>
              </a:solidFill>
            </a:endParaRPr>
          </a:p>
          <a:p>
            <a:pPr marL="342900" indent="-342900">
              <a:spcAft>
                <a:spcPts val="600"/>
              </a:spcAft>
              <a:buAutoNum type="arabicPeriod"/>
            </a:pPr>
            <a:r>
              <a:rPr lang="en-GB" sz="1600">
                <a:solidFill>
                  <a:schemeClr val="accent1"/>
                </a:solidFill>
              </a:rPr>
              <a:t>am</a:t>
            </a:r>
          </a:p>
          <a:p>
            <a:pPr marL="342900" indent="-342900">
              <a:spcAft>
                <a:spcPts val="600"/>
              </a:spcAft>
              <a:buAutoNum type="arabicPeriod"/>
            </a:pPr>
            <a:r>
              <a:rPr lang="en-GB" sz="1600">
                <a:solidFill>
                  <a:schemeClr val="accent1"/>
                </a:solidFill>
              </a:rPr>
              <a:t>will</a:t>
            </a:r>
          </a:p>
          <a:p>
            <a:pPr marL="342900" indent="-342900">
              <a:spcAft>
                <a:spcPts val="600"/>
              </a:spcAft>
              <a:buAutoNum type="arabicPeriod"/>
            </a:pPr>
            <a:r>
              <a:rPr lang="en-GB" sz="1600">
                <a:solidFill>
                  <a:schemeClr val="accent1"/>
                </a:solidFill>
              </a:rPr>
              <a:t>do</a:t>
            </a:r>
          </a:p>
          <a:p>
            <a:pPr marL="342900" indent="-342900">
              <a:spcAft>
                <a:spcPts val="600"/>
              </a:spcAft>
              <a:buAutoNum type="arabicPeriod"/>
            </a:pPr>
            <a:r>
              <a:rPr lang="en-GB" sz="1600">
                <a:solidFill>
                  <a:schemeClr val="accent1"/>
                </a:solidFill>
              </a:rPr>
              <a:t>think</a:t>
            </a:r>
          </a:p>
        </p:txBody>
      </p:sp>
    </p:spTree>
    <p:extLst>
      <p:ext uri="{BB962C8B-B14F-4D97-AF65-F5344CB8AC3E}">
        <p14:creationId xmlns:p14="http://schemas.microsoft.com/office/powerpoint/2010/main" val="1076049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House Keeping</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Break-out Groups</a:t>
            </a: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F0BFBD2C-7EDF-40C9-8989-05CB66E8B22F}"/>
              </a:ext>
            </a:extLst>
          </p:cNvPr>
          <p:cNvSpPr>
            <a:spLocks noGrp="1"/>
          </p:cNvSpPr>
          <p:nvPr>
            <p:ph idx="1"/>
          </p:nvPr>
        </p:nvSpPr>
        <p:spPr/>
        <p:txBody>
          <a:bodyPr/>
          <a:lstStyle/>
          <a:p>
            <a:endParaRPr lang="en-GB"/>
          </a:p>
        </p:txBody>
      </p:sp>
      <p:sp>
        <p:nvSpPr>
          <p:cNvPr id="9" name="Rectangle: Rounded Corners 8">
            <a:extLst>
              <a:ext uri="{FF2B5EF4-FFF2-40B4-BE49-F238E27FC236}">
                <a16:creationId xmlns:a16="http://schemas.microsoft.com/office/drawing/2014/main" id="{7F507FE9-E1E7-4BA4-8D8E-9CD87AC4F077}"/>
              </a:ext>
            </a:extLst>
          </p:cNvPr>
          <p:cNvSpPr/>
          <p:nvPr/>
        </p:nvSpPr>
        <p:spPr>
          <a:xfrm>
            <a:off x="1827788" y="1894510"/>
            <a:ext cx="8542758" cy="134734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10" name="Rectangle: Rounded Corners 9">
            <a:extLst>
              <a:ext uri="{FF2B5EF4-FFF2-40B4-BE49-F238E27FC236}">
                <a16:creationId xmlns:a16="http://schemas.microsoft.com/office/drawing/2014/main" id="{021F9744-BA9A-473E-A755-B800EA982C2D}"/>
              </a:ext>
            </a:extLst>
          </p:cNvPr>
          <p:cNvSpPr/>
          <p:nvPr/>
        </p:nvSpPr>
        <p:spPr>
          <a:xfrm>
            <a:off x="1827787" y="3830586"/>
            <a:ext cx="8542758" cy="134734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11" name="Content Placeholder 8">
            <a:extLst>
              <a:ext uri="{FF2B5EF4-FFF2-40B4-BE49-F238E27FC236}">
                <a16:creationId xmlns:a16="http://schemas.microsoft.com/office/drawing/2014/main" id="{F7B90E0A-49C7-489E-8402-3AE327EDD9D7}"/>
              </a:ext>
            </a:extLst>
          </p:cNvPr>
          <p:cNvSpPr txBox="1">
            <a:spLocks/>
          </p:cNvSpPr>
          <p:nvPr/>
        </p:nvSpPr>
        <p:spPr>
          <a:xfrm>
            <a:off x="3531114" y="4200917"/>
            <a:ext cx="6811890" cy="767694"/>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800" b="0" kern="1200" baseline="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In the web-browser version you’ll need to hang up and then join the break-out meeting, and vice versa rejoining the main group.</a:t>
            </a:r>
            <a:endParaRPr lang="en-GB"/>
          </a:p>
        </p:txBody>
      </p:sp>
      <p:sp>
        <p:nvSpPr>
          <p:cNvPr id="12" name="Content Placeholder 8">
            <a:extLst>
              <a:ext uri="{FF2B5EF4-FFF2-40B4-BE49-F238E27FC236}">
                <a16:creationId xmlns:a16="http://schemas.microsoft.com/office/drawing/2014/main" id="{DEC6B820-AF12-4DFD-97C8-3194BBE6A21A}"/>
              </a:ext>
            </a:extLst>
          </p:cNvPr>
          <p:cNvSpPr txBox="1">
            <a:spLocks/>
          </p:cNvSpPr>
          <p:nvPr/>
        </p:nvSpPr>
        <p:spPr>
          <a:xfrm>
            <a:off x="3509081" y="2144369"/>
            <a:ext cx="6756804" cy="885271"/>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a:solidFill>
                  <a:prstClr val="black"/>
                </a:solidFill>
                <a:latin typeface="Arial"/>
              </a:rPr>
              <a:t>In the app you can join the break-out group and it will automatically put this meeting </a:t>
            </a:r>
            <a:r>
              <a:rPr lang="en-US" sz="1800">
                <a:solidFill>
                  <a:prstClr val="black"/>
                </a:solidFill>
                <a:latin typeface="Arial"/>
              </a:rPr>
              <a:t>on hold. </a:t>
            </a:r>
            <a:r>
              <a:rPr lang="en-US" sz="1800" b="0">
                <a:solidFill>
                  <a:prstClr val="black"/>
                </a:solidFill>
                <a:latin typeface="Arial"/>
              </a:rPr>
              <a:t>You can click to </a:t>
            </a:r>
            <a:r>
              <a:rPr lang="en-US" sz="1800">
                <a:solidFill>
                  <a:prstClr val="black"/>
                </a:solidFill>
                <a:latin typeface="Arial"/>
              </a:rPr>
              <a:t>“Resume” </a:t>
            </a:r>
            <a:r>
              <a:rPr lang="en-US" sz="1800" b="0">
                <a:solidFill>
                  <a:prstClr val="black"/>
                </a:solidFill>
                <a:latin typeface="Arial"/>
              </a:rPr>
              <a:t>when you want to jump back.</a:t>
            </a:r>
          </a:p>
        </p:txBody>
      </p:sp>
      <p:pic>
        <p:nvPicPr>
          <p:cNvPr id="13" name="Graphic 12" descr="Computer">
            <a:extLst>
              <a:ext uri="{FF2B5EF4-FFF2-40B4-BE49-F238E27FC236}">
                <a16:creationId xmlns:a16="http://schemas.microsoft.com/office/drawing/2014/main" id="{A0BFA805-A060-41F4-BFC7-E209EAE9C7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9941" y="2122322"/>
            <a:ext cx="885271" cy="885271"/>
          </a:xfrm>
          <a:prstGeom prst="rect">
            <a:avLst/>
          </a:prstGeom>
        </p:spPr>
      </p:pic>
      <p:pic>
        <p:nvPicPr>
          <p:cNvPr id="14" name="Graphic 13" descr="Browser window">
            <a:extLst>
              <a:ext uri="{FF2B5EF4-FFF2-40B4-BE49-F238E27FC236}">
                <a16:creationId xmlns:a16="http://schemas.microsoft.com/office/drawing/2014/main" id="{3C46E9BF-5F61-4E5E-9AC3-D02CD72F6F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8070" y="4093159"/>
            <a:ext cx="847611" cy="847611"/>
          </a:xfrm>
          <a:prstGeom prst="rect">
            <a:avLst/>
          </a:prstGeom>
        </p:spPr>
      </p:pic>
    </p:spTree>
    <p:extLst>
      <p:ext uri="{BB962C8B-B14F-4D97-AF65-F5344CB8AC3E}">
        <p14:creationId xmlns:p14="http://schemas.microsoft.com/office/powerpoint/2010/main" val="2450991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Why Use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40</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a:spcAft>
                <a:spcPts val="600"/>
              </a:spcAft>
            </a:pPr>
            <a:r>
              <a:rPr lang="en-GB" sz="1600">
                <a:solidFill>
                  <a:srgbClr val="702082"/>
                </a:solidFill>
              </a:rPr>
              <a:t>Hire</a:t>
            </a:r>
          </a:p>
          <a:p>
            <a:pPr marL="285750" lvl="1" indent="-285750">
              <a:spcAft>
                <a:spcPts val="600"/>
              </a:spcAft>
              <a:buFont typeface="Wingdings" panose="05000000000000000000" pitchFamily="2" charset="2"/>
              <a:buChar char="§"/>
            </a:pPr>
            <a:r>
              <a:rPr lang="en-GB" sz="1600"/>
              <a:t>Aptitude tests are mostly used for recruitment, either in screening or selection</a:t>
            </a:r>
          </a:p>
          <a:p>
            <a:pPr lvl="1">
              <a:spcAft>
                <a:spcPts val="600"/>
              </a:spcAft>
            </a:pPr>
            <a:endParaRPr lang="en-GB" sz="1600"/>
          </a:p>
          <a:p>
            <a:pPr>
              <a:spcAft>
                <a:spcPts val="600"/>
              </a:spcAft>
            </a:pPr>
            <a:r>
              <a:rPr lang="en-GB" sz="1600">
                <a:solidFill>
                  <a:srgbClr val="702082"/>
                </a:solidFill>
              </a:rPr>
              <a:t>Build</a:t>
            </a:r>
          </a:p>
          <a:p>
            <a:pPr marL="285750" lvl="1" indent="-285750">
              <a:spcAft>
                <a:spcPts val="600"/>
              </a:spcAft>
              <a:buFont typeface="Wingdings" panose="05000000000000000000" pitchFamily="2" charset="2"/>
              <a:buChar char="§"/>
            </a:pPr>
            <a:r>
              <a:rPr lang="en-GB" sz="1600"/>
              <a:t>Tests are used less frequently for individual development, although career guidance and planning tools often contain an aptitude component</a:t>
            </a:r>
          </a:p>
          <a:p>
            <a:pPr marL="285750" lvl="1" indent="-285750">
              <a:spcAft>
                <a:spcPts val="600"/>
              </a:spcAft>
              <a:buFont typeface="Wingdings" panose="05000000000000000000" pitchFamily="2" charset="2"/>
              <a:buChar char="§"/>
            </a:pPr>
            <a:r>
              <a:rPr lang="en-GB" sz="1600"/>
              <a:t>They do predict training performance!</a:t>
            </a:r>
          </a:p>
          <a:p>
            <a:pPr>
              <a:spcAft>
                <a:spcPts val="600"/>
              </a:spcAft>
            </a:pPr>
            <a:endParaRPr lang="en-GB" sz="1600"/>
          </a:p>
          <a:p>
            <a:pPr>
              <a:spcAft>
                <a:spcPts val="600"/>
              </a:spcAft>
            </a:pPr>
            <a:r>
              <a:rPr lang="en-GB" sz="1600">
                <a:solidFill>
                  <a:srgbClr val="702082"/>
                </a:solidFill>
              </a:rPr>
              <a:t>Lead</a:t>
            </a:r>
          </a:p>
          <a:p>
            <a:pPr marL="285750" lvl="1" indent="-285750">
              <a:spcAft>
                <a:spcPts val="600"/>
              </a:spcAft>
              <a:buFont typeface="Wingdings" panose="05000000000000000000" pitchFamily="2" charset="2"/>
              <a:buChar char="§"/>
            </a:pPr>
            <a:r>
              <a:rPr lang="en-GB" sz="1600"/>
              <a:t>Despite many leaders’ avoidance of testing, cognitive ability has been shown to be especially predictive of performance at senior levels</a:t>
            </a:r>
          </a:p>
          <a:p>
            <a:pPr lvl="1">
              <a:spcAft>
                <a:spcPts val="600"/>
              </a:spcAft>
            </a:pPr>
            <a:endParaRPr lang="en-GB" sz="1600"/>
          </a:p>
          <a:p>
            <a:pPr>
              <a:spcAft>
                <a:spcPts val="600"/>
              </a:spcAft>
            </a:pPr>
            <a:endParaRPr lang="en-GB" sz="1600"/>
          </a:p>
        </p:txBody>
      </p:sp>
    </p:spTree>
    <p:extLst>
      <p:ext uri="{BB962C8B-B14F-4D97-AF65-F5344CB8AC3E}">
        <p14:creationId xmlns:p14="http://schemas.microsoft.com/office/powerpoint/2010/main" val="4241671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Behavioral Screening Questionnaires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41</a:t>
            </a:fld>
            <a:endParaRPr lang="en-US"/>
          </a:p>
        </p:txBody>
      </p:sp>
      <p:sp>
        <p:nvSpPr>
          <p:cNvPr id="10" name="Content Placeholder 5">
            <a:extLst>
              <a:ext uri="{FF2B5EF4-FFF2-40B4-BE49-F238E27FC236}">
                <a16:creationId xmlns:a16="http://schemas.microsoft.com/office/drawing/2014/main" id="{553539AB-8DB7-4763-9FDB-4388873A8B4A}"/>
              </a:ext>
            </a:extLst>
          </p:cNvPr>
          <p:cNvSpPr>
            <a:spLocks noGrp="1"/>
          </p:cNvSpPr>
          <p:nvPr>
            <p:ph idx="1"/>
          </p:nvPr>
        </p:nvSpPr>
        <p:spPr>
          <a:xfrm>
            <a:off x="609598" y="1524000"/>
            <a:ext cx="6175743" cy="1847353"/>
          </a:xfrm>
        </p:spPr>
        <p:txBody>
          <a:bodyPr/>
          <a:lstStyle/>
          <a:p>
            <a:pPr marL="285750" indent="-285750">
              <a:spcAft>
                <a:spcPts val="1200"/>
              </a:spcAft>
              <a:buFont typeface="Wingdings" panose="05000000000000000000" pitchFamily="2" charset="2"/>
              <a:buChar char="§"/>
            </a:pPr>
            <a:r>
              <a:rPr lang="en-GB" sz="1600" b="0"/>
              <a:t>Short behavioral assessments that can provide one fit score for rapid decision making in screening</a:t>
            </a:r>
          </a:p>
          <a:p>
            <a:pPr marL="285750" indent="-285750">
              <a:spcAft>
                <a:spcPts val="1200"/>
              </a:spcAft>
              <a:buFont typeface="Wingdings" panose="05000000000000000000" pitchFamily="2" charset="2"/>
              <a:buChar char="§"/>
            </a:pPr>
            <a:r>
              <a:rPr lang="en-US" sz="1600" b="0">
                <a:solidFill>
                  <a:srgbClr val="211D1E"/>
                </a:solidFill>
              </a:rPr>
              <a:t>Ideal for large-scale volume projects, merit lists can be created</a:t>
            </a:r>
          </a:p>
          <a:p>
            <a:pPr marL="285750" indent="-285750">
              <a:spcAft>
                <a:spcPts val="1200"/>
              </a:spcAft>
              <a:buFont typeface="Wingdings" panose="05000000000000000000" pitchFamily="2" charset="2"/>
              <a:buChar char="§"/>
            </a:pPr>
            <a:r>
              <a:rPr lang="en-US" sz="1600" b="0">
                <a:solidFill>
                  <a:srgbClr val="211D1E"/>
                </a:solidFill>
              </a:rPr>
              <a:t>Overall fit scores calculated with data from multiple assessments</a:t>
            </a:r>
            <a:endParaRPr lang="en-GB" sz="1600" b="0"/>
          </a:p>
          <a:p>
            <a:pPr marL="285750" indent="-285750">
              <a:spcAft>
                <a:spcPts val="1200"/>
              </a:spcAft>
              <a:buFont typeface="Wingdings" panose="05000000000000000000" pitchFamily="2" charset="2"/>
              <a:buChar char="§"/>
            </a:pPr>
            <a:r>
              <a:rPr lang="en-US" sz="1600" b="0"/>
              <a:t>Accurately identify the right people for the right roles based on behaviors which successfully predict performance</a:t>
            </a:r>
            <a:endParaRPr lang="en-GB" sz="1600" b="0"/>
          </a:p>
          <a:p>
            <a:pPr marL="285750" indent="-285750">
              <a:spcAft>
                <a:spcPts val="1200"/>
              </a:spcAft>
              <a:buFont typeface="Wingdings" panose="05000000000000000000" pitchFamily="2" charset="2"/>
              <a:buChar char="§"/>
            </a:pPr>
            <a:r>
              <a:rPr lang="en-US" sz="1600" b="0"/>
              <a:t>Improve candidate experience with short completion times and work relevant questions showcasing strengths</a:t>
            </a:r>
          </a:p>
          <a:p>
            <a:pPr>
              <a:spcAft>
                <a:spcPts val="1200"/>
              </a:spcAft>
            </a:pPr>
            <a:endParaRPr lang="en-GB" sz="1600"/>
          </a:p>
          <a:p>
            <a:pPr lvl="1">
              <a:spcAft>
                <a:spcPts val="1200"/>
              </a:spcAft>
            </a:pPr>
            <a:endParaRPr lang="en-GB" sz="1600"/>
          </a:p>
          <a:p>
            <a:pPr>
              <a:spcAft>
                <a:spcPts val="1200"/>
              </a:spcAft>
            </a:pPr>
            <a:endParaRPr lang="en-GB" sz="1600"/>
          </a:p>
        </p:txBody>
      </p:sp>
      <p:pic>
        <p:nvPicPr>
          <p:cNvPr id="16" name="Picture 15">
            <a:extLst>
              <a:ext uri="{FF2B5EF4-FFF2-40B4-BE49-F238E27FC236}">
                <a16:creationId xmlns:a16="http://schemas.microsoft.com/office/drawing/2014/main" id="{0EC13173-8DE1-4FA5-8E62-952F17B40D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0" b="97855" l="3760" r="96042">
                        <a14:foregroundMark x1="20383" y1="26864" x2="20383" y2="26864"/>
                        <a14:foregroundMark x1="20383" y1="26864" x2="20383" y2="26864"/>
                        <a14:foregroundMark x1="19987" y1="18897" x2="19987" y2="18897"/>
                        <a14:foregroundMark x1="19987" y1="18897" x2="19987" y2="18897"/>
                        <a14:foregroundMark x1="19987" y1="18897" x2="19987" y2="18897"/>
                        <a14:foregroundMark x1="11346" y1="13075" x2="11346" y2="13075"/>
                        <a14:foregroundMark x1="11675" y1="5107" x2="11675" y2="5107"/>
                        <a14:foregroundMark x1="86609" y1="52298" x2="86609" y2="52298"/>
                        <a14:foregroundMark x1="91095" y1="56078" x2="91095" y2="56078"/>
                        <a14:foregroundMark x1="93140" y1="43309" x2="93140" y2="43309"/>
                        <a14:foregroundMark x1="96042" y1="69663" x2="96042" y2="69663"/>
                        <a14:foregroundMark x1="94063" y1="98161" x2="94063" y2="98161"/>
                        <a14:foregroundMark x1="93602" y1="85393" x2="93602" y2="85393"/>
                        <a14:foregroundMark x1="93602" y1="85393" x2="93602" y2="85393"/>
                        <a14:foregroundMark x1="90237" y1="73340" x2="90237" y2="73340"/>
                        <a14:foregroundMark x1="90237" y1="73340" x2="90237" y2="73340"/>
                        <a14:foregroundMark x1="85686" y1="49745" x2="85686" y2="49745"/>
                        <a14:foregroundMark x1="92612" y1="46680" x2="92612" y2="46680"/>
                        <a14:foregroundMark x1="93931" y1="55056" x2="93931" y2="55056"/>
                        <a14:foregroundMark x1="91293" y1="70174" x2="91293" y2="70174"/>
                        <a14:foregroundMark x1="8245" y1="85700" x2="8245" y2="85700"/>
                        <a14:foregroundMark x1="4947" y1="85087" x2="4947" y2="85087"/>
                        <a14:foregroundMark x1="20515" y1="50562" x2="20515" y2="50562"/>
                        <a14:foregroundMark x1="32256" y1="5107" x2="32256" y2="5107"/>
                        <a14:foregroundMark x1="32256" y1="5107" x2="32256" y2="5107"/>
                        <a14:foregroundMark x1="28826" y1="18693" x2="28826" y2="18693"/>
                        <a14:foregroundMark x1="11082" y1="26558" x2="11082" y2="26558"/>
                        <a14:foregroundMark x1="12203" y1="41062" x2="12203" y2="41062"/>
                        <a14:foregroundMark x1="12401" y1="41267" x2="12401" y2="41267"/>
                        <a14:foregroundMark x1="21636" y1="35342" x2="21636" y2="35342"/>
                        <a14:foregroundMark x1="21636" y1="35342" x2="21636" y2="35342"/>
                        <a14:foregroundMark x1="46372" y1="38202" x2="46372" y2="38202"/>
                        <a14:foregroundMark x1="46372" y1="38202" x2="46372" y2="38202"/>
                        <a14:foregroundMark x1="11082" y1="26047" x2="11082" y2="26047"/>
                        <a14:foregroundMark x1="11082" y1="26047" x2="11082" y2="26047"/>
                        <a14:foregroundMark x1="11016" y1="27171" x2="11016" y2="27171"/>
                        <a14:foregroundMark x1="87005" y1="57099" x2="87005" y2="57099"/>
                        <a14:foregroundMark x1="80145" y1="80184" x2="80145" y2="80184"/>
                        <a14:foregroundMark x1="81464" y1="69459" x2="81464" y2="69459"/>
                        <a14:foregroundMark x1="81464" y1="69459" x2="81464" y2="69459"/>
                        <a14:foregroundMark x1="83311" y1="67620" x2="83311" y2="67620"/>
                        <a14:foregroundMark x1="83311" y1="67620" x2="83311" y2="67620"/>
                        <a14:foregroundMark x1="83311" y1="67620" x2="83311" y2="67620"/>
                        <a14:foregroundMark x1="83311" y1="67620" x2="83311" y2="67620"/>
                        <a14:foregroundMark x1="83509" y1="73544" x2="83509" y2="74566"/>
                        <a14:foregroundMark x1="87797" y1="86721" x2="87797" y2="86721"/>
                        <a14:foregroundMark x1="89446" y1="92339" x2="89446" y2="92339"/>
                        <a14:foregroundMark x1="92282" y1="75179" x2="92282" y2="75179"/>
                        <a14:foregroundMark x1="88786" y1="74668" x2="88786" y2="74668"/>
                        <a14:foregroundMark x1="89644" y1="63841" x2="89644" y2="63841"/>
                        <a14:foregroundMark x1="90237" y1="50460" x2="90237" y2="50460"/>
                        <a14:foregroundMark x1="90633" y1="92033" x2="90633" y2="92033"/>
                        <a14:foregroundMark x1="86609" y1="74872" x2="86609" y2="74872"/>
                        <a14:foregroundMark x1="85686" y1="48927" x2="85686" y2="48927"/>
                        <a14:foregroundMark x1="88786" y1="45046" x2="88786" y2="45046"/>
                        <a14:foregroundMark x1="94129" y1="45046" x2="94129" y2="45046"/>
                        <a14:foregroundMark x1="94921" y1="49745" x2="94921" y2="49745"/>
                        <a14:foregroundMark x1="96240" y1="57712" x2="96240" y2="57712"/>
                        <a14:foregroundMark x1="40699" y1="41267" x2="40699" y2="41267"/>
                        <a14:foregroundMark x1="68602" y1="20940" x2="68602" y2="20940"/>
                        <a14:foregroundMark x1="64116" y1="39122" x2="64116" y2="39122"/>
                        <a14:foregroundMark x1="69525" y1="50460" x2="69525" y2="50460"/>
                        <a14:foregroundMark x1="48879" y1="66701" x2="48879" y2="66701"/>
                        <a14:foregroundMark x1="14050" y1="75894" x2="14050" y2="75894"/>
                        <a14:foregroundMark x1="14050" y1="75894" x2="14050" y2="75894"/>
                        <a14:foregroundMark x1="15172" y1="50153" x2="15172" y2="50153"/>
                        <a14:foregroundMark x1="15172" y1="50153" x2="15172" y2="50153"/>
                        <a14:foregroundMark x1="16029" y1="32278" x2="16029" y2="32278"/>
                        <a14:foregroundMark x1="23681" y1="14607" x2="23681" y2="14607"/>
                        <a14:foregroundMark x1="37269" y1="13994" x2="37269" y2="13994"/>
                        <a14:foregroundMark x1="61939" y1="21246" x2="61939" y2="21246"/>
                        <a14:foregroundMark x1="62071" y1="21246" x2="62137" y2="22063"/>
                        <a14:foregroundMark x1="50660" y1="37589" x2="45910" y2="40960"/>
                        <a14:foregroundMark x1="3760" y1="38917" x2="3760" y2="38917"/>
                        <a14:foregroundMark x1="16359" y1="5312" x2="16359" y2="5312"/>
                        <a14:foregroundMark x1="16359" y1="5312" x2="16359" y2="5312"/>
                        <a14:foregroundMark x1="14578" y1="4597" x2="14578" y2="4597"/>
                        <a14:foregroundMark x1="14578" y1="4597" x2="14578" y2="4597"/>
                        <a14:foregroundMark x1="12005" y1="5516" x2="12005" y2="5516"/>
                        <a14:foregroundMark x1="12005" y1="5516" x2="12005" y2="5516"/>
                        <a14:foregroundMark x1="62401" y1="60163" x2="62401" y2="60163"/>
                        <a14:foregroundMark x1="38259" y1="63534" x2="38259" y2="63534"/>
                        <a14:foregroundMark x1="38259" y1="63534" x2="38259" y2="63534"/>
                        <a14:foregroundMark x1="37269" y1="40756" x2="37269" y2="40756"/>
                        <a14:foregroundMark x1="37269" y1="40756" x2="37269" y2="40756"/>
                        <a14:foregroundMark x1="23153" y1="41777" x2="23153" y2="41777"/>
                        <a14:foregroundMark x1="23153" y1="41777" x2="23153" y2="41777"/>
                        <a14:foregroundMark x1="31728" y1="30541" x2="31728" y2="30541"/>
                        <a14:foregroundMark x1="50330" y1="32993" x2="50330" y2="32993"/>
                        <a14:foregroundMark x1="53958" y1="42799" x2="54617" y2="44535"/>
                        <a14:foregroundMark x1="64776" y1="50766" x2="65765" y2="52094"/>
                        <a14:foregroundMark x1="68074" y1="62104" x2="68074" y2="62104"/>
                        <a14:foregroundMark x1="44987" y1="57916" x2="44987" y2="57916"/>
                        <a14:foregroundMark x1="44327" y1="47702" x2="44327" y2="47702"/>
                        <a14:foregroundMark x1="39710" y1="38611" x2="37203" y2="41471"/>
                        <a14:foregroundMark x1="30739" y1="48212" x2="30739" y2="48212"/>
                        <a14:foregroundMark x1="30739" y1="48621" x2="30739" y2="48621"/>
                        <a14:foregroundMark x1="43997" y1="58733" x2="43997" y2="58733"/>
                        <a14:foregroundMark x1="58641" y1="42492" x2="58641" y2="42492"/>
                        <a14:foregroundMark x1="69855" y1="36364" x2="69855" y2="36364"/>
                        <a14:foregroundMark x1="75528" y1="25536" x2="75528" y2="25536"/>
                        <a14:foregroundMark x1="63456" y1="46680" x2="63456" y2="46680"/>
                        <a14:foregroundMark x1="35224" y1="47191" x2="35224" y2="47191"/>
                        <a14:foregroundMark x1="40435" y1="54341" x2="40435" y2="54341"/>
                        <a14:foregroundMark x1="40435" y1="54341" x2="40435" y2="54341"/>
                        <a14:foregroundMark x1="40435" y1="54341" x2="40435" y2="54341"/>
                        <a14:foregroundMark x1="33641" y1="54341" x2="33641" y2="54341"/>
                        <a14:foregroundMark x1="33641" y1="54341" x2="33641" y2="54341"/>
                        <a14:foregroundMark x1="32784" y1="58121" x2="32784" y2="58121"/>
                        <a14:foregroundMark x1="43997" y1="82840" x2="43997" y2="82840"/>
                        <a14:foregroundMark x1="25132" y1="45659" x2="25132" y2="45659"/>
                        <a14:foregroundMark x1="25132" y1="45659" x2="25132" y2="45659"/>
                        <a14:foregroundMark x1="54354" y1="4290" x2="54354" y2="4290"/>
                        <a14:foregroundMark x1="47230" y1="16343" x2="47230" y2="16343"/>
                        <a14:foregroundMark x1="54024" y1="27681" x2="54024" y2="27681"/>
                        <a14:foregroundMark x1="54024" y1="27681" x2="54024" y2="27681"/>
                        <a14:foregroundMark x1="72032" y1="41062" x2="72032" y2="41062"/>
                        <a14:foregroundMark x1="27441" y1="77426" x2="27441" y2="77426"/>
                        <a14:foregroundMark x1="35224" y1="62819" x2="35224" y2="62819"/>
                        <a14:foregroundMark x1="35224" y1="62819" x2="35224" y2="62819"/>
                        <a14:foregroundMark x1="89578" y1="84883" x2="89578" y2="84883"/>
                        <a14:foregroundMark x1="67744" y1="11440" x2="67744" y2="11440"/>
                        <a14:foregroundMark x1="36082" y1="7661" x2="36082" y2="7661"/>
                        <a14:foregroundMark x1="29090" y1="15832" x2="29090" y2="15832"/>
                        <a14:foregroundMark x1="24340" y1="22472" x2="24142" y2="29418"/>
                        <a14:foregroundMark x1="20712" y1="39428" x2="21042" y2="41062"/>
                        <a14:foregroundMark x1="22361" y1="58733" x2="22361" y2="58733"/>
                        <a14:foregroundMark x1="27111" y1="68233" x2="27111" y2="68233"/>
                        <a14:foregroundMark x1="38720" y1="66190" x2="38720" y2="66190"/>
                        <a14:foregroundMark x1="48549" y1="67211" x2="48549" y2="67211"/>
                        <a14:foregroundMark x1="58245" y1="67211" x2="58245" y2="67211"/>
                        <a14:foregroundMark x1="59763" y1="66190" x2="59763" y2="66190"/>
                        <a14:foregroundMark x1="62929" y1="56895" x2="62929" y2="56895"/>
                        <a14:foregroundMark x1="64380" y1="52094" x2="64380" y2="52094"/>
                        <a14:foregroundMark x1="70910" y1="38407" x2="70910" y2="38407"/>
                        <a14:foregroundMark x1="72230" y1="35546" x2="72230" y2="35546"/>
                        <a14:foregroundMark x1="74538" y1="25638" x2="74538" y2="25638"/>
                        <a14:foregroundMark x1="70185" y1="22574" x2="68206" y2="23800"/>
                        <a14:foregroundMark x1="63918" y1="23800" x2="63918" y2="23800"/>
                        <a14:foregroundMark x1="63918" y1="23800" x2="41359" y2="25536"/>
                        <a14:foregroundMark x1="41359" y1="25536" x2="41359" y2="25536"/>
                        <a14:foregroundMark x1="41359" y1="25536" x2="41359" y2="25536"/>
                        <a14:foregroundMark x1="35554" y1="19918" x2="34499" y2="55260"/>
                        <a14:foregroundMark x1="34499" y1="55260" x2="68799" y2="57814"/>
                        <a14:foregroundMark x1="68799" y1="57814" x2="75726" y2="54545"/>
                        <a14:foregroundMark x1="75726" y1="54545" x2="77836" y2="42390"/>
                        <a14:foregroundMark x1="77836" y1="42390" x2="45910" y2="18897"/>
                        <a14:foregroundMark x1="10752" y1="7150" x2="12005" y2="52298"/>
                        <a14:foregroundMark x1="12005" y1="52298" x2="22164" y2="70582"/>
                        <a14:foregroundMark x1="22164" y1="70582" x2="54881" y2="78345"/>
                        <a14:foregroundMark x1="54881" y1="78345" x2="63259" y2="77017"/>
                        <a14:foregroundMark x1="63259" y1="77017" x2="71042" y2="71502"/>
                        <a14:foregroundMark x1="71042" y1="71502" x2="80013" y2="50562"/>
                        <a14:foregroundMark x1="80013" y1="50562" x2="81201" y2="39122"/>
                        <a14:foregroundMark x1="81201" y1="39122" x2="76451" y2="17978"/>
                        <a14:foregroundMark x1="76451" y1="17978" x2="68404" y2="10010"/>
                        <a14:foregroundMark x1="68404" y1="10010" x2="30805" y2="11032"/>
                      </a14:backgroundRemoval>
                    </a14:imgEffect>
                  </a14:imgLayer>
                </a14:imgProps>
              </a:ext>
            </a:extLst>
          </a:blip>
          <a:stretch>
            <a:fillRect/>
          </a:stretch>
        </p:blipFill>
        <p:spPr>
          <a:xfrm>
            <a:off x="6872461" y="1341988"/>
            <a:ext cx="4455939" cy="2877549"/>
          </a:xfrm>
          <a:prstGeom prst="rect">
            <a:avLst/>
          </a:prstGeom>
        </p:spPr>
      </p:pic>
      <p:pic>
        <p:nvPicPr>
          <p:cNvPr id="20" name="Graphic 19">
            <a:extLst>
              <a:ext uri="{FF2B5EF4-FFF2-40B4-BE49-F238E27FC236}">
                <a16:creationId xmlns:a16="http://schemas.microsoft.com/office/drawing/2014/main" id="{71FF54BD-72AF-4C1C-A801-3914C473F8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2736" y="5075215"/>
            <a:ext cx="1809750" cy="304800"/>
          </a:xfrm>
          <a:prstGeom prst="rect">
            <a:avLst/>
          </a:prstGeom>
        </p:spPr>
      </p:pic>
      <p:sp>
        <p:nvSpPr>
          <p:cNvPr id="21" name="TextBox 20">
            <a:extLst>
              <a:ext uri="{FF2B5EF4-FFF2-40B4-BE49-F238E27FC236}">
                <a16:creationId xmlns:a16="http://schemas.microsoft.com/office/drawing/2014/main" id="{8A99B5B9-EB73-45A8-9978-A4466016A4FE}"/>
              </a:ext>
            </a:extLst>
          </p:cNvPr>
          <p:cNvSpPr txBox="1"/>
          <p:nvPr/>
        </p:nvSpPr>
        <p:spPr>
          <a:xfrm>
            <a:off x="1191322" y="5548067"/>
            <a:ext cx="2292578" cy="338554"/>
          </a:xfrm>
          <a:prstGeom prst="rect">
            <a:avLst/>
          </a:prstGeom>
          <a:noFill/>
        </p:spPr>
        <p:txBody>
          <a:bodyPr wrap="square" rtlCol="0">
            <a:spAutoFit/>
          </a:bodyPr>
          <a:lstStyle/>
          <a:p>
            <a:pPr algn="ctr"/>
            <a:r>
              <a:rPr lang="en-GB" sz="1600">
                <a:solidFill>
                  <a:schemeClr val="tx2"/>
                </a:solidFill>
                <a:cs typeface="Arial" panose="020B0604020202020204" pitchFamily="34" charset="0"/>
              </a:rPr>
              <a:t>Work Strengths</a:t>
            </a:r>
          </a:p>
        </p:txBody>
      </p:sp>
      <p:pic>
        <p:nvPicPr>
          <p:cNvPr id="22" name="Graphic 21">
            <a:extLst>
              <a:ext uri="{FF2B5EF4-FFF2-40B4-BE49-F238E27FC236}">
                <a16:creationId xmlns:a16="http://schemas.microsoft.com/office/drawing/2014/main" id="{36A96973-E49E-4A29-B986-58FF784B75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83900" y="4705210"/>
            <a:ext cx="1352550" cy="1352550"/>
          </a:xfrm>
          <a:prstGeom prst="rect">
            <a:avLst/>
          </a:prstGeom>
        </p:spPr>
      </p:pic>
      <p:pic>
        <p:nvPicPr>
          <p:cNvPr id="23" name="Graphic 22">
            <a:extLst>
              <a:ext uri="{FF2B5EF4-FFF2-40B4-BE49-F238E27FC236}">
                <a16:creationId xmlns:a16="http://schemas.microsoft.com/office/drawing/2014/main" id="{19C9A61A-079A-4EF5-A651-ABAB1E0BD2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9864" y="4728525"/>
            <a:ext cx="1352550" cy="1352550"/>
          </a:xfrm>
          <a:prstGeom prst="rect">
            <a:avLst/>
          </a:prstGeom>
        </p:spPr>
      </p:pic>
      <p:pic>
        <p:nvPicPr>
          <p:cNvPr id="24" name="Graphic 23">
            <a:extLst>
              <a:ext uri="{FF2B5EF4-FFF2-40B4-BE49-F238E27FC236}">
                <a16:creationId xmlns:a16="http://schemas.microsoft.com/office/drawing/2014/main" id="{CD1DE4C6-5099-4B8F-98F9-100A05C352C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0021"/>
          <a:stretch/>
        </p:blipFill>
        <p:spPr>
          <a:xfrm>
            <a:off x="7035763" y="4841664"/>
            <a:ext cx="2025696" cy="1175181"/>
          </a:xfrm>
          <a:prstGeom prst="rect">
            <a:avLst/>
          </a:prstGeom>
        </p:spPr>
      </p:pic>
      <p:grpSp>
        <p:nvGrpSpPr>
          <p:cNvPr id="26" name="Group 25">
            <a:extLst>
              <a:ext uri="{FF2B5EF4-FFF2-40B4-BE49-F238E27FC236}">
                <a16:creationId xmlns:a16="http://schemas.microsoft.com/office/drawing/2014/main" id="{6F6609E5-31D7-4FEC-B9F5-49EFC79CBFE5}"/>
              </a:ext>
            </a:extLst>
          </p:cNvPr>
          <p:cNvGrpSpPr/>
          <p:nvPr/>
        </p:nvGrpSpPr>
        <p:grpSpPr>
          <a:xfrm>
            <a:off x="6481056" y="4965286"/>
            <a:ext cx="539207" cy="550726"/>
            <a:chOff x="962429" y="3374378"/>
            <a:chExt cx="863824" cy="863824"/>
          </a:xfrm>
        </p:grpSpPr>
        <p:sp>
          <p:nvSpPr>
            <p:cNvPr id="27" name="Oval 26">
              <a:extLst>
                <a:ext uri="{FF2B5EF4-FFF2-40B4-BE49-F238E27FC236}">
                  <a16:creationId xmlns:a16="http://schemas.microsoft.com/office/drawing/2014/main" id="{1778EA1C-A22A-4295-A0A5-705E69C1921C}"/>
                </a:ext>
              </a:extLst>
            </p:cNvPr>
            <p:cNvSpPr/>
            <p:nvPr/>
          </p:nvSpPr>
          <p:spPr>
            <a:xfrm>
              <a:off x="962429" y="3374378"/>
              <a:ext cx="863824" cy="863824"/>
            </a:xfrm>
            <a:prstGeom prst="ellipse">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ECCF30C0-F4B8-438A-9D7F-BB0FF89277DF}"/>
                </a:ext>
              </a:extLst>
            </p:cNvPr>
            <p:cNvGrpSpPr/>
            <p:nvPr/>
          </p:nvGrpSpPr>
          <p:grpSpPr>
            <a:xfrm>
              <a:off x="1062859" y="3486245"/>
              <a:ext cx="662844" cy="656272"/>
              <a:chOff x="1437465" y="4744865"/>
              <a:chExt cx="662844" cy="656272"/>
            </a:xfrm>
          </p:grpSpPr>
          <p:sp>
            <p:nvSpPr>
              <p:cNvPr id="29" name="Freeform: Shape 28">
                <a:extLst>
                  <a:ext uri="{FF2B5EF4-FFF2-40B4-BE49-F238E27FC236}">
                    <a16:creationId xmlns:a16="http://schemas.microsoft.com/office/drawing/2014/main" id="{F30361E3-459F-4C14-A7E7-FD1D2D946A2E}"/>
                  </a:ext>
                </a:extLst>
              </p:cNvPr>
              <p:cNvSpPr/>
              <p:nvPr/>
            </p:nvSpPr>
            <p:spPr>
              <a:xfrm>
                <a:off x="1563195" y="4870500"/>
                <a:ext cx="171450" cy="171450"/>
              </a:xfrm>
              <a:custGeom>
                <a:avLst/>
                <a:gdLst>
                  <a:gd name="connsiteX0" fmla="*/ 0 w 171450"/>
                  <a:gd name="connsiteY0" fmla="*/ 177737 h 171450"/>
                  <a:gd name="connsiteX1" fmla="*/ 0 w 171450"/>
                  <a:gd name="connsiteY1" fmla="*/ 0 h 171450"/>
                  <a:gd name="connsiteX2" fmla="*/ 177641 w 171450"/>
                  <a:gd name="connsiteY2" fmla="*/ 0 h 171450"/>
                </a:gdLst>
                <a:ahLst/>
                <a:cxnLst>
                  <a:cxn ang="0">
                    <a:pos x="connsiteX0" y="connsiteY0"/>
                  </a:cxn>
                  <a:cxn ang="0">
                    <a:pos x="connsiteX1" y="connsiteY1"/>
                  </a:cxn>
                  <a:cxn ang="0">
                    <a:pos x="connsiteX2" y="connsiteY2"/>
                  </a:cxn>
                </a:cxnLst>
                <a:rect l="l" t="t" r="r" b="b"/>
                <a:pathLst>
                  <a:path w="171450" h="171450">
                    <a:moveTo>
                      <a:pt x="0" y="177737"/>
                    </a:moveTo>
                    <a:lnTo>
                      <a:pt x="0" y="0"/>
                    </a:lnTo>
                    <a:lnTo>
                      <a:pt x="177641" y="0"/>
                    </a:lnTo>
                  </a:path>
                </a:pathLst>
              </a:custGeom>
              <a:solidFill>
                <a:schemeClr val="bg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61B884B-EB90-4DA4-8CC8-163AE0FE676D}"/>
                  </a:ext>
                </a:extLst>
              </p:cNvPr>
              <p:cNvSpPr/>
              <p:nvPr/>
            </p:nvSpPr>
            <p:spPr>
              <a:xfrm>
                <a:off x="1798748" y="4870500"/>
                <a:ext cx="171450" cy="171450"/>
              </a:xfrm>
              <a:custGeom>
                <a:avLst/>
                <a:gdLst>
                  <a:gd name="connsiteX0" fmla="*/ 0 w 171450"/>
                  <a:gd name="connsiteY0" fmla="*/ 0 h 171450"/>
                  <a:gd name="connsiteX1" fmla="*/ 177736 w 171450"/>
                  <a:gd name="connsiteY1" fmla="*/ 0 h 171450"/>
                  <a:gd name="connsiteX2" fmla="*/ 177736 w 171450"/>
                  <a:gd name="connsiteY2" fmla="*/ 177737 h 171450"/>
                </a:gdLst>
                <a:ahLst/>
                <a:cxnLst>
                  <a:cxn ang="0">
                    <a:pos x="connsiteX0" y="connsiteY0"/>
                  </a:cxn>
                  <a:cxn ang="0">
                    <a:pos x="connsiteX1" y="connsiteY1"/>
                  </a:cxn>
                  <a:cxn ang="0">
                    <a:pos x="connsiteX2" y="connsiteY2"/>
                  </a:cxn>
                </a:cxnLst>
                <a:rect l="l" t="t" r="r" b="b"/>
                <a:pathLst>
                  <a:path w="171450" h="171450">
                    <a:moveTo>
                      <a:pt x="0" y="0"/>
                    </a:moveTo>
                    <a:lnTo>
                      <a:pt x="177736" y="0"/>
                    </a:lnTo>
                    <a:lnTo>
                      <a:pt x="177736" y="177737"/>
                    </a:lnTo>
                  </a:path>
                </a:pathLst>
              </a:custGeom>
              <a:solidFill>
                <a:schemeClr val="bg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D53D5D7-9AD6-41CA-A74B-DA687C97A160}"/>
                  </a:ext>
                </a:extLst>
              </p:cNvPr>
              <p:cNvSpPr/>
              <p:nvPr/>
            </p:nvSpPr>
            <p:spPr>
              <a:xfrm>
                <a:off x="1563195" y="5099671"/>
                <a:ext cx="171450" cy="171450"/>
              </a:xfrm>
              <a:custGeom>
                <a:avLst/>
                <a:gdLst>
                  <a:gd name="connsiteX0" fmla="*/ 177641 w 171450"/>
                  <a:gd name="connsiteY0" fmla="*/ 177641 h 171450"/>
                  <a:gd name="connsiteX1" fmla="*/ 0 w 171450"/>
                  <a:gd name="connsiteY1" fmla="*/ 177641 h 171450"/>
                  <a:gd name="connsiteX2" fmla="*/ 0 w 171450"/>
                  <a:gd name="connsiteY2" fmla="*/ 0 h 171450"/>
                </a:gdLst>
                <a:ahLst/>
                <a:cxnLst>
                  <a:cxn ang="0">
                    <a:pos x="connsiteX0" y="connsiteY0"/>
                  </a:cxn>
                  <a:cxn ang="0">
                    <a:pos x="connsiteX1" y="connsiteY1"/>
                  </a:cxn>
                  <a:cxn ang="0">
                    <a:pos x="connsiteX2" y="connsiteY2"/>
                  </a:cxn>
                </a:cxnLst>
                <a:rect l="l" t="t" r="r" b="b"/>
                <a:pathLst>
                  <a:path w="171450" h="171450">
                    <a:moveTo>
                      <a:pt x="177641" y="177641"/>
                    </a:moveTo>
                    <a:lnTo>
                      <a:pt x="0" y="177641"/>
                    </a:lnTo>
                    <a:lnTo>
                      <a:pt x="0" y="0"/>
                    </a:lnTo>
                  </a:path>
                </a:pathLst>
              </a:custGeom>
              <a:solidFill>
                <a:schemeClr val="bg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A615E88-2C6D-46C7-B206-0556EA780242}"/>
                  </a:ext>
                </a:extLst>
              </p:cNvPr>
              <p:cNvSpPr/>
              <p:nvPr/>
            </p:nvSpPr>
            <p:spPr>
              <a:xfrm>
                <a:off x="1798748" y="5099671"/>
                <a:ext cx="171450" cy="171450"/>
              </a:xfrm>
              <a:custGeom>
                <a:avLst/>
                <a:gdLst>
                  <a:gd name="connsiteX0" fmla="*/ 177736 w 171450"/>
                  <a:gd name="connsiteY0" fmla="*/ 0 h 171450"/>
                  <a:gd name="connsiteX1" fmla="*/ 177736 w 171450"/>
                  <a:gd name="connsiteY1" fmla="*/ 177641 h 171450"/>
                  <a:gd name="connsiteX2" fmla="*/ 0 w 171450"/>
                  <a:gd name="connsiteY2" fmla="*/ 177641 h 171450"/>
                </a:gdLst>
                <a:ahLst/>
                <a:cxnLst>
                  <a:cxn ang="0">
                    <a:pos x="connsiteX0" y="connsiteY0"/>
                  </a:cxn>
                  <a:cxn ang="0">
                    <a:pos x="connsiteX1" y="connsiteY1"/>
                  </a:cxn>
                  <a:cxn ang="0">
                    <a:pos x="connsiteX2" y="connsiteY2"/>
                  </a:cxn>
                </a:cxnLst>
                <a:rect l="l" t="t" r="r" b="b"/>
                <a:pathLst>
                  <a:path w="171450" h="171450">
                    <a:moveTo>
                      <a:pt x="177736" y="0"/>
                    </a:moveTo>
                    <a:lnTo>
                      <a:pt x="177736" y="177641"/>
                    </a:lnTo>
                    <a:lnTo>
                      <a:pt x="0" y="177641"/>
                    </a:lnTo>
                  </a:path>
                </a:pathLst>
              </a:custGeom>
              <a:solidFill>
                <a:schemeClr val="bg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3D47E83-BDF7-43AD-B3DA-A6C22FC4FE27}"/>
                  </a:ext>
                </a:extLst>
              </p:cNvPr>
              <p:cNvSpPr/>
              <p:nvPr/>
            </p:nvSpPr>
            <p:spPr>
              <a:xfrm>
                <a:off x="1437465" y="4950509"/>
                <a:ext cx="123825" cy="247650"/>
              </a:xfrm>
              <a:custGeom>
                <a:avLst/>
                <a:gdLst>
                  <a:gd name="connsiteX0" fmla="*/ 125730 w 123825"/>
                  <a:gd name="connsiteY0" fmla="*/ 251365 h 247650"/>
                  <a:gd name="connsiteX1" fmla="*/ 0 w 123825"/>
                  <a:gd name="connsiteY1" fmla="*/ 125730 h 247650"/>
                  <a:gd name="connsiteX2" fmla="*/ 125730 w 123825"/>
                  <a:gd name="connsiteY2" fmla="*/ 0 h 247650"/>
                </a:gdLst>
                <a:ahLst/>
                <a:cxnLst>
                  <a:cxn ang="0">
                    <a:pos x="connsiteX0" y="connsiteY0"/>
                  </a:cxn>
                  <a:cxn ang="0">
                    <a:pos x="connsiteX1" y="connsiteY1"/>
                  </a:cxn>
                  <a:cxn ang="0">
                    <a:pos x="connsiteX2" y="connsiteY2"/>
                  </a:cxn>
                </a:cxnLst>
                <a:rect l="l" t="t" r="r" b="b"/>
                <a:pathLst>
                  <a:path w="123825" h="247650">
                    <a:moveTo>
                      <a:pt x="125730" y="251365"/>
                    </a:moveTo>
                    <a:lnTo>
                      <a:pt x="0" y="125730"/>
                    </a:lnTo>
                    <a:lnTo>
                      <a:pt x="125730" y="0"/>
                    </a:lnTo>
                  </a:path>
                </a:pathLst>
              </a:custGeom>
              <a:solidFill>
                <a:schemeClr val="bg1">
                  <a:alpha val="70000"/>
                </a:schemeClr>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00F8C9E-1A41-43B5-A677-2D75AF3A7943}"/>
                  </a:ext>
                </a:extLst>
              </p:cNvPr>
              <p:cNvSpPr/>
              <p:nvPr/>
            </p:nvSpPr>
            <p:spPr>
              <a:xfrm>
                <a:off x="1646443" y="4744865"/>
                <a:ext cx="247650" cy="123825"/>
              </a:xfrm>
              <a:custGeom>
                <a:avLst/>
                <a:gdLst>
                  <a:gd name="connsiteX0" fmla="*/ 0 w 247650"/>
                  <a:gd name="connsiteY0" fmla="*/ 125635 h 123825"/>
                  <a:gd name="connsiteX1" fmla="*/ 125635 w 247650"/>
                  <a:gd name="connsiteY1" fmla="*/ 0 h 123825"/>
                  <a:gd name="connsiteX2" fmla="*/ 251365 w 247650"/>
                  <a:gd name="connsiteY2" fmla="*/ 125635 h 123825"/>
                </a:gdLst>
                <a:ahLst/>
                <a:cxnLst>
                  <a:cxn ang="0">
                    <a:pos x="connsiteX0" y="connsiteY0"/>
                  </a:cxn>
                  <a:cxn ang="0">
                    <a:pos x="connsiteX1" y="connsiteY1"/>
                  </a:cxn>
                  <a:cxn ang="0">
                    <a:pos x="connsiteX2" y="connsiteY2"/>
                  </a:cxn>
                </a:cxnLst>
                <a:rect l="l" t="t" r="r" b="b"/>
                <a:pathLst>
                  <a:path w="247650" h="123825">
                    <a:moveTo>
                      <a:pt x="0" y="125635"/>
                    </a:moveTo>
                    <a:lnTo>
                      <a:pt x="125635" y="0"/>
                    </a:lnTo>
                    <a:lnTo>
                      <a:pt x="251365" y="125635"/>
                    </a:lnTo>
                  </a:path>
                </a:pathLst>
              </a:custGeom>
              <a:solidFill>
                <a:schemeClr val="bg1">
                  <a:alpha val="70000"/>
                </a:schemeClr>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204770B-E80F-4832-8A8C-2D28DEEAF5A5}"/>
                  </a:ext>
                </a:extLst>
              </p:cNvPr>
              <p:cNvSpPr/>
              <p:nvPr/>
            </p:nvSpPr>
            <p:spPr>
              <a:xfrm>
                <a:off x="1641871" y="5277312"/>
                <a:ext cx="247650" cy="123825"/>
              </a:xfrm>
              <a:custGeom>
                <a:avLst/>
                <a:gdLst>
                  <a:gd name="connsiteX0" fmla="*/ 251365 w 247650"/>
                  <a:gd name="connsiteY0" fmla="*/ 0 h 123825"/>
                  <a:gd name="connsiteX1" fmla="*/ 125635 w 247650"/>
                  <a:gd name="connsiteY1" fmla="*/ 125730 h 123825"/>
                  <a:gd name="connsiteX2" fmla="*/ 0 w 247650"/>
                  <a:gd name="connsiteY2" fmla="*/ 0 h 123825"/>
                </a:gdLst>
                <a:ahLst/>
                <a:cxnLst>
                  <a:cxn ang="0">
                    <a:pos x="connsiteX0" y="connsiteY0"/>
                  </a:cxn>
                  <a:cxn ang="0">
                    <a:pos x="connsiteX1" y="connsiteY1"/>
                  </a:cxn>
                  <a:cxn ang="0">
                    <a:pos x="connsiteX2" y="connsiteY2"/>
                  </a:cxn>
                </a:cxnLst>
                <a:rect l="l" t="t" r="r" b="b"/>
                <a:pathLst>
                  <a:path w="247650" h="123825">
                    <a:moveTo>
                      <a:pt x="251365" y="0"/>
                    </a:moveTo>
                    <a:lnTo>
                      <a:pt x="125635" y="125730"/>
                    </a:lnTo>
                    <a:lnTo>
                      <a:pt x="0" y="0"/>
                    </a:lnTo>
                  </a:path>
                </a:pathLst>
              </a:custGeom>
              <a:solidFill>
                <a:schemeClr val="bg1">
                  <a:alpha val="70000"/>
                </a:schemeClr>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9E10A2F-7B46-4F2B-AC92-905C0A229D7A}"/>
                  </a:ext>
                </a:extLst>
              </p:cNvPr>
              <p:cNvSpPr/>
              <p:nvPr/>
            </p:nvSpPr>
            <p:spPr>
              <a:xfrm>
                <a:off x="1976484" y="4945937"/>
                <a:ext cx="123825" cy="247650"/>
              </a:xfrm>
              <a:custGeom>
                <a:avLst/>
                <a:gdLst>
                  <a:gd name="connsiteX0" fmla="*/ 0 w 123825"/>
                  <a:gd name="connsiteY0" fmla="*/ 0 h 247650"/>
                  <a:gd name="connsiteX1" fmla="*/ 125635 w 123825"/>
                  <a:gd name="connsiteY1" fmla="*/ 125730 h 247650"/>
                  <a:gd name="connsiteX2" fmla="*/ 0 w 123825"/>
                  <a:gd name="connsiteY2" fmla="*/ 251365 h 247650"/>
                </a:gdLst>
                <a:ahLst/>
                <a:cxnLst>
                  <a:cxn ang="0">
                    <a:pos x="connsiteX0" y="connsiteY0"/>
                  </a:cxn>
                  <a:cxn ang="0">
                    <a:pos x="connsiteX1" y="connsiteY1"/>
                  </a:cxn>
                  <a:cxn ang="0">
                    <a:pos x="connsiteX2" y="connsiteY2"/>
                  </a:cxn>
                </a:cxnLst>
                <a:rect l="l" t="t" r="r" b="b"/>
                <a:pathLst>
                  <a:path w="123825" h="247650">
                    <a:moveTo>
                      <a:pt x="0" y="0"/>
                    </a:moveTo>
                    <a:lnTo>
                      <a:pt x="125635" y="125730"/>
                    </a:lnTo>
                    <a:lnTo>
                      <a:pt x="0" y="251365"/>
                    </a:lnTo>
                  </a:path>
                </a:pathLst>
              </a:custGeom>
              <a:solidFill>
                <a:schemeClr val="bg1">
                  <a:alpha val="70000"/>
                </a:schemeClr>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7BF34C7-70B6-430C-8167-D83CCC71D4DD}"/>
                  </a:ext>
                </a:extLst>
              </p:cNvPr>
              <p:cNvSpPr/>
              <p:nvPr/>
            </p:nvSpPr>
            <p:spPr>
              <a:xfrm>
                <a:off x="1653939" y="4958008"/>
                <a:ext cx="228600" cy="228600"/>
              </a:xfrm>
              <a:custGeom>
                <a:avLst/>
                <a:gdLst>
                  <a:gd name="connsiteX0" fmla="*/ 114969 w 228600"/>
                  <a:gd name="connsiteY0" fmla="*/ 0 h 228600"/>
                  <a:gd name="connsiteX1" fmla="*/ 231756 w 228600"/>
                  <a:gd name="connsiteY1" fmla="*/ 116787 h 228600"/>
                  <a:gd name="connsiteX2" fmla="*/ 116787 w 228600"/>
                  <a:gd name="connsiteY2" fmla="*/ 231756 h 228600"/>
                  <a:gd name="connsiteX3" fmla="*/ 0 w 228600"/>
                  <a:gd name="connsiteY3" fmla="*/ 114969 h 228600"/>
                </a:gdLst>
                <a:ahLst/>
                <a:cxnLst>
                  <a:cxn ang="0">
                    <a:pos x="connsiteX0" y="connsiteY0"/>
                  </a:cxn>
                  <a:cxn ang="0">
                    <a:pos x="connsiteX1" y="connsiteY1"/>
                  </a:cxn>
                  <a:cxn ang="0">
                    <a:pos x="connsiteX2" y="connsiteY2"/>
                  </a:cxn>
                  <a:cxn ang="0">
                    <a:pos x="connsiteX3" y="connsiteY3"/>
                  </a:cxn>
                </a:cxnLst>
                <a:rect l="l" t="t" r="r" b="b"/>
                <a:pathLst>
                  <a:path w="228600" h="228600">
                    <a:moveTo>
                      <a:pt x="114969" y="0"/>
                    </a:moveTo>
                    <a:lnTo>
                      <a:pt x="231756" y="116787"/>
                    </a:lnTo>
                    <a:lnTo>
                      <a:pt x="116787" y="231756"/>
                    </a:lnTo>
                    <a:lnTo>
                      <a:pt x="0" y="114969"/>
                    </a:lnTo>
                    <a:close/>
                  </a:path>
                </a:pathLst>
              </a:custGeom>
              <a:solidFill>
                <a:schemeClr val="bg1"/>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65981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9A9FAE-80E6-4ABA-BF60-2EFC643A76F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Example High-Validity Assessment Process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Finance Graduates </a:t>
            </a:r>
          </a:p>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42</a:t>
            </a:fld>
            <a:endParaRPr lang="en-US"/>
          </a:p>
        </p:txBody>
      </p:sp>
      <p:pic>
        <p:nvPicPr>
          <p:cNvPr id="15" name="Picture 2" descr="https://ukwest1-mediap.svc.ms/transform/thumbnail?provider=spo&amp;inputFormat=png&amp;cs=fFNQTw&amp;docid=https%3A%2F%2Fsavilleassessment.sharepoint.com%3A443%2F_api%2Fv2.0%2Fdrives%2Fb!rSVnUVVyVkKbADuEskHA2mUV05xwUi9BnJlYyz5kiI1plM9cWrpmQ7LZYO0Hx1Sc%2Fitems%2F0142WQLSDSYRZVCG4VGBF3BSFHDFCKTBSS%3Fversion%3DPublished&amp;access_token=eyJ0eXAiOiJKV1QiLCJhbGciOiJub25lIn0.eyJhdWQiOiIwMDAwMDAwMy0wMDAwLTBmZjEtY2UwMC0wMDAwMDAwMDAwMDAvc2F2aWxsZWFzc2Vzc21lbnQuc2hhcmVwb2ludC5jb21AMDYyMjMyMmItNzBlYi00MDY3LTg2MzEtM2Y5ZWFiNTdlMjJkIiwiaXNzIjoiMDAwMDAwMDMtMDAwMC0wZmYxLWNlMDAtMDAwMDAwMDAwMDAwIiwibmJmIjoiMTU1NDk4ODUwMSIsImV4cCI6IjE1NTUwMTAxMDEiLCJlbmRwb2ludHVybCI6Ii9FcHlqUGhqQ0llcThGaDFVTlEwZ0wwZmcrZU5wVm9USXRueXFZYzlzd289IiwiZW5kcG9pbnR1cmxMZW5ndGgiOiIxMjQiLCJpc2xvb3BiYWNrIjoiVHJ1ZSIsImNpZCI6Ik5qWmxZbVF4T1dVdE9UQXhaQzA0TURBd0xUQmpaVFl0TWpOaU1XUTFPVEl5Tm1ReSIsInZlciI6Imhhc2hlZHByb29mdG9rZW4iLCJzaXRlaWQiOiJOVEUyTnpJMVlXUXROekkxTlMwME1qVTJMVGxpTURBdE0ySTROR0l5TkRGak1HUmgiLCJzaWduaW5fc3RhdGUiOiJbXCJrbXNpXCIsXCJkdmNfY21wXCIsXCJkdmNfZG1qZFwiXSIsIm5hbWVpZCI6IjAjLmZ8bWVtYmVyc2hpcHxzb3BoaWUucGVzdGVsbEBzYXZpbGxlYXNzZXNzbWVudC5jb20iLCJuaWkiOiJtaWNyb3NvZnQuc2hhcmVwb2ludCIsImlzdXNlciI6InRydWUiLCJjYWNoZWtleSI6IjBoLmZ8bWVtYmVyc2hpcHwxMDAzM2ZmZjhhNjE4MGUwQGxpdmUuY29tIiwidHQiOiIwIiwidXNlUGVyc2lzdGVudENvb2tpZSI6IjMifQ.endodXMrSERvcndMcEtDZlVvcVJZU0hxTUtFSzJxa0h1N21YSGdYUEtrcz0&amp;encodeFailures=1&amp;width=945&amp;height=1017&amp;srcWidth=1255&amp;srcHeight=1351">
            <a:extLst>
              <a:ext uri="{FF2B5EF4-FFF2-40B4-BE49-F238E27FC236}">
                <a16:creationId xmlns:a16="http://schemas.microsoft.com/office/drawing/2014/main" id="{38C516AD-671C-477C-9D46-44696D988C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73614" y="1565107"/>
            <a:ext cx="4248318" cy="457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A173CE1-1582-404D-AFAA-9A6F7C1007AB}"/>
              </a:ext>
            </a:extLst>
          </p:cNvPr>
          <p:cNvSpPr txBox="1"/>
          <p:nvPr/>
        </p:nvSpPr>
        <p:spPr>
          <a:xfrm>
            <a:off x="2455550" y="1745456"/>
            <a:ext cx="2639984" cy="646331"/>
          </a:xfrm>
          <a:prstGeom prst="rect">
            <a:avLst/>
          </a:prstGeom>
          <a:noFill/>
        </p:spPr>
        <p:txBody>
          <a:bodyPr wrap="square" rtlCol="0">
            <a:spAutoFit/>
          </a:bodyPr>
          <a:lstStyle/>
          <a:p>
            <a:pPr algn="r"/>
            <a:r>
              <a:rPr lang="en-GB" sz="1200" b="1">
                <a:solidFill>
                  <a:schemeClr val="accent4"/>
                </a:solidFill>
              </a:rPr>
              <a:t>2,000 applicants passed qualifying questions:</a:t>
            </a:r>
            <a:br>
              <a:rPr lang="en-GB" sz="1200" b="1"/>
            </a:br>
            <a:r>
              <a:rPr lang="en-GB" sz="1200"/>
              <a:t>Situational Judgement Test </a:t>
            </a:r>
          </a:p>
        </p:txBody>
      </p:sp>
      <p:sp>
        <p:nvSpPr>
          <p:cNvPr id="17" name="TextBox 16">
            <a:extLst>
              <a:ext uri="{FF2B5EF4-FFF2-40B4-BE49-F238E27FC236}">
                <a16:creationId xmlns:a16="http://schemas.microsoft.com/office/drawing/2014/main" id="{06037431-A534-4EEC-93CB-24B388F6419F}"/>
              </a:ext>
            </a:extLst>
          </p:cNvPr>
          <p:cNvSpPr txBox="1"/>
          <p:nvPr/>
        </p:nvSpPr>
        <p:spPr>
          <a:xfrm>
            <a:off x="2336280" y="2502928"/>
            <a:ext cx="2759253" cy="646331"/>
          </a:xfrm>
          <a:prstGeom prst="rect">
            <a:avLst/>
          </a:prstGeom>
          <a:noFill/>
        </p:spPr>
        <p:txBody>
          <a:bodyPr wrap="square" rtlCol="0">
            <a:spAutoFit/>
          </a:bodyPr>
          <a:lstStyle/>
          <a:p>
            <a:pPr algn="r"/>
            <a:r>
              <a:rPr lang="en-GB" sz="1200" b="1">
                <a:solidFill>
                  <a:schemeClr val="accent3"/>
                </a:solidFill>
              </a:rPr>
              <a:t>1,000 candidates:</a:t>
            </a:r>
          </a:p>
          <a:p>
            <a:pPr algn="r"/>
            <a:r>
              <a:rPr lang="en-GB" sz="1200"/>
              <a:t>Swift Analysis Aptitude &amp; Work Strengths combined</a:t>
            </a:r>
          </a:p>
        </p:txBody>
      </p:sp>
      <p:sp>
        <p:nvSpPr>
          <p:cNvPr id="18" name="TextBox 17">
            <a:extLst>
              <a:ext uri="{FF2B5EF4-FFF2-40B4-BE49-F238E27FC236}">
                <a16:creationId xmlns:a16="http://schemas.microsoft.com/office/drawing/2014/main" id="{952FF04A-5CF4-48BA-B0E9-1C67C135EF1A}"/>
              </a:ext>
            </a:extLst>
          </p:cNvPr>
          <p:cNvSpPr txBox="1"/>
          <p:nvPr/>
        </p:nvSpPr>
        <p:spPr>
          <a:xfrm>
            <a:off x="1856294" y="3285316"/>
            <a:ext cx="3239240" cy="461665"/>
          </a:xfrm>
          <a:prstGeom prst="rect">
            <a:avLst/>
          </a:prstGeom>
          <a:noFill/>
        </p:spPr>
        <p:txBody>
          <a:bodyPr wrap="square" rtlCol="0">
            <a:spAutoFit/>
          </a:bodyPr>
          <a:lstStyle/>
          <a:p>
            <a:pPr algn="r"/>
            <a:r>
              <a:rPr lang="en-GB" sz="1200" b="1">
                <a:solidFill>
                  <a:schemeClr val="accent5"/>
                </a:solidFill>
              </a:rPr>
              <a:t>500 candidates:</a:t>
            </a:r>
          </a:p>
          <a:p>
            <a:pPr algn="r"/>
            <a:r>
              <a:rPr lang="en-GB" sz="1200"/>
              <a:t>Video / telephone interview and CV sift</a:t>
            </a:r>
          </a:p>
        </p:txBody>
      </p:sp>
      <p:sp>
        <p:nvSpPr>
          <p:cNvPr id="19" name="TextBox 18">
            <a:extLst>
              <a:ext uri="{FF2B5EF4-FFF2-40B4-BE49-F238E27FC236}">
                <a16:creationId xmlns:a16="http://schemas.microsoft.com/office/drawing/2014/main" id="{CC80C878-E73D-4111-855E-22B671666498}"/>
              </a:ext>
            </a:extLst>
          </p:cNvPr>
          <p:cNvSpPr txBox="1"/>
          <p:nvPr/>
        </p:nvSpPr>
        <p:spPr>
          <a:xfrm>
            <a:off x="1856294" y="3911298"/>
            <a:ext cx="3239240" cy="1015663"/>
          </a:xfrm>
          <a:prstGeom prst="rect">
            <a:avLst/>
          </a:prstGeom>
          <a:noFill/>
        </p:spPr>
        <p:txBody>
          <a:bodyPr wrap="square" rtlCol="0">
            <a:spAutoFit/>
          </a:bodyPr>
          <a:lstStyle/>
          <a:p>
            <a:pPr algn="r"/>
            <a:r>
              <a:rPr lang="en-GB" sz="1200" b="1">
                <a:solidFill>
                  <a:schemeClr val="accent2"/>
                </a:solidFill>
              </a:rPr>
              <a:t>200 candidates:</a:t>
            </a:r>
          </a:p>
          <a:p>
            <a:pPr algn="r"/>
            <a:r>
              <a:rPr lang="en-GB" sz="1200"/>
              <a:t>Face-to-face assessment</a:t>
            </a:r>
          </a:p>
          <a:p>
            <a:pPr marL="171450" indent="-171450">
              <a:buFont typeface="Arial" panose="020B0604020202020204" pitchFamily="34" charset="0"/>
              <a:buChar char="•"/>
            </a:pPr>
            <a:r>
              <a:rPr lang="en-GB" sz="1200"/>
              <a:t>Structured interview using Work Strengths</a:t>
            </a:r>
          </a:p>
          <a:p>
            <a:pPr marL="171450" indent="-171450">
              <a:buFont typeface="Arial" panose="020B0604020202020204" pitchFamily="34" charset="0"/>
              <a:buChar char="•"/>
            </a:pPr>
            <a:r>
              <a:rPr lang="en-GB" sz="1200"/>
              <a:t>Supervised testing: Swift Analysis Aptitude</a:t>
            </a:r>
          </a:p>
          <a:p>
            <a:pPr marL="171450" indent="-171450">
              <a:buFont typeface="Arial" panose="020B0604020202020204" pitchFamily="34" charset="0"/>
              <a:buChar char="•"/>
            </a:pPr>
            <a:r>
              <a:rPr lang="en-GB" sz="1200"/>
              <a:t>Task-based exercise: financial case study</a:t>
            </a:r>
          </a:p>
        </p:txBody>
      </p:sp>
      <p:sp>
        <p:nvSpPr>
          <p:cNvPr id="20" name="TextBox 19">
            <a:extLst>
              <a:ext uri="{FF2B5EF4-FFF2-40B4-BE49-F238E27FC236}">
                <a16:creationId xmlns:a16="http://schemas.microsoft.com/office/drawing/2014/main" id="{26C2E8CF-65A9-41D9-B54A-14723E19A5BD}"/>
              </a:ext>
            </a:extLst>
          </p:cNvPr>
          <p:cNvSpPr txBox="1"/>
          <p:nvPr/>
        </p:nvSpPr>
        <p:spPr>
          <a:xfrm>
            <a:off x="1694293" y="5134753"/>
            <a:ext cx="3383280" cy="276999"/>
          </a:xfrm>
          <a:prstGeom prst="rect">
            <a:avLst/>
          </a:prstGeom>
          <a:noFill/>
        </p:spPr>
        <p:txBody>
          <a:bodyPr wrap="square" rtlCol="0">
            <a:spAutoFit/>
          </a:bodyPr>
          <a:lstStyle/>
          <a:p>
            <a:pPr algn="r"/>
            <a:r>
              <a:rPr lang="en-GB" sz="1200" b="1">
                <a:solidFill>
                  <a:schemeClr val="accent1"/>
                </a:solidFill>
              </a:rPr>
              <a:t>50 hires</a:t>
            </a:r>
          </a:p>
        </p:txBody>
      </p:sp>
      <p:grpSp>
        <p:nvGrpSpPr>
          <p:cNvPr id="21" name="Group 20">
            <a:extLst>
              <a:ext uri="{FF2B5EF4-FFF2-40B4-BE49-F238E27FC236}">
                <a16:creationId xmlns:a16="http://schemas.microsoft.com/office/drawing/2014/main" id="{E4089AA6-F93F-4A0A-B6FA-0048BBAC7178}"/>
              </a:ext>
            </a:extLst>
          </p:cNvPr>
          <p:cNvGrpSpPr/>
          <p:nvPr/>
        </p:nvGrpSpPr>
        <p:grpSpPr>
          <a:xfrm>
            <a:off x="5131574" y="1956499"/>
            <a:ext cx="935532" cy="108000"/>
            <a:chOff x="3540635" y="1962648"/>
            <a:chExt cx="935532" cy="108000"/>
          </a:xfrm>
        </p:grpSpPr>
        <p:cxnSp>
          <p:nvCxnSpPr>
            <p:cNvPr id="22" name="Straight Connector 21">
              <a:extLst>
                <a:ext uri="{FF2B5EF4-FFF2-40B4-BE49-F238E27FC236}">
                  <a16:creationId xmlns:a16="http://schemas.microsoft.com/office/drawing/2014/main" id="{3D966321-D8E7-4AA6-8BF2-D5A1B59D2EAE}"/>
                </a:ext>
              </a:extLst>
            </p:cNvPr>
            <p:cNvCxnSpPr>
              <a:cxnSpLocks/>
            </p:cNvCxnSpPr>
            <p:nvPr/>
          </p:nvCxnSpPr>
          <p:spPr>
            <a:xfrm>
              <a:off x="3648635" y="2016648"/>
              <a:ext cx="827532" cy="0"/>
            </a:xfrm>
            <a:prstGeom prst="line">
              <a:avLst/>
            </a:prstGeom>
            <a:ln w="28575">
              <a:solidFill>
                <a:schemeClr val="accent4">
                  <a:lumMod val="75000"/>
                </a:schemeClr>
              </a:solidFill>
              <a:prstDash val="dash"/>
            </a:ln>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A5CE3980-4CE3-485B-8179-B12301B3260F}"/>
                </a:ext>
              </a:extLst>
            </p:cNvPr>
            <p:cNvSpPr/>
            <p:nvPr/>
          </p:nvSpPr>
          <p:spPr>
            <a:xfrm>
              <a:off x="3540635" y="1962648"/>
              <a:ext cx="108000" cy="108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696777B7-001A-47D9-8752-CE6856401F09}"/>
              </a:ext>
            </a:extLst>
          </p:cNvPr>
          <p:cNvGrpSpPr/>
          <p:nvPr/>
        </p:nvGrpSpPr>
        <p:grpSpPr>
          <a:xfrm>
            <a:off x="5131573" y="2705482"/>
            <a:ext cx="1395513" cy="108000"/>
            <a:chOff x="3540635" y="1962648"/>
            <a:chExt cx="1395513" cy="108000"/>
          </a:xfrm>
          <a:solidFill>
            <a:schemeClr val="accent3"/>
          </a:solidFill>
        </p:grpSpPr>
        <p:cxnSp>
          <p:nvCxnSpPr>
            <p:cNvPr id="25" name="Straight Connector 24">
              <a:extLst>
                <a:ext uri="{FF2B5EF4-FFF2-40B4-BE49-F238E27FC236}">
                  <a16:creationId xmlns:a16="http://schemas.microsoft.com/office/drawing/2014/main" id="{7B366AD7-75A1-4F00-B111-2FA87323B756}"/>
                </a:ext>
              </a:extLst>
            </p:cNvPr>
            <p:cNvCxnSpPr>
              <a:cxnSpLocks/>
            </p:cNvCxnSpPr>
            <p:nvPr/>
          </p:nvCxnSpPr>
          <p:spPr>
            <a:xfrm>
              <a:off x="3648635" y="2016648"/>
              <a:ext cx="1287513" cy="0"/>
            </a:xfrm>
            <a:prstGeom prst="line">
              <a:avLst/>
            </a:prstGeom>
            <a:grpFill/>
            <a:ln w="28575">
              <a:solidFill>
                <a:schemeClr val="accent3">
                  <a:lumMod val="75000"/>
                </a:schemeClr>
              </a:solidFill>
              <a:prstDash val="dash"/>
            </a:ln>
          </p:spPr>
          <p:style>
            <a:lnRef idx="1">
              <a:schemeClr val="accent4"/>
            </a:lnRef>
            <a:fillRef idx="0">
              <a:schemeClr val="accent4"/>
            </a:fillRef>
            <a:effectRef idx="0">
              <a:schemeClr val="accent4"/>
            </a:effectRef>
            <a:fontRef idx="minor">
              <a:schemeClr val="tx1"/>
            </a:fontRef>
          </p:style>
        </p:cxnSp>
        <p:sp>
          <p:nvSpPr>
            <p:cNvPr id="26" name="Oval 25">
              <a:extLst>
                <a:ext uri="{FF2B5EF4-FFF2-40B4-BE49-F238E27FC236}">
                  <a16:creationId xmlns:a16="http://schemas.microsoft.com/office/drawing/2014/main" id="{986DCBFC-5416-4074-B95D-7AB077175A25}"/>
                </a:ext>
              </a:extLst>
            </p:cNvPr>
            <p:cNvSpPr/>
            <p:nvPr/>
          </p:nvSpPr>
          <p:spPr>
            <a:xfrm>
              <a:off x="3540635" y="1962648"/>
              <a:ext cx="108000" cy="10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8797CBD0-7ECF-4889-977D-37F75029D6F7}"/>
              </a:ext>
            </a:extLst>
          </p:cNvPr>
          <p:cNvGrpSpPr/>
          <p:nvPr/>
        </p:nvGrpSpPr>
        <p:grpSpPr>
          <a:xfrm>
            <a:off x="5131573" y="3461808"/>
            <a:ext cx="1870642" cy="108000"/>
            <a:chOff x="3540635" y="1962648"/>
            <a:chExt cx="1870642" cy="108000"/>
          </a:xfrm>
          <a:solidFill>
            <a:schemeClr val="accent5"/>
          </a:solidFill>
        </p:grpSpPr>
        <p:cxnSp>
          <p:nvCxnSpPr>
            <p:cNvPr id="28" name="Straight Connector 27">
              <a:extLst>
                <a:ext uri="{FF2B5EF4-FFF2-40B4-BE49-F238E27FC236}">
                  <a16:creationId xmlns:a16="http://schemas.microsoft.com/office/drawing/2014/main" id="{F25E558E-291D-41AD-B35C-C9E8D5405113}"/>
                </a:ext>
              </a:extLst>
            </p:cNvPr>
            <p:cNvCxnSpPr>
              <a:cxnSpLocks/>
            </p:cNvCxnSpPr>
            <p:nvPr/>
          </p:nvCxnSpPr>
          <p:spPr>
            <a:xfrm>
              <a:off x="3648635" y="2016648"/>
              <a:ext cx="1762642" cy="0"/>
            </a:xfrm>
            <a:prstGeom prst="line">
              <a:avLst/>
            </a:prstGeom>
            <a:grpFill/>
            <a:ln w="28575">
              <a:solidFill>
                <a:schemeClr val="accent5">
                  <a:lumMod val="75000"/>
                </a:schemeClr>
              </a:solidFill>
              <a:prstDash val="dash"/>
            </a:ln>
          </p:spPr>
          <p:style>
            <a:lnRef idx="1">
              <a:schemeClr val="accent4"/>
            </a:lnRef>
            <a:fillRef idx="0">
              <a:schemeClr val="accent4"/>
            </a:fillRef>
            <a:effectRef idx="0">
              <a:schemeClr val="accent4"/>
            </a:effectRef>
            <a:fontRef idx="minor">
              <a:schemeClr val="tx1"/>
            </a:fontRef>
          </p:style>
        </p:cxnSp>
        <p:sp>
          <p:nvSpPr>
            <p:cNvPr id="29" name="Oval 28">
              <a:extLst>
                <a:ext uri="{FF2B5EF4-FFF2-40B4-BE49-F238E27FC236}">
                  <a16:creationId xmlns:a16="http://schemas.microsoft.com/office/drawing/2014/main" id="{862A49E3-2C09-4A45-9F26-5623DB4BF51B}"/>
                </a:ext>
              </a:extLst>
            </p:cNvPr>
            <p:cNvSpPr/>
            <p:nvPr/>
          </p:nvSpPr>
          <p:spPr>
            <a:xfrm>
              <a:off x="3540635" y="1962648"/>
              <a:ext cx="108000" cy="108000"/>
            </a:xfrm>
            <a:prstGeom prst="ellipse">
              <a:avLst/>
            </a:prstGeom>
            <a:grp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01196EBD-AE11-4437-B700-D11124EE8BB0}"/>
              </a:ext>
            </a:extLst>
          </p:cNvPr>
          <p:cNvGrpSpPr/>
          <p:nvPr/>
        </p:nvGrpSpPr>
        <p:grpSpPr>
          <a:xfrm>
            <a:off x="5131573" y="4304328"/>
            <a:ext cx="2336807" cy="108000"/>
            <a:chOff x="3540635" y="1962648"/>
            <a:chExt cx="2336807" cy="108000"/>
          </a:xfrm>
          <a:solidFill>
            <a:schemeClr val="accent2"/>
          </a:solidFill>
        </p:grpSpPr>
        <p:cxnSp>
          <p:nvCxnSpPr>
            <p:cNvPr id="31" name="Straight Connector 30">
              <a:extLst>
                <a:ext uri="{FF2B5EF4-FFF2-40B4-BE49-F238E27FC236}">
                  <a16:creationId xmlns:a16="http://schemas.microsoft.com/office/drawing/2014/main" id="{3A3A577D-6986-47B7-B6F5-D71B91CB7EC4}"/>
                </a:ext>
              </a:extLst>
            </p:cNvPr>
            <p:cNvCxnSpPr>
              <a:cxnSpLocks/>
            </p:cNvCxnSpPr>
            <p:nvPr/>
          </p:nvCxnSpPr>
          <p:spPr>
            <a:xfrm>
              <a:off x="3648635" y="2016648"/>
              <a:ext cx="2228807" cy="0"/>
            </a:xfrm>
            <a:prstGeom prst="line">
              <a:avLst/>
            </a:prstGeom>
            <a:grpFill/>
            <a:ln w="28575">
              <a:solidFill>
                <a:schemeClr val="accent2">
                  <a:lumMod val="75000"/>
                </a:schemeClr>
              </a:solidFill>
              <a:prstDash val="dash"/>
            </a:ln>
          </p:spPr>
          <p:style>
            <a:lnRef idx="1">
              <a:schemeClr val="accent4"/>
            </a:lnRef>
            <a:fillRef idx="0">
              <a:schemeClr val="accent4"/>
            </a:fillRef>
            <a:effectRef idx="0">
              <a:schemeClr val="accent4"/>
            </a:effectRef>
            <a:fontRef idx="minor">
              <a:schemeClr val="tx1"/>
            </a:fontRef>
          </p:style>
        </p:cxnSp>
        <p:sp>
          <p:nvSpPr>
            <p:cNvPr id="32" name="Oval 31">
              <a:extLst>
                <a:ext uri="{FF2B5EF4-FFF2-40B4-BE49-F238E27FC236}">
                  <a16:creationId xmlns:a16="http://schemas.microsoft.com/office/drawing/2014/main" id="{23F8B3F5-F84F-4B3E-BCE5-ECA938D2CB9A}"/>
                </a:ext>
              </a:extLst>
            </p:cNvPr>
            <p:cNvSpPr/>
            <p:nvPr/>
          </p:nvSpPr>
          <p:spPr>
            <a:xfrm>
              <a:off x="3540635" y="1962648"/>
              <a:ext cx="108000" cy="108000"/>
            </a:xfrm>
            <a:prstGeom prst="ellipse">
              <a:avLst/>
            </a:prstGeom>
            <a:grp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7C781609-2C12-4D8E-B6CB-6F57B20B0FCC}"/>
              </a:ext>
            </a:extLst>
          </p:cNvPr>
          <p:cNvGrpSpPr/>
          <p:nvPr/>
        </p:nvGrpSpPr>
        <p:grpSpPr>
          <a:xfrm>
            <a:off x="5131573" y="5216013"/>
            <a:ext cx="2336807" cy="108000"/>
            <a:chOff x="3540635" y="1962648"/>
            <a:chExt cx="2336807" cy="108000"/>
          </a:xfrm>
          <a:solidFill>
            <a:schemeClr val="accent1"/>
          </a:solidFill>
        </p:grpSpPr>
        <p:cxnSp>
          <p:nvCxnSpPr>
            <p:cNvPr id="34" name="Straight Connector 33">
              <a:extLst>
                <a:ext uri="{FF2B5EF4-FFF2-40B4-BE49-F238E27FC236}">
                  <a16:creationId xmlns:a16="http://schemas.microsoft.com/office/drawing/2014/main" id="{8B08AAF8-AF76-4CDB-BBB9-4E068960B0FF}"/>
                </a:ext>
              </a:extLst>
            </p:cNvPr>
            <p:cNvCxnSpPr>
              <a:cxnSpLocks/>
            </p:cNvCxnSpPr>
            <p:nvPr/>
          </p:nvCxnSpPr>
          <p:spPr>
            <a:xfrm>
              <a:off x="3648635" y="2016648"/>
              <a:ext cx="2228807" cy="0"/>
            </a:xfrm>
            <a:prstGeom prst="line">
              <a:avLst/>
            </a:prstGeom>
            <a:grpFill/>
            <a:ln w="28575">
              <a:solidFill>
                <a:schemeClr val="accent1">
                  <a:lumMod val="75000"/>
                </a:schemeClr>
              </a:solidFill>
              <a:prstDash val="dash"/>
            </a:ln>
          </p:spPr>
          <p:style>
            <a:lnRef idx="1">
              <a:schemeClr val="accent4"/>
            </a:lnRef>
            <a:fillRef idx="0">
              <a:schemeClr val="accent4"/>
            </a:fillRef>
            <a:effectRef idx="0">
              <a:schemeClr val="accent4"/>
            </a:effectRef>
            <a:fontRef idx="minor">
              <a:schemeClr val="tx1"/>
            </a:fontRef>
          </p:style>
        </p:cxnSp>
        <p:sp>
          <p:nvSpPr>
            <p:cNvPr id="35" name="Oval 34">
              <a:extLst>
                <a:ext uri="{FF2B5EF4-FFF2-40B4-BE49-F238E27FC236}">
                  <a16:creationId xmlns:a16="http://schemas.microsoft.com/office/drawing/2014/main" id="{837B3CB8-0556-4327-ABDC-F3AE460A3510}"/>
                </a:ext>
              </a:extLst>
            </p:cNvPr>
            <p:cNvSpPr/>
            <p:nvPr/>
          </p:nvSpPr>
          <p:spPr>
            <a:xfrm>
              <a:off x="3540635" y="1962648"/>
              <a:ext cx="108000" cy="108000"/>
            </a:xfrm>
            <a:prstGeom prst="ellipse">
              <a:avLst/>
            </a:prstGeom>
            <a:grp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20060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4</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Test Administration</a:t>
            </a:r>
          </a:p>
        </p:txBody>
      </p:sp>
    </p:spTree>
    <p:extLst>
      <p:ext uri="{BB962C8B-B14F-4D97-AF65-F5344CB8AC3E}">
        <p14:creationId xmlns:p14="http://schemas.microsoft.com/office/powerpoint/2010/main" val="506108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Administration Formats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44</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a:latin typeface="Arial" charset="0"/>
              </a:rPr>
              <a:t>Invited Access </a:t>
            </a:r>
            <a:r>
              <a:rPr lang="en-GB" sz="1600" b="0">
                <a:latin typeface="Arial" charset="0"/>
              </a:rPr>
              <a:t>– This ‘controlled mode’ provides secure access to specific individuals to complete online tests in an unsupervised setting e.g. a password and link are emailed. </a:t>
            </a:r>
            <a:endParaRPr lang="en-GB" sz="1600">
              <a:latin typeface="Arial" charset="0"/>
            </a:endParaRPr>
          </a:p>
          <a:p>
            <a:pPr lvl="2" indent="0">
              <a:spcAft>
                <a:spcPts val="600"/>
              </a:spcAft>
              <a:buNone/>
            </a:pPr>
            <a:endParaRPr lang="en-GB" sz="1600">
              <a:latin typeface="Arial" charset="0"/>
            </a:endParaRPr>
          </a:p>
          <a:p>
            <a:pPr lvl="2" indent="0">
              <a:spcAft>
                <a:spcPts val="600"/>
              </a:spcAft>
              <a:buNone/>
            </a:pPr>
            <a:r>
              <a:rPr lang="en-GB" sz="1600">
                <a:latin typeface="Arial" charset="0"/>
              </a:rPr>
              <a:t>Security advice for invited access administration: </a:t>
            </a:r>
          </a:p>
          <a:p>
            <a:pPr marL="742950" lvl="3" indent="-285750">
              <a:spcAft>
                <a:spcPts val="600"/>
              </a:spcAft>
            </a:pPr>
            <a:r>
              <a:rPr lang="en-GB" sz="1400">
                <a:latin typeface="Arial" charset="0"/>
              </a:rPr>
              <a:t>Ensure candidates are pre-qualified and cannot sit a test multiple times</a:t>
            </a:r>
          </a:p>
          <a:p>
            <a:pPr marL="742950" lvl="3" indent="-285750">
              <a:spcAft>
                <a:spcPts val="600"/>
              </a:spcAft>
            </a:pPr>
            <a:r>
              <a:rPr lang="en-GB" sz="1400">
                <a:latin typeface="Arial" charset="0"/>
              </a:rPr>
              <a:t>Use the advice on test resets documented in your organization’s testing policy</a:t>
            </a:r>
          </a:p>
          <a:p>
            <a:pPr marL="742950" lvl="3" indent="-285750">
              <a:spcAft>
                <a:spcPts val="600"/>
              </a:spcAft>
            </a:pPr>
            <a:r>
              <a:rPr lang="en-GB" sz="1400">
                <a:latin typeface="Arial" charset="0"/>
              </a:rPr>
              <a:t>Use item-banked tests, e.g. gradient step testing</a:t>
            </a:r>
          </a:p>
          <a:p>
            <a:pPr marL="742950" lvl="3" indent="-285750">
              <a:spcAft>
                <a:spcPts val="600"/>
              </a:spcAft>
            </a:pPr>
            <a:r>
              <a:rPr lang="en-GB" sz="1400">
                <a:latin typeface="Arial" charset="0"/>
              </a:rPr>
              <a:t>Review candidate response patterns (‘forensic analysis’), e.g. unusually fast response times</a:t>
            </a:r>
          </a:p>
          <a:p>
            <a:pPr marL="742950" lvl="3" indent="-285750">
              <a:spcAft>
                <a:spcPts val="600"/>
              </a:spcAft>
            </a:pPr>
            <a:r>
              <a:rPr lang="en-GB" sz="1400">
                <a:latin typeface="Arial" charset="0"/>
              </a:rPr>
              <a:t>Retest under supervised conditions</a:t>
            </a:r>
          </a:p>
          <a:p>
            <a:pPr marL="514350" lvl="2" indent="-285750">
              <a:spcAft>
                <a:spcPts val="600"/>
              </a:spcAft>
              <a:buClr>
                <a:schemeClr val="accent6"/>
              </a:buClr>
            </a:pPr>
            <a:endParaRPr lang="en-GB" sz="1600">
              <a:latin typeface="Arial" charset="0"/>
            </a:endParaRPr>
          </a:p>
          <a:p>
            <a:pPr marL="285750" indent="-285750">
              <a:spcAft>
                <a:spcPts val="600"/>
              </a:spcAft>
              <a:buFont typeface="Wingdings" panose="05000000000000000000" pitchFamily="2" charset="2"/>
              <a:buChar char="§"/>
            </a:pPr>
            <a:r>
              <a:rPr lang="en-GB" sz="1600">
                <a:latin typeface="Arial" charset="0"/>
              </a:rPr>
              <a:t>Supervised Access </a:t>
            </a:r>
            <a:r>
              <a:rPr lang="en-GB" sz="1600" b="0">
                <a:latin typeface="Arial" charset="0"/>
              </a:rPr>
              <a:t>– This ‘managed mode’ is where a trained test administrator verifies identity and initiates the test administration online or in paper and pencil. The test administrator oversees the test environment/process throughout, e.g. at a secure testing </a:t>
            </a:r>
            <a:r>
              <a:rPr lang="en-GB" sz="1600" b="0" err="1">
                <a:latin typeface="Arial" charset="0"/>
              </a:rPr>
              <a:t>center</a:t>
            </a:r>
            <a:r>
              <a:rPr lang="en-GB" sz="1600" b="0">
                <a:latin typeface="Arial" charset="0"/>
              </a:rPr>
              <a:t>. </a:t>
            </a:r>
          </a:p>
          <a:p>
            <a:pPr>
              <a:spcAft>
                <a:spcPts val="600"/>
              </a:spcAft>
            </a:pPr>
            <a:endParaRPr lang="en-GB" sz="1600"/>
          </a:p>
        </p:txBody>
      </p:sp>
    </p:spTree>
    <p:extLst>
      <p:ext uri="{BB962C8B-B14F-4D97-AF65-F5344CB8AC3E}">
        <p14:creationId xmlns:p14="http://schemas.microsoft.com/office/powerpoint/2010/main" val="611116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Overview of Aptitude Administration</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45</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r>
              <a:rPr lang="en-GB" sz="1600"/>
              <a:t>Key Considerations:</a:t>
            </a:r>
          </a:p>
          <a:p>
            <a:pPr marL="285750" lvl="1" indent="-285750">
              <a:spcAft>
                <a:spcPts val="600"/>
              </a:spcAft>
              <a:buFont typeface="Wingdings" panose="05000000000000000000" pitchFamily="2" charset="2"/>
              <a:buChar char="§"/>
            </a:pPr>
            <a:r>
              <a:rPr lang="en-GB" sz="1600"/>
              <a:t>Select appropriate tests based on job analysis</a:t>
            </a:r>
          </a:p>
          <a:p>
            <a:pPr marL="285750" lvl="1" indent="-285750">
              <a:spcAft>
                <a:spcPts val="600"/>
              </a:spcAft>
              <a:buFont typeface="Wingdings" panose="05000000000000000000" pitchFamily="2" charset="2"/>
              <a:buChar char="§"/>
            </a:pPr>
            <a:endParaRPr lang="en-GB" sz="1600"/>
          </a:p>
          <a:p>
            <a:pPr marL="285750" lvl="1" indent="-285750">
              <a:spcAft>
                <a:spcPts val="600"/>
              </a:spcAft>
              <a:buFont typeface="Wingdings" panose="05000000000000000000" pitchFamily="2" charset="2"/>
              <a:buChar char="§"/>
            </a:pPr>
            <a:r>
              <a:rPr lang="en-GB" sz="1600"/>
              <a:t>Review your organization's testing policy to ensure that your communication and administration are compliant with it.</a:t>
            </a:r>
          </a:p>
          <a:p>
            <a:pPr marL="285750" lvl="1" indent="-285750">
              <a:spcAft>
                <a:spcPts val="600"/>
              </a:spcAft>
              <a:buFont typeface="Wingdings" panose="05000000000000000000" pitchFamily="2" charset="2"/>
              <a:buChar char="§"/>
            </a:pPr>
            <a:endParaRPr lang="en-GB" sz="1600"/>
          </a:p>
          <a:p>
            <a:pPr marL="285750" indent="-285750">
              <a:spcAft>
                <a:spcPts val="600"/>
              </a:spcAft>
              <a:buFont typeface="Wingdings" panose="05000000000000000000" pitchFamily="2" charset="2"/>
              <a:buChar char="§"/>
            </a:pPr>
            <a:r>
              <a:rPr lang="en-GB" sz="1600" b="0"/>
              <a:t>Prepare your communication (email/letter):</a:t>
            </a:r>
          </a:p>
          <a:p>
            <a:pPr marL="514350" lvl="2" indent="-285750">
              <a:spcAft>
                <a:spcPts val="600"/>
              </a:spcAft>
              <a:buClr>
                <a:schemeClr val="accent6"/>
              </a:buClr>
            </a:pPr>
            <a:r>
              <a:rPr lang="en-GB" sz="1600"/>
              <a:t>Explain which test(s) they are being asked to complete and the timing of each</a:t>
            </a:r>
          </a:p>
          <a:p>
            <a:pPr marL="514350" lvl="2" indent="-285750">
              <a:spcAft>
                <a:spcPts val="600"/>
              </a:spcAft>
              <a:buClr>
                <a:schemeClr val="accent6"/>
              </a:buClr>
            </a:pPr>
            <a:r>
              <a:rPr lang="en-GB" sz="1600"/>
              <a:t>Explain why the test is used as part of the process</a:t>
            </a:r>
          </a:p>
          <a:p>
            <a:pPr marL="514350" lvl="2" indent="-285750">
              <a:spcAft>
                <a:spcPts val="600"/>
              </a:spcAft>
              <a:buClr>
                <a:schemeClr val="accent6"/>
              </a:buClr>
            </a:pPr>
            <a:r>
              <a:rPr lang="en-GB" sz="1600"/>
              <a:t>Check for any reasonable adjustment requirements and any anticipated problems completing the tests </a:t>
            </a:r>
          </a:p>
          <a:p>
            <a:pPr marL="514350" lvl="2" indent="-285750">
              <a:spcAft>
                <a:spcPts val="600"/>
              </a:spcAft>
              <a:buClr>
                <a:schemeClr val="accent6"/>
              </a:buClr>
            </a:pPr>
            <a:r>
              <a:rPr lang="en-GB" sz="1600"/>
              <a:t>Ensure candidates have access to preparation/practice materials</a:t>
            </a:r>
          </a:p>
          <a:p>
            <a:pPr marL="514350" lvl="2" indent="-285750">
              <a:spcAft>
                <a:spcPts val="600"/>
              </a:spcAft>
              <a:buClr>
                <a:schemeClr val="accent6"/>
              </a:buClr>
            </a:pPr>
            <a:r>
              <a:rPr lang="en-GB" sz="1600"/>
              <a:t>Inform candidates of how you will store their data and for how long, and who will have access to them (i.e. under applicable legislation)</a:t>
            </a:r>
          </a:p>
          <a:p>
            <a:pPr marL="514350" lvl="2" indent="-285750">
              <a:spcAft>
                <a:spcPts val="600"/>
              </a:spcAft>
              <a:buClr>
                <a:schemeClr val="accent6"/>
              </a:buClr>
            </a:pPr>
            <a:r>
              <a:rPr lang="en-GB" sz="1600"/>
              <a:t>Inform candidate of next steps, e.g. when they will receive feedback</a:t>
            </a:r>
          </a:p>
          <a:p>
            <a:pPr marL="285750" lvl="1" indent="-285750"/>
            <a:endParaRPr lang="en-GB" sz="1600"/>
          </a:p>
          <a:p>
            <a:pPr lvl="1"/>
            <a:endParaRPr lang="en-GB" sz="1600"/>
          </a:p>
          <a:p>
            <a:endParaRPr lang="en-GB" sz="1600" b="0"/>
          </a:p>
        </p:txBody>
      </p:sp>
    </p:spTree>
    <p:extLst>
      <p:ext uri="{BB962C8B-B14F-4D97-AF65-F5344CB8AC3E}">
        <p14:creationId xmlns:p14="http://schemas.microsoft.com/office/powerpoint/2010/main" val="1066949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Bureau and </a:t>
            </a:r>
            <a:r>
              <a:rPr lang="en-US" b="0" err="1"/>
              <a:t>Oasys</a:t>
            </a:r>
            <a:r>
              <a:rPr lang="en-US" b="0"/>
              <a:t> Administration</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Online assessments are delivered via our industry-leading </a:t>
            </a:r>
            <a:r>
              <a:rPr lang="en-US" err="1"/>
              <a:t>Oasys</a:t>
            </a:r>
            <a:r>
              <a:rPr lang="en-US"/>
              <a:t> platform. </a:t>
            </a:r>
          </a:p>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46</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43874"/>
            <a:ext cx="10972799" cy="560915"/>
          </a:xfrm>
        </p:spPr>
        <p:txBody>
          <a:bodyPr/>
          <a:lstStyle/>
          <a:p>
            <a:pPr marL="285750" indent="-285750">
              <a:buFont typeface="Wingdings" panose="05000000000000000000" pitchFamily="2" charset="2"/>
              <a:buChar char="§"/>
            </a:pPr>
            <a:endParaRPr lang="en-US" b="0"/>
          </a:p>
          <a:p>
            <a:endParaRPr lang="en-US" b="0"/>
          </a:p>
          <a:p>
            <a:endParaRPr lang="en-US" b="0"/>
          </a:p>
          <a:p>
            <a:endParaRPr lang="en-US" b="0"/>
          </a:p>
        </p:txBody>
      </p:sp>
      <p:sp>
        <p:nvSpPr>
          <p:cNvPr id="8" name="Content Placeholder 5">
            <a:extLst>
              <a:ext uri="{FF2B5EF4-FFF2-40B4-BE49-F238E27FC236}">
                <a16:creationId xmlns:a16="http://schemas.microsoft.com/office/drawing/2014/main" id="{175DEA78-9EAF-4952-9535-0CAD95FE646A}"/>
              </a:ext>
            </a:extLst>
          </p:cNvPr>
          <p:cNvSpPr txBox="1">
            <a:spLocks/>
          </p:cNvSpPr>
          <p:nvPr/>
        </p:nvSpPr>
        <p:spPr>
          <a:xfrm>
            <a:off x="6462945" y="4609924"/>
            <a:ext cx="3713467" cy="13148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err="1">
                <a:solidFill>
                  <a:srgbClr val="702082"/>
                </a:solidFill>
              </a:rPr>
              <a:t>Oasys</a:t>
            </a:r>
            <a:endParaRPr lang="en-US">
              <a:solidFill>
                <a:srgbClr val="702082"/>
              </a:solidFill>
            </a:endParaRPr>
          </a:p>
          <a:p>
            <a:pPr marL="285750" indent="-285750">
              <a:buFont typeface="Wingdings" panose="05000000000000000000" pitchFamily="2" charset="2"/>
              <a:buChar char="§"/>
            </a:pPr>
            <a:r>
              <a:rPr lang="en-US" b="0"/>
              <a:t>You are in control of your own projects</a:t>
            </a:r>
          </a:p>
          <a:p>
            <a:pPr marL="285750" indent="-285750">
              <a:buFont typeface="Wingdings" panose="05000000000000000000" pitchFamily="2" charset="2"/>
              <a:buChar char="§"/>
            </a:pPr>
            <a:r>
              <a:rPr lang="en-US" b="0"/>
              <a:t>One-off investment</a:t>
            </a:r>
          </a:p>
          <a:p>
            <a:pPr marL="285750" indent="-285750">
              <a:buFont typeface="Wingdings" panose="05000000000000000000" pitchFamily="2" charset="2"/>
              <a:buChar char="§"/>
            </a:pPr>
            <a:r>
              <a:rPr lang="en-US" b="0"/>
              <a:t>Free training</a:t>
            </a:r>
          </a:p>
          <a:p>
            <a:pPr marL="285750" indent="-285750">
              <a:buFont typeface="Wingdings" panose="05000000000000000000" pitchFamily="2" charset="2"/>
              <a:buChar char="§"/>
            </a:pPr>
            <a:r>
              <a:rPr lang="en-US" b="0"/>
              <a:t>Can be branded or non-branded</a:t>
            </a:r>
          </a:p>
          <a:p>
            <a:pPr marL="285750" indent="-285750">
              <a:buFont typeface="Wingdings" panose="05000000000000000000" pitchFamily="2" charset="2"/>
              <a:buChar char="§"/>
            </a:pPr>
            <a:r>
              <a:rPr lang="en-US" b="0"/>
              <a:t>Discounted product costs</a:t>
            </a:r>
          </a:p>
          <a:p>
            <a:endParaRPr lang="en-US" b="0"/>
          </a:p>
        </p:txBody>
      </p:sp>
      <p:sp>
        <p:nvSpPr>
          <p:cNvPr id="9" name="Content Placeholder 5">
            <a:extLst>
              <a:ext uri="{FF2B5EF4-FFF2-40B4-BE49-F238E27FC236}">
                <a16:creationId xmlns:a16="http://schemas.microsoft.com/office/drawing/2014/main" id="{840FB25F-E7BD-4CE1-89DA-225220691FE9}"/>
              </a:ext>
            </a:extLst>
          </p:cNvPr>
          <p:cNvSpPr txBox="1">
            <a:spLocks/>
          </p:cNvSpPr>
          <p:nvPr/>
        </p:nvSpPr>
        <p:spPr>
          <a:xfrm>
            <a:off x="1444226" y="4609924"/>
            <a:ext cx="4195483" cy="172718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solidFill>
                  <a:srgbClr val="702082"/>
                </a:solidFill>
              </a:rPr>
              <a:t>Bureau</a:t>
            </a:r>
          </a:p>
          <a:p>
            <a:pPr marL="285750" indent="-285750">
              <a:buFont typeface="Wingdings" panose="05000000000000000000" pitchFamily="2" charset="2"/>
              <a:buChar char="§"/>
            </a:pPr>
            <a:r>
              <a:rPr lang="en-US" b="0"/>
              <a:t>Complete a form – our Bureau team do the rest!</a:t>
            </a:r>
          </a:p>
          <a:p>
            <a:pPr marL="285750" indent="-285750">
              <a:buFont typeface="Wingdings" panose="05000000000000000000" pitchFamily="2" charset="2"/>
              <a:buChar char="§"/>
            </a:pPr>
            <a:r>
              <a:rPr lang="en-US" b="0"/>
              <a:t>Cost-effective for small numbers</a:t>
            </a:r>
          </a:p>
          <a:p>
            <a:pPr marL="285750" indent="-285750">
              <a:buFont typeface="Wingdings" panose="05000000000000000000" pitchFamily="2" charset="2"/>
              <a:buChar char="§"/>
            </a:pPr>
            <a:r>
              <a:rPr lang="en-US" b="0"/>
              <a:t>Fast turnaround within two hours</a:t>
            </a:r>
          </a:p>
          <a:p>
            <a:pPr marL="285750" indent="-285750">
              <a:buFont typeface="Wingdings" panose="05000000000000000000" pitchFamily="2" charset="2"/>
              <a:buChar char="§"/>
            </a:pPr>
            <a:r>
              <a:rPr lang="en-US" b="0"/>
              <a:t>Open 8am – 6pm UK time</a:t>
            </a:r>
          </a:p>
          <a:p>
            <a:pPr marL="285750" indent="-285750">
              <a:buFont typeface="Wingdings" panose="05000000000000000000" pitchFamily="2" charset="2"/>
              <a:buChar char="§"/>
            </a:pPr>
            <a:endParaRPr lang="en-US" b="0"/>
          </a:p>
          <a:p>
            <a:endParaRPr lang="en-US" b="0"/>
          </a:p>
          <a:p>
            <a:endParaRPr lang="en-US" b="0"/>
          </a:p>
        </p:txBody>
      </p:sp>
      <p:pic>
        <p:nvPicPr>
          <p:cNvPr id="10" name="Picture 9">
            <a:extLst>
              <a:ext uri="{FF2B5EF4-FFF2-40B4-BE49-F238E27FC236}">
                <a16:creationId xmlns:a16="http://schemas.microsoft.com/office/drawing/2014/main" id="{167B0447-B706-4F96-B9F2-97ECE00D11F6}"/>
              </a:ext>
            </a:extLst>
          </p:cNvPr>
          <p:cNvPicPr>
            <a:picLocks noChangeAspect="1"/>
          </p:cNvPicPr>
          <p:nvPr/>
        </p:nvPicPr>
        <p:blipFill>
          <a:blip r:embed="rId4"/>
          <a:stretch>
            <a:fillRect/>
          </a:stretch>
        </p:blipFill>
        <p:spPr>
          <a:xfrm>
            <a:off x="877956" y="1429241"/>
            <a:ext cx="4581014" cy="2130598"/>
          </a:xfrm>
          <a:prstGeom prst="rect">
            <a:avLst/>
          </a:prstGeom>
        </p:spPr>
      </p:pic>
      <p:sp>
        <p:nvSpPr>
          <p:cNvPr id="4" name="Rectangle 3">
            <a:extLst>
              <a:ext uri="{FF2B5EF4-FFF2-40B4-BE49-F238E27FC236}">
                <a16:creationId xmlns:a16="http://schemas.microsoft.com/office/drawing/2014/main" id="{AEB21FEB-5A61-43FA-8EAF-5386CDB6C884}"/>
              </a:ext>
            </a:extLst>
          </p:cNvPr>
          <p:cNvSpPr/>
          <p:nvPr/>
        </p:nvSpPr>
        <p:spPr>
          <a:xfrm>
            <a:off x="9028438" y="1860466"/>
            <a:ext cx="2837330" cy="738664"/>
          </a:xfrm>
          <a:prstGeom prst="rect">
            <a:avLst/>
          </a:prstGeom>
        </p:spPr>
        <p:txBody>
          <a:bodyPr wrap="square" numCol="1">
            <a:spAutoFit/>
          </a:bodyPr>
          <a:lstStyle/>
          <a:p>
            <a:pPr marL="285750" indent="-285750">
              <a:buFont typeface="Wingdings" panose="05000000000000000000" pitchFamily="2" charset="2"/>
              <a:buChar char="§"/>
            </a:pPr>
            <a:r>
              <a:rPr lang="en-US" sz="1400"/>
              <a:t>99.9% uptime </a:t>
            </a:r>
          </a:p>
          <a:p>
            <a:pPr marL="285750" indent="-285750">
              <a:buFont typeface="Wingdings" panose="05000000000000000000" pitchFamily="2" charset="2"/>
              <a:buChar char="§"/>
            </a:pPr>
            <a:r>
              <a:rPr lang="en-US" sz="1400"/>
              <a:t>Fully compatible with the latest internet browsers </a:t>
            </a:r>
          </a:p>
        </p:txBody>
      </p:sp>
      <p:pic>
        <p:nvPicPr>
          <p:cNvPr id="13" name="Picture 12">
            <a:extLst>
              <a:ext uri="{FF2B5EF4-FFF2-40B4-BE49-F238E27FC236}">
                <a16:creationId xmlns:a16="http://schemas.microsoft.com/office/drawing/2014/main" id="{CBC9A5BF-FC46-4BF3-8C70-0F6FDC1E97B5}"/>
              </a:ext>
            </a:extLst>
          </p:cNvPr>
          <p:cNvPicPr>
            <a:picLocks noChangeAspect="1"/>
          </p:cNvPicPr>
          <p:nvPr/>
        </p:nvPicPr>
        <p:blipFill rotWithShape="1">
          <a:blip r:embed="rId5"/>
          <a:srcRect r="16708"/>
          <a:stretch/>
        </p:blipFill>
        <p:spPr>
          <a:xfrm>
            <a:off x="3945819" y="2153839"/>
            <a:ext cx="5034252" cy="1868387"/>
          </a:xfrm>
          <a:prstGeom prst="rect">
            <a:avLst/>
          </a:prstGeom>
          <a:ln w="19050">
            <a:solidFill>
              <a:schemeClr val="tx1"/>
            </a:solidFill>
          </a:ln>
        </p:spPr>
      </p:pic>
    </p:spTree>
    <p:extLst>
      <p:ext uri="{BB962C8B-B14F-4D97-AF65-F5344CB8AC3E}">
        <p14:creationId xmlns:p14="http://schemas.microsoft.com/office/powerpoint/2010/main" val="4011798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Administering Tests via an ATS Integration</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47</a:t>
            </a:fld>
            <a:endParaRPr lang="en-US"/>
          </a:p>
        </p:txBody>
      </p:sp>
      <p:pic>
        <p:nvPicPr>
          <p:cNvPr id="14" name="Content Placeholder 13">
            <a:extLst>
              <a:ext uri="{FF2B5EF4-FFF2-40B4-BE49-F238E27FC236}">
                <a16:creationId xmlns:a16="http://schemas.microsoft.com/office/drawing/2014/main" id="{2EB2CA98-7F61-4535-8679-7420E1094C13}"/>
              </a:ext>
            </a:extLst>
          </p:cNvPr>
          <p:cNvPicPr>
            <a:picLocks noGrp="1" noChangeAspect="1"/>
          </p:cNvPicPr>
          <p:nvPr>
            <p:ph idx="1"/>
          </p:nvPr>
        </p:nvPicPr>
        <p:blipFill>
          <a:blip r:embed="rId4"/>
          <a:stretch>
            <a:fillRect/>
          </a:stretch>
        </p:blipFill>
        <p:spPr>
          <a:xfrm>
            <a:off x="1178897" y="1524000"/>
            <a:ext cx="9834205" cy="4572000"/>
          </a:xfrm>
          <a:prstGeom prst="rect">
            <a:avLst/>
          </a:prstGeom>
        </p:spPr>
      </p:pic>
    </p:spTree>
    <p:extLst>
      <p:ext uri="{BB962C8B-B14F-4D97-AF65-F5344CB8AC3E}">
        <p14:creationId xmlns:p14="http://schemas.microsoft.com/office/powerpoint/2010/main" val="3803197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5</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Test Scores</a:t>
            </a:r>
          </a:p>
        </p:txBody>
      </p:sp>
    </p:spTree>
    <p:extLst>
      <p:ext uri="{BB962C8B-B14F-4D97-AF65-F5344CB8AC3E}">
        <p14:creationId xmlns:p14="http://schemas.microsoft.com/office/powerpoint/2010/main" val="2939679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Scoring</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49</a:t>
            </a:fld>
            <a:endParaRPr lang="en-US"/>
          </a:p>
        </p:txBody>
      </p:sp>
      <p:sp>
        <p:nvSpPr>
          <p:cNvPr id="4" name="Rectangle 3">
            <a:extLst>
              <a:ext uri="{FF2B5EF4-FFF2-40B4-BE49-F238E27FC236}">
                <a16:creationId xmlns:a16="http://schemas.microsoft.com/office/drawing/2014/main" id="{60201C6F-9306-4730-9246-D8B63C1E7CA3}"/>
              </a:ext>
            </a:extLst>
          </p:cNvPr>
          <p:cNvSpPr/>
          <p:nvPr/>
        </p:nvSpPr>
        <p:spPr>
          <a:xfrm>
            <a:off x="2435121" y="2261573"/>
            <a:ext cx="7272793" cy="3046988"/>
          </a:xfrm>
          <a:prstGeom prst="rect">
            <a:avLst/>
          </a:prstGeom>
        </p:spPr>
        <p:txBody>
          <a:bodyPr wrap="square">
            <a:spAutoFit/>
          </a:bodyPr>
          <a:lstStyle/>
          <a:p>
            <a:pPr algn="ctr"/>
            <a:r>
              <a:rPr lang="en-GB" sz="3200">
                <a:solidFill>
                  <a:schemeClr val="accent1"/>
                </a:solidFill>
                <a:latin typeface="Arial" charset="0"/>
              </a:rPr>
              <a:t>An applicant scores 19 correct (their raw score) on a numerical</a:t>
            </a:r>
            <a:r>
              <a:rPr lang="en-GB" sz="3200" i="1">
                <a:solidFill>
                  <a:schemeClr val="accent1"/>
                </a:solidFill>
                <a:latin typeface="Arial" charset="0"/>
              </a:rPr>
              <a:t> </a:t>
            </a:r>
            <a:r>
              <a:rPr lang="en-GB" sz="3200">
                <a:solidFill>
                  <a:schemeClr val="accent1"/>
                </a:solidFill>
                <a:latin typeface="Arial" charset="0"/>
              </a:rPr>
              <a:t>test (28 items)</a:t>
            </a:r>
          </a:p>
          <a:p>
            <a:pPr algn="ctr"/>
            <a:endParaRPr lang="en-GB" sz="3200">
              <a:solidFill>
                <a:schemeClr val="accent1"/>
              </a:solidFill>
              <a:latin typeface="Arial" charset="0"/>
            </a:endParaRPr>
          </a:p>
          <a:p>
            <a:pPr algn="ctr"/>
            <a:r>
              <a:rPr lang="en-GB" sz="3200">
                <a:solidFill>
                  <a:schemeClr val="accent1"/>
                </a:solidFill>
                <a:latin typeface="Arial" charset="0"/>
              </a:rPr>
              <a:t>How well has the applicant performed?</a:t>
            </a:r>
          </a:p>
          <a:p>
            <a:endParaRPr lang="en-GB" sz="3200">
              <a:solidFill>
                <a:schemeClr val="accent1"/>
              </a:solidFill>
            </a:endParaRPr>
          </a:p>
        </p:txBody>
      </p:sp>
    </p:spTree>
    <p:extLst>
      <p:ext uri="{BB962C8B-B14F-4D97-AF65-F5344CB8AC3E}">
        <p14:creationId xmlns:p14="http://schemas.microsoft.com/office/powerpoint/2010/main" val="1459123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Introductions</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1"/>
          </p:nvPr>
        </p:nvSpPr>
        <p:spPr/>
        <p:txBody>
          <a:bodyPr/>
          <a:lstStyle/>
          <a:p>
            <a:pPr marL="342900" indent="-342900">
              <a:spcAft>
                <a:spcPts val="600"/>
              </a:spcAft>
              <a:buFont typeface="Wingdings" panose="05000000000000000000" pitchFamily="2" charset="2"/>
              <a:buChar char="§"/>
            </a:pPr>
            <a:r>
              <a:rPr lang="en-GB" sz="1800" b="0">
                <a:latin typeface="Arial" charset="0"/>
              </a:rPr>
              <a:t>Name</a:t>
            </a:r>
          </a:p>
          <a:p>
            <a:pPr marL="342900" indent="-342900">
              <a:spcAft>
                <a:spcPts val="600"/>
              </a:spcAft>
              <a:buFont typeface="Wingdings" panose="05000000000000000000" pitchFamily="2" charset="2"/>
              <a:buChar char="§"/>
            </a:pPr>
            <a:r>
              <a:rPr lang="en-GB" sz="1800" b="0">
                <a:latin typeface="Arial" charset="0"/>
              </a:rPr>
              <a:t>Role/company</a:t>
            </a:r>
          </a:p>
          <a:p>
            <a:pPr marL="342900" indent="-342900">
              <a:spcAft>
                <a:spcPts val="600"/>
              </a:spcAft>
              <a:buFont typeface="Wingdings" panose="05000000000000000000" pitchFamily="2" charset="2"/>
              <a:buChar char="§"/>
            </a:pPr>
            <a:r>
              <a:rPr lang="en-GB" sz="1800" b="0">
                <a:latin typeface="Arial" charset="0"/>
              </a:rPr>
              <a:t>Previous use of psychometrics</a:t>
            </a:r>
          </a:p>
          <a:p>
            <a:pPr lvl="3">
              <a:spcAft>
                <a:spcPts val="600"/>
              </a:spcAft>
            </a:pPr>
            <a:r>
              <a:rPr lang="en-GB" sz="1800">
                <a:latin typeface="Arial" charset="0"/>
              </a:rPr>
              <a:t>Which ones?</a:t>
            </a:r>
          </a:p>
          <a:p>
            <a:pPr lvl="3">
              <a:spcAft>
                <a:spcPts val="600"/>
              </a:spcAft>
            </a:pPr>
            <a:r>
              <a:rPr lang="en-GB" sz="1800">
                <a:latin typeface="Arial" charset="0"/>
              </a:rPr>
              <a:t>What did you use them for?</a:t>
            </a:r>
          </a:p>
          <a:p>
            <a:pPr marL="342900" indent="-342900">
              <a:spcAft>
                <a:spcPts val="600"/>
              </a:spcAft>
              <a:buFont typeface="Wingdings" panose="05000000000000000000" pitchFamily="2" charset="2"/>
              <a:buChar char="§"/>
            </a:pPr>
            <a:r>
              <a:rPr lang="en-GB" sz="1800" b="0">
                <a:latin typeface="Arial" charset="0"/>
              </a:rPr>
              <a:t>Likely applications of psychometrics</a:t>
            </a:r>
          </a:p>
          <a:p>
            <a:pPr marL="342900" indent="-342900">
              <a:spcAft>
                <a:spcPts val="600"/>
              </a:spcAft>
              <a:buFont typeface="Wingdings" panose="05000000000000000000" pitchFamily="2" charset="2"/>
              <a:buChar char="§"/>
            </a:pPr>
            <a:r>
              <a:rPr lang="en-GB" sz="1800" b="0">
                <a:latin typeface="Arial" charset="0"/>
              </a:rPr>
              <a:t>Interests for the course</a:t>
            </a:r>
          </a:p>
          <a:p>
            <a:pPr>
              <a:spcAft>
                <a:spcPts val="600"/>
              </a:spcAft>
            </a:pPr>
            <a:endParaRPr lang="en-GB" sz="1800" i="1">
              <a:latin typeface="Arial" charset="0"/>
            </a:endParaRPr>
          </a:p>
          <a:p>
            <a:pPr>
              <a:spcAft>
                <a:spcPts val="600"/>
              </a:spcAft>
            </a:pPr>
            <a:endParaRPr lang="en-GB" sz="1800"/>
          </a:p>
          <a:p>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a:t>
            </a:fld>
            <a:endParaRPr lang="en-US"/>
          </a:p>
        </p:txBody>
      </p:sp>
    </p:spTree>
    <p:extLst>
      <p:ext uri="{BB962C8B-B14F-4D97-AF65-F5344CB8AC3E}">
        <p14:creationId xmlns:p14="http://schemas.microsoft.com/office/powerpoint/2010/main" val="376733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Normal Distribution</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50</a:t>
            </a:fld>
            <a:endParaRPr lang="en-US"/>
          </a:p>
        </p:txBody>
      </p:sp>
      <p:pic>
        <p:nvPicPr>
          <p:cNvPr id="8" name="Picture 7">
            <a:extLst>
              <a:ext uri="{FF2B5EF4-FFF2-40B4-BE49-F238E27FC236}">
                <a16:creationId xmlns:a16="http://schemas.microsoft.com/office/drawing/2014/main" id="{87CEA626-6292-4C87-9F16-82657E402BAF}"/>
              </a:ext>
            </a:extLst>
          </p:cNvPr>
          <p:cNvPicPr>
            <a:picLocks noChangeAspect="1"/>
          </p:cNvPicPr>
          <p:nvPr/>
        </p:nvPicPr>
        <p:blipFill>
          <a:blip r:embed="rId3"/>
          <a:stretch>
            <a:fillRect/>
          </a:stretch>
        </p:blipFill>
        <p:spPr>
          <a:xfrm>
            <a:off x="2401151" y="1208278"/>
            <a:ext cx="7389698" cy="4522124"/>
          </a:xfrm>
          <a:prstGeom prst="rect">
            <a:avLst/>
          </a:prstGeom>
        </p:spPr>
      </p:pic>
    </p:spTree>
    <p:extLst>
      <p:ext uri="{BB962C8B-B14F-4D97-AF65-F5344CB8AC3E}">
        <p14:creationId xmlns:p14="http://schemas.microsoft.com/office/powerpoint/2010/main" val="3064348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Percentiles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51</a:t>
            </a:fld>
            <a:endParaRPr lang="en-US"/>
          </a:p>
        </p:txBody>
      </p:sp>
      <p:pic>
        <p:nvPicPr>
          <p:cNvPr id="9" name="Content Placeholder 6">
            <a:extLst>
              <a:ext uri="{FF2B5EF4-FFF2-40B4-BE49-F238E27FC236}">
                <a16:creationId xmlns:a16="http://schemas.microsoft.com/office/drawing/2014/main" id="{EA4F3920-1CF8-4733-BFA2-2821C4040D6D}"/>
              </a:ext>
            </a:extLst>
          </p:cNvPr>
          <p:cNvPicPr>
            <a:picLocks noGrp="1" noChangeAspect="1"/>
          </p:cNvPicPr>
          <p:nvPr>
            <p:ph idx="1"/>
          </p:nvPr>
        </p:nvPicPr>
        <p:blipFill>
          <a:blip r:embed="rId3"/>
          <a:stretch>
            <a:fillRect/>
          </a:stretch>
        </p:blipFill>
        <p:spPr>
          <a:xfrm>
            <a:off x="2380084" y="1180512"/>
            <a:ext cx="7431832" cy="4572000"/>
          </a:xfrm>
          <a:prstGeom prst="rect">
            <a:avLst/>
          </a:prstGeom>
        </p:spPr>
      </p:pic>
    </p:spTree>
    <p:extLst>
      <p:ext uri="{BB962C8B-B14F-4D97-AF65-F5344CB8AC3E}">
        <p14:creationId xmlns:p14="http://schemas.microsoft.com/office/powerpoint/2010/main" val="578367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Describing Percentiles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52</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800" b="0"/>
              <a:t>Candidate A: 56</a:t>
            </a:r>
            <a:r>
              <a:rPr lang="en-GB" sz="1800" b="0" baseline="30000"/>
              <a:t>th</a:t>
            </a:r>
            <a:r>
              <a:rPr lang="en-GB" sz="1800" b="0"/>
              <a:t> %</a:t>
            </a:r>
            <a:r>
              <a:rPr lang="en-GB" sz="1800" b="0" err="1"/>
              <a:t>ile</a:t>
            </a:r>
            <a:r>
              <a:rPr lang="en-GB" sz="1800" b="0"/>
              <a:t>	</a:t>
            </a:r>
          </a:p>
          <a:p>
            <a:pPr marL="285750" indent="-285750">
              <a:spcAft>
                <a:spcPts val="600"/>
              </a:spcAft>
              <a:buFont typeface="Wingdings" panose="05000000000000000000" pitchFamily="2" charset="2"/>
              <a:buChar char="§"/>
            </a:pPr>
            <a:endParaRPr lang="en-GB" sz="1800" b="0"/>
          </a:p>
          <a:p>
            <a:pPr marL="285750" indent="-285750">
              <a:spcAft>
                <a:spcPts val="600"/>
              </a:spcAft>
              <a:buFont typeface="Wingdings" panose="05000000000000000000" pitchFamily="2" charset="2"/>
              <a:buChar char="§"/>
            </a:pPr>
            <a:r>
              <a:rPr lang="en-GB" sz="1800" b="0"/>
              <a:t>Candidate B: 33</a:t>
            </a:r>
            <a:r>
              <a:rPr lang="en-GB" sz="1800" b="0" baseline="30000"/>
              <a:t>rd</a:t>
            </a:r>
            <a:r>
              <a:rPr lang="en-GB" sz="1800" b="0"/>
              <a:t> %</a:t>
            </a:r>
            <a:r>
              <a:rPr lang="en-GB" sz="1800" b="0" err="1"/>
              <a:t>ile</a:t>
            </a:r>
            <a:r>
              <a:rPr lang="en-GB" sz="1800" b="0"/>
              <a:t>	</a:t>
            </a:r>
          </a:p>
          <a:p>
            <a:pPr marL="285750" indent="-285750">
              <a:spcAft>
                <a:spcPts val="600"/>
              </a:spcAft>
              <a:buFont typeface="Wingdings" panose="05000000000000000000" pitchFamily="2" charset="2"/>
              <a:buChar char="§"/>
            </a:pPr>
            <a:endParaRPr lang="en-GB" sz="1800" b="0"/>
          </a:p>
          <a:p>
            <a:pPr marL="285750" indent="-285750">
              <a:spcAft>
                <a:spcPts val="600"/>
              </a:spcAft>
              <a:buFont typeface="Wingdings" panose="05000000000000000000" pitchFamily="2" charset="2"/>
              <a:buChar char="§"/>
            </a:pPr>
            <a:r>
              <a:rPr lang="en-GB" sz="1800" b="0"/>
              <a:t>Candidate C: 68</a:t>
            </a:r>
            <a:r>
              <a:rPr lang="en-GB" sz="1800" b="0" baseline="30000"/>
              <a:t>th</a:t>
            </a:r>
            <a:r>
              <a:rPr lang="en-GB" sz="1800" b="0"/>
              <a:t> %</a:t>
            </a:r>
            <a:r>
              <a:rPr lang="en-GB" sz="1800" b="0" err="1"/>
              <a:t>ile</a:t>
            </a:r>
            <a:r>
              <a:rPr lang="en-GB" sz="1800" b="0"/>
              <a:t>	</a:t>
            </a:r>
            <a:endParaRPr lang="en-GB" sz="1800"/>
          </a:p>
          <a:p>
            <a:pPr marL="285750" indent="-285750">
              <a:spcAft>
                <a:spcPts val="600"/>
              </a:spcAft>
              <a:buFont typeface="Wingdings" panose="05000000000000000000" pitchFamily="2" charset="2"/>
              <a:buChar char="§"/>
            </a:pPr>
            <a:endParaRPr lang="en-GB" sz="1800"/>
          </a:p>
        </p:txBody>
      </p:sp>
    </p:spTree>
    <p:extLst>
      <p:ext uri="{BB962C8B-B14F-4D97-AF65-F5344CB8AC3E}">
        <p14:creationId xmlns:p14="http://schemas.microsoft.com/office/powerpoint/2010/main" val="3248674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Describing Percentiles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53</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800" b="0"/>
              <a:t>Candidate A: 56</a:t>
            </a:r>
            <a:r>
              <a:rPr lang="en-GB" sz="1800" b="0" baseline="30000"/>
              <a:t>th</a:t>
            </a:r>
            <a:r>
              <a:rPr lang="en-GB" sz="1800" b="0"/>
              <a:t> %</a:t>
            </a:r>
            <a:r>
              <a:rPr lang="en-GB" sz="1800" b="0" err="1"/>
              <a:t>ile</a:t>
            </a:r>
            <a:r>
              <a:rPr lang="en-GB" sz="1800" b="0"/>
              <a:t>          Average	</a:t>
            </a:r>
          </a:p>
          <a:p>
            <a:pPr marL="285750" indent="-285750">
              <a:spcAft>
                <a:spcPts val="600"/>
              </a:spcAft>
              <a:buFont typeface="Wingdings" panose="05000000000000000000" pitchFamily="2" charset="2"/>
              <a:buChar char="§"/>
            </a:pPr>
            <a:endParaRPr lang="en-GB" sz="1800" b="0"/>
          </a:p>
          <a:p>
            <a:pPr marL="285750" indent="-285750">
              <a:spcAft>
                <a:spcPts val="600"/>
              </a:spcAft>
              <a:buFont typeface="Wingdings" panose="05000000000000000000" pitchFamily="2" charset="2"/>
              <a:buChar char="§"/>
            </a:pPr>
            <a:r>
              <a:rPr lang="en-GB" sz="1800" b="0"/>
              <a:t>Candidate B: 33</a:t>
            </a:r>
            <a:r>
              <a:rPr lang="en-GB" sz="1800" b="0" baseline="30000"/>
              <a:t>rd</a:t>
            </a:r>
            <a:r>
              <a:rPr lang="en-GB" sz="1800" b="0"/>
              <a:t> %</a:t>
            </a:r>
            <a:r>
              <a:rPr lang="en-GB" sz="1800" b="0" err="1"/>
              <a:t>ile</a:t>
            </a:r>
            <a:r>
              <a:rPr lang="en-GB" sz="1800" b="0"/>
              <a:t>          Average</a:t>
            </a:r>
          </a:p>
          <a:p>
            <a:pPr marL="285750" indent="-285750">
              <a:spcAft>
                <a:spcPts val="600"/>
              </a:spcAft>
              <a:buFont typeface="Wingdings" panose="05000000000000000000" pitchFamily="2" charset="2"/>
              <a:buChar char="§"/>
            </a:pPr>
            <a:endParaRPr lang="en-GB" sz="1800" b="0"/>
          </a:p>
          <a:p>
            <a:pPr marL="285750" indent="-285750">
              <a:spcAft>
                <a:spcPts val="600"/>
              </a:spcAft>
              <a:buFont typeface="Wingdings" panose="05000000000000000000" pitchFamily="2" charset="2"/>
              <a:buChar char="§"/>
            </a:pPr>
            <a:r>
              <a:rPr lang="en-GB" sz="1800" b="0"/>
              <a:t>Candidate C: 68</a:t>
            </a:r>
            <a:r>
              <a:rPr lang="en-GB" sz="1800" b="0" baseline="30000"/>
              <a:t>th</a:t>
            </a:r>
            <a:r>
              <a:rPr lang="en-GB" sz="1800" b="0"/>
              <a:t> %</a:t>
            </a:r>
            <a:r>
              <a:rPr lang="en-GB" sz="1800" b="0" err="1"/>
              <a:t>ile</a:t>
            </a:r>
            <a:r>
              <a:rPr lang="en-GB" sz="1800" b="0"/>
              <a:t>          Average</a:t>
            </a:r>
            <a:endParaRPr lang="en-GB" sz="1800"/>
          </a:p>
        </p:txBody>
      </p:sp>
    </p:spTree>
    <p:extLst>
      <p:ext uri="{BB962C8B-B14F-4D97-AF65-F5344CB8AC3E}">
        <p14:creationId xmlns:p14="http://schemas.microsoft.com/office/powerpoint/2010/main" val="760538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Normal Distribution Performance Bandings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54</a:t>
            </a:fld>
            <a:endParaRPr lang="en-US"/>
          </a:p>
        </p:txBody>
      </p:sp>
      <p:pic>
        <p:nvPicPr>
          <p:cNvPr id="10" name="Content Placeholder 6">
            <a:extLst>
              <a:ext uri="{FF2B5EF4-FFF2-40B4-BE49-F238E27FC236}">
                <a16:creationId xmlns:a16="http://schemas.microsoft.com/office/drawing/2014/main" id="{EC69D9E7-3570-445A-9D14-6953B6484F27}"/>
              </a:ext>
            </a:extLst>
          </p:cNvPr>
          <p:cNvPicPr>
            <a:picLocks noChangeAspect="1"/>
          </p:cNvPicPr>
          <p:nvPr/>
        </p:nvPicPr>
        <p:blipFill rotWithShape="1">
          <a:blip r:embed="rId3"/>
          <a:srcRect l="577" t="806" r="760" b="13823"/>
          <a:stretch/>
        </p:blipFill>
        <p:spPr>
          <a:xfrm>
            <a:off x="2753833" y="1259958"/>
            <a:ext cx="6671930" cy="4056322"/>
          </a:xfrm>
          <a:prstGeom prst="rect">
            <a:avLst/>
          </a:prstGeom>
        </p:spPr>
      </p:pic>
      <p:sp>
        <p:nvSpPr>
          <p:cNvPr id="8" name="TextBox 7">
            <a:extLst>
              <a:ext uri="{FF2B5EF4-FFF2-40B4-BE49-F238E27FC236}">
                <a16:creationId xmlns:a16="http://schemas.microsoft.com/office/drawing/2014/main" id="{CBA74B22-6501-4D15-82DA-6250CCA4F5B0}"/>
              </a:ext>
            </a:extLst>
          </p:cNvPr>
          <p:cNvSpPr txBox="1"/>
          <p:nvPr/>
        </p:nvSpPr>
        <p:spPr>
          <a:xfrm>
            <a:off x="3386470" y="5444153"/>
            <a:ext cx="1052623" cy="307777"/>
          </a:xfrm>
          <a:prstGeom prst="rect">
            <a:avLst/>
          </a:prstGeom>
          <a:noFill/>
        </p:spPr>
        <p:txBody>
          <a:bodyPr wrap="square" rtlCol="0">
            <a:spAutoFit/>
          </a:bodyPr>
          <a:lstStyle/>
          <a:p>
            <a:pPr algn="ctr"/>
            <a:r>
              <a:rPr lang="en-GB" sz="1400"/>
              <a:t>Low </a:t>
            </a:r>
          </a:p>
        </p:txBody>
      </p:sp>
      <p:sp>
        <p:nvSpPr>
          <p:cNvPr id="11" name="TextBox 10">
            <a:extLst>
              <a:ext uri="{FF2B5EF4-FFF2-40B4-BE49-F238E27FC236}">
                <a16:creationId xmlns:a16="http://schemas.microsoft.com/office/drawing/2014/main" id="{5F660676-B803-4C49-A094-F79B8E3A0DFD}"/>
              </a:ext>
            </a:extLst>
          </p:cNvPr>
          <p:cNvSpPr txBox="1"/>
          <p:nvPr/>
        </p:nvSpPr>
        <p:spPr>
          <a:xfrm>
            <a:off x="4288466" y="5339147"/>
            <a:ext cx="1052623" cy="523220"/>
          </a:xfrm>
          <a:prstGeom prst="rect">
            <a:avLst/>
          </a:prstGeom>
          <a:noFill/>
        </p:spPr>
        <p:txBody>
          <a:bodyPr wrap="square" rtlCol="0">
            <a:spAutoFit/>
          </a:bodyPr>
          <a:lstStyle/>
          <a:p>
            <a:pPr algn="ctr"/>
            <a:r>
              <a:rPr lang="en-GB" sz="1400"/>
              <a:t>Below</a:t>
            </a:r>
          </a:p>
          <a:p>
            <a:pPr algn="ctr"/>
            <a:r>
              <a:rPr lang="en-GB" sz="1400"/>
              <a:t>average</a:t>
            </a:r>
          </a:p>
        </p:txBody>
      </p:sp>
      <p:sp>
        <p:nvSpPr>
          <p:cNvPr id="12" name="TextBox 11">
            <a:extLst>
              <a:ext uri="{FF2B5EF4-FFF2-40B4-BE49-F238E27FC236}">
                <a16:creationId xmlns:a16="http://schemas.microsoft.com/office/drawing/2014/main" id="{EA7AA421-1742-48CA-A082-E17A3E6A7155}"/>
              </a:ext>
            </a:extLst>
          </p:cNvPr>
          <p:cNvSpPr txBox="1"/>
          <p:nvPr/>
        </p:nvSpPr>
        <p:spPr>
          <a:xfrm>
            <a:off x="5563486" y="5455264"/>
            <a:ext cx="1052623" cy="307777"/>
          </a:xfrm>
          <a:prstGeom prst="rect">
            <a:avLst/>
          </a:prstGeom>
          <a:noFill/>
        </p:spPr>
        <p:txBody>
          <a:bodyPr wrap="square" rtlCol="0">
            <a:spAutoFit/>
          </a:bodyPr>
          <a:lstStyle/>
          <a:p>
            <a:pPr algn="ctr"/>
            <a:r>
              <a:rPr lang="en-GB" sz="1400"/>
              <a:t>Average</a:t>
            </a:r>
          </a:p>
        </p:txBody>
      </p:sp>
      <p:sp>
        <p:nvSpPr>
          <p:cNvPr id="13" name="TextBox 12">
            <a:extLst>
              <a:ext uri="{FF2B5EF4-FFF2-40B4-BE49-F238E27FC236}">
                <a16:creationId xmlns:a16="http://schemas.microsoft.com/office/drawing/2014/main" id="{FC4239CE-7860-46AB-A657-13F9012325EB}"/>
              </a:ext>
            </a:extLst>
          </p:cNvPr>
          <p:cNvSpPr txBox="1"/>
          <p:nvPr/>
        </p:nvSpPr>
        <p:spPr>
          <a:xfrm>
            <a:off x="7744047" y="5455263"/>
            <a:ext cx="1052623" cy="307777"/>
          </a:xfrm>
          <a:prstGeom prst="rect">
            <a:avLst/>
          </a:prstGeom>
          <a:noFill/>
        </p:spPr>
        <p:txBody>
          <a:bodyPr wrap="square" rtlCol="0">
            <a:spAutoFit/>
          </a:bodyPr>
          <a:lstStyle/>
          <a:p>
            <a:pPr algn="ctr"/>
            <a:r>
              <a:rPr lang="en-GB" sz="1400"/>
              <a:t>High</a:t>
            </a:r>
          </a:p>
        </p:txBody>
      </p:sp>
      <p:sp>
        <p:nvSpPr>
          <p:cNvPr id="14" name="TextBox 13">
            <a:extLst>
              <a:ext uri="{FF2B5EF4-FFF2-40B4-BE49-F238E27FC236}">
                <a16:creationId xmlns:a16="http://schemas.microsoft.com/office/drawing/2014/main" id="{F897E8D4-5C9E-483C-B1D8-CFE3E292FA67}"/>
              </a:ext>
            </a:extLst>
          </p:cNvPr>
          <p:cNvSpPr txBox="1"/>
          <p:nvPr/>
        </p:nvSpPr>
        <p:spPr>
          <a:xfrm>
            <a:off x="6838506" y="5347541"/>
            <a:ext cx="1052623" cy="523220"/>
          </a:xfrm>
          <a:prstGeom prst="rect">
            <a:avLst/>
          </a:prstGeom>
          <a:noFill/>
        </p:spPr>
        <p:txBody>
          <a:bodyPr wrap="square" rtlCol="0">
            <a:spAutoFit/>
          </a:bodyPr>
          <a:lstStyle/>
          <a:p>
            <a:pPr algn="ctr"/>
            <a:r>
              <a:rPr lang="en-GB" sz="1400"/>
              <a:t>Above</a:t>
            </a:r>
          </a:p>
          <a:p>
            <a:pPr algn="ctr"/>
            <a:r>
              <a:rPr lang="en-GB" sz="1400"/>
              <a:t>average</a:t>
            </a:r>
          </a:p>
        </p:txBody>
      </p:sp>
    </p:spTree>
    <p:extLst>
      <p:ext uri="{BB962C8B-B14F-4D97-AF65-F5344CB8AC3E}">
        <p14:creationId xmlns:p14="http://schemas.microsoft.com/office/powerpoint/2010/main" val="4140036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Ways of Describing Scores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55</a:t>
            </a:fld>
            <a:endParaRPr lang="en-US"/>
          </a:p>
        </p:txBody>
      </p:sp>
      <p:pic>
        <p:nvPicPr>
          <p:cNvPr id="15" name="Content Placeholder 6">
            <a:extLst>
              <a:ext uri="{FF2B5EF4-FFF2-40B4-BE49-F238E27FC236}">
                <a16:creationId xmlns:a16="http://schemas.microsoft.com/office/drawing/2014/main" id="{19445E7E-162D-416F-B64F-C59C4611C71A}"/>
              </a:ext>
            </a:extLst>
          </p:cNvPr>
          <p:cNvPicPr>
            <a:picLocks noGrp="1" noChangeAspect="1"/>
          </p:cNvPicPr>
          <p:nvPr>
            <p:ph idx="1"/>
          </p:nvPr>
        </p:nvPicPr>
        <p:blipFill>
          <a:blip r:embed="rId3"/>
          <a:stretch>
            <a:fillRect/>
          </a:stretch>
        </p:blipFill>
        <p:spPr>
          <a:xfrm>
            <a:off x="2634920" y="1112500"/>
            <a:ext cx="6922161" cy="4983500"/>
          </a:xfrm>
          <a:prstGeom prst="rect">
            <a:avLst/>
          </a:prstGeom>
        </p:spPr>
      </p:pic>
    </p:spTree>
    <p:extLst>
      <p:ext uri="{BB962C8B-B14F-4D97-AF65-F5344CB8AC3E}">
        <p14:creationId xmlns:p14="http://schemas.microsoft.com/office/powerpoint/2010/main" val="2872831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Selecting Test Norms </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56</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t>Specific vs general benchmark norms</a:t>
            </a:r>
          </a:p>
          <a:p>
            <a:pPr marL="514350" lvl="2" indent="-285750">
              <a:spcAft>
                <a:spcPts val="1800"/>
              </a:spcAft>
              <a:buClr>
                <a:schemeClr val="accent6"/>
              </a:buClr>
            </a:pPr>
            <a:r>
              <a:rPr lang="en-GB" sz="1600"/>
              <a:t>Use of specific norms which represent only one protected group, e.g. female only or white only, carries a clear risk of illegal discrimination</a:t>
            </a:r>
          </a:p>
          <a:p>
            <a:pPr marL="285750" indent="-285750">
              <a:spcAft>
                <a:spcPts val="600"/>
              </a:spcAft>
              <a:buFont typeface="Wingdings" panose="05000000000000000000" pitchFamily="2" charset="2"/>
              <a:buChar char="§"/>
            </a:pPr>
            <a:r>
              <a:rPr lang="en-GB" sz="1600" b="0"/>
              <a:t>Should take account of:</a:t>
            </a:r>
          </a:p>
          <a:p>
            <a:pPr marL="514350" lvl="2" indent="-285750">
              <a:spcAft>
                <a:spcPts val="600"/>
              </a:spcAft>
              <a:buClr>
                <a:schemeClr val="accent6"/>
              </a:buClr>
            </a:pPr>
            <a:r>
              <a:rPr lang="en-GB" sz="1600"/>
              <a:t>job applied for</a:t>
            </a:r>
          </a:p>
          <a:p>
            <a:pPr marL="514350" lvl="2" indent="-285750">
              <a:spcAft>
                <a:spcPts val="600"/>
              </a:spcAft>
              <a:buClr>
                <a:schemeClr val="accent6"/>
              </a:buClr>
            </a:pPr>
            <a:r>
              <a:rPr lang="en-GB" sz="1600"/>
              <a:t>educational level</a:t>
            </a:r>
          </a:p>
          <a:p>
            <a:pPr marL="514350" lvl="2" indent="-285750">
              <a:spcAft>
                <a:spcPts val="600"/>
              </a:spcAft>
              <a:buClr>
                <a:schemeClr val="accent6"/>
              </a:buClr>
            </a:pPr>
            <a:r>
              <a:rPr lang="en-GB" sz="1600"/>
              <a:t>work experience</a:t>
            </a:r>
          </a:p>
          <a:p>
            <a:pPr marL="514350" lvl="2" indent="-285750">
              <a:spcAft>
                <a:spcPts val="1800"/>
              </a:spcAft>
              <a:buClr>
                <a:schemeClr val="accent6"/>
              </a:buClr>
            </a:pPr>
            <a:r>
              <a:rPr lang="en-GB" sz="1600"/>
              <a:t>generalizability / representativeness</a:t>
            </a:r>
          </a:p>
          <a:p>
            <a:pPr marL="285750" indent="-285750">
              <a:spcAft>
                <a:spcPts val="1800"/>
              </a:spcAft>
              <a:buFont typeface="Wingdings" panose="05000000000000000000" pitchFamily="2" charset="2"/>
              <a:buChar char="§"/>
            </a:pPr>
            <a:r>
              <a:rPr lang="en-GB" sz="1600" b="0"/>
              <a:t>Usually 150+ people</a:t>
            </a:r>
          </a:p>
          <a:p>
            <a:pPr marL="285750" indent="-285750">
              <a:spcAft>
                <a:spcPts val="1800"/>
              </a:spcAft>
              <a:buFont typeface="Wingdings" panose="05000000000000000000" pitchFamily="2" charset="2"/>
              <a:buChar char="§"/>
            </a:pPr>
            <a:r>
              <a:rPr lang="en-GB" sz="1600" b="0"/>
              <a:t>Up to date</a:t>
            </a:r>
          </a:p>
          <a:p>
            <a:pPr marL="285750" indent="-285750">
              <a:spcAft>
                <a:spcPts val="600"/>
              </a:spcAft>
              <a:buFont typeface="Wingdings" panose="05000000000000000000" pitchFamily="2" charset="2"/>
              <a:buChar char="§"/>
            </a:pPr>
            <a:r>
              <a:rPr lang="en-GB" sz="1600" b="0"/>
              <a:t>Different sampling methods exist, e.g. random, stratified or usage samples</a:t>
            </a:r>
          </a:p>
          <a:p>
            <a:pPr>
              <a:spcAft>
                <a:spcPts val="600"/>
              </a:spcAft>
            </a:pPr>
            <a:endParaRPr lang="en-GB" sz="1600" b="0"/>
          </a:p>
        </p:txBody>
      </p:sp>
    </p:spTree>
    <p:extLst>
      <p:ext uri="{BB962C8B-B14F-4D97-AF65-F5344CB8AC3E}">
        <p14:creationId xmlns:p14="http://schemas.microsoft.com/office/powerpoint/2010/main" val="1531979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Norms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93823" y="1576142"/>
            <a:ext cx="10323443" cy="4572000"/>
          </a:xfrm>
        </p:spPr>
        <p:txBody>
          <a:bodyPr/>
          <a:lstStyle/>
          <a:p>
            <a:pPr>
              <a:spcAft>
                <a:spcPts val="600"/>
              </a:spcAft>
            </a:pPr>
            <a:r>
              <a:rPr lang="en-GB" sz="1600"/>
              <a:t>Geographies</a:t>
            </a:r>
          </a:p>
          <a:p>
            <a:pPr marL="285750" indent="-285750">
              <a:spcAft>
                <a:spcPts val="600"/>
              </a:spcAft>
              <a:buFont typeface="Wingdings" panose="05000000000000000000" pitchFamily="2" charset="2"/>
              <a:buChar char="§"/>
            </a:pPr>
            <a:r>
              <a:rPr lang="en-GB" sz="1600" b="0"/>
              <a:t>International</a:t>
            </a:r>
          </a:p>
          <a:p>
            <a:pPr marL="285750" indent="-285750">
              <a:spcAft>
                <a:spcPts val="600"/>
              </a:spcAft>
              <a:buFont typeface="Wingdings" panose="05000000000000000000" pitchFamily="2" charset="2"/>
              <a:buChar char="§"/>
            </a:pPr>
            <a:r>
              <a:rPr lang="en-GB" sz="1600" b="0"/>
              <a:t>Regional (e.g. Europe, Africa, Latin America)</a:t>
            </a:r>
          </a:p>
          <a:p>
            <a:pPr marL="285750" indent="-285750">
              <a:spcAft>
                <a:spcPts val="600"/>
              </a:spcAft>
              <a:buFont typeface="Wingdings" panose="05000000000000000000" pitchFamily="2" charset="2"/>
              <a:buChar char="§"/>
            </a:pPr>
            <a:r>
              <a:rPr lang="en-GB" sz="1600" b="0"/>
              <a:t>Country (e.g. UK, China, Spain)</a:t>
            </a:r>
          </a:p>
          <a:p>
            <a:pPr>
              <a:spcAft>
                <a:spcPts val="600"/>
              </a:spcAft>
            </a:pPr>
            <a:endParaRPr lang="en-GB" sz="1600"/>
          </a:p>
          <a:p>
            <a:pPr>
              <a:spcAft>
                <a:spcPts val="600"/>
              </a:spcAft>
            </a:pPr>
            <a:endParaRPr lang="en-GB" sz="1600" b="0"/>
          </a:p>
        </p:txBody>
      </p:sp>
      <p:sp>
        <p:nvSpPr>
          <p:cNvPr id="8" name="Content Placeholder 5">
            <a:extLst>
              <a:ext uri="{FF2B5EF4-FFF2-40B4-BE49-F238E27FC236}">
                <a16:creationId xmlns:a16="http://schemas.microsoft.com/office/drawing/2014/main" id="{761D9D88-7936-450C-8C6B-286711D41FD0}"/>
              </a:ext>
            </a:extLst>
          </p:cNvPr>
          <p:cNvSpPr txBox="1">
            <a:spLocks/>
          </p:cNvSpPr>
          <p:nvPr/>
        </p:nvSpPr>
        <p:spPr>
          <a:xfrm>
            <a:off x="6466132" y="1576142"/>
            <a:ext cx="10323443" cy="4572000"/>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Levels/Roles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Senior Managers and Executives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Professionals and Managers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Individual Contributors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Graduates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Mixed Occupational Group</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Apprentices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Technical Occupations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Foundation Level</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English as an additional language</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07348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6</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Test Feedback</a:t>
            </a:r>
          </a:p>
        </p:txBody>
      </p:sp>
    </p:spTree>
    <p:extLst>
      <p:ext uri="{BB962C8B-B14F-4D97-AF65-F5344CB8AC3E}">
        <p14:creationId xmlns:p14="http://schemas.microsoft.com/office/powerpoint/2010/main" val="4118473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Purpose of Test Feedback</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59</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latin typeface="Arial" charset="0"/>
              </a:rPr>
              <a:t>For public relations – candidates are often clients too</a:t>
            </a:r>
          </a:p>
          <a:p>
            <a:pPr marL="285750" indent="-285750">
              <a:spcAft>
                <a:spcPts val="600"/>
              </a:spcAft>
              <a:buFont typeface="Wingdings" panose="05000000000000000000" pitchFamily="2" charset="2"/>
              <a:buChar char="§"/>
            </a:pPr>
            <a:r>
              <a:rPr lang="en-GB" sz="1600" b="0">
                <a:latin typeface="Arial" charset="0"/>
              </a:rPr>
              <a:t>To assist in explaining why job offer not made</a:t>
            </a:r>
          </a:p>
          <a:p>
            <a:pPr marL="285750" indent="-285750">
              <a:spcAft>
                <a:spcPts val="600"/>
              </a:spcAft>
              <a:buFont typeface="Wingdings" panose="05000000000000000000" pitchFamily="2" charset="2"/>
              <a:buChar char="§"/>
            </a:pPr>
            <a:r>
              <a:rPr lang="en-GB" sz="1600" b="0">
                <a:latin typeface="Arial" charset="0"/>
              </a:rPr>
              <a:t>To comply with applicable legislation</a:t>
            </a:r>
          </a:p>
          <a:p>
            <a:pPr marL="285750" indent="-285750">
              <a:spcAft>
                <a:spcPts val="600"/>
              </a:spcAft>
              <a:buFont typeface="Wingdings" panose="05000000000000000000" pitchFamily="2" charset="2"/>
              <a:buChar char="§"/>
            </a:pPr>
            <a:r>
              <a:rPr lang="en-GB" sz="1600" b="0">
                <a:latin typeface="Arial" charset="0"/>
              </a:rPr>
              <a:t>To understand results by seeking examples/explanation</a:t>
            </a:r>
          </a:p>
          <a:p>
            <a:pPr marL="285750" indent="-285750">
              <a:spcAft>
                <a:spcPts val="600"/>
              </a:spcAft>
              <a:buFont typeface="Wingdings" panose="05000000000000000000" pitchFamily="2" charset="2"/>
              <a:buChar char="§"/>
            </a:pPr>
            <a:r>
              <a:rPr lang="en-GB" sz="1600" b="0">
                <a:latin typeface="Arial" charset="0"/>
              </a:rPr>
              <a:t>To understand conflicts with other assessment data</a:t>
            </a:r>
          </a:p>
          <a:p>
            <a:pPr marL="285750" indent="-285750">
              <a:spcAft>
                <a:spcPts val="600"/>
              </a:spcAft>
              <a:buFont typeface="Wingdings" panose="05000000000000000000" pitchFamily="2" charset="2"/>
              <a:buChar char="§"/>
            </a:pPr>
            <a:r>
              <a:rPr lang="en-GB" sz="1600" b="0">
                <a:latin typeface="Arial" charset="0"/>
              </a:rPr>
              <a:t>To increase recruited candidate’s self awareness</a:t>
            </a:r>
          </a:p>
          <a:p>
            <a:pPr marL="285750" indent="-285750">
              <a:spcAft>
                <a:spcPts val="600"/>
              </a:spcAft>
              <a:buFont typeface="Wingdings" panose="05000000000000000000" pitchFamily="2" charset="2"/>
              <a:buChar char="§"/>
            </a:pPr>
            <a:r>
              <a:rPr lang="en-GB" sz="1600" b="0">
                <a:latin typeface="Arial" charset="0"/>
              </a:rPr>
              <a:t>To develop individuals in key ability areas</a:t>
            </a:r>
            <a:endParaRPr lang="en-GB" sz="1600" b="0"/>
          </a:p>
        </p:txBody>
      </p:sp>
    </p:spTree>
    <p:extLst>
      <p:ext uri="{BB962C8B-B14F-4D97-AF65-F5344CB8AC3E}">
        <p14:creationId xmlns:p14="http://schemas.microsoft.com/office/powerpoint/2010/main" val="4056286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468F033-F817-49BA-A50A-0C2B754805CC}"/>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a:xfrm>
            <a:off x="11074400" y="6337866"/>
            <a:ext cx="508000" cy="138499"/>
          </a:xfrm>
        </p:spPr>
        <p:txBody>
          <a:bodyPr/>
          <a:lstStyle/>
          <a:p>
            <a:fld id="{2083E393-C0BF-4ED8-8545-7E4C90AFF831}" type="slidenum">
              <a:rPr lang="en-US" smtClean="0"/>
              <a:pPr/>
              <a:t>6</a:t>
            </a:fld>
            <a:endParaRPr lang="en-US"/>
          </a:p>
        </p:txBody>
      </p:sp>
      <p:sp>
        <p:nvSpPr>
          <p:cNvPr id="9" name="Rectangle 8">
            <a:extLst>
              <a:ext uri="{FF2B5EF4-FFF2-40B4-BE49-F238E27FC236}">
                <a16:creationId xmlns:a16="http://schemas.microsoft.com/office/drawing/2014/main" id="{D7CD1DA1-9110-4C40-88AB-FB2F9294C23A}"/>
              </a:ext>
            </a:extLst>
          </p:cNvPr>
          <p:cNvSpPr/>
          <p:nvPr/>
        </p:nvSpPr>
        <p:spPr>
          <a:xfrm>
            <a:off x="5897835" y="529465"/>
            <a:ext cx="4852056" cy="5721311"/>
          </a:xfrm>
          <a:prstGeom prst="rect">
            <a:avLst/>
          </a:prstGeom>
          <a:blipFill dpi="0" rotWithShape="1">
            <a:blip r:embed="rId3">
              <a:alphaModFix amt="4000"/>
            </a:blip>
            <a:srcRect/>
            <a:stretch>
              <a:fillRect l="-64765" t="-35263" r="-115896" b="-367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D67ECA-52FD-493E-8C07-E843D9B2AF19}"/>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DBE93AB6-9BE6-41D5-A284-F4C26D05BDA7}"/>
              </a:ext>
            </a:extLst>
          </p:cNvPr>
          <p:cNvSpPr>
            <a:spLocks noGrp="1"/>
          </p:cNvSpPr>
          <p:nvPr>
            <p:ph type="title"/>
          </p:nvPr>
        </p:nvSpPr>
        <p:spPr>
          <a:xfrm>
            <a:off x="609600" y="457201"/>
            <a:ext cx="10972800" cy="307777"/>
          </a:xfrm>
        </p:spPr>
        <p:txBody>
          <a:bodyPr/>
          <a:lstStyle/>
          <a:p>
            <a:r>
              <a:rPr lang="en-US" b="0"/>
              <a:t>About Saville Assessment, a Willis Towers Watson Company</a:t>
            </a:r>
            <a:endParaRPr lang="en-GB" b="0"/>
          </a:p>
        </p:txBody>
      </p:sp>
      <p:sp>
        <p:nvSpPr>
          <p:cNvPr id="19" name="Slide Number Placeholder 4">
            <a:extLst>
              <a:ext uri="{FF2B5EF4-FFF2-40B4-BE49-F238E27FC236}">
                <a16:creationId xmlns:a16="http://schemas.microsoft.com/office/drawing/2014/main" id="{AFE3ECB0-6CDC-4060-8B08-65721DCFFD54}"/>
              </a:ext>
            </a:extLst>
          </p:cNvPr>
          <p:cNvSpPr txBox="1">
            <a:spLocks/>
          </p:cNvSpPr>
          <p:nvPr/>
        </p:nvSpPr>
        <p:spPr>
          <a:xfrm>
            <a:off x="11074400" y="6487889"/>
            <a:ext cx="508000" cy="138499"/>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3E393-C0BF-4ED8-8545-7E4C90AFF831}" type="slidenum">
              <a:rPr lang="en-US" smtClean="0"/>
              <a:pPr/>
              <a:t>6</a:t>
            </a:fld>
            <a:endParaRPr lang="en-US"/>
          </a:p>
        </p:txBody>
      </p:sp>
      <p:sp>
        <p:nvSpPr>
          <p:cNvPr id="20" name="Rectangle 19">
            <a:extLst>
              <a:ext uri="{FF2B5EF4-FFF2-40B4-BE49-F238E27FC236}">
                <a16:creationId xmlns:a16="http://schemas.microsoft.com/office/drawing/2014/main" id="{9CCDD7F6-2DA3-4FE6-A8A4-82C80C26821F}"/>
              </a:ext>
            </a:extLst>
          </p:cNvPr>
          <p:cNvSpPr/>
          <p:nvPr/>
        </p:nvSpPr>
        <p:spPr>
          <a:xfrm>
            <a:off x="5643716" y="1186771"/>
            <a:ext cx="6096000" cy="3988784"/>
          </a:xfrm>
          <a:prstGeom prst="rect">
            <a:avLst/>
          </a:prstGeom>
        </p:spPr>
        <p:txBody>
          <a:bodyPr>
            <a:spAutoFit/>
          </a:bodyPr>
          <a:lstStyle/>
          <a:p>
            <a:pPr marL="285750" indent="-285750">
              <a:spcAft>
                <a:spcPts val="600"/>
              </a:spcAft>
              <a:buFont typeface="Wingdings" panose="05000000000000000000" pitchFamily="2" charset="2"/>
              <a:buChar char="§"/>
            </a:pPr>
            <a:r>
              <a:rPr lang="en-GB" sz="1400"/>
              <a:t>2004: Founded by Professor Peter Saville</a:t>
            </a:r>
          </a:p>
          <a:p>
            <a:pPr marL="285750" indent="-285750">
              <a:spcAft>
                <a:spcPts val="600"/>
              </a:spcAft>
              <a:buFont typeface="Wingdings" panose="05000000000000000000" pitchFamily="2" charset="2"/>
              <a:buChar char="§"/>
            </a:pPr>
            <a:r>
              <a:rPr lang="en-GB" sz="1400"/>
              <a:t>2005: Wave launched</a:t>
            </a:r>
          </a:p>
          <a:p>
            <a:pPr marL="285750" indent="-285750">
              <a:spcAft>
                <a:spcPts val="600"/>
              </a:spcAft>
              <a:buFont typeface="Wingdings" panose="05000000000000000000" pitchFamily="2" charset="2"/>
              <a:buChar char="§"/>
            </a:pPr>
            <a:r>
              <a:rPr lang="en-GB" sz="1400"/>
              <a:t>2007: Swift combination tests launched</a:t>
            </a:r>
          </a:p>
          <a:p>
            <a:pPr marL="285750" indent="-285750">
              <a:spcAft>
                <a:spcPts val="600"/>
              </a:spcAft>
              <a:buFont typeface="Wingdings" panose="05000000000000000000" pitchFamily="2" charset="2"/>
              <a:buChar char="§"/>
            </a:pPr>
            <a:r>
              <a:rPr lang="en-GB" sz="1400"/>
              <a:t>2013: Situational judgment tests launched</a:t>
            </a:r>
          </a:p>
          <a:p>
            <a:pPr marL="285750" indent="-285750">
              <a:spcAft>
                <a:spcPts val="600"/>
              </a:spcAft>
              <a:buFont typeface="Wingdings" panose="05000000000000000000" pitchFamily="2" charset="2"/>
              <a:buChar char="§"/>
            </a:pPr>
            <a:r>
              <a:rPr lang="en-GB" sz="1400"/>
              <a:t>2015: New tests, new technology</a:t>
            </a:r>
          </a:p>
          <a:p>
            <a:pPr marL="285750" indent="-285750">
              <a:spcAft>
                <a:spcPts val="600"/>
              </a:spcAft>
              <a:buFont typeface="Wingdings" panose="05000000000000000000" pitchFamily="2" charset="2"/>
              <a:buChar char="§"/>
            </a:pPr>
            <a:r>
              <a:rPr lang="en-GB" sz="1400"/>
              <a:t>2015: A Towers Watson Company</a:t>
            </a:r>
          </a:p>
          <a:p>
            <a:pPr marL="285750" indent="-285750">
              <a:spcAft>
                <a:spcPts val="600"/>
              </a:spcAft>
              <a:buFont typeface="Wingdings" panose="05000000000000000000" pitchFamily="2" charset="2"/>
              <a:buChar char="§"/>
            </a:pPr>
            <a:r>
              <a:rPr lang="en-GB" sz="1400"/>
              <a:t>2016: Willis Towers Watson</a:t>
            </a:r>
          </a:p>
          <a:p>
            <a:pPr marL="285750" indent="-285750">
              <a:spcAft>
                <a:spcPts val="600"/>
              </a:spcAft>
              <a:buFont typeface="Wingdings" panose="05000000000000000000" pitchFamily="2" charset="2"/>
              <a:buChar char="§"/>
            </a:pPr>
            <a:r>
              <a:rPr lang="en-GB" sz="1400"/>
              <a:t>2017: Saville Assessment, A Willis Towers Watson Company</a:t>
            </a:r>
          </a:p>
          <a:p>
            <a:pPr marL="285750" indent="-285750">
              <a:spcAft>
                <a:spcPts val="600"/>
              </a:spcAft>
              <a:buFont typeface="Wingdings" panose="05000000000000000000" pitchFamily="2" charset="2"/>
              <a:buChar char="§"/>
            </a:pPr>
            <a:r>
              <a:rPr lang="en-GB" sz="1400"/>
              <a:t>2017: Leadership Impact and Risk launches </a:t>
            </a:r>
          </a:p>
          <a:p>
            <a:pPr marL="285750" indent="-285750">
              <a:spcAft>
                <a:spcPts val="600"/>
              </a:spcAft>
              <a:buFont typeface="Wingdings" panose="05000000000000000000" pitchFamily="2" charset="2"/>
              <a:buChar char="§"/>
            </a:pPr>
            <a:r>
              <a:rPr lang="en-US" sz="1400"/>
              <a:t>2019: Awarded Recruitment Industry Supplier of the Year at the Recruiter Awards</a:t>
            </a:r>
          </a:p>
          <a:p>
            <a:pPr marL="285750" indent="-285750">
              <a:spcAft>
                <a:spcPts val="600"/>
              </a:spcAft>
              <a:buFont typeface="Wingdings" panose="05000000000000000000" pitchFamily="2" charset="2"/>
              <a:buChar char="§"/>
            </a:pPr>
            <a:r>
              <a:rPr lang="en-US" sz="1400"/>
              <a:t>2019: Match 6.5 launched</a:t>
            </a:r>
            <a:endParaRPr lang="en-GB" sz="1400"/>
          </a:p>
          <a:p>
            <a:pPr marL="285750" indent="-285750">
              <a:lnSpc>
                <a:spcPct val="80000"/>
              </a:lnSpc>
              <a:spcAft>
                <a:spcPts val="600"/>
              </a:spcAft>
              <a:buFont typeface="Wingdings" panose="05000000000000000000" pitchFamily="2" charset="2"/>
              <a:buChar char="§"/>
            </a:pPr>
            <a:endParaRPr lang="en-GB" sz="1400"/>
          </a:p>
          <a:p>
            <a:pPr>
              <a:spcAft>
                <a:spcPts val="600"/>
              </a:spcAft>
            </a:pPr>
            <a:endParaRPr lang="en-GB" sz="1400"/>
          </a:p>
        </p:txBody>
      </p:sp>
      <p:pic>
        <p:nvPicPr>
          <p:cNvPr id="21" name="Picture 20" descr="A close up of a logo&#10;&#10;Description automatically generated">
            <a:extLst>
              <a:ext uri="{FF2B5EF4-FFF2-40B4-BE49-F238E27FC236}">
                <a16:creationId xmlns:a16="http://schemas.microsoft.com/office/drawing/2014/main" id="{2CD692EE-E68E-4D6C-A837-99590EFC06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7269" y="1186772"/>
            <a:ext cx="4294731" cy="3830323"/>
          </a:xfrm>
          <a:prstGeom prst="rect">
            <a:avLst/>
          </a:prstGeom>
        </p:spPr>
      </p:pic>
      <p:sp>
        <p:nvSpPr>
          <p:cNvPr id="22" name="Rectangle 21">
            <a:extLst>
              <a:ext uri="{FF2B5EF4-FFF2-40B4-BE49-F238E27FC236}">
                <a16:creationId xmlns:a16="http://schemas.microsoft.com/office/drawing/2014/main" id="{A8501257-0308-4C23-9CE2-1FA2B9FC02F8}"/>
              </a:ext>
            </a:extLst>
          </p:cNvPr>
          <p:cNvSpPr/>
          <p:nvPr/>
        </p:nvSpPr>
        <p:spPr>
          <a:xfrm>
            <a:off x="790271" y="3391607"/>
            <a:ext cx="3329446" cy="164564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ontent Placeholder 5">
            <a:extLst>
              <a:ext uri="{FF2B5EF4-FFF2-40B4-BE49-F238E27FC236}">
                <a16:creationId xmlns:a16="http://schemas.microsoft.com/office/drawing/2014/main" id="{E295AEAD-99D2-40DE-A916-962D20B3E278}"/>
              </a:ext>
            </a:extLst>
          </p:cNvPr>
          <p:cNvSpPr txBox="1">
            <a:spLocks/>
          </p:cNvSpPr>
          <p:nvPr/>
        </p:nvSpPr>
        <p:spPr>
          <a:xfrm>
            <a:off x="1059180" y="4288290"/>
            <a:ext cx="3001453" cy="49283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200" b="0">
                <a:latin typeface="Arial" panose="020B0604020202020204" pitchFamily="34" charset="0"/>
                <a:cs typeface="Arial" panose="020B0604020202020204" pitchFamily="34" charset="0"/>
              </a:rPr>
              <a:t>To dive deeper than humanly possible and bring talent to the surface.</a:t>
            </a:r>
          </a:p>
        </p:txBody>
      </p:sp>
      <p:sp>
        <p:nvSpPr>
          <p:cNvPr id="24" name="Title 1">
            <a:extLst>
              <a:ext uri="{FF2B5EF4-FFF2-40B4-BE49-F238E27FC236}">
                <a16:creationId xmlns:a16="http://schemas.microsoft.com/office/drawing/2014/main" id="{B31302A4-12EF-4988-8683-B0FB81CBBCF5}"/>
              </a:ext>
            </a:extLst>
          </p:cNvPr>
          <p:cNvSpPr txBox="1">
            <a:spLocks/>
          </p:cNvSpPr>
          <p:nvPr/>
        </p:nvSpPr>
        <p:spPr>
          <a:xfrm>
            <a:off x="899945" y="3670598"/>
            <a:ext cx="2853711" cy="4627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2000">
                <a:solidFill>
                  <a:srgbClr val="702082"/>
                </a:solidFill>
                <a:latin typeface="Arial" panose="020B0604020202020204" pitchFamily="34" charset="0"/>
                <a:cs typeface="Arial" panose="020B0604020202020204" pitchFamily="34" charset="0"/>
              </a:rPr>
              <a:t>Our Core Belief</a:t>
            </a:r>
          </a:p>
        </p:txBody>
      </p:sp>
      <p:sp>
        <p:nvSpPr>
          <p:cNvPr id="25" name="TextBox 24">
            <a:extLst>
              <a:ext uri="{FF2B5EF4-FFF2-40B4-BE49-F238E27FC236}">
                <a16:creationId xmlns:a16="http://schemas.microsoft.com/office/drawing/2014/main" id="{4F6F6A3C-6925-4249-8830-D69DF11F77B1}"/>
              </a:ext>
            </a:extLst>
          </p:cNvPr>
          <p:cNvSpPr txBox="1"/>
          <p:nvPr/>
        </p:nvSpPr>
        <p:spPr>
          <a:xfrm>
            <a:off x="1598029" y="5844251"/>
            <a:ext cx="2285280" cy="523220"/>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Deliver </a:t>
            </a:r>
            <a:r>
              <a:rPr lang="en-US" sz="1400" b="1">
                <a:solidFill>
                  <a:srgbClr val="702082"/>
                </a:solidFill>
                <a:latin typeface="Arial" panose="020B0604020202020204" pitchFamily="34" charset="0"/>
                <a:cs typeface="Arial" panose="020B0604020202020204" pitchFamily="34" charset="0"/>
              </a:rPr>
              <a:t>exceptional</a:t>
            </a:r>
            <a:r>
              <a:rPr lang="en-US" sz="1400">
                <a:solidFill>
                  <a:srgbClr val="63666A"/>
                </a:solidFill>
                <a:latin typeface="Arial" panose="020B0604020202020204" pitchFamily="34" charset="0"/>
                <a:cs typeface="Arial" panose="020B0604020202020204" pitchFamily="34" charset="0"/>
              </a:rPr>
              <a:t> customer service</a:t>
            </a:r>
            <a:endParaRPr lang="en-GB" sz="1400">
              <a:solidFill>
                <a:srgbClr val="63666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BF7D370-1732-4492-8671-13C23A3EF446}"/>
              </a:ext>
            </a:extLst>
          </p:cNvPr>
          <p:cNvSpPr txBox="1"/>
          <p:nvPr/>
        </p:nvSpPr>
        <p:spPr>
          <a:xfrm>
            <a:off x="5152906" y="5844251"/>
            <a:ext cx="2070127" cy="523220"/>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Passion for </a:t>
            </a:r>
            <a:r>
              <a:rPr lang="en-US" sz="1400" b="1">
                <a:solidFill>
                  <a:srgbClr val="702082"/>
                </a:solidFill>
                <a:latin typeface="Arial" panose="020B0604020202020204" pitchFamily="34" charset="0"/>
                <a:cs typeface="Arial" panose="020B0604020202020204" pitchFamily="34" charset="0"/>
              </a:rPr>
              <a:t>innovation </a:t>
            </a:r>
            <a:r>
              <a:rPr lang="en-US" sz="1400">
                <a:solidFill>
                  <a:srgbClr val="63666A"/>
                </a:solidFill>
                <a:latin typeface="Arial" panose="020B0604020202020204" pitchFamily="34" charset="0"/>
                <a:cs typeface="Arial" panose="020B0604020202020204" pitchFamily="34" charset="0"/>
              </a:rPr>
              <a:t>in assessment</a:t>
            </a:r>
            <a:endParaRPr lang="en-GB" sz="1400">
              <a:solidFill>
                <a:srgbClr val="63666A"/>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B433940-BBB2-41D6-8085-79AFBE827E70}"/>
              </a:ext>
            </a:extLst>
          </p:cNvPr>
          <p:cNvSpPr txBox="1"/>
          <p:nvPr/>
        </p:nvSpPr>
        <p:spPr>
          <a:xfrm>
            <a:off x="8492630" y="5844251"/>
            <a:ext cx="2070127" cy="523220"/>
          </a:xfrm>
          <a:prstGeom prst="rect">
            <a:avLst/>
          </a:prstGeom>
          <a:noFill/>
        </p:spPr>
        <p:txBody>
          <a:bodyPr wrap="square" rtlCol="0">
            <a:spAutoFit/>
          </a:bodyPr>
          <a:lstStyle/>
          <a:p>
            <a:r>
              <a:rPr lang="en-US" sz="1400" b="1">
                <a:solidFill>
                  <a:srgbClr val="702082"/>
                </a:solidFill>
                <a:latin typeface="Arial" panose="020B0604020202020204" pitchFamily="34" charset="0"/>
                <a:cs typeface="Arial" panose="020B0604020202020204" pitchFamily="34" charset="0"/>
              </a:rPr>
              <a:t>Greater insight </a:t>
            </a:r>
            <a:r>
              <a:rPr lang="en-US" sz="1400">
                <a:solidFill>
                  <a:srgbClr val="63666A"/>
                </a:solidFill>
                <a:latin typeface="Arial" panose="020B0604020202020204" pitchFamily="34" charset="0"/>
                <a:cs typeface="Arial" panose="020B0604020202020204" pitchFamily="34" charset="0"/>
              </a:rPr>
              <a:t>and richer feedback</a:t>
            </a:r>
            <a:endParaRPr lang="en-GB" sz="1400">
              <a:solidFill>
                <a:srgbClr val="6366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56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500" fill="hold"/>
                                        <p:tgtEl>
                                          <p:spTgt spid="25"/>
                                        </p:tgtEl>
                                        <p:attrNameLst>
                                          <p:attrName>style.color</p:attrName>
                                        </p:attrNameLst>
                                      </p:cBhvr>
                                      <p:to>
                                        <a:srgbClr val="D8D7DF"/>
                                      </p:to>
                                    </p:animClr>
                                  </p:childTnLst>
                                </p:cTn>
                              </p:par>
                              <p:par>
                                <p:cTn id="7" presetID="3" presetClass="emph" presetSubtype="2" fill="hold" grpId="0" nodeType="withEffect">
                                  <p:stCondLst>
                                    <p:cond delay="0"/>
                                  </p:stCondLst>
                                  <p:childTnLst>
                                    <p:animClr clrSpc="rgb" dir="cw">
                                      <p:cBhvr override="childStyle">
                                        <p:cTn id="8" dur="500" fill="hold"/>
                                        <p:tgtEl>
                                          <p:spTgt spid="26"/>
                                        </p:tgtEl>
                                        <p:attrNameLst>
                                          <p:attrName>style.color</p:attrName>
                                        </p:attrNameLst>
                                      </p:cBhvr>
                                      <p:to>
                                        <a:srgbClr val="D8D7DF"/>
                                      </p:to>
                                    </p:animClr>
                                  </p:childTnLst>
                                </p:cTn>
                              </p:par>
                              <p:par>
                                <p:cTn id="9" presetID="3" presetClass="emph" presetSubtype="2" fill="hold" grpId="0" nodeType="withEffect">
                                  <p:stCondLst>
                                    <p:cond delay="0"/>
                                  </p:stCondLst>
                                  <p:childTnLst>
                                    <p:animClr clrSpc="rgb" dir="cw">
                                      <p:cBhvr override="childStyle">
                                        <p:cTn id="10" dur="500" fill="hold"/>
                                        <p:tgtEl>
                                          <p:spTgt spid="27"/>
                                        </p:tgtEl>
                                        <p:attrNameLst>
                                          <p:attrName>style.color</p:attrName>
                                        </p:attrNameLst>
                                      </p:cBhvr>
                                      <p:to>
                                        <a:srgbClr val="D8D7D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of Saville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60</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Bef>
                <a:spcPct val="50000"/>
              </a:spcBef>
              <a:spcAft>
                <a:spcPts val="600"/>
              </a:spcAft>
              <a:buFont typeface="Wingdings" panose="05000000000000000000" pitchFamily="2" charset="2"/>
              <a:buChar char="§"/>
            </a:pPr>
            <a:r>
              <a:rPr lang="en-GB" sz="1600">
                <a:latin typeface="Arial" charset="0"/>
              </a:rPr>
              <a:t>Total score </a:t>
            </a:r>
            <a:r>
              <a:rPr lang="en-GB" sz="1600" b="0">
                <a:latin typeface="Arial" charset="0"/>
              </a:rPr>
              <a:t>is main focus in feedback and decision making</a:t>
            </a:r>
          </a:p>
          <a:p>
            <a:pPr marL="285750" indent="-285750">
              <a:spcBef>
                <a:spcPct val="50000"/>
              </a:spcBef>
              <a:spcAft>
                <a:spcPts val="600"/>
              </a:spcAft>
              <a:buFont typeface="Wingdings" panose="05000000000000000000" pitchFamily="2" charset="2"/>
              <a:buChar char="§"/>
            </a:pPr>
            <a:r>
              <a:rPr lang="en-GB" sz="1600">
                <a:latin typeface="Arial" charset="0"/>
              </a:rPr>
              <a:t>Sub-scores</a:t>
            </a:r>
            <a:r>
              <a:rPr lang="en-GB" sz="1600" b="0">
                <a:latin typeface="Arial" charset="0"/>
              </a:rPr>
              <a:t> help to describe what the test is assessing</a:t>
            </a:r>
          </a:p>
          <a:p>
            <a:pPr marL="285750" indent="-285750">
              <a:spcBef>
                <a:spcPct val="50000"/>
              </a:spcBef>
              <a:spcAft>
                <a:spcPts val="600"/>
              </a:spcAft>
              <a:buFont typeface="Wingdings" panose="05000000000000000000" pitchFamily="2" charset="2"/>
              <a:buChar char="§"/>
            </a:pPr>
            <a:r>
              <a:rPr lang="en-GB" sz="1600">
                <a:latin typeface="Arial" charset="0"/>
              </a:rPr>
              <a:t>Item type </a:t>
            </a:r>
            <a:r>
              <a:rPr lang="en-GB" sz="1600" b="0">
                <a:latin typeface="Arial" charset="0"/>
              </a:rPr>
              <a:t>or </a:t>
            </a:r>
            <a:r>
              <a:rPr lang="en-GB" sz="1600">
                <a:latin typeface="Arial" charset="0"/>
              </a:rPr>
              <a:t>sub-scores</a:t>
            </a:r>
            <a:r>
              <a:rPr lang="en-GB" sz="1600" b="0">
                <a:latin typeface="Arial" charset="0"/>
              </a:rPr>
              <a:t> also help pinpoint very specific strengths and development needs</a:t>
            </a:r>
          </a:p>
          <a:p>
            <a:pPr marL="285750" indent="-285750">
              <a:spcBef>
                <a:spcPct val="50000"/>
              </a:spcBef>
              <a:spcAft>
                <a:spcPts val="600"/>
              </a:spcAft>
              <a:buFont typeface="Wingdings" panose="05000000000000000000" pitchFamily="2" charset="2"/>
              <a:buChar char="§"/>
            </a:pPr>
            <a:r>
              <a:rPr lang="en-GB" sz="1600" b="0">
                <a:latin typeface="Arial" charset="0"/>
              </a:rPr>
              <a:t>Unsupervised online item-banked tests feature information about the combination of an individual’s </a:t>
            </a:r>
            <a:r>
              <a:rPr lang="en-GB" sz="1600">
                <a:latin typeface="Arial" charset="0"/>
              </a:rPr>
              <a:t>Pace</a:t>
            </a:r>
            <a:r>
              <a:rPr lang="en-GB" sz="1600" b="0">
                <a:latin typeface="Arial" charset="0"/>
              </a:rPr>
              <a:t> and </a:t>
            </a:r>
            <a:r>
              <a:rPr lang="en-GB" sz="1600">
                <a:latin typeface="Arial" charset="0"/>
              </a:rPr>
              <a:t>Aptitude</a:t>
            </a:r>
          </a:p>
          <a:p>
            <a:pPr marL="285750" indent="-285750">
              <a:spcBef>
                <a:spcPct val="50000"/>
              </a:spcBef>
              <a:spcAft>
                <a:spcPts val="600"/>
              </a:spcAft>
              <a:buFont typeface="Wingdings" panose="05000000000000000000" pitchFamily="2" charset="2"/>
              <a:buChar char="§"/>
            </a:pPr>
            <a:r>
              <a:rPr lang="en-GB" sz="1600" b="0">
                <a:latin typeface="Arial" charset="0"/>
              </a:rPr>
              <a:t>Hard copy and supervised fixed-content tests contain information about an individual’s </a:t>
            </a:r>
            <a:r>
              <a:rPr lang="en-GB" sz="1600">
                <a:latin typeface="Arial" charset="0"/>
              </a:rPr>
              <a:t>Speed, Accuracy </a:t>
            </a:r>
            <a:r>
              <a:rPr lang="en-GB" sz="1600" b="0">
                <a:latin typeface="Arial" charset="0"/>
              </a:rPr>
              <a:t>and</a:t>
            </a:r>
            <a:r>
              <a:rPr lang="en-GB" sz="1600">
                <a:latin typeface="Arial" charset="0"/>
              </a:rPr>
              <a:t> Caution</a:t>
            </a:r>
          </a:p>
          <a:p>
            <a:pPr marL="285750" indent="-285750">
              <a:spcBef>
                <a:spcPct val="50000"/>
              </a:spcBef>
              <a:spcAft>
                <a:spcPts val="600"/>
              </a:spcAft>
              <a:buFont typeface="Wingdings" panose="05000000000000000000" pitchFamily="2" charset="2"/>
              <a:buChar char="§"/>
            </a:pPr>
            <a:r>
              <a:rPr lang="en-GB" sz="1600">
                <a:latin typeface="Arial" charset="0"/>
              </a:rPr>
              <a:t>Answer forms </a:t>
            </a:r>
            <a:r>
              <a:rPr lang="en-GB" sz="1600" b="0">
                <a:latin typeface="Arial" charset="0"/>
              </a:rPr>
              <a:t>and </a:t>
            </a:r>
            <a:r>
              <a:rPr lang="en-GB" sz="1600">
                <a:latin typeface="Arial" charset="0"/>
              </a:rPr>
              <a:t>feedback reports </a:t>
            </a:r>
            <a:r>
              <a:rPr lang="en-GB" sz="1600" b="0">
                <a:latin typeface="Arial" charset="0"/>
              </a:rPr>
              <a:t>give straightforward feedback and development advice for candidates, line managers and trained test users</a:t>
            </a:r>
          </a:p>
          <a:p>
            <a:pPr marL="285750" indent="-285750">
              <a:spcBef>
                <a:spcPct val="50000"/>
              </a:spcBef>
              <a:spcAft>
                <a:spcPts val="600"/>
              </a:spcAft>
              <a:buFont typeface="Wingdings" panose="05000000000000000000" pitchFamily="2" charset="2"/>
              <a:buChar char="§"/>
            </a:pPr>
            <a:endParaRPr lang="en-GB" sz="1600">
              <a:latin typeface="Arial" charset="0"/>
            </a:endParaRPr>
          </a:p>
          <a:p>
            <a:pPr marL="285750" indent="-285750">
              <a:spcBef>
                <a:spcPct val="50000"/>
              </a:spcBef>
              <a:spcAft>
                <a:spcPts val="600"/>
              </a:spcAft>
              <a:buFont typeface="Wingdings" panose="05000000000000000000" pitchFamily="2" charset="2"/>
              <a:buChar char="§"/>
            </a:pPr>
            <a:endParaRPr lang="en-GB" sz="1600">
              <a:latin typeface="Arial" charset="0"/>
            </a:endParaRPr>
          </a:p>
          <a:p>
            <a:pPr marL="285750" indent="-285750">
              <a:spcBef>
                <a:spcPct val="50000"/>
              </a:spcBef>
              <a:spcAft>
                <a:spcPts val="600"/>
              </a:spcAft>
              <a:buFont typeface="Wingdings" panose="05000000000000000000" pitchFamily="2" charset="2"/>
              <a:buChar char="§"/>
            </a:pPr>
            <a:endParaRPr lang="en-GB" sz="1600">
              <a:latin typeface="Arial" charset="0"/>
            </a:endParaRPr>
          </a:p>
          <a:p>
            <a:pPr marL="171450" indent="-171450">
              <a:spcAft>
                <a:spcPts val="600"/>
              </a:spcAft>
              <a:buFont typeface="Wingdings" panose="05000000000000000000" pitchFamily="2" charset="2"/>
              <a:buChar char="§"/>
            </a:pPr>
            <a:endParaRPr lang="en-GB" sz="1600">
              <a:latin typeface="Arial" charset="0"/>
            </a:endParaRPr>
          </a:p>
          <a:p>
            <a:pPr marL="171450" indent="-171450">
              <a:spcAft>
                <a:spcPts val="600"/>
              </a:spcAft>
              <a:buFont typeface="Wingdings" panose="05000000000000000000" pitchFamily="2" charset="2"/>
              <a:buChar char="§"/>
            </a:pPr>
            <a:endParaRPr lang="en-GB" sz="1600">
              <a:latin typeface="Arial" charset="0"/>
            </a:endParaRPr>
          </a:p>
          <a:p>
            <a:pPr marL="171450" indent="-171450">
              <a:spcAft>
                <a:spcPts val="600"/>
              </a:spcAft>
              <a:buFont typeface="Wingdings" panose="05000000000000000000" pitchFamily="2" charset="2"/>
              <a:buChar char="§"/>
            </a:pPr>
            <a:endParaRPr lang="en-GB" sz="1600">
              <a:latin typeface="Arial" charset="0"/>
            </a:endParaRPr>
          </a:p>
          <a:p>
            <a:pPr marL="285750" indent="-285750">
              <a:spcAft>
                <a:spcPts val="600"/>
              </a:spcAft>
              <a:buFont typeface="Wingdings" panose="05000000000000000000" pitchFamily="2" charset="2"/>
              <a:buChar char="§"/>
            </a:pPr>
            <a:endParaRPr lang="en-GB" sz="1600"/>
          </a:p>
        </p:txBody>
      </p:sp>
    </p:spTree>
    <p:extLst>
      <p:ext uri="{BB962C8B-B14F-4D97-AF65-F5344CB8AC3E}">
        <p14:creationId xmlns:p14="http://schemas.microsoft.com/office/powerpoint/2010/main" val="2663828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Unsupervised Item-banked Profile Example</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61</a:t>
            </a:fld>
            <a:endParaRPr lang="en-US"/>
          </a:p>
        </p:txBody>
      </p:sp>
      <p:pic>
        <p:nvPicPr>
          <p:cNvPr id="9" name="Content Placeholder 8">
            <a:extLst>
              <a:ext uri="{FF2B5EF4-FFF2-40B4-BE49-F238E27FC236}">
                <a16:creationId xmlns:a16="http://schemas.microsoft.com/office/drawing/2014/main" id="{02A3B646-9B4D-470B-8506-549B074C0DC0}"/>
              </a:ext>
            </a:extLst>
          </p:cNvPr>
          <p:cNvPicPr>
            <a:picLocks noGrp="1" noChangeAspect="1"/>
          </p:cNvPicPr>
          <p:nvPr>
            <p:ph idx="1"/>
          </p:nvPr>
        </p:nvPicPr>
        <p:blipFill>
          <a:blip r:embed="rId3"/>
          <a:stretch>
            <a:fillRect/>
          </a:stretch>
        </p:blipFill>
        <p:spPr>
          <a:xfrm>
            <a:off x="609600" y="2175518"/>
            <a:ext cx="10972800" cy="3268964"/>
          </a:xfrm>
          <a:prstGeom prst="rect">
            <a:avLst/>
          </a:prstGeom>
        </p:spPr>
      </p:pic>
    </p:spTree>
    <p:extLst>
      <p:ext uri="{BB962C8B-B14F-4D97-AF65-F5344CB8AC3E}">
        <p14:creationId xmlns:p14="http://schemas.microsoft.com/office/powerpoint/2010/main" val="2736251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Unsupervised Item-Banked Profile Example</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62</a:t>
            </a:fld>
            <a:endParaRPr lang="en-US"/>
          </a:p>
        </p:txBody>
      </p:sp>
      <p:pic>
        <p:nvPicPr>
          <p:cNvPr id="10" name="Content Placeholder 9">
            <a:extLst>
              <a:ext uri="{FF2B5EF4-FFF2-40B4-BE49-F238E27FC236}">
                <a16:creationId xmlns:a16="http://schemas.microsoft.com/office/drawing/2014/main" id="{B755C8C4-AC24-45CB-8352-CE27492BFF0F}"/>
              </a:ext>
            </a:extLst>
          </p:cNvPr>
          <p:cNvPicPr>
            <a:picLocks noGrp="1" noChangeAspect="1"/>
          </p:cNvPicPr>
          <p:nvPr>
            <p:ph idx="1"/>
          </p:nvPr>
        </p:nvPicPr>
        <p:blipFill>
          <a:blip r:embed="rId4"/>
          <a:stretch>
            <a:fillRect/>
          </a:stretch>
        </p:blipFill>
        <p:spPr>
          <a:xfrm>
            <a:off x="3349494" y="992104"/>
            <a:ext cx="5493012" cy="5187576"/>
          </a:xfrm>
          <a:prstGeom prst="rect">
            <a:avLst/>
          </a:prstGeom>
        </p:spPr>
      </p:pic>
    </p:spTree>
    <p:extLst>
      <p:ext uri="{BB962C8B-B14F-4D97-AF65-F5344CB8AC3E}">
        <p14:creationId xmlns:p14="http://schemas.microsoft.com/office/powerpoint/2010/main" val="2513195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Process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63</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latin typeface="Arial" charset="0"/>
              </a:rPr>
              <a:t>Introduction and purpose</a:t>
            </a:r>
          </a:p>
          <a:p>
            <a:pPr marL="285750" indent="-285750">
              <a:spcAft>
                <a:spcPts val="600"/>
              </a:spcAft>
              <a:buFont typeface="Wingdings" panose="05000000000000000000" pitchFamily="2" charset="2"/>
              <a:buChar char="§"/>
            </a:pPr>
            <a:r>
              <a:rPr lang="en-GB" sz="1600" b="0">
                <a:latin typeface="Arial" charset="0"/>
              </a:rPr>
              <a:t>Summary of tests used and comparison group</a:t>
            </a:r>
          </a:p>
          <a:p>
            <a:pPr marL="285750" indent="-285750">
              <a:spcAft>
                <a:spcPts val="600"/>
              </a:spcAft>
              <a:buFont typeface="Wingdings" panose="05000000000000000000" pitchFamily="2" charset="2"/>
              <a:buChar char="§"/>
            </a:pPr>
            <a:r>
              <a:rPr lang="en-GB" sz="1600" b="0">
                <a:latin typeface="Arial" charset="0"/>
              </a:rPr>
              <a:t>Background</a:t>
            </a:r>
          </a:p>
          <a:p>
            <a:pPr marL="285750" indent="-285750">
              <a:spcAft>
                <a:spcPts val="600"/>
              </a:spcAft>
              <a:buFont typeface="Wingdings" panose="05000000000000000000" pitchFamily="2" charset="2"/>
              <a:buChar char="§"/>
            </a:pPr>
            <a:r>
              <a:rPr lang="en-GB" sz="1600" b="0">
                <a:latin typeface="Arial" charset="0"/>
              </a:rPr>
              <a:t>Encourage self-assessment</a:t>
            </a:r>
          </a:p>
          <a:p>
            <a:pPr marL="285750" indent="-285750">
              <a:spcAft>
                <a:spcPts val="600"/>
              </a:spcAft>
              <a:buFont typeface="Wingdings" panose="05000000000000000000" pitchFamily="2" charset="2"/>
              <a:buChar char="§"/>
            </a:pPr>
            <a:r>
              <a:rPr lang="en-GB" sz="1600" b="0">
                <a:latin typeface="Arial" charset="0"/>
              </a:rPr>
              <a:t>Discuss overall performance </a:t>
            </a:r>
          </a:p>
          <a:p>
            <a:pPr marL="285750" indent="-285750">
              <a:spcAft>
                <a:spcPts val="600"/>
              </a:spcAft>
              <a:buFont typeface="Wingdings" panose="05000000000000000000" pitchFamily="2" charset="2"/>
              <a:buChar char="§"/>
            </a:pPr>
            <a:r>
              <a:rPr lang="en-GB" sz="1600" b="0">
                <a:latin typeface="Arial" charset="0"/>
              </a:rPr>
              <a:t>Review pace and sub-scores (for in-depth feedback)</a:t>
            </a:r>
          </a:p>
          <a:p>
            <a:pPr marL="285750" indent="-285750">
              <a:spcAft>
                <a:spcPts val="600"/>
              </a:spcAft>
              <a:buFont typeface="Wingdings" panose="05000000000000000000" pitchFamily="2" charset="2"/>
              <a:buChar char="§"/>
            </a:pPr>
            <a:r>
              <a:rPr lang="en-GB" sz="1600" b="0">
                <a:latin typeface="Arial" charset="0"/>
              </a:rPr>
              <a:t>Summary and review</a:t>
            </a:r>
          </a:p>
          <a:p>
            <a:pPr>
              <a:spcAft>
                <a:spcPts val="600"/>
              </a:spcAft>
            </a:pPr>
            <a:endParaRPr lang="en-GB" sz="1600"/>
          </a:p>
        </p:txBody>
      </p:sp>
    </p:spTree>
    <p:extLst>
      <p:ext uri="{BB962C8B-B14F-4D97-AF65-F5344CB8AC3E}">
        <p14:creationId xmlns:p14="http://schemas.microsoft.com/office/powerpoint/2010/main" val="3303797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Full Report</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64</a:t>
            </a:fld>
            <a:endParaRPr lang="en-US"/>
          </a:p>
        </p:txBody>
      </p:sp>
      <p:pic>
        <p:nvPicPr>
          <p:cNvPr id="10" name="Picture 9" descr="A screenshot of a cell phone&#10;&#10;Description automatically generated">
            <a:extLst>
              <a:ext uri="{FF2B5EF4-FFF2-40B4-BE49-F238E27FC236}">
                <a16:creationId xmlns:a16="http://schemas.microsoft.com/office/drawing/2014/main" id="{336606CF-06CE-4369-8CE4-3F4946AE03DD}"/>
              </a:ext>
            </a:extLst>
          </p:cNvPr>
          <p:cNvPicPr>
            <a:picLocks noChangeAspect="1"/>
          </p:cNvPicPr>
          <p:nvPr/>
        </p:nvPicPr>
        <p:blipFill rotWithShape="1">
          <a:blip r:embed="rId3">
            <a:extLst>
              <a:ext uri="{28A0092B-C50C-407E-A947-70E740481C1C}">
                <a14:useLocalDpi xmlns:a14="http://schemas.microsoft.com/office/drawing/2010/main" val="0"/>
              </a:ext>
            </a:extLst>
          </a:blip>
          <a:srcRect b="4394"/>
          <a:stretch/>
        </p:blipFill>
        <p:spPr>
          <a:xfrm>
            <a:off x="2025043" y="931714"/>
            <a:ext cx="3939461" cy="5320950"/>
          </a:xfrm>
          <a:prstGeom prst="rect">
            <a:avLst/>
          </a:prstGeom>
          <a:ln>
            <a:solidFill>
              <a:schemeClr val="tx1"/>
            </a:solidFill>
          </a:ln>
        </p:spPr>
      </p:pic>
      <p:pic>
        <p:nvPicPr>
          <p:cNvPr id="12" name="Picture 11" descr="A screenshot of a cell phone&#10;&#10;Description automatically generated">
            <a:extLst>
              <a:ext uri="{FF2B5EF4-FFF2-40B4-BE49-F238E27FC236}">
                <a16:creationId xmlns:a16="http://schemas.microsoft.com/office/drawing/2014/main" id="{A8292568-EF8A-4F64-845F-1D299A169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94"/>
          <a:stretch/>
        </p:blipFill>
        <p:spPr>
          <a:xfrm>
            <a:off x="6231385" y="941302"/>
            <a:ext cx="3935572" cy="5320949"/>
          </a:xfrm>
          <a:prstGeom prst="rect">
            <a:avLst/>
          </a:prstGeom>
          <a:ln>
            <a:solidFill>
              <a:schemeClr val="tx1"/>
            </a:solidFill>
          </a:ln>
        </p:spPr>
      </p:pic>
    </p:spTree>
    <p:extLst>
      <p:ext uri="{BB962C8B-B14F-4D97-AF65-F5344CB8AC3E}">
        <p14:creationId xmlns:p14="http://schemas.microsoft.com/office/powerpoint/2010/main" val="22409059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12146"/>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Full Report</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65</a:t>
            </a:fld>
            <a:endParaRPr lang="en-US"/>
          </a:p>
        </p:txBody>
      </p:sp>
      <p:grpSp>
        <p:nvGrpSpPr>
          <p:cNvPr id="9" name="Group 8">
            <a:extLst>
              <a:ext uri="{FF2B5EF4-FFF2-40B4-BE49-F238E27FC236}">
                <a16:creationId xmlns:a16="http://schemas.microsoft.com/office/drawing/2014/main" id="{0CD0A12B-A6EA-4C7C-9426-85539BD96E99}"/>
              </a:ext>
            </a:extLst>
          </p:cNvPr>
          <p:cNvGrpSpPr/>
          <p:nvPr/>
        </p:nvGrpSpPr>
        <p:grpSpPr>
          <a:xfrm>
            <a:off x="2020652" y="938739"/>
            <a:ext cx="8150696" cy="5331950"/>
            <a:chOff x="2026485" y="938739"/>
            <a:chExt cx="8150696" cy="5331950"/>
          </a:xfrm>
        </p:grpSpPr>
        <p:pic>
          <p:nvPicPr>
            <p:cNvPr id="11" name="Picture 10" descr="A screenshot of a social media post&#10;&#10;Description automatically generated">
              <a:extLst>
                <a:ext uri="{FF2B5EF4-FFF2-40B4-BE49-F238E27FC236}">
                  <a16:creationId xmlns:a16="http://schemas.microsoft.com/office/drawing/2014/main" id="{FDC57F8B-1221-4E5E-9DEA-22BF00BF0D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290"/>
            <a:stretch/>
          </p:blipFill>
          <p:spPr>
            <a:xfrm>
              <a:off x="2026485" y="938739"/>
              <a:ext cx="3939460" cy="5331950"/>
            </a:xfrm>
            <a:prstGeom prst="rect">
              <a:avLst/>
            </a:prstGeom>
            <a:ln>
              <a:solidFill>
                <a:schemeClr val="tx1"/>
              </a:solidFill>
            </a:ln>
          </p:spPr>
        </p:pic>
        <p:pic>
          <p:nvPicPr>
            <p:cNvPr id="14" name="Picture 13" descr="A screenshot of a social media post&#10;&#10;Description automatically generated">
              <a:extLst>
                <a:ext uri="{FF2B5EF4-FFF2-40B4-BE49-F238E27FC236}">
                  <a16:creationId xmlns:a16="http://schemas.microsoft.com/office/drawing/2014/main" id="{4C86C6EC-297F-46D1-847D-94243FE300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64"/>
            <a:stretch/>
          </p:blipFill>
          <p:spPr>
            <a:xfrm>
              <a:off x="6232540" y="946923"/>
              <a:ext cx="3944641" cy="5323766"/>
            </a:xfrm>
            <a:prstGeom prst="rect">
              <a:avLst/>
            </a:prstGeom>
            <a:ln>
              <a:solidFill>
                <a:schemeClr val="tx1"/>
              </a:solidFill>
            </a:ln>
          </p:spPr>
        </p:pic>
      </p:grpSp>
    </p:spTree>
    <p:extLst>
      <p:ext uri="{BB962C8B-B14F-4D97-AF65-F5344CB8AC3E}">
        <p14:creationId xmlns:p14="http://schemas.microsoft.com/office/powerpoint/2010/main" val="3233695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12146"/>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Full Report</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66</a:t>
            </a:fld>
            <a:endParaRPr lang="en-US"/>
          </a:p>
        </p:txBody>
      </p:sp>
      <p:pic>
        <p:nvPicPr>
          <p:cNvPr id="6" name="Picture 5" descr="A screenshot of a cell phone&#10;&#10;Description automatically generated">
            <a:extLst>
              <a:ext uri="{FF2B5EF4-FFF2-40B4-BE49-F238E27FC236}">
                <a16:creationId xmlns:a16="http://schemas.microsoft.com/office/drawing/2014/main" id="{EBEC648F-68E0-4E1E-8536-A23FDD70F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330"/>
          <a:stretch/>
        </p:blipFill>
        <p:spPr>
          <a:xfrm>
            <a:off x="2021263" y="938739"/>
            <a:ext cx="3939460" cy="5329742"/>
          </a:xfrm>
          <a:prstGeom prst="rect">
            <a:avLst/>
          </a:prstGeom>
          <a:ln>
            <a:solidFill>
              <a:schemeClr val="tx1"/>
            </a:solidFill>
          </a:ln>
        </p:spPr>
      </p:pic>
      <p:pic>
        <p:nvPicPr>
          <p:cNvPr id="10" name="Picture 9" descr="A screenshot of a cell phone&#10;&#10;Description automatically generated">
            <a:extLst>
              <a:ext uri="{FF2B5EF4-FFF2-40B4-BE49-F238E27FC236}">
                <a16:creationId xmlns:a16="http://schemas.microsoft.com/office/drawing/2014/main" id="{3BAFB304-C651-44E1-B92D-1A5CB3167E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4331"/>
          <a:stretch/>
        </p:blipFill>
        <p:spPr>
          <a:xfrm>
            <a:off x="6228481" y="940947"/>
            <a:ext cx="3939460" cy="5329742"/>
          </a:xfrm>
          <a:prstGeom prst="rect">
            <a:avLst/>
          </a:prstGeom>
          <a:ln>
            <a:solidFill>
              <a:schemeClr val="tx1"/>
            </a:solidFill>
          </a:ln>
        </p:spPr>
      </p:pic>
      <p:pic>
        <p:nvPicPr>
          <p:cNvPr id="13" name="Picture 12" descr="A screenshot of a cell phone&#10;&#10;Description automatically generated">
            <a:extLst>
              <a:ext uri="{FF2B5EF4-FFF2-40B4-BE49-F238E27FC236}">
                <a16:creationId xmlns:a16="http://schemas.microsoft.com/office/drawing/2014/main" id="{82ED6E6E-82B3-4198-AD76-01889065EC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9126"/>
          <a:stretch/>
        </p:blipFill>
        <p:spPr>
          <a:xfrm>
            <a:off x="6228481" y="4548527"/>
            <a:ext cx="3939460" cy="1719954"/>
          </a:xfrm>
          <a:prstGeom prst="rect">
            <a:avLst/>
          </a:prstGeom>
          <a:ln>
            <a:solidFill>
              <a:schemeClr val="tx1"/>
            </a:solidFill>
          </a:ln>
        </p:spPr>
      </p:pic>
    </p:spTree>
    <p:extLst>
      <p:ext uri="{BB962C8B-B14F-4D97-AF65-F5344CB8AC3E}">
        <p14:creationId xmlns:p14="http://schemas.microsoft.com/office/powerpoint/2010/main" val="3536149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Tips – ‘Do’s and Don’ts’	</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67</a:t>
            </a:fld>
            <a:endParaRPr lang="en-US"/>
          </a:p>
        </p:txBody>
      </p:sp>
      <p:pic>
        <p:nvPicPr>
          <p:cNvPr id="9" name="Picture 8">
            <a:extLst>
              <a:ext uri="{FF2B5EF4-FFF2-40B4-BE49-F238E27FC236}">
                <a16:creationId xmlns:a16="http://schemas.microsoft.com/office/drawing/2014/main" id="{25981DB6-8CF8-4CB6-B1C6-F45963D15463}"/>
              </a:ext>
            </a:extLst>
          </p:cNvPr>
          <p:cNvPicPr>
            <a:picLocks noChangeAspect="1"/>
          </p:cNvPicPr>
          <p:nvPr/>
        </p:nvPicPr>
        <p:blipFill rotWithShape="1">
          <a:blip r:embed="rId4"/>
          <a:srcRect l="1100" t="52083" r="1100" b="1337"/>
          <a:stretch/>
        </p:blipFill>
        <p:spPr>
          <a:xfrm>
            <a:off x="3477730" y="3643710"/>
            <a:ext cx="5617882" cy="2388200"/>
          </a:xfrm>
          <a:prstGeom prst="rect">
            <a:avLst/>
          </a:prstGeom>
        </p:spPr>
      </p:pic>
      <p:pic>
        <p:nvPicPr>
          <p:cNvPr id="12" name="Picture 11">
            <a:extLst>
              <a:ext uri="{FF2B5EF4-FFF2-40B4-BE49-F238E27FC236}">
                <a16:creationId xmlns:a16="http://schemas.microsoft.com/office/drawing/2014/main" id="{B75A3A5D-FEBF-44E8-8224-B581A21BF819}"/>
              </a:ext>
            </a:extLst>
          </p:cNvPr>
          <p:cNvPicPr>
            <a:picLocks noChangeAspect="1"/>
          </p:cNvPicPr>
          <p:nvPr/>
        </p:nvPicPr>
        <p:blipFill rotWithShape="1">
          <a:blip r:embed="rId4"/>
          <a:srcRect l="1258" t="1319" r="941" b="52102"/>
          <a:stretch/>
        </p:blipFill>
        <p:spPr>
          <a:xfrm>
            <a:off x="3477730" y="1150646"/>
            <a:ext cx="5617882" cy="2388200"/>
          </a:xfrm>
          <a:prstGeom prst="rect">
            <a:avLst/>
          </a:prstGeom>
        </p:spPr>
      </p:pic>
      <p:sp>
        <p:nvSpPr>
          <p:cNvPr id="10" name="Content Placeholder 3">
            <a:extLst>
              <a:ext uri="{FF2B5EF4-FFF2-40B4-BE49-F238E27FC236}">
                <a16:creationId xmlns:a16="http://schemas.microsoft.com/office/drawing/2014/main" id="{6D8BB4C1-2212-4851-9E26-9799B319CE0D}"/>
              </a:ext>
            </a:extLst>
          </p:cNvPr>
          <p:cNvSpPr>
            <a:spLocks noGrp="1"/>
          </p:cNvSpPr>
          <p:nvPr>
            <p:ph idx="1"/>
          </p:nvPr>
        </p:nvSpPr>
        <p:spPr>
          <a:xfrm>
            <a:off x="3829794" y="4106043"/>
            <a:ext cx="2846439" cy="1424612"/>
          </a:xfrm>
        </p:spPr>
        <p:txBody>
          <a:bodyPr/>
          <a:lstStyle/>
          <a:p>
            <a:pPr marL="285750" indent="-285750">
              <a:lnSpc>
                <a:spcPct val="125000"/>
              </a:lnSpc>
              <a:buSzPct val="120000"/>
              <a:buFont typeface="Wingdings" panose="05000000000000000000" pitchFamily="2" charset="2"/>
              <a:buChar char="§"/>
            </a:pPr>
            <a:r>
              <a:rPr lang="en-GB" b="0">
                <a:latin typeface="Arial" charset="0"/>
              </a:rPr>
              <a:t>Don’t give too much information or too many scores at once</a:t>
            </a:r>
          </a:p>
          <a:p>
            <a:pPr marL="285750" indent="-285750">
              <a:lnSpc>
                <a:spcPct val="125000"/>
              </a:lnSpc>
              <a:buSzPct val="120000"/>
              <a:buFont typeface="Wingdings" panose="05000000000000000000" pitchFamily="2" charset="2"/>
              <a:buChar char="§"/>
            </a:pPr>
            <a:r>
              <a:rPr lang="en-GB" b="0">
                <a:latin typeface="Arial" charset="0"/>
              </a:rPr>
              <a:t>Don’t use technical jargon</a:t>
            </a:r>
          </a:p>
          <a:p>
            <a:pPr marL="285750" indent="-285750">
              <a:lnSpc>
                <a:spcPct val="125000"/>
              </a:lnSpc>
              <a:buSzPct val="120000"/>
              <a:buFont typeface="Wingdings" panose="05000000000000000000" pitchFamily="2" charset="2"/>
              <a:buChar char="§"/>
            </a:pPr>
            <a:r>
              <a:rPr lang="en-GB" b="0">
                <a:latin typeface="Arial" charset="0"/>
              </a:rPr>
              <a:t>Don’t make value judgments</a:t>
            </a:r>
          </a:p>
        </p:txBody>
      </p:sp>
      <p:sp>
        <p:nvSpPr>
          <p:cNvPr id="11" name="Content Placeholder 3">
            <a:extLst>
              <a:ext uri="{FF2B5EF4-FFF2-40B4-BE49-F238E27FC236}">
                <a16:creationId xmlns:a16="http://schemas.microsoft.com/office/drawing/2014/main" id="{7808102B-4587-45D9-96C7-B99B456EC999}"/>
              </a:ext>
            </a:extLst>
          </p:cNvPr>
          <p:cNvSpPr txBox="1">
            <a:spLocks/>
          </p:cNvSpPr>
          <p:nvPr/>
        </p:nvSpPr>
        <p:spPr>
          <a:xfrm>
            <a:off x="3829794" y="1386983"/>
            <a:ext cx="3023419" cy="2003808"/>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5000"/>
              </a:lnSpc>
              <a:buSzPct val="120000"/>
              <a:buFont typeface="Wingdings" panose="05000000000000000000" pitchFamily="2" charset="2"/>
              <a:buChar char="§"/>
            </a:pPr>
            <a:r>
              <a:rPr lang="en-GB" b="0">
                <a:latin typeface="Arial" charset="0"/>
              </a:rPr>
              <a:t>Do build rapport</a:t>
            </a:r>
          </a:p>
          <a:p>
            <a:pPr marL="285750" indent="-285750">
              <a:lnSpc>
                <a:spcPct val="125000"/>
              </a:lnSpc>
              <a:buSzPct val="120000"/>
              <a:buFont typeface="Wingdings" panose="05000000000000000000" pitchFamily="2" charset="2"/>
              <a:buChar char="§"/>
            </a:pPr>
            <a:r>
              <a:rPr lang="en-GB" b="0">
                <a:latin typeface="Arial" charset="0"/>
              </a:rPr>
              <a:t>Do ensure two-way dialogue</a:t>
            </a:r>
          </a:p>
          <a:p>
            <a:pPr marL="285750" indent="-285750">
              <a:lnSpc>
                <a:spcPct val="125000"/>
              </a:lnSpc>
              <a:buSzPct val="120000"/>
              <a:buFont typeface="Wingdings" panose="05000000000000000000" pitchFamily="2" charset="2"/>
              <a:buChar char="§"/>
            </a:pPr>
            <a:r>
              <a:rPr lang="en-GB" b="0">
                <a:latin typeface="Arial" charset="0"/>
              </a:rPr>
              <a:t>Do gauge candidate reactions and impressions</a:t>
            </a:r>
          </a:p>
          <a:p>
            <a:pPr marL="285750" indent="-285750">
              <a:lnSpc>
                <a:spcPct val="125000"/>
              </a:lnSpc>
              <a:buSzPct val="120000"/>
              <a:buFont typeface="Wingdings" panose="05000000000000000000" pitchFamily="2" charset="2"/>
              <a:buChar char="§"/>
            </a:pPr>
            <a:r>
              <a:rPr lang="en-GB" b="0">
                <a:latin typeface="Arial" charset="0"/>
              </a:rPr>
              <a:t>Do discuss development areas if raised by candidate</a:t>
            </a:r>
            <a:br>
              <a:rPr lang="en-GB" b="0">
                <a:latin typeface="Arial" charset="0"/>
              </a:rPr>
            </a:br>
            <a:endParaRPr lang="en-GB" b="0">
              <a:latin typeface="Arial" charset="0"/>
            </a:endParaRPr>
          </a:p>
          <a:p>
            <a:pPr marL="285750" indent="-285750">
              <a:buFont typeface="Wingdings" panose="05000000000000000000" pitchFamily="2" charset="2"/>
              <a:buChar char="§"/>
            </a:pPr>
            <a:endParaRPr lang="en-GB" b="0"/>
          </a:p>
        </p:txBody>
      </p:sp>
    </p:spTree>
    <p:extLst>
      <p:ext uri="{BB962C8B-B14F-4D97-AF65-F5344CB8AC3E}">
        <p14:creationId xmlns:p14="http://schemas.microsoft.com/office/powerpoint/2010/main" val="10313393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Practical Session: Feedback</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Workbook page 9</a:t>
            </a:r>
          </a:p>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10" name="Picture 9" descr="A screenshot of a cell phone&#10;&#10;Description automatically generated">
            <a:extLst>
              <a:ext uri="{FF2B5EF4-FFF2-40B4-BE49-F238E27FC236}">
                <a16:creationId xmlns:a16="http://schemas.microsoft.com/office/drawing/2014/main" id="{293E37B8-183F-4517-ABEA-E0D934EDC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975"/>
          <a:stretch/>
        </p:blipFill>
        <p:spPr>
          <a:xfrm>
            <a:off x="8748353" y="1243494"/>
            <a:ext cx="2545286" cy="3456326"/>
          </a:xfrm>
          <a:prstGeom prst="rect">
            <a:avLst/>
          </a:prstGeom>
          <a:ln>
            <a:solidFill>
              <a:schemeClr val="tx1"/>
            </a:solidFill>
          </a:ln>
        </p:spPr>
      </p:pic>
      <p:sp>
        <p:nvSpPr>
          <p:cNvPr id="11" name="TextBox 10">
            <a:extLst>
              <a:ext uri="{FF2B5EF4-FFF2-40B4-BE49-F238E27FC236}">
                <a16:creationId xmlns:a16="http://schemas.microsoft.com/office/drawing/2014/main" id="{CF6D35E8-22A5-49BC-8C81-10F2D489591A}"/>
              </a:ext>
            </a:extLst>
          </p:cNvPr>
          <p:cNvSpPr txBox="1"/>
          <p:nvPr/>
        </p:nvSpPr>
        <p:spPr>
          <a:xfrm>
            <a:off x="931277" y="2153648"/>
            <a:ext cx="5192795" cy="18936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171450" marR="0" lvl="1" indent="-171450" algn="l" defTabSz="711200" rtl="0" eaLnBrk="1" fontAlgn="auto" latinLnBrk="0" hangingPunct="1">
              <a:lnSpc>
                <a:spcPct val="150000"/>
              </a:lnSpc>
              <a:spcBef>
                <a:spcPct val="0"/>
              </a:spcBef>
              <a:spcAft>
                <a:spcPct val="20000"/>
              </a:spcAft>
              <a:buClrTx/>
              <a:buSzTx/>
              <a:buFontTx/>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The candidate has been unsuccessful and has requested feedback on their aptitude performance.</a:t>
            </a: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Prepare your feedback session, including an introduction.</a:t>
            </a:r>
          </a:p>
          <a:p>
            <a:pPr marL="171450" lvl="1" indent="-171450" defTabSz="711200">
              <a:lnSpc>
                <a:spcPct val="150000"/>
              </a:lnSpc>
              <a:spcBef>
                <a:spcPct val="0"/>
              </a:spcBef>
              <a:spcAft>
                <a:spcPct val="20000"/>
              </a:spcAft>
              <a:buFont typeface="+mj-lt"/>
              <a:buAutoNum type="arabicPeriod"/>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Provide feedback to ‘Sample Candidate’.</a:t>
            </a:r>
          </a:p>
        </p:txBody>
      </p:sp>
      <p:grpSp>
        <p:nvGrpSpPr>
          <p:cNvPr id="12" name="Group 11">
            <a:extLst>
              <a:ext uri="{FF2B5EF4-FFF2-40B4-BE49-F238E27FC236}">
                <a16:creationId xmlns:a16="http://schemas.microsoft.com/office/drawing/2014/main" id="{F9526363-3147-49A5-8DE4-5161724ECC03}"/>
              </a:ext>
            </a:extLst>
          </p:cNvPr>
          <p:cNvGrpSpPr/>
          <p:nvPr/>
        </p:nvGrpSpPr>
        <p:grpSpPr>
          <a:xfrm>
            <a:off x="930249" y="1610030"/>
            <a:ext cx="5192795" cy="651901"/>
            <a:chOff x="0" y="0"/>
            <a:chExt cx="8229600" cy="611332"/>
          </a:xfrm>
        </p:grpSpPr>
        <p:sp>
          <p:nvSpPr>
            <p:cNvPr id="13" name="Rectangle: Rounded Corners 12">
              <a:extLst>
                <a:ext uri="{FF2B5EF4-FFF2-40B4-BE49-F238E27FC236}">
                  <a16:creationId xmlns:a16="http://schemas.microsoft.com/office/drawing/2014/main" id="{ED0E1232-9C2F-432A-A3E4-64BE2B2E594F}"/>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AEEC5C4A-A859-4050-B117-D6C883C2C896}"/>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Aptitude Feedback</a:t>
              </a:r>
            </a:p>
          </p:txBody>
        </p:sp>
      </p:grpSp>
      <p:pic>
        <p:nvPicPr>
          <p:cNvPr id="8" name="Content Placeholder 7">
            <a:extLst>
              <a:ext uri="{FF2B5EF4-FFF2-40B4-BE49-F238E27FC236}">
                <a16:creationId xmlns:a16="http://schemas.microsoft.com/office/drawing/2014/main" id="{4FE458EA-AA86-4922-9C7E-6A8FCE11C95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743812" y="2413888"/>
            <a:ext cx="2545286" cy="3595857"/>
          </a:xfrm>
          <a:ln>
            <a:solidFill>
              <a:schemeClr val="tx1"/>
            </a:solidFill>
          </a:ln>
        </p:spPr>
      </p:pic>
    </p:spTree>
    <p:extLst>
      <p:ext uri="{BB962C8B-B14F-4D97-AF65-F5344CB8AC3E}">
        <p14:creationId xmlns:p14="http://schemas.microsoft.com/office/powerpoint/2010/main" val="2972392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7</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Best Practice and Ethics</a:t>
            </a:r>
          </a:p>
        </p:txBody>
      </p:sp>
    </p:spTree>
    <p:extLst>
      <p:ext uri="{BB962C8B-B14F-4D97-AF65-F5344CB8AC3E}">
        <p14:creationId xmlns:p14="http://schemas.microsoft.com/office/powerpoint/2010/main" val="360084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DB0155-722B-432A-AA75-78936C0D3544}"/>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79E131-35D1-4967-8D78-6A20401748C9}"/>
              </a:ext>
            </a:extLst>
          </p:cNvPr>
          <p:cNvSpPr>
            <a:spLocks noGrp="1"/>
          </p:cNvSpPr>
          <p:nvPr>
            <p:ph type="title"/>
          </p:nvPr>
        </p:nvSpPr>
        <p:spPr/>
        <p:txBody>
          <a:bodyPr/>
          <a:lstStyle/>
          <a:p>
            <a:r>
              <a:rPr lang="en-GB" b="0"/>
              <a:t>How we help organizations</a:t>
            </a:r>
          </a:p>
        </p:txBody>
      </p:sp>
      <p:sp>
        <p:nvSpPr>
          <p:cNvPr id="3" name="Text Placeholder 2">
            <a:extLst>
              <a:ext uri="{FF2B5EF4-FFF2-40B4-BE49-F238E27FC236}">
                <a16:creationId xmlns:a16="http://schemas.microsoft.com/office/drawing/2014/main" id="{2E18844F-56AA-4076-954D-A43D659C8807}"/>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1A3DCC25-846D-4974-9E5F-F15FD5ABB400}"/>
              </a:ext>
            </a:extLst>
          </p:cNvPr>
          <p:cNvSpPr>
            <a:spLocks noGrp="1"/>
          </p:cNvSpPr>
          <p:nvPr>
            <p:ph type="sldNum" sz="quarter" idx="12"/>
          </p:nvPr>
        </p:nvSpPr>
        <p:spPr/>
        <p:txBody>
          <a:bodyPr/>
          <a:lstStyle/>
          <a:p>
            <a:fld id="{2083E393-C0BF-4ED8-8545-7E4C90AFF831}" type="slidenum">
              <a:rPr lang="en-US" smtClean="0"/>
              <a:pPr/>
              <a:t>7</a:t>
            </a:fld>
            <a:endParaRPr lang="en-US"/>
          </a:p>
        </p:txBody>
      </p:sp>
      <p:pic>
        <p:nvPicPr>
          <p:cNvPr id="6" name="Picture 5" descr="A screenshot of a cell phone&#10;&#10;Description automatically generated">
            <a:extLst>
              <a:ext uri="{FF2B5EF4-FFF2-40B4-BE49-F238E27FC236}">
                <a16:creationId xmlns:a16="http://schemas.microsoft.com/office/drawing/2014/main" id="{05929605-D344-43E6-8E32-C11A298D0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4111" y="937307"/>
            <a:ext cx="4943779" cy="5362952"/>
          </a:xfrm>
          <a:prstGeom prst="rect">
            <a:avLst/>
          </a:prstGeom>
        </p:spPr>
      </p:pic>
    </p:spTree>
    <p:extLst>
      <p:ext uri="{BB962C8B-B14F-4D97-AF65-F5344CB8AC3E}">
        <p14:creationId xmlns:p14="http://schemas.microsoft.com/office/powerpoint/2010/main" val="4250877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Best Practice: Key Points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70</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t>Promote proper data management</a:t>
            </a:r>
          </a:p>
          <a:p>
            <a:pPr marL="285750" indent="-285750">
              <a:spcAft>
                <a:spcPts val="600"/>
              </a:spcAft>
              <a:buFont typeface="Wingdings" panose="05000000000000000000" pitchFamily="2" charset="2"/>
              <a:buChar char="§"/>
            </a:pPr>
            <a:r>
              <a:rPr lang="en-GB" sz="1600" b="0"/>
              <a:t>Ensure fair assessment</a:t>
            </a:r>
          </a:p>
          <a:p>
            <a:pPr marL="285750" indent="-285750">
              <a:spcAft>
                <a:spcPts val="600"/>
              </a:spcAft>
              <a:buFont typeface="Wingdings" panose="05000000000000000000" pitchFamily="2" charset="2"/>
              <a:buChar char="§"/>
            </a:pPr>
            <a:r>
              <a:rPr lang="en-GB" sz="1600" b="0"/>
              <a:t>Consider the candidate’s needs</a:t>
            </a:r>
          </a:p>
          <a:p>
            <a:pPr marL="285750" indent="-285750">
              <a:spcAft>
                <a:spcPts val="600"/>
              </a:spcAft>
              <a:buFont typeface="Wingdings" panose="05000000000000000000" pitchFamily="2" charset="2"/>
              <a:buChar char="§"/>
            </a:pPr>
            <a:r>
              <a:rPr lang="en-GB" sz="1600" b="0"/>
              <a:t>Make accommodation for special requirements</a:t>
            </a:r>
          </a:p>
          <a:p>
            <a:pPr marL="285750" indent="-285750">
              <a:spcAft>
                <a:spcPts val="600"/>
              </a:spcAft>
              <a:buFont typeface="Wingdings" panose="05000000000000000000" pitchFamily="2" charset="2"/>
              <a:buChar char="§"/>
            </a:pPr>
            <a:r>
              <a:rPr lang="en-GB" sz="1600" b="0"/>
              <a:t>Review your testing policy</a:t>
            </a:r>
          </a:p>
          <a:p>
            <a:pPr marL="514350" lvl="2" indent="-285750">
              <a:spcAft>
                <a:spcPts val="600"/>
              </a:spcAft>
            </a:pPr>
            <a:r>
              <a:rPr lang="en-GB" sz="1600"/>
              <a:t>Test validity</a:t>
            </a:r>
          </a:p>
          <a:p>
            <a:pPr marL="514350" lvl="2" indent="-285750">
              <a:spcAft>
                <a:spcPts val="600"/>
              </a:spcAft>
            </a:pPr>
            <a:r>
              <a:rPr lang="en-GB" sz="1600"/>
              <a:t>Preparation materials</a:t>
            </a:r>
          </a:p>
          <a:p>
            <a:pPr marL="514350" lvl="2" indent="-285750">
              <a:spcAft>
                <a:spcPts val="600"/>
              </a:spcAft>
            </a:pPr>
            <a:r>
              <a:rPr lang="en-GB" sz="1600"/>
              <a:t>Monitoring differences</a:t>
            </a:r>
          </a:p>
          <a:p>
            <a:pPr lvl="2" indent="0">
              <a:spcAft>
                <a:spcPts val="600"/>
              </a:spcAft>
              <a:buNone/>
            </a:pPr>
            <a:endParaRPr lang="en-GB" sz="1600"/>
          </a:p>
          <a:p>
            <a:pPr marL="285750" indent="-285750">
              <a:spcAft>
                <a:spcPts val="600"/>
              </a:spcAft>
              <a:buFont typeface="Wingdings" panose="05000000000000000000" pitchFamily="2" charset="2"/>
              <a:buChar char="§"/>
            </a:pPr>
            <a:endParaRPr lang="en-GB" sz="1600" b="0"/>
          </a:p>
          <a:p>
            <a:pPr marL="285750" indent="-285750">
              <a:spcAft>
                <a:spcPts val="600"/>
              </a:spcAft>
              <a:buFont typeface="Wingdings" panose="05000000000000000000" pitchFamily="2" charset="2"/>
              <a:buChar char="§"/>
            </a:pPr>
            <a:endParaRPr lang="en-GB" sz="1600" b="0"/>
          </a:p>
          <a:p>
            <a:pPr marL="285750" indent="-285750">
              <a:spcAft>
                <a:spcPts val="600"/>
              </a:spcAft>
              <a:buFont typeface="Wingdings" panose="05000000000000000000" pitchFamily="2" charset="2"/>
              <a:buChar char="§"/>
            </a:pPr>
            <a:endParaRPr lang="en-GB" sz="1600" b="0"/>
          </a:p>
        </p:txBody>
      </p:sp>
    </p:spTree>
    <p:extLst>
      <p:ext uri="{BB962C8B-B14F-4D97-AF65-F5344CB8AC3E}">
        <p14:creationId xmlns:p14="http://schemas.microsoft.com/office/powerpoint/2010/main" val="42577928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Data Implications for Testing </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71</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buFont typeface="Arial" panose="020B0604020202020204" pitchFamily="34" charset="0"/>
              <a:buChar char="•"/>
            </a:pPr>
            <a:r>
              <a:rPr lang="en-US" sz="1600" b="0"/>
              <a:t>General Data Protection Regulation (GDPR) </a:t>
            </a:r>
          </a:p>
          <a:p>
            <a:pPr marL="285750" indent="-285750">
              <a:buFont typeface="Arial" panose="020B0604020202020204" pitchFamily="34" charset="0"/>
              <a:buChar char="•"/>
            </a:pPr>
            <a:r>
              <a:rPr lang="en-US" sz="1600" b="0"/>
              <a:t>Applicable when assessing for candidates and/or clients in the EU. </a:t>
            </a:r>
          </a:p>
          <a:p>
            <a:pPr marL="285750" indent="-285750">
              <a:buFont typeface="Arial" panose="020B0604020202020204" pitchFamily="34" charset="0"/>
              <a:buChar char="•"/>
            </a:pPr>
            <a:r>
              <a:rPr lang="en-US" sz="1600" b="0"/>
              <a:t>Six principles to ensure that information is handled properly: </a:t>
            </a:r>
          </a:p>
          <a:p>
            <a:pPr marL="571500" lvl="2" indent="-342900">
              <a:buFont typeface="+mj-lt"/>
              <a:buAutoNum type="arabicPeriod"/>
            </a:pPr>
            <a:r>
              <a:rPr lang="en-US" sz="1600" b="0"/>
              <a:t>Processed lawfully, fairly and in a transparent manner </a:t>
            </a:r>
          </a:p>
          <a:p>
            <a:pPr marL="571500" lvl="2" indent="-342900">
              <a:buFont typeface="+mj-lt"/>
              <a:buAutoNum type="arabicPeriod"/>
            </a:pPr>
            <a:r>
              <a:rPr lang="en-US" sz="1600" b="0"/>
              <a:t>Collected for specified, explicit and legitimate purposes and not further processed for an incompatible purpose </a:t>
            </a:r>
          </a:p>
          <a:p>
            <a:pPr marL="571500" lvl="2" indent="-342900">
              <a:buFont typeface="+mj-lt"/>
              <a:buAutoNum type="arabicPeriod"/>
            </a:pPr>
            <a:r>
              <a:rPr lang="en-US" sz="1600" b="0"/>
              <a:t>Adequate, relevant and limited to what is necessary in relation to the purpose </a:t>
            </a:r>
          </a:p>
          <a:p>
            <a:pPr marL="571500" lvl="2" indent="-342900">
              <a:buFont typeface="+mj-lt"/>
              <a:buAutoNum type="arabicPeriod"/>
            </a:pPr>
            <a:r>
              <a:rPr lang="en-US" sz="1600" b="0"/>
              <a:t>Accurate and, where necessary, kept up-to-date </a:t>
            </a:r>
          </a:p>
          <a:p>
            <a:pPr marL="571500" lvl="2" indent="-342900">
              <a:buFont typeface="+mj-lt"/>
              <a:buAutoNum type="arabicPeriod"/>
            </a:pPr>
            <a:r>
              <a:rPr lang="en-US" sz="1600" b="0"/>
              <a:t>Kept in a form which permits identification of data subjects for no longer than is necessary for the purpose </a:t>
            </a:r>
          </a:p>
          <a:p>
            <a:pPr marL="571500" lvl="2" indent="-342900">
              <a:buFont typeface="+mj-lt"/>
              <a:buAutoNum type="arabicPeriod"/>
            </a:pPr>
            <a:r>
              <a:rPr lang="en-US" sz="1600" b="0"/>
              <a:t>Processed in a manner that ensures appropriate security of the personal data </a:t>
            </a:r>
          </a:p>
          <a:p>
            <a:pPr lvl="2" indent="0">
              <a:spcAft>
                <a:spcPts val="600"/>
              </a:spcAft>
              <a:buNone/>
            </a:pPr>
            <a:endParaRPr lang="en-GB" sz="1600"/>
          </a:p>
          <a:p>
            <a:pPr marL="285750" indent="-285750">
              <a:spcAft>
                <a:spcPts val="600"/>
              </a:spcAft>
              <a:buFont typeface="Wingdings" panose="05000000000000000000" pitchFamily="2" charset="2"/>
              <a:buChar char="§"/>
            </a:pPr>
            <a:endParaRPr lang="en-GB" sz="1600" b="0"/>
          </a:p>
          <a:p>
            <a:pPr marL="285750" indent="-285750">
              <a:spcAft>
                <a:spcPts val="600"/>
              </a:spcAft>
              <a:buFont typeface="Wingdings" panose="05000000000000000000" pitchFamily="2" charset="2"/>
              <a:buChar char="§"/>
            </a:pPr>
            <a:endParaRPr lang="en-GB" sz="1600" b="0"/>
          </a:p>
          <a:p>
            <a:pPr marL="285750" indent="-285750">
              <a:spcAft>
                <a:spcPts val="600"/>
              </a:spcAft>
              <a:buFont typeface="Wingdings" panose="05000000000000000000" pitchFamily="2" charset="2"/>
              <a:buChar char="§"/>
            </a:pPr>
            <a:endParaRPr lang="en-GB" sz="1600" b="0"/>
          </a:p>
        </p:txBody>
      </p:sp>
    </p:spTree>
    <p:extLst>
      <p:ext uri="{BB962C8B-B14F-4D97-AF65-F5344CB8AC3E}">
        <p14:creationId xmlns:p14="http://schemas.microsoft.com/office/powerpoint/2010/main" val="3075840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Adverse Impact in Testing</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72</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t>Adverse impact is where a substantially different proportion of one group is hired in comparison to another group</a:t>
            </a:r>
          </a:p>
          <a:p>
            <a:pPr marL="514350" lvl="2" indent="-285750">
              <a:spcAft>
                <a:spcPts val="600"/>
              </a:spcAft>
              <a:buClr>
                <a:schemeClr val="accent6"/>
              </a:buClr>
            </a:pPr>
            <a:r>
              <a:rPr lang="en-GB" sz="1600"/>
              <a:t>This is likely to occur where there is a difference between groups in terms of their average test score</a:t>
            </a:r>
          </a:p>
          <a:p>
            <a:pPr lvl="2" indent="0">
              <a:spcAft>
                <a:spcPts val="600"/>
              </a:spcAft>
              <a:buNone/>
            </a:pPr>
            <a:endParaRPr lang="en-GB" sz="1600"/>
          </a:p>
          <a:p>
            <a:pPr marL="285750" indent="-285750">
              <a:spcAft>
                <a:spcPts val="600"/>
              </a:spcAft>
              <a:buFont typeface="Wingdings" panose="05000000000000000000" pitchFamily="2" charset="2"/>
              <a:buChar char="§"/>
            </a:pPr>
            <a:r>
              <a:rPr lang="en-GB" sz="1600" b="0"/>
              <a:t>As group differences exist, justification for using tests and the level of cut-off matters</a:t>
            </a:r>
          </a:p>
          <a:p>
            <a:pPr marL="514350" lvl="2" indent="-285750">
              <a:spcAft>
                <a:spcPts val="600"/>
              </a:spcAft>
              <a:buClr>
                <a:schemeClr val="accent6"/>
              </a:buClr>
            </a:pPr>
            <a:r>
              <a:rPr lang="en-GB" sz="1600"/>
              <a:t>A high cut-off of, for example, the 90</a:t>
            </a:r>
            <a:r>
              <a:rPr lang="en-GB" sz="1600" baseline="30000"/>
              <a:t>th</a:t>
            </a:r>
            <a:r>
              <a:rPr lang="en-GB" sz="1600"/>
              <a:t> percentile is likely to reduce the relative percentage of Black candidates compared to White or Chinese candidates and it is likely to require strong justification to show that this level of aptitude is required</a:t>
            </a:r>
          </a:p>
          <a:p>
            <a:pPr marL="285750" lvl="1" indent="-285750">
              <a:spcAft>
                <a:spcPts val="600"/>
              </a:spcAft>
              <a:buFont typeface="Wingdings" panose="05000000000000000000" pitchFamily="2" charset="2"/>
              <a:buChar char="§"/>
            </a:pPr>
            <a:endParaRPr lang="en-GB" sz="1600"/>
          </a:p>
          <a:p>
            <a:pPr marL="285750" indent="-285750">
              <a:spcAft>
                <a:spcPts val="600"/>
              </a:spcAft>
              <a:buFont typeface="Wingdings" panose="05000000000000000000" pitchFamily="2" charset="2"/>
              <a:buChar char="§"/>
            </a:pPr>
            <a:endParaRPr lang="en-GB" sz="1600" b="0"/>
          </a:p>
          <a:p>
            <a:pPr>
              <a:spcAft>
                <a:spcPts val="600"/>
              </a:spcAft>
            </a:pPr>
            <a:endParaRPr lang="en-GB" sz="1600" b="0"/>
          </a:p>
        </p:txBody>
      </p:sp>
    </p:spTree>
    <p:extLst>
      <p:ext uri="{BB962C8B-B14F-4D97-AF65-F5344CB8AC3E}">
        <p14:creationId xmlns:p14="http://schemas.microsoft.com/office/powerpoint/2010/main" val="1870331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Setting Cut-Offs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73</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t>Lower cut-offs are often effectively applied at early screening stages of volume recruitment (e.g. 30</a:t>
            </a:r>
            <a:r>
              <a:rPr lang="en-GB" sz="1600" b="0" baseline="30000"/>
              <a:t>th</a:t>
            </a:r>
            <a:r>
              <a:rPr lang="en-GB" sz="1600" b="0"/>
              <a:t>%ile)</a:t>
            </a:r>
          </a:p>
          <a:p>
            <a:pPr marL="514350" lvl="2" indent="-285750">
              <a:spcAft>
                <a:spcPts val="600"/>
              </a:spcAft>
              <a:buClr>
                <a:schemeClr val="accent6"/>
              </a:buClr>
            </a:pPr>
            <a:r>
              <a:rPr lang="en-GB" sz="1600"/>
              <a:t>Still need link to job performance (job analysis and/or criterion-related validity)</a:t>
            </a:r>
          </a:p>
          <a:p>
            <a:pPr lvl="2" indent="0">
              <a:spcAft>
                <a:spcPts val="600"/>
              </a:spcAft>
              <a:buNone/>
            </a:pPr>
            <a:endParaRPr lang="en-GB" sz="1600"/>
          </a:p>
          <a:p>
            <a:pPr marL="285750" indent="-285750">
              <a:spcAft>
                <a:spcPts val="600"/>
              </a:spcAft>
              <a:buFont typeface="Wingdings" panose="05000000000000000000" pitchFamily="2" charset="2"/>
              <a:buChar char="§"/>
            </a:pPr>
            <a:r>
              <a:rPr lang="en-GB" sz="1600" b="0"/>
              <a:t>Higher cut-offs can give even greater return on investment but require more justification (i.e. evidence the job is difficult or that there is strong validity)</a:t>
            </a:r>
          </a:p>
          <a:p>
            <a:pPr marL="514350" lvl="2" indent="-285750">
              <a:spcAft>
                <a:spcPts val="600"/>
              </a:spcAft>
              <a:buClr>
                <a:schemeClr val="accent6"/>
              </a:buClr>
            </a:pPr>
            <a:r>
              <a:rPr lang="en-GB" sz="1600"/>
              <a:t>Higher cut-offs can result in lower proportions of potentially disadvantaged groups being selected</a:t>
            </a:r>
          </a:p>
          <a:p>
            <a:pPr marL="514350" lvl="2" indent="-285750">
              <a:spcAft>
                <a:spcPts val="600"/>
              </a:spcAft>
              <a:buClr>
                <a:schemeClr val="accent6"/>
              </a:buClr>
            </a:pPr>
            <a:r>
              <a:rPr lang="en-GB" sz="1600"/>
              <a:t>Particular care should be taken when using top-down selection</a:t>
            </a:r>
          </a:p>
          <a:p>
            <a:pPr marL="285750" indent="-285750">
              <a:spcAft>
                <a:spcPts val="600"/>
              </a:spcAft>
              <a:buFont typeface="Wingdings" panose="05000000000000000000" pitchFamily="2" charset="2"/>
              <a:buChar char="§"/>
            </a:pPr>
            <a:endParaRPr lang="en-GB" sz="1600" b="0"/>
          </a:p>
          <a:p>
            <a:pPr marL="285750" indent="-285750">
              <a:spcAft>
                <a:spcPts val="600"/>
              </a:spcAft>
              <a:buFont typeface="Wingdings" panose="05000000000000000000" pitchFamily="2" charset="2"/>
              <a:buChar char="§"/>
            </a:pPr>
            <a:endParaRPr lang="en-GB" sz="1600" b="0"/>
          </a:p>
          <a:p>
            <a:pPr marL="285750" indent="-285750">
              <a:spcAft>
                <a:spcPts val="600"/>
              </a:spcAft>
              <a:buFont typeface="Wingdings" panose="05000000000000000000" pitchFamily="2" charset="2"/>
              <a:buChar char="§"/>
            </a:pPr>
            <a:endParaRPr lang="en-GB" sz="1600" b="0"/>
          </a:p>
        </p:txBody>
      </p:sp>
    </p:spTree>
    <p:extLst>
      <p:ext uri="{BB962C8B-B14F-4D97-AF65-F5344CB8AC3E}">
        <p14:creationId xmlns:p14="http://schemas.microsoft.com/office/powerpoint/2010/main" val="95885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Four-Fifths Rule</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B1B6DA96-9ED6-476E-867F-9DB708DA17BB}"/>
              </a:ext>
            </a:extLst>
          </p:cNvPr>
          <p:cNvGrpSpPr/>
          <p:nvPr/>
        </p:nvGrpSpPr>
        <p:grpSpPr>
          <a:xfrm>
            <a:off x="1981200" y="1298048"/>
            <a:ext cx="8229600" cy="4921901"/>
            <a:chOff x="457200" y="1298048"/>
            <a:chExt cx="8229600" cy="4921901"/>
          </a:xfrm>
        </p:grpSpPr>
        <p:sp>
          <p:nvSpPr>
            <p:cNvPr id="8" name="Content Placeholder 3">
              <a:extLst>
                <a:ext uri="{FF2B5EF4-FFF2-40B4-BE49-F238E27FC236}">
                  <a16:creationId xmlns:a16="http://schemas.microsoft.com/office/drawing/2014/main" id="{9C6670A1-433E-4100-A12A-DD8A8670CD76}"/>
                </a:ext>
              </a:extLst>
            </p:cNvPr>
            <p:cNvSpPr txBox="1">
              <a:spLocks/>
            </p:cNvSpPr>
            <p:nvPr/>
          </p:nvSpPr>
          <p:spPr>
            <a:xfrm>
              <a:off x="457200" y="1298048"/>
              <a:ext cx="8229600" cy="4572000"/>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35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A selection rate for any protected group which is </a:t>
              </a:r>
              <a:r>
                <a:rPr kumimoji="0" lang="en-US" sz="1600" b="1" i="0" u="none" strike="noStrike" kern="1200" cap="none" spc="0" normalizeH="0" baseline="0" noProof="0">
                  <a:ln>
                    <a:noFill/>
                  </a:ln>
                  <a:solidFill>
                    <a:prstClr val="black"/>
                  </a:solidFill>
                  <a:effectLst/>
                  <a:uLnTx/>
                  <a:uFillTx/>
                  <a:latin typeface="Arial"/>
                  <a:ea typeface="+mn-ea"/>
                  <a:cs typeface="+mn-cs"/>
                </a:rPr>
                <a:t>less than four-fifths</a:t>
              </a:r>
              <a:r>
                <a:rPr kumimoji="0" lang="en-US" sz="1600" b="0" i="0" u="none" strike="noStrike" kern="1200" cap="none" spc="0" normalizeH="0" baseline="0" noProof="0">
                  <a:ln>
                    <a:noFill/>
                  </a:ln>
                  <a:solidFill>
                    <a:prstClr val="black"/>
                  </a:solidFill>
                  <a:effectLst/>
                  <a:uLnTx/>
                  <a:uFillTx/>
                  <a:latin typeface="Arial"/>
                  <a:ea typeface="+mn-ea"/>
                  <a:cs typeface="+mn-cs"/>
                </a:rPr>
                <a:t> </a:t>
              </a:r>
              <a:r>
                <a:rPr kumimoji="0" lang="en-US" sz="1600" b="1" i="0" u="none" strike="noStrike" kern="1200" cap="none" spc="0" normalizeH="0" baseline="0" noProof="0">
                  <a:ln>
                    <a:noFill/>
                  </a:ln>
                  <a:solidFill>
                    <a:prstClr val="black"/>
                  </a:solidFill>
                  <a:effectLst/>
                  <a:uLnTx/>
                  <a:uFillTx/>
                  <a:latin typeface="Arial"/>
                  <a:ea typeface="+mn-ea"/>
                  <a:cs typeface="+mn-cs"/>
                </a:rPr>
                <a:t>(or 80%) </a:t>
              </a:r>
              <a:r>
                <a:rPr kumimoji="0" lang="en-US" sz="1600" b="0" i="0" u="none" strike="noStrike" kern="1200" cap="none" spc="0" normalizeH="0" baseline="0" noProof="0">
                  <a:ln>
                    <a:noFill/>
                  </a:ln>
                  <a:solidFill>
                    <a:prstClr val="black"/>
                  </a:solidFill>
                  <a:effectLst/>
                  <a:uLnTx/>
                  <a:uFillTx/>
                  <a:latin typeface="Arial"/>
                  <a:ea typeface="+mn-ea"/>
                  <a:cs typeface="+mn-cs"/>
                </a:rPr>
                <a:t>of the rate for the group with the highest rate of selection is seen as </a:t>
              </a:r>
              <a:r>
                <a:rPr kumimoji="0" lang="en-US" sz="1600" b="1" i="0" u="none" strike="noStrike" kern="1200" cap="none" spc="0" normalizeH="0" baseline="0" noProof="0">
                  <a:ln>
                    <a:noFill/>
                  </a:ln>
                  <a:solidFill>
                    <a:prstClr val="black"/>
                  </a:solidFill>
                  <a:effectLst/>
                  <a:uLnTx/>
                  <a:uFillTx/>
                  <a:latin typeface="Arial"/>
                  <a:ea typeface="+mn-ea"/>
                  <a:cs typeface="+mn-cs"/>
                </a:rPr>
                <a:t>adverse impact</a:t>
              </a:r>
            </a:p>
            <a:p>
              <a:pPr marL="285750" marR="0" lvl="0" indent="-285750" algn="l" defTabSz="914400" rtl="0" eaLnBrk="1" fontAlgn="auto" latinLnBrk="0" hangingPunct="1">
                <a:lnSpc>
                  <a:spcPct val="100000"/>
                </a:lnSpc>
                <a:spcBef>
                  <a:spcPts val="0"/>
                </a:spcBef>
                <a:spcAft>
                  <a:spcPts val="35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This affects where we need to set cut-off scores in assessment</a:t>
              </a:r>
            </a:p>
            <a:p>
              <a:pPr marL="285750" marR="0" lvl="0" indent="-285750" algn="l" defTabSz="914400" rtl="0" eaLnBrk="1" fontAlgn="auto" latinLnBrk="0" hangingPunct="1">
                <a:lnSpc>
                  <a:spcPct val="100000"/>
                </a:lnSpc>
                <a:spcBef>
                  <a:spcPts val="0"/>
                </a:spcBef>
                <a:spcAft>
                  <a:spcPts val="35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5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9" name="Picture 8">
              <a:extLst>
                <a:ext uri="{FF2B5EF4-FFF2-40B4-BE49-F238E27FC236}">
                  <a16:creationId xmlns:a16="http://schemas.microsoft.com/office/drawing/2014/main" id="{896AEA7C-B66D-4039-A471-55CE8D370016}"/>
                </a:ext>
              </a:extLst>
            </p:cNvPr>
            <p:cNvPicPr>
              <a:picLocks noChangeAspect="1"/>
            </p:cNvPicPr>
            <p:nvPr/>
          </p:nvPicPr>
          <p:blipFill>
            <a:blip r:embed="rId3"/>
            <a:stretch>
              <a:fillRect/>
            </a:stretch>
          </p:blipFill>
          <p:spPr>
            <a:xfrm>
              <a:off x="920533" y="2545430"/>
              <a:ext cx="3187343" cy="3674519"/>
            </a:xfrm>
            <a:prstGeom prst="rect">
              <a:avLst/>
            </a:prstGeom>
          </p:spPr>
        </p:pic>
        <p:pic>
          <p:nvPicPr>
            <p:cNvPr id="10" name="Picture 9">
              <a:extLst>
                <a:ext uri="{FF2B5EF4-FFF2-40B4-BE49-F238E27FC236}">
                  <a16:creationId xmlns:a16="http://schemas.microsoft.com/office/drawing/2014/main" id="{430678D0-F455-422C-93B0-F905B9F7DD21}"/>
                </a:ext>
              </a:extLst>
            </p:cNvPr>
            <p:cNvPicPr>
              <a:picLocks noChangeAspect="1"/>
            </p:cNvPicPr>
            <p:nvPr/>
          </p:nvPicPr>
          <p:blipFill>
            <a:blip r:embed="rId4"/>
            <a:stretch>
              <a:fillRect/>
            </a:stretch>
          </p:blipFill>
          <p:spPr>
            <a:xfrm>
              <a:off x="5308957" y="2475138"/>
              <a:ext cx="3187343" cy="3681112"/>
            </a:xfrm>
            <a:prstGeom prst="rect">
              <a:avLst/>
            </a:prstGeom>
          </p:spPr>
        </p:pic>
        <p:sp>
          <p:nvSpPr>
            <p:cNvPr id="11" name="TextBox 10">
              <a:extLst>
                <a:ext uri="{FF2B5EF4-FFF2-40B4-BE49-F238E27FC236}">
                  <a16:creationId xmlns:a16="http://schemas.microsoft.com/office/drawing/2014/main" id="{BEE0C8AE-B07A-411E-98F9-59131953B678}"/>
                </a:ext>
              </a:extLst>
            </p:cNvPr>
            <p:cNvSpPr txBox="1"/>
            <p:nvPr/>
          </p:nvSpPr>
          <p:spPr>
            <a:xfrm>
              <a:off x="1929811" y="3988446"/>
              <a:ext cx="1775637" cy="1754326"/>
            </a:xfrm>
            <a:prstGeom prst="rect">
              <a:avLst/>
            </a:prstGeom>
            <a:solidFill>
              <a:schemeClr val="bg1"/>
            </a:solid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B81C"/>
                  </a:solidFill>
                  <a:effectLst/>
                  <a:uLnTx/>
                  <a:uFillTx/>
                  <a:latin typeface="Arial"/>
                  <a:ea typeface="+mn-ea"/>
                  <a:cs typeface="+mn-cs"/>
                </a:rPr>
                <a:t>Blue group 50% of Green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81C"/>
                  </a:solidFill>
                  <a:effectLst/>
                  <a:uLnTx/>
                  <a:uFillTx/>
                  <a:latin typeface="Arial"/>
                  <a:ea typeface="+mn-ea"/>
                  <a:cs typeface="+mn-cs"/>
                </a:rPr>
                <a:t>Unacceptable Adverse Impact</a:t>
              </a:r>
              <a:endParaRPr kumimoji="0" lang="en-GB" sz="1800" b="1" i="0" u="none" strike="noStrike" kern="1200" cap="none" spc="0" normalizeH="0" baseline="0" noProof="0">
                <a:ln>
                  <a:noFill/>
                </a:ln>
                <a:solidFill>
                  <a:srgbClr val="FFB81C"/>
                </a:solidFill>
                <a:effectLst/>
                <a:uLnTx/>
                <a:uFillTx/>
                <a:latin typeface="Arial"/>
                <a:ea typeface="+mn-ea"/>
                <a:cs typeface="+mn-cs"/>
              </a:endParaRPr>
            </a:p>
          </p:txBody>
        </p:sp>
        <p:sp>
          <p:nvSpPr>
            <p:cNvPr id="12" name="TextBox 11">
              <a:extLst>
                <a:ext uri="{FF2B5EF4-FFF2-40B4-BE49-F238E27FC236}">
                  <a16:creationId xmlns:a16="http://schemas.microsoft.com/office/drawing/2014/main" id="{5280F01B-97BF-4C2D-BDD7-5B7830C5F07D}"/>
                </a:ext>
              </a:extLst>
            </p:cNvPr>
            <p:cNvSpPr txBox="1"/>
            <p:nvPr/>
          </p:nvSpPr>
          <p:spPr>
            <a:xfrm>
              <a:off x="6495001" y="3988446"/>
              <a:ext cx="1775637" cy="1754326"/>
            </a:xfrm>
            <a:prstGeom prst="rect">
              <a:avLst/>
            </a:prstGeom>
            <a:solidFill>
              <a:schemeClr val="bg1"/>
            </a:solid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B81C"/>
                  </a:solidFill>
                  <a:effectLst/>
                  <a:uLnTx/>
                  <a:uFillTx/>
                  <a:latin typeface="Arial"/>
                  <a:ea typeface="+mn-ea"/>
                  <a:cs typeface="+mn-cs"/>
                </a:rPr>
                <a:t>Blue group 88% of Green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81C"/>
                  </a:solidFill>
                  <a:effectLst/>
                  <a:uLnTx/>
                  <a:uFillTx/>
                  <a:latin typeface="Arial"/>
                  <a:ea typeface="+mn-ea"/>
                  <a:cs typeface="+mn-cs"/>
                </a:rPr>
                <a:t>Acceptable Adverse Impact</a:t>
              </a:r>
              <a:endParaRPr kumimoji="0" lang="en-GB" sz="1800" b="1" i="0" u="none" strike="noStrike" kern="1200" cap="none" spc="0" normalizeH="0" baseline="0" noProof="0">
                <a:ln>
                  <a:noFill/>
                </a:ln>
                <a:solidFill>
                  <a:srgbClr val="FFB81C"/>
                </a:solidFill>
                <a:effectLst/>
                <a:uLnTx/>
                <a:uFillTx/>
                <a:latin typeface="Arial"/>
                <a:ea typeface="+mn-ea"/>
                <a:cs typeface="+mn-cs"/>
              </a:endParaRPr>
            </a:p>
          </p:txBody>
        </p:sp>
      </p:grpSp>
    </p:spTree>
    <p:extLst>
      <p:ext uri="{BB962C8B-B14F-4D97-AF65-F5344CB8AC3E}">
        <p14:creationId xmlns:p14="http://schemas.microsoft.com/office/powerpoint/2010/main" val="3226893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Best Practice: Consider the Candidate</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75</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latin typeface="Arial" charset="0"/>
              </a:rPr>
              <a:t>Explain the assessment process</a:t>
            </a:r>
          </a:p>
          <a:p>
            <a:pPr marL="514350" lvl="2" indent="-285750">
              <a:spcAft>
                <a:spcPts val="600"/>
              </a:spcAft>
              <a:buClr>
                <a:schemeClr val="accent6"/>
              </a:buClr>
            </a:pPr>
            <a:r>
              <a:rPr lang="en-GB" sz="1600">
                <a:latin typeface="Arial" charset="0"/>
              </a:rPr>
              <a:t>Important for procedural justice</a:t>
            </a:r>
          </a:p>
          <a:p>
            <a:pPr marL="285750" indent="-285750">
              <a:spcAft>
                <a:spcPts val="600"/>
              </a:spcAft>
              <a:buFont typeface="Wingdings" panose="05000000000000000000" pitchFamily="2" charset="2"/>
              <a:buChar char="§"/>
            </a:pPr>
            <a:r>
              <a:rPr lang="en-GB" sz="1600" b="0">
                <a:latin typeface="Arial" charset="0"/>
              </a:rPr>
              <a:t>Provide practice/preparation material</a:t>
            </a:r>
          </a:p>
          <a:p>
            <a:pPr marL="285750" indent="-285750">
              <a:spcAft>
                <a:spcPts val="600"/>
              </a:spcAft>
              <a:buFont typeface="Wingdings" panose="05000000000000000000" pitchFamily="2" charset="2"/>
              <a:buChar char="§"/>
            </a:pPr>
            <a:r>
              <a:rPr lang="en-GB" sz="1600" b="0">
                <a:latin typeface="Arial" charset="0"/>
              </a:rPr>
              <a:t>Establish informed consent</a:t>
            </a:r>
          </a:p>
          <a:p>
            <a:pPr marL="285750" indent="-285750">
              <a:spcAft>
                <a:spcPts val="600"/>
              </a:spcAft>
              <a:buFont typeface="Wingdings" panose="05000000000000000000" pitchFamily="2" charset="2"/>
              <a:buChar char="§"/>
            </a:pPr>
            <a:r>
              <a:rPr lang="en-GB" sz="1600" b="0">
                <a:latin typeface="Arial" charset="0"/>
              </a:rPr>
              <a:t>Provide opportunities for right of reply</a:t>
            </a:r>
          </a:p>
          <a:p>
            <a:pPr marL="285750" indent="-285750">
              <a:spcAft>
                <a:spcPts val="600"/>
              </a:spcAft>
              <a:buFont typeface="Wingdings" panose="05000000000000000000" pitchFamily="2" charset="2"/>
              <a:buChar char="§"/>
            </a:pPr>
            <a:r>
              <a:rPr lang="en-GB" sz="1600" b="0">
                <a:latin typeface="Arial" charset="0"/>
              </a:rPr>
              <a:t>Establish feedback process</a:t>
            </a:r>
          </a:p>
          <a:p>
            <a:pPr marL="285750" indent="-285750">
              <a:spcAft>
                <a:spcPts val="600"/>
              </a:spcAft>
              <a:buFont typeface="Wingdings" panose="05000000000000000000" pitchFamily="2" charset="2"/>
              <a:buChar char="§"/>
            </a:pPr>
            <a:r>
              <a:rPr lang="en-GB" sz="1600" b="0">
                <a:latin typeface="Arial" charset="0"/>
              </a:rPr>
              <a:t>Promote consistency and fairness for all candidates throughout the process</a:t>
            </a:r>
          </a:p>
          <a:p>
            <a:pPr marL="285750" indent="-285750">
              <a:spcAft>
                <a:spcPts val="600"/>
              </a:spcAft>
              <a:buFont typeface="Wingdings" panose="05000000000000000000" pitchFamily="2" charset="2"/>
              <a:buChar char="§"/>
            </a:pPr>
            <a:r>
              <a:rPr lang="en-GB" sz="1600" b="0">
                <a:latin typeface="Arial" charset="0"/>
              </a:rPr>
              <a:t>Test in the most appropriate language (normally first language)</a:t>
            </a:r>
          </a:p>
          <a:p>
            <a:pPr marL="285750" indent="-285750">
              <a:spcAft>
                <a:spcPts val="600"/>
              </a:spcAft>
              <a:buFont typeface="Wingdings" panose="05000000000000000000" pitchFamily="2" charset="2"/>
              <a:buChar char="§"/>
            </a:pPr>
            <a:r>
              <a:rPr lang="en-GB" sz="1600" b="0">
                <a:latin typeface="Arial" charset="0"/>
              </a:rPr>
              <a:t>Enquire about special requirements/accommodations (e.g. disabilities)</a:t>
            </a:r>
            <a:endParaRPr lang="en-GB" sz="1600" b="0">
              <a:solidFill>
                <a:schemeClr val="tx2">
                  <a:lumMod val="75000"/>
                </a:schemeClr>
              </a:solidFill>
              <a:latin typeface="Arial" charset="0"/>
            </a:endParaRPr>
          </a:p>
          <a:p>
            <a:pPr marL="285750" indent="-285750">
              <a:spcAft>
                <a:spcPts val="600"/>
              </a:spcAft>
              <a:buFont typeface="Wingdings" panose="05000000000000000000" pitchFamily="2" charset="2"/>
              <a:buChar char="§"/>
            </a:pPr>
            <a:endParaRPr lang="en-GB" sz="1600" b="0"/>
          </a:p>
        </p:txBody>
      </p:sp>
    </p:spTree>
    <p:extLst>
      <p:ext uri="{BB962C8B-B14F-4D97-AF65-F5344CB8AC3E}">
        <p14:creationId xmlns:p14="http://schemas.microsoft.com/office/powerpoint/2010/main" val="2148169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Testing Candidates with Special Requirements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76</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1200"/>
              </a:spcAft>
              <a:buFont typeface="Wingdings" panose="05000000000000000000" pitchFamily="2" charset="2"/>
              <a:buChar char="§"/>
            </a:pPr>
            <a:r>
              <a:rPr lang="en-GB" sz="1600" b="0">
                <a:latin typeface="Arial" charset="0"/>
              </a:rPr>
              <a:t>You are responsible for deciding upon an appropriate accommodation/adjustment and will need to:</a:t>
            </a:r>
          </a:p>
          <a:p>
            <a:pPr marL="514350" lvl="2" indent="-285750">
              <a:spcAft>
                <a:spcPts val="1200"/>
              </a:spcAft>
              <a:buClr>
                <a:schemeClr val="accent6"/>
              </a:buClr>
            </a:pPr>
            <a:r>
              <a:rPr lang="en-GB" sz="1600">
                <a:latin typeface="Arial" charset="0"/>
              </a:rPr>
              <a:t>Understand the disability</a:t>
            </a:r>
          </a:p>
          <a:p>
            <a:pPr marL="514350" lvl="2" indent="-285750">
              <a:spcAft>
                <a:spcPts val="1200"/>
              </a:spcAft>
              <a:buClr>
                <a:schemeClr val="accent6"/>
              </a:buClr>
            </a:pPr>
            <a:r>
              <a:rPr lang="en-GB" sz="1600">
                <a:latin typeface="Arial" charset="0"/>
              </a:rPr>
              <a:t>Seek test publisher advice as to what different accommodation options are available</a:t>
            </a:r>
          </a:p>
          <a:p>
            <a:pPr marL="514350" lvl="2" indent="-285750">
              <a:spcAft>
                <a:spcPts val="1200"/>
              </a:spcAft>
              <a:buClr>
                <a:schemeClr val="accent6"/>
              </a:buClr>
            </a:pPr>
            <a:r>
              <a:rPr lang="en-GB" sz="1600">
                <a:latin typeface="Arial" charset="0"/>
              </a:rPr>
              <a:t>Seek expert advice on the candidate’s disability where appropriate </a:t>
            </a:r>
          </a:p>
          <a:p>
            <a:pPr marL="514350" lvl="2" indent="-285750">
              <a:spcAft>
                <a:spcPts val="1200"/>
              </a:spcAft>
              <a:buClr>
                <a:schemeClr val="accent6"/>
              </a:buClr>
            </a:pPr>
            <a:r>
              <a:rPr lang="en-GB" sz="1600">
                <a:latin typeface="Arial" charset="0"/>
              </a:rPr>
              <a:t>Decide how to accommodate, test as standard, or not test at all</a:t>
            </a:r>
          </a:p>
          <a:p>
            <a:pPr marL="285750" indent="-285750">
              <a:spcAft>
                <a:spcPts val="1200"/>
              </a:spcAft>
              <a:buFont typeface="Wingdings" panose="05000000000000000000" pitchFamily="2" charset="2"/>
              <a:buChar char="§"/>
            </a:pPr>
            <a:r>
              <a:rPr lang="en-GB" sz="1600" b="0">
                <a:latin typeface="Arial" charset="0"/>
              </a:rPr>
              <a:t>Typical accommodations include: time adjustment, screen reader technology, large screen/print version, braille, response assistance (sighted reader or person to record responses)</a:t>
            </a:r>
          </a:p>
          <a:p>
            <a:pPr marL="285750" indent="-285750">
              <a:spcAft>
                <a:spcPts val="1200"/>
              </a:spcAft>
              <a:buFont typeface="Wingdings" panose="05000000000000000000" pitchFamily="2" charset="2"/>
              <a:buChar char="§"/>
            </a:pPr>
            <a:r>
              <a:rPr lang="en-GB" sz="1600" b="0">
                <a:latin typeface="Arial" charset="0"/>
              </a:rPr>
              <a:t>Conversations may be required with the disabled candidate, the assessment provider and even a suitably qualified professional for that disability</a:t>
            </a:r>
          </a:p>
          <a:p>
            <a:pPr marL="285750" indent="-285750">
              <a:spcAft>
                <a:spcPts val="1200"/>
              </a:spcAft>
              <a:buFont typeface="Wingdings" panose="05000000000000000000" pitchFamily="2" charset="2"/>
              <a:buChar char="§"/>
            </a:pPr>
            <a:r>
              <a:rPr lang="en-GB" sz="1600" b="0">
                <a:latin typeface="Arial" charset="0"/>
              </a:rPr>
              <a:t>Volume testers will generally have policies in place regarding common accommodations, e.g. particular time adjustments for dyslexia upon presentation of an appropriate certificate</a:t>
            </a:r>
          </a:p>
          <a:p>
            <a:pPr marL="285750" indent="-285750">
              <a:spcAft>
                <a:spcPts val="1200"/>
              </a:spcAft>
              <a:buFont typeface="Wingdings" panose="05000000000000000000" pitchFamily="2" charset="2"/>
              <a:buChar char="§"/>
            </a:pPr>
            <a:r>
              <a:rPr lang="en-GB" sz="1600" b="0">
                <a:latin typeface="Arial" charset="0"/>
              </a:rPr>
              <a:t>A larger band of error should be applied to adjusted test scores</a:t>
            </a:r>
          </a:p>
          <a:p>
            <a:pPr marL="285750" indent="-285750">
              <a:spcAft>
                <a:spcPts val="600"/>
              </a:spcAft>
              <a:buFont typeface="Wingdings" panose="05000000000000000000" pitchFamily="2" charset="2"/>
              <a:buChar char="§"/>
            </a:pPr>
            <a:endParaRPr lang="en-GB" sz="1600" b="0">
              <a:latin typeface="Arial" charset="0"/>
            </a:endParaRPr>
          </a:p>
        </p:txBody>
      </p:sp>
    </p:spTree>
    <p:extLst>
      <p:ext uri="{BB962C8B-B14F-4D97-AF65-F5344CB8AC3E}">
        <p14:creationId xmlns:p14="http://schemas.microsoft.com/office/powerpoint/2010/main" val="5815377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8</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Reliability and Validity</a:t>
            </a:r>
          </a:p>
        </p:txBody>
      </p:sp>
    </p:spTree>
    <p:extLst>
      <p:ext uri="{BB962C8B-B14F-4D97-AF65-F5344CB8AC3E}">
        <p14:creationId xmlns:p14="http://schemas.microsoft.com/office/powerpoint/2010/main" val="1793487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Possible Sources of Error</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a:xfrm>
            <a:off x="617551" y="800240"/>
            <a:ext cx="10972800" cy="276999"/>
          </a:xfrm>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a:xfrm>
            <a:off x="11082351" y="6487889"/>
            <a:ext cx="508000" cy="138499"/>
          </a:xfrm>
        </p:spPr>
        <p:txBody>
          <a:bodyPr/>
          <a:lstStyle/>
          <a:p>
            <a:fld id="{2083E393-C0BF-4ED8-8545-7E4C90AFF831}" type="slidenum">
              <a:rPr lang="en-US" smtClean="0"/>
              <a:pPr/>
              <a:t>78</a:t>
            </a:fld>
            <a:endParaRPr lang="en-US"/>
          </a:p>
        </p:txBody>
      </p:sp>
      <p:sp>
        <p:nvSpPr>
          <p:cNvPr id="4" name="Rectangle 3">
            <a:extLst>
              <a:ext uri="{FF2B5EF4-FFF2-40B4-BE49-F238E27FC236}">
                <a16:creationId xmlns:a16="http://schemas.microsoft.com/office/drawing/2014/main" id="{07E534ED-FB69-4F1B-BB68-3DEBEC2ED041}"/>
              </a:ext>
            </a:extLst>
          </p:cNvPr>
          <p:cNvSpPr/>
          <p:nvPr/>
        </p:nvSpPr>
        <p:spPr>
          <a:xfrm>
            <a:off x="2027584" y="1171265"/>
            <a:ext cx="2154804" cy="1611693"/>
          </a:xfrm>
          <a:prstGeom prst="rect">
            <a:avLst/>
          </a:prstGeom>
          <a:solidFill>
            <a:srgbClr val="E5E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156A6EE-1559-4524-896B-E043B91BFB9F}"/>
              </a:ext>
            </a:extLst>
          </p:cNvPr>
          <p:cNvSpPr/>
          <p:nvPr/>
        </p:nvSpPr>
        <p:spPr>
          <a:xfrm>
            <a:off x="2027584" y="2910089"/>
            <a:ext cx="2154804" cy="1611693"/>
          </a:xfrm>
          <a:prstGeom prst="rect">
            <a:avLst/>
          </a:prstGeom>
          <a:solidFill>
            <a:srgbClr val="C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5B1B2DE-A2AD-4734-942A-84FB8D67C917}"/>
              </a:ext>
            </a:extLst>
          </p:cNvPr>
          <p:cNvSpPr/>
          <p:nvPr/>
        </p:nvSpPr>
        <p:spPr>
          <a:xfrm>
            <a:off x="2027584" y="4648913"/>
            <a:ext cx="2154804" cy="1611693"/>
          </a:xfrm>
          <a:prstGeom prst="rect">
            <a:avLst/>
          </a:prstGeom>
          <a:solidFill>
            <a:srgbClr val="DDD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14D30AB-8030-415D-80EE-FE9D20FB5854}"/>
              </a:ext>
            </a:extLst>
          </p:cNvPr>
          <p:cNvSpPr/>
          <p:nvPr/>
        </p:nvSpPr>
        <p:spPr>
          <a:xfrm>
            <a:off x="4469960" y="1171265"/>
            <a:ext cx="5787224" cy="1611693"/>
          </a:xfrm>
          <a:prstGeom prst="rect">
            <a:avLst/>
          </a:prstGeom>
          <a:solidFill>
            <a:srgbClr val="E5E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886D10B-B44C-4C56-A9A1-4A6689CFCC8A}"/>
              </a:ext>
            </a:extLst>
          </p:cNvPr>
          <p:cNvSpPr/>
          <p:nvPr/>
        </p:nvSpPr>
        <p:spPr>
          <a:xfrm>
            <a:off x="4469960" y="2910089"/>
            <a:ext cx="5787224" cy="1611693"/>
          </a:xfrm>
          <a:prstGeom prst="rect">
            <a:avLst/>
          </a:prstGeom>
          <a:solidFill>
            <a:srgbClr val="C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87C271A-438E-4CC9-B511-95574BA11E2E}"/>
              </a:ext>
            </a:extLst>
          </p:cNvPr>
          <p:cNvSpPr/>
          <p:nvPr/>
        </p:nvSpPr>
        <p:spPr>
          <a:xfrm>
            <a:off x="4469960" y="4648913"/>
            <a:ext cx="5787224" cy="1611693"/>
          </a:xfrm>
          <a:prstGeom prst="rect">
            <a:avLst/>
          </a:prstGeom>
          <a:solidFill>
            <a:srgbClr val="DDD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30EC713-E7C5-4E57-8F0B-0EF17EAFADA6}"/>
              </a:ext>
            </a:extLst>
          </p:cNvPr>
          <p:cNvSpPr txBox="1"/>
          <p:nvPr/>
        </p:nvSpPr>
        <p:spPr>
          <a:xfrm>
            <a:off x="2027585" y="1777056"/>
            <a:ext cx="2154804" cy="400110"/>
          </a:xfrm>
          <a:prstGeom prst="rect">
            <a:avLst/>
          </a:prstGeom>
          <a:noFill/>
        </p:spPr>
        <p:txBody>
          <a:bodyPr wrap="square" rtlCol="0">
            <a:spAutoFit/>
          </a:bodyPr>
          <a:lstStyle/>
          <a:p>
            <a:pPr algn="ctr"/>
            <a:r>
              <a:rPr lang="en-GB" sz="2000">
                <a:solidFill>
                  <a:srgbClr val="702082"/>
                </a:solidFill>
              </a:rPr>
              <a:t>Individual</a:t>
            </a:r>
          </a:p>
        </p:txBody>
      </p:sp>
      <p:sp>
        <p:nvSpPr>
          <p:cNvPr id="19" name="TextBox 18">
            <a:extLst>
              <a:ext uri="{FF2B5EF4-FFF2-40B4-BE49-F238E27FC236}">
                <a16:creationId xmlns:a16="http://schemas.microsoft.com/office/drawing/2014/main" id="{222DE0A1-F280-4308-A04E-CCCEAFDC27D1}"/>
              </a:ext>
            </a:extLst>
          </p:cNvPr>
          <p:cNvSpPr txBox="1"/>
          <p:nvPr/>
        </p:nvSpPr>
        <p:spPr>
          <a:xfrm>
            <a:off x="2027584" y="3554338"/>
            <a:ext cx="2154804" cy="400110"/>
          </a:xfrm>
          <a:prstGeom prst="rect">
            <a:avLst/>
          </a:prstGeom>
          <a:noFill/>
        </p:spPr>
        <p:txBody>
          <a:bodyPr wrap="square" rtlCol="0">
            <a:spAutoFit/>
          </a:bodyPr>
          <a:lstStyle/>
          <a:p>
            <a:pPr algn="ctr"/>
            <a:r>
              <a:rPr lang="en-GB" sz="2000">
                <a:solidFill>
                  <a:srgbClr val="702082"/>
                </a:solidFill>
              </a:rPr>
              <a:t>Administrator</a:t>
            </a:r>
          </a:p>
        </p:txBody>
      </p:sp>
      <p:sp>
        <p:nvSpPr>
          <p:cNvPr id="20" name="TextBox 19">
            <a:extLst>
              <a:ext uri="{FF2B5EF4-FFF2-40B4-BE49-F238E27FC236}">
                <a16:creationId xmlns:a16="http://schemas.microsoft.com/office/drawing/2014/main" id="{8F138876-A1C9-4DB4-A612-C4A9DDBD3A3E}"/>
              </a:ext>
            </a:extLst>
          </p:cNvPr>
          <p:cNvSpPr txBox="1"/>
          <p:nvPr/>
        </p:nvSpPr>
        <p:spPr>
          <a:xfrm>
            <a:off x="2028913" y="5292857"/>
            <a:ext cx="2154804" cy="400110"/>
          </a:xfrm>
          <a:prstGeom prst="rect">
            <a:avLst/>
          </a:prstGeom>
          <a:noFill/>
        </p:spPr>
        <p:txBody>
          <a:bodyPr wrap="square" rtlCol="0">
            <a:spAutoFit/>
          </a:bodyPr>
          <a:lstStyle/>
          <a:p>
            <a:pPr algn="ctr"/>
            <a:r>
              <a:rPr lang="en-GB" sz="2000">
                <a:solidFill>
                  <a:srgbClr val="702082"/>
                </a:solidFill>
              </a:rPr>
              <a:t>Test Developer</a:t>
            </a:r>
          </a:p>
        </p:txBody>
      </p:sp>
      <p:sp>
        <p:nvSpPr>
          <p:cNvPr id="21" name="TextBox 20">
            <a:extLst>
              <a:ext uri="{FF2B5EF4-FFF2-40B4-BE49-F238E27FC236}">
                <a16:creationId xmlns:a16="http://schemas.microsoft.com/office/drawing/2014/main" id="{603586F2-31AB-41ED-981C-E27584A6FF51}"/>
              </a:ext>
            </a:extLst>
          </p:cNvPr>
          <p:cNvSpPr txBox="1"/>
          <p:nvPr/>
        </p:nvSpPr>
        <p:spPr>
          <a:xfrm>
            <a:off x="4780061" y="1512233"/>
            <a:ext cx="4941733" cy="1077218"/>
          </a:xfrm>
          <a:prstGeom prst="rect">
            <a:avLst/>
          </a:prstGeom>
          <a:noFill/>
        </p:spPr>
        <p:txBody>
          <a:bodyPr wrap="square" rtlCol="0">
            <a:spAutoFit/>
          </a:bodyPr>
          <a:lstStyle/>
          <a:p>
            <a:pPr marL="342900" indent="-342900">
              <a:spcAft>
                <a:spcPts val="600"/>
              </a:spcAft>
              <a:buFont typeface="Wingdings" panose="05000000000000000000" pitchFamily="2" charset="2"/>
              <a:buChar char="§"/>
            </a:pPr>
            <a:r>
              <a:rPr lang="en-GB"/>
              <a:t>Feeling unwell</a:t>
            </a:r>
          </a:p>
          <a:p>
            <a:pPr marL="342900" indent="-342900">
              <a:spcAft>
                <a:spcPts val="600"/>
              </a:spcAft>
              <a:buFont typeface="Wingdings" panose="05000000000000000000" pitchFamily="2" charset="2"/>
              <a:buChar char="§"/>
            </a:pPr>
            <a:r>
              <a:rPr lang="en-GB"/>
              <a:t>Misinterpreting instructions</a:t>
            </a:r>
          </a:p>
          <a:p>
            <a:pPr marL="342900" indent="-342900">
              <a:spcAft>
                <a:spcPts val="600"/>
              </a:spcAft>
              <a:buFont typeface="Wingdings" panose="05000000000000000000" pitchFamily="2" charset="2"/>
              <a:buChar char="§"/>
            </a:pPr>
            <a:r>
              <a:rPr lang="en-GB"/>
              <a:t>Severe test anxiety</a:t>
            </a:r>
          </a:p>
        </p:txBody>
      </p:sp>
      <p:sp>
        <p:nvSpPr>
          <p:cNvPr id="22" name="TextBox 21">
            <a:extLst>
              <a:ext uri="{FF2B5EF4-FFF2-40B4-BE49-F238E27FC236}">
                <a16:creationId xmlns:a16="http://schemas.microsoft.com/office/drawing/2014/main" id="{C23B3445-1488-4FBC-93A6-38358AF00F5B}"/>
              </a:ext>
            </a:extLst>
          </p:cNvPr>
          <p:cNvSpPr txBox="1"/>
          <p:nvPr/>
        </p:nvSpPr>
        <p:spPr>
          <a:xfrm>
            <a:off x="4781388" y="3238991"/>
            <a:ext cx="4941733" cy="1077218"/>
          </a:xfrm>
          <a:prstGeom prst="rect">
            <a:avLst/>
          </a:prstGeom>
          <a:noFill/>
        </p:spPr>
        <p:txBody>
          <a:bodyPr wrap="square" rtlCol="0">
            <a:spAutoFit/>
          </a:bodyPr>
          <a:lstStyle/>
          <a:p>
            <a:pPr marL="342900" indent="-342900">
              <a:spcAft>
                <a:spcPts val="600"/>
              </a:spcAft>
              <a:buFont typeface="Wingdings" panose="05000000000000000000" pitchFamily="2" charset="2"/>
              <a:buChar char="§"/>
            </a:pPr>
            <a:r>
              <a:rPr lang="en-GB"/>
              <a:t>Using an unreliable test</a:t>
            </a:r>
          </a:p>
          <a:p>
            <a:pPr marL="342900" indent="-342900">
              <a:spcAft>
                <a:spcPts val="600"/>
              </a:spcAft>
              <a:buFont typeface="Wingdings" panose="05000000000000000000" pitchFamily="2" charset="2"/>
              <a:buChar char="§"/>
            </a:pPr>
            <a:r>
              <a:rPr lang="en-GB"/>
              <a:t>Poor candidate briefing</a:t>
            </a:r>
          </a:p>
          <a:p>
            <a:pPr marL="342900" indent="-342900">
              <a:spcAft>
                <a:spcPts val="600"/>
              </a:spcAft>
              <a:buFont typeface="Wingdings" panose="05000000000000000000" pitchFamily="2" charset="2"/>
              <a:buChar char="§"/>
            </a:pPr>
            <a:r>
              <a:rPr lang="en-GB"/>
              <a:t>Misinterpreting test results</a:t>
            </a:r>
          </a:p>
        </p:txBody>
      </p:sp>
      <p:sp>
        <p:nvSpPr>
          <p:cNvPr id="23" name="TextBox 22">
            <a:extLst>
              <a:ext uri="{FF2B5EF4-FFF2-40B4-BE49-F238E27FC236}">
                <a16:creationId xmlns:a16="http://schemas.microsoft.com/office/drawing/2014/main" id="{4FD96076-2BE2-4D22-AFEC-2FF8495AFFF8}"/>
              </a:ext>
            </a:extLst>
          </p:cNvPr>
          <p:cNvSpPr txBox="1"/>
          <p:nvPr/>
        </p:nvSpPr>
        <p:spPr>
          <a:xfrm>
            <a:off x="4781388" y="4924668"/>
            <a:ext cx="4941733" cy="1077218"/>
          </a:xfrm>
          <a:prstGeom prst="rect">
            <a:avLst/>
          </a:prstGeom>
          <a:noFill/>
        </p:spPr>
        <p:txBody>
          <a:bodyPr wrap="square" rtlCol="0">
            <a:spAutoFit/>
          </a:bodyPr>
          <a:lstStyle/>
          <a:p>
            <a:pPr marL="342900" indent="-342900">
              <a:spcAft>
                <a:spcPts val="600"/>
              </a:spcAft>
              <a:buFont typeface="Wingdings" panose="05000000000000000000" pitchFamily="2" charset="2"/>
              <a:buChar char="§"/>
            </a:pPr>
            <a:r>
              <a:rPr lang="en-GB"/>
              <a:t>Ambiguous items</a:t>
            </a:r>
          </a:p>
          <a:p>
            <a:pPr marL="342900" indent="-342900">
              <a:spcAft>
                <a:spcPts val="600"/>
              </a:spcAft>
              <a:buFont typeface="Wingdings" panose="05000000000000000000" pitchFamily="2" charset="2"/>
              <a:buChar char="§"/>
            </a:pPr>
            <a:r>
              <a:rPr lang="en-GB"/>
              <a:t>Items measuring the wrong thing</a:t>
            </a:r>
          </a:p>
          <a:p>
            <a:pPr marL="342900" indent="-342900">
              <a:spcAft>
                <a:spcPts val="600"/>
              </a:spcAft>
              <a:buFont typeface="Wingdings" panose="05000000000000000000" pitchFamily="2" charset="2"/>
              <a:buChar char="§"/>
            </a:pPr>
            <a:r>
              <a:rPr lang="en-GB"/>
              <a:t>Poor instructions</a:t>
            </a:r>
          </a:p>
        </p:txBody>
      </p:sp>
    </p:spTree>
    <p:extLst>
      <p:ext uri="{BB962C8B-B14F-4D97-AF65-F5344CB8AC3E}">
        <p14:creationId xmlns:p14="http://schemas.microsoft.com/office/powerpoint/2010/main" val="72289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Methods of Assessing Reliability</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79</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a:spcAft>
                <a:spcPts val="600"/>
              </a:spcAft>
            </a:pPr>
            <a:r>
              <a:rPr lang="en-GB" sz="1800">
                <a:solidFill>
                  <a:srgbClr val="702082"/>
                </a:solidFill>
                <a:latin typeface="Arial" charset="0"/>
              </a:rPr>
              <a:t>Test-Retest – administering the same test twice </a:t>
            </a:r>
          </a:p>
          <a:p>
            <a:pPr>
              <a:spcAft>
                <a:spcPts val="600"/>
              </a:spcAft>
            </a:pPr>
            <a:r>
              <a:rPr lang="en-GB" sz="1800" b="0">
                <a:latin typeface="Arial" charset="0"/>
              </a:rPr>
              <a:t>+ Gives indication that attribute is stable</a:t>
            </a:r>
          </a:p>
          <a:p>
            <a:pPr>
              <a:spcAft>
                <a:spcPts val="600"/>
              </a:spcAft>
            </a:pPr>
            <a:r>
              <a:rPr lang="en-GB" sz="1800" b="0">
                <a:latin typeface="Arial" charset="0"/>
              </a:rPr>
              <a:t>- Candidates not willing to do it twice</a:t>
            </a:r>
          </a:p>
          <a:p>
            <a:pPr>
              <a:spcAft>
                <a:spcPts val="600"/>
              </a:spcAft>
            </a:pPr>
            <a:endParaRPr lang="en-GB" sz="1800">
              <a:latin typeface="Arial" charset="0"/>
            </a:endParaRPr>
          </a:p>
          <a:p>
            <a:pPr>
              <a:spcAft>
                <a:spcPts val="600"/>
              </a:spcAft>
            </a:pPr>
            <a:r>
              <a:rPr lang="en-GB" sz="1800">
                <a:solidFill>
                  <a:srgbClr val="702082"/>
                </a:solidFill>
                <a:latin typeface="Arial" charset="0"/>
              </a:rPr>
              <a:t>Alternate Form – administering two parallel forms </a:t>
            </a:r>
          </a:p>
          <a:p>
            <a:pPr>
              <a:spcAft>
                <a:spcPts val="600"/>
              </a:spcAft>
            </a:pPr>
            <a:r>
              <a:rPr lang="en-GB" sz="1800" b="0">
                <a:latin typeface="Arial" charset="0"/>
              </a:rPr>
              <a:t>+ Shows developer is clear/consistent on what is measured </a:t>
            </a:r>
          </a:p>
          <a:p>
            <a:pPr>
              <a:spcAft>
                <a:spcPts val="600"/>
              </a:spcAft>
            </a:pPr>
            <a:r>
              <a:rPr lang="en-GB" sz="1800" b="0">
                <a:latin typeface="Arial" charset="0"/>
              </a:rPr>
              <a:t>-  Has the expense of developing two forms</a:t>
            </a:r>
          </a:p>
          <a:p>
            <a:pPr>
              <a:spcAft>
                <a:spcPts val="600"/>
              </a:spcAft>
            </a:pPr>
            <a:endParaRPr lang="en-GB" sz="1800">
              <a:latin typeface="Arial" charset="0"/>
            </a:endParaRPr>
          </a:p>
          <a:p>
            <a:pPr>
              <a:spcAft>
                <a:spcPts val="600"/>
              </a:spcAft>
            </a:pPr>
            <a:r>
              <a:rPr lang="en-GB" sz="1800">
                <a:solidFill>
                  <a:srgbClr val="702082"/>
                </a:solidFill>
                <a:latin typeface="Arial" charset="0"/>
              </a:rPr>
              <a:t>Internal Consistency – administering only 1 test once</a:t>
            </a:r>
          </a:p>
          <a:p>
            <a:pPr>
              <a:spcAft>
                <a:spcPts val="600"/>
              </a:spcAft>
            </a:pPr>
            <a:r>
              <a:rPr lang="en-GB" sz="1800" b="0">
                <a:latin typeface="Arial" charset="0"/>
              </a:rPr>
              <a:t>+ Easy to do as only requires one test on one occasion</a:t>
            </a:r>
          </a:p>
          <a:p>
            <a:pPr>
              <a:spcAft>
                <a:spcPts val="600"/>
              </a:spcAft>
            </a:pPr>
            <a:r>
              <a:rPr lang="en-GB" sz="1800" b="0">
                <a:latin typeface="Arial" charset="0"/>
              </a:rPr>
              <a:t>- Can be misleadingly high with repetitive item content</a:t>
            </a:r>
          </a:p>
          <a:p>
            <a:pPr>
              <a:spcAft>
                <a:spcPts val="600"/>
              </a:spcAft>
            </a:pPr>
            <a:endParaRPr lang="en-GB" sz="1800"/>
          </a:p>
        </p:txBody>
      </p:sp>
    </p:spTree>
    <p:extLst>
      <p:ext uri="{BB962C8B-B14F-4D97-AF65-F5344CB8AC3E}">
        <p14:creationId xmlns:p14="http://schemas.microsoft.com/office/powerpoint/2010/main" val="445325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95B719A-F307-4828-AC9D-7C992B8E040A}"/>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E8FB80B-783B-41FB-B005-B413620D869A}"/>
              </a:ext>
            </a:extLst>
          </p:cNvPr>
          <p:cNvSpPr>
            <a:spLocks noGrp="1"/>
          </p:cNvSpPr>
          <p:nvPr>
            <p:ph type="title"/>
          </p:nvPr>
        </p:nvSpPr>
        <p:spPr/>
        <p:txBody>
          <a:bodyPr/>
          <a:lstStyle/>
          <a:p>
            <a:r>
              <a:rPr lang="en-GB" b="0"/>
              <a:t>Course Overview</a:t>
            </a:r>
          </a:p>
        </p:txBody>
      </p:sp>
      <p:sp>
        <p:nvSpPr>
          <p:cNvPr id="3" name="Text Placeholder 2">
            <a:extLst>
              <a:ext uri="{FF2B5EF4-FFF2-40B4-BE49-F238E27FC236}">
                <a16:creationId xmlns:a16="http://schemas.microsoft.com/office/drawing/2014/main" id="{273B8BA4-F7B2-4C3D-BFDA-97E96992D35F}"/>
              </a:ext>
            </a:extLst>
          </p:cNvPr>
          <p:cNvSpPr>
            <a:spLocks noGrp="1"/>
          </p:cNvSpPr>
          <p:nvPr>
            <p:ph type="body" sz="quarter" idx="13"/>
          </p:nvPr>
        </p:nvSpPr>
        <p:spPr/>
        <p:txBody>
          <a:bodyPr/>
          <a:lstStyle/>
          <a:p>
            <a:endParaRPr lang="en-GB"/>
          </a:p>
        </p:txBody>
      </p:sp>
      <p:sp>
        <p:nvSpPr>
          <p:cNvPr id="5" name="Slide Number Placeholder 4">
            <a:extLst>
              <a:ext uri="{FF2B5EF4-FFF2-40B4-BE49-F238E27FC236}">
                <a16:creationId xmlns:a16="http://schemas.microsoft.com/office/drawing/2014/main" id="{8D6E3860-1C21-481E-8986-F00D90F413C3}"/>
              </a:ext>
            </a:extLst>
          </p:cNvPr>
          <p:cNvSpPr>
            <a:spLocks noGrp="1"/>
          </p:cNvSpPr>
          <p:nvPr>
            <p:ph type="sldNum" sz="quarter" idx="12"/>
          </p:nvPr>
        </p:nvSpPr>
        <p:spPr/>
        <p:txBody>
          <a:bodyPr/>
          <a:lstStyle/>
          <a:p>
            <a:fld id="{2083E393-C0BF-4ED8-8545-7E4C90AFF831}" type="slidenum">
              <a:rPr lang="en-US" smtClean="0"/>
              <a:pPr/>
              <a:t>8</a:t>
            </a:fld>
            <a:endParaRPr lang="en-US"/>
          </a:p>
        </p:txBody>
      </p:sp>
      <p:sp>
        <p:nvSpPr>
          <p:cNvPr id="6" name="Title 3">
            <a:extLst>
              <a:ext uri="{FF2B5EF4-FFF2-40B4-BE49-F238E27FC236}">
                <a16:creationId xmlns:a16="http://schemas.microsoft.com/office/drawing/2014/main" id="{D4FBC375-6C67-4200-8953-2A18DC1A17AA}"/>
              </a:ext>
            </a:extLst>
          </p:cNvPr>
          <p:cNvSpPr txBox="1">
            <a:spLocks/>
          </p:cNvSpPr>
          <p:nvPr/>
        </p:nvSpPr>
        <p:spPr>
          <a:xfrm>
            <a:off x="3145065" y="1631450"/>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01</a:t>
            </a:r>
          </a:p>
        </p:txBody>
      </p:sp>
      <p:sp>
        <p:nvSpPr>
          <p:cNvPr id="7" name="TextBox 6">
            <a:extLst>
              <a:ext uri="{FF2B5EF4-FFF2-40B4-BE49-F238E27FC236}">
                <a16:creationId xmlns:a16="http://schemas.microsoft.com/office/drawing/2014/main" id="{EA15BC59-02A7-4DE6-974A-D252EBA05C7B}"/>
              </a:ext>
            </a:extLst>
          </p:cNvPr>
          <p:cNvSpPr txBox="1"/>
          <p:nvPr/>
        </p:nvSpPr>
        <p:spPr>
          <a:xfrm>
            <a:off x="4157986" y="1848203"/>
            <a:ext cx="3707651" cy="307777"/>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Introduction to testing</a:t>
            </a:r>
            <a:endParaRPr lang="en-GB" sz="1400">
              <a:solidFill>
                <a:srgbClr val="63666A"/>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77E02D5C-32BF-4A01-8D1C-51A7EC093E41}"/>
              </a:ext>
            </a:extLst>
          </p:cNvPr>
          <p:cNvSpPr txBox="1">
            <a:spLocks/>
          </p:cNvSpPr>
          <p:nvPr/>
        </p:nvSpPr>
        <p:spPr>
          <a:xfrm>
            <a:off x="3145064" y="2402413"/>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02</a:t>
            </a:r>
          </a:p>
        </p:txBody>
      </p:sp>
      <p:sp>
        <p:nvSpPr>
          <p:cNvPr id="9" name="TextBox 8">
            <a:extLst>
              <a:ext uri="{FF2B5EF4-FFF2-40B4-BE49-F238E27FC236}">
                <a16:creationId xmlns:a16="http://schemas.microsoft.com/office/drawing/2014/main" id="{A40E7008-DD63-4E08-8C81-9AFF3993DA8A}"/>
              </a:ext>
            </a:extLst>
          </p:cNvPr>
          <p:cNvSpPr txBox="1"/>
          <p:nvPr/>
        </p:nvSpPr>
        <p:spPr>
          <a:xfrm>
            <a:off x="4157988" y="2614318"/>
            <a:ext cx="3707651" cy="307777"/>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Job Analysis</a:t>
            </a:r>
            <a:endParaRPr lang="en-GB" sz="1400">
              <a:solidFill>
                <a:srgbClr val="63666A"/>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2E261B8D-3517-458A-B7BD-1DD66EDDD596}"/>
              </a:ext>
            </a:extLst>
          </p:cNvPr>
          <p:cNvSpPr txBox="1">
            <a:spLocks/>
          </p:cNvSpPr>
          <p:nvPr/>
        </p:nvSpPr>
        <p:spPr>
          <a:xfrm>
            <a:off x="3145065" y="3173377"/>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03</a:t>
            </a:r>
          </a:p>
        </p:txBody>
      </p:sp>
      <p:sp>
        <p:nvSpPr>
          <p:cNvPr id="11" name="TextBox 10">
            <a:extLst>
              <a:ext uri="{FF2B5EF4-FFF2-40B4-BE49-F238E27FC236}">
                <a16:creationId xmlns:a16="http://schemas.microsoft.com/office/drawing/2014/main" id="{9C6005A4-3FD5-436D-8FE5-A5184DEE3588}"/>
              </a:ext>
            </a:extLst>
          </p:cNvPr>
          <p:cNvSpPr txBox="1"/>
          <p:nvPr/>
        </p:nvSpPr>
        <p:spPr>
          <a:xfrm>
            <a:off x="4169788" y="3380433"/>
            <a:ext cx="3707651" cy="307777"/>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Assessment Choice</a:t>
            </a:r>
            <a:endParaRPr lang="en-GB" sz="1400">
              <a:solidFill>
                <a:srgbClr val="63666A"/>
              </a:solidFill>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84F93BA0-A7B7-40CB-9D3B-CA8AFF136824}"/>
              </a:ext>
            </a:extLst>
          </p:cNvPr>
          <p:cNvSpPr txBox="1">
            <a:spLocks/>
          </p:cNvSpPr>
          <p:nvPr/>
        </p:nvSpPr>
        <p:spPr>
          <a:xfrm>
            <a:off x="6596619" y="1631450"/>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05</a:t>
            </a:r>
          </a:p>
        </p:txBody>
      </p:sp>
      <p:sp>
        <p:nvSpPr>
          <p:cNvPr id="13" name="TextBox 12">
            <a:extLst>
              <a:ext uri="{FF2B5EF4-FFF2-40B4-BE49-F238E27FC236}">
                <a16:creationId xmlns:a16="http://schemas.microsoft.com/office/drawing/2014/main" id="{7C4D3D22-3265-414B-AF49-4877E8A9BE67}"/>
              </a:ext>
            </a:extLst>
          </p:cNvPr>
          <p:cNvSpPr txBox="1"/>
          <p:nvPr/>
        </p:nvSpPr>
        <p:spPr>
          <a:xfrm>
            <a:off x="7609542" y="1833657"/>
            <a:ext cx="3707651" cy="307777"/>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Test Scores</a:t>
            </a:r>
            <a:endParaRPr lang="en-GB" sz="1400">
              <a:solidFill>
                <a:srgbClr val="63666A"/>
              </a:solidFill>
              <a:latin typeface="Arial" panose="020B0604020202020204" pitchFamily="34" charset="0"/>
              <a:cs typeface="Arial" panose="020B0604020202020204" pitchFamily="34" charset="0"/>
            </a:endParaRPr>
          </a:p>
        </p:txBody>
      </p:sp>
      <p:sp>
        <p:nvSpPr>
          <p:cNvPr id="14" name="Title 3">
            <a:extLst>
              <a:ext uri="{FF2B5EF4-FFF2-40B4-BE49-F238E27FC236}">
                <a16:creationId xmlns:a16="http://schemas.microsoft.com/office/drawing/2014/main" id="{F6BA6B38-1801-4A58-9811-6873FB1CF66D}"/>
              </a:ext>
            </a:extLst>
          </p:cNvPr>
          <p:cNvSpPr txBox="1">
            <a:spLocks/>
          </p:cNvSpPr>
          <p:nvPr/>
        </p:nvSpPr>
        <p:spPr>
          <a:xfrm>
            <a:off x="6596620" y="2402414"/>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06</a:t>
            </a:r>
          </a:p>
        </p:txBody>
      </p:sp>
      <p:sp>
        <p:nvSpPr>
          <p:cNvPr id="15" name="TextBox 14">
            <a:extLst>
              <a:ext uri="{FF2B5EF4-FFF2-40B4-BE49-F238E27FC236}">
                <a16:creationId xmlns:a16="http://schemas.microsoft.com/office/drawing/2014/main" id="{086EA3A9-F90D-4A1B-BEA4-EDC873D78C5E}"/>
              </a:ext>
            </a:extLst>
          </p:cNvPr>
          <p:cNvSpPr txBox="1"/>
          <p:nvPr/>
        </p:nvSpPr>
        <p:spPr>
          <a:xfrm>
            <a:off x="7621343" y="2599772"/>
            <a:ext cx="3707651" cy="307777"/>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Test Feedback</a:t>
            </a:r>
            <a:endParaRPr lang="en-GB" sz="1400">
              <a:solidFill>
                <a:srgbClr val="63666A"/>
              </a:solidFill>
              <a:latin typeface="Arial" panose="020B0604020202020204" pitchFamily="34" charset="0"/>
              <a:cs typeface="Arial" panose="020B0604020202020204" pitchFamily="34" charset="0"/>
            </a:endParaRPr>
          </a:p>
        </p:txBody>
      </p:sp>
      <p:sp>
        <p:nvSpPr>
          <p:cNvPr id="16" name="Title 3">
            <a:extLst>
              <a:ext uri="{FF2B5EF4-FFF2-40B4-BE49-F238E27FC236}">
                <a16:creationId xmlns:a16="http://schemas.microsoft.com/office/drawing/2014/main" id="{CAD77E51-DA67-42A1-A5B2-07634C550E0F}"/>
              </a:ext>
            </a:extLst>
          </p:cNvPr>
          <p:cNvSpPr txBox="1">
            <a:spLocks/>
          </p:cNvSpPr>
          <p:nvPr/>
        </p:nvSpPr>
        <p:spPr>
          <a:xfrm>
            <a:off x="6596619" y="3173377"/>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07</a:t>
            </a:r>
          </a:p>
        </p:txBody>
      </p:sp>
      <p:sp>
        <p:nvSpPr>
          <p:cNvPr id="17" name="TextBox 16">
            <a:extLst>
              <a:ext uri="{FF2B5EF4-FFF2-40B4-BE49-F238E27FC236}">
                <a16:creationId xmlns:a16="http://schemas.microsoft.com/office/drawing/2014/main" id="{FD42E9AF-B2D4-4E38-923E-1A0362C1D483}"/>
              </a:ext>
            </a:extLst>
          </p:cNvPr>
          <p:cNvSpPr txBox="1"/>
          <p:nvPr/>
        </p:nvSpPr>
        <p:spPr>
          <a:xfrm>
            <a:off x="7609541" y="3365887"/>
            <a:ext cx="3707651" cy="307777"/>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Best Practice and Ethics</a:t>
            </a:r>
            <a:endParaRPr lang="en-GB" sz="1400">
              <a:solidFill>
                <a:srgbClr val="63666A"/>
              </a:solidFill>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CC42E5D-EBCE-42BD-A9FF-5CBFECA5503B}"/>
              </a:ext>
            </a:extLst>
          </p:cNvPr>
          <p:cNvSpPr txBox="1">
            <a:spLocks/>
          </p:cNvSpPr>
          <p:nvPr/>
        </p:nvSpPr>
        <p:spPr>
          <a:xfrm rot="16200000">
            <a:off x="937975" y="2424447"/>
            <a:ext cx="3872933" cy="5412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800">
                <a:solidFill>
                  <a:srgbClr val="702082"/>
                </a:solidFill>
                <a:latin typeface="Arial" panose="020B0604020202020204" pitchFamily="34" charset="0"/>
                <a:cs typeface="Arial" panose="020B0604020202020204" pitchFamily="34" charset="0"/>
              </a:rPr>
              <a:t>MODULES</a:t>
            </a:r>
          </a:p>
        </p:txBody>
      </p:sp>
      <p:sp>
        <p:nvSpPr>
          <p:cNvPr id="19" name="Title 3">
            <a:extLst>
              <a:ext uri="{FF2B5EF4-FFF2-40B4-BE49-F238E27FC236}">
                <a16:creationId xmlns:a16="http://schemas.microsoft.com/office/drawing/2014/main" id="{4B8804CC-52EC-4600-815D-D713170BD3B2}"/>
              </a:ext>
            </a:extLst>
          </p:cNvPr>
          <p:cNvSpPr txBox="1">
            <a:spLocks/>
          </p:cNvSpPr>
          <p:nvPr/>
        </p:nvSpPr>
        <p:spPr>
          <a:xfrm>
            <a:off x="6608058" y="3944340"/>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08</a:t>
            </a:r>
          </a:p>
        </p:txBody>
      </p:sp>
      <p:sp>
        <p:nvSpPr>
          <p:cNvPr id="20" name="TextBox 19">
            <a:extLst>
              <a:ext uri="{FF2B5EF4-FFF2-40B4-BE49-F238E27FC236}">
                <a16:creationId xmlns:a16="http://schemas.microsoft.com/office/drawing/2014/main" id="{8CD90E89-CC37-45A1-B5BC-A72F546B959A}"/>
              </a:ext>
            </a:extLst>
          </p:cNvPr>
          <p:cNvSpPr txBox="1"/>
          <p:nvPr/>
        </p:nvSpPr>
        <p:spPr>
          <a:xfrm>
            <a:off x="7609540" y="4132004"/>
            <a:ext cx="3707651" cy="523220"/>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Reliability and Validity</a:t>
            </a:r>
            <a:endParaRPr lang="en-GB" sz="1400">
              <a:solidFill>
                <a:srgbClr val="63666A"/>
              </a:solidFill>
              <a:latin typeface="Arial" panose="020B0604020202020204" pitchFamily="34" charset="0"/>
              <a:cs typeface="Arial" panose="020B0604020202020204" pitchFamily="34" charset="0"/>
            </a:endParaRPr>
          </a:p>
          <a:p>
            <a:endParaRPr lang="en-GB" sz="1400">
              <a:solidFill>
                <a:srgbClr val="63666A"/>
              </a:solidFill>
              <a:latin typeface="Arial" panose="020B0604020202020204" pitchFamily="34" charset="0"/>
              <a:cs typeface="Arial" panose="020B0604020202020204" pitchFamily="34" charset="0"/>
            </a:endParaRPr>
          </a:p>
        </p:txBody>
      </p:sp>
      <p:sp>
        <p:nvSpPr>
          <p:cNvPr id="22" name="Title 3">
            <a:extLst>
              <a:ext uri="{FF2B5EF4-FFF2-40B4-BE49-F238E27FC236}">
                <a16:creationId xmlns:a16="http://schemas.microsoft.com/office/drawing/2014/main" id="{42C25727-B747-4C22-AC77-11D1820C877D}"/>
              </a:ext>
            </a:extLst>
          </p:cNvPr>
          <p:cNvSpPr txBox="1">
            <a:spLocks/>
          </p:cNvSpPr>
          <p:nvPr/>
        </p:nvSpPr>
        <p:spPr>
          <a:xfrm>
            <a:off x="3133263" y="3942814"/>
            <a:ext cx="1230251" cy="895326"/>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a:solidFill>
                  <a:srgbClr val="D8DBD8"/>
                </a:solidFill>
                <a:latin typeface="Arial Black" panose="020B0A04020102020204" pitchFamily="34" charset="0"/>
                <a:cs typeface="Arial" panose="020B0604020202020204" pitchFamily="34" charset="0"/>
              </a:rPr>
              <a:t>04</a:t>
            </a:r>
          </a:p>
        </p:txBody>
      </p:sp>
      <p:sp>
        <p:nvSpPr>
          <p:cNvPr id="23" name="TextBox 22">
            <a:extLst>
              <a:ext uri="{FF2B5EF4-FFF2-40B4-BE49-F238E27FC236}">
                <a16:creationId xmlns:a16="http://schemas.microsoft.com/office/drawing/2014/main" id="{803055AA-30D7-47C8-BCD2-0A7D4372A41A}"/>
              </a:ext>
            </a:extLst>
          </p:cNvPr>
          <p:cNvSpPr txBox="1"/>
          <p:nvPr/>
        </p:nvSpPr>
        <p:spPr>
          <a:xfrm>
            <a:off x="4157986" y="4149870"/>
            <a:ext cx="3707651" cy="307777"/>
          </a:xfrm>
          <a:prstGeom prst="rect">
            <a:avLst/>
          </a:prstGeom>
          <a:noFill/>
        </p:spPr>
        <p:txBody>
          <a:bodyPr wrap="square" rtlCol="0">
            <a:spAutoFit/>
          </a:bodyPr>
          <a:lstStyle/>
          <a:p>
            <a:r>
              <a:rPr lang="en-US" sz="1400">
                <a:solidFill>
                  <a:srgbClr val="63666A"/>
                </a:solidFill>
                <a:latin typeface="Arial" panose="020B0604020202020204" pitchFamily="34" charset="0"/>
                <a:cs typeface="Arial" panose="020B0604020202020204" pitchFamily="34" charset="0"/>
              </a:rPr>
              <a:t>Test Administration</a:t>
            </a:r>
            <a:endParaRPr lang="en-GB" sz="1400">
              <a:solidFill>
                <a:srgbClr val="6366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7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500" fill="hold"/>
                                        <p:tgtEl>
                                          <p:spTgt spid="6"/>
                                        </p:tgtEl>
                                        <p:attrNameLst>
                                          <p:attrName>style.color</p:attrName>
                                        </p:attrNameLst>
                                      </p:cBhvr>
                                      <p:to>
                                        <a:srgbClr val="D8D7DF"/>
                                      </p:to>
                                    </p:animClr>
                                  </p:childTnLst>
                                </p:cTn>
                              </p:par>
                              <p:par>
                                <p:cTn id="7" presetID="3" presetClass="emph" presetSubtype="2" fill="hold" grpId="0" nodeType="withEffect">
                                  <p:stCondLst>
                                    <p:cond delay="0"/>
                                  </p:stCondLst>
                                  <p:childTnLst>
                                    <p:animClr clrSpc="rgb" dir="cw">
                                      <p:cBhvr override="childStyle">
                                        <p:cTn id="8" dur="500" fill="hold"/>
                                        <p:tgtEl>
                                          <p:spTgt spid="7"/>
                                        </p:tgtEl>
                                        <p:attrNameLst>
                                          <p:attrName>style.color</p:attrName>
                                        </p:attrNameLst>
                                      </p:cBhvr>
                                      <p:to>
                                        <a:srgbClr val="D8D7DF"/>
                                      </p:to>
                                    </p:animClr>
                                  </p:childTnLst>
                                </p:cTn>
                              </p:par>
                              <p:par>
                                <p:cTn id="9" presetID="3" presetClass="emph" presetSubtype="2" fill="hold" grpId="0" nodeType="withEffect">
                                  <p:stCondLst>
                                    <p:cond delay="0"/>
                                  </p:stCondLst>
                                  <p:childTnLst>
                                    <p:animClr clrSpc="rgb" dir="cw">
                                      <p:cBhvr override="childStyle">
                                        <p:cTn id="10" dur="500" fill="hold"/>
                                        <p:tgtEl>
                                          <p:spTgt spid="8"/>
                                        </p:tgtEl>
                                        <p:attrNameLst>
                                          <p:attrName>style.color</p:attrName>
                                        </p:attrNameLst>
                                      </p:cBhvr>
                                      <p:to>
                                        <a:srgbClr val="D8D7DF"/>
                                      </p:to>
                                    </p:animClr>
                                  </p:childTnLst>
                                </p:cTn>
                              </p:par>
                              <p:par>
                                <p:cTn id="11" presetID="3" presetClass="emph" presetSubtype="2" fill="hold" grpId="0" nodeType="withEffect">
                                  <p:stCondLst>
                                    <p:cond delay="0"/>
                                  </p:stCondLst>
                                  <p:childTnLst>
                                    <p:animClr clrSpc="rgb" dir="cw">
                                      <p:cBhvr override="childStyle">
                                        <p:cTn id="12" dur="500" fill="hold"/>
                                        <p:tgtEl>
                                          <p:spTgt spid="9"/>
                                        </p:tgtEl>
                                        <p:attrNameLst>
                                          <p:attrName>style.color</p:attrName>
                                        </p:attrNameLst>
                                      </p:cBhvr>
                                      <p:to>
                                        <a:srgbClr val="D8D7DF"/>
                                      </p:to>
                                    </p:animClr>
                                  </p:childTnLst>
                                </p:cTn>
                              </p:par>
                              <p:par>
                                <p:cTn id="13" presetID="3" presetClass="emph" presetSubtype="2" fill="hold" grpId="0" nodeType="withEffect">
                                  <p:stCondLst>
                                    <p:cond delay="0"/>
                                  </p:stCondLst>
                                  <p:childTnLst>
                                    <p:animClr clrSpc="rgb" dir="cw">
                                      <p:cBhvr override="childStyle">
                                        <p:cTn id="14" dur="500" fill="hold"/>
                                        <p:tgtEl>
                                          <p:spTgt spid="10"/>
                                        </p:tgtEl>
                                        <p:attrNameLst>
                                          <p:attrName>style.color</p:attrName>
                                        </p:attrNameLst>
                                      </p:cBhvr>
                                      <p:to>
                                        <a:srgbClr val="D8D7DF"/>
                                      </p:to>
                                    </p:animClr>
                                  </p:childTnLst>
                                </p:cTn>
                              </p:par>
                              <p:par>
                                <p:cTn id="15" presetID="3" presetClass="emph" presetSubtype="2" fill="hold" grpId="0" nodeType="withEffect">
                                  <p:stCondLst>
                                    <p:cond delay="0"/>
                                  </p:stCondLst>
                                  <p:childTnLst>
                                    <p:animClr clrSpc="rgb" dir="cw">
                                      <p:cBhvr override="childStyle">
                                        <p:cTn id="16" dur="500" fill="hold"/>
                                        <p:tgtEl>
                                          <p:spTgt spid="11"/>
                                        </p:tgtEl>
                                        <p:attrNameLst>
                                          <p:attrName>style.color</p:attrName>
                                        </p:attrNameLst>
                                      </p:cBhvr>
                                      <p:to>
                                        <a:srgbClr val="D8D7DF"/>
                                      </p:to>
                                    </p:animClr>
                                  </p:childTnLst>
                                </p:cTn>
                              </p:par>
                              <p:par>
                                <p:cTn id="17" presetID="3" presetClass="emph" presetSubtype="2" fill="hold" grpId="0" nodeType="withEffect">
                                  <p:stCondLst>
                                    <p:cond delay="0"/>
                                  </p:stCondLst>
                                  <p:childTnLst>
                                    <p:animClr clrSpc="rgb" dir="cw">
                                      <p:cBhvr override="childStyle">
                                        <p:cTn id="18" dur="500" fill="hold"/>
                                        <p:tgtEl>
                                          <p:spTgt spid="12"/>
                                        </p:tgtEl>
                                        <p:attrNameLst>
                                          <p:attrName>style.color</p:attrName>
                                        </p:attrNameLst>
                                      </p:cBhvr>
                                      <p:to>
                                        <a:srgbClr val="D8D7DF"/>
                                      </p:to>
                                    </p:animClr>
                                  </p:childTnLst>
                                </p:cTn>
                              </p:par>
                              <p:par>
                                <p:cTn id="19" presetID="3" presetClass="emph" presetSubtype="2" fill="hold" grpId="0" nodeType="withEffect">
                                  <p:stCondLst>
                                    <p:cond delay="0"/>
                                  </p:stCondLst>
                                  <p:childTnLst>
                                    <p:animClr clrSpc="rgb" dir="cw">
                                      <p:cBhvr override="childStyle">
                                        <p:cTn id="20" dur="500" fill="hold"/>
                                        <p:tgtEl>
                                          <p:spTgt spid="13"/>
                                        </p:tgtEl>
                                        <p:attrNameLst>
                                          <p:attrName>style.color</p:attrName>
                                        </p:attrNameLst>
                                      </p:cBhvr>
                                      <p:to>
                                        <a:srgbClr val="D8D7DF"/>
                                      </p:to>
                                    </p:animClr>
                                  </p:childTnLst>
                                </p:cTn>
                              </p:par>
                              <p:par>
                                <p:cTn id="21" presetID="3" presetClass="emph" presetSubtype="2" fill="hold" grpId="0" nodeType="withEffect">
                                  <p:stCondLst>
                                    <p:cond delay="0"/>
                                  </p:stCondLst>
                                  <p:childTnLst>
                                    <p:animClr clrSpc="rgb" dir="cw">
                                      <p:cBhvr override="childStyle">
                                        <p:cTn id="22" dur="500" fill="hold"/>
                                        <p:tgtEl>
                                          <p:spTgt spid="14"/>
                                        </p:tgtEl>
                                        <p:attrNameLst>
                                          <p:attrName>style.color</p:attrName>
                                        </p:attrNameLst>
                                      </p:cBhvr>
                                      <p:to>
                                        <a:srgbClr val="D8D7DF"/>
                                      </p:to>
                                    </p:animClr>
                                  </p:childTnLst>
                                </p:cTn>
                              </p:par>
                              <p:par>
                                <p:cTn id="23" presetID="3" presetClass="emph" presetSubtype="2" fill="hold" grpId="0" nodeType="withEffect">
                                  <p:stCondLst>
                                    <p:cond delay="0"/>
                                  </p:stCondLst>
                                  <p:childTnLst>
                                    <p:animClr clrSpc="rgb" dir="cw">
                                      <p:cBhvr override="childStyle">
                                        <p:cTn id="24" dur="500" fill="hold"/>
                                        <p:tgtEl>
                                          <p:spTgt spid="15"/>
                                        </p:tgtEl>
                                        <p:attrNameLst>
                                          <p:attrName>style.color</p:attrName>
                                        </p:attrNameLst>
                                      </p:cBhvr>
                                      <p:to>
                                        <a:srgbClr val="D8D7DF"/>
                                      </p:to>
                                    </p:animClr>
                                  </p:childTnLst>
                                </p:cTn>
                              </p:par>
                              <p:par>
                                <p:cTn id="25" presetID="3" presetClass="emph" presetSubtype="2" fill="hold" grpId="0" nodeType="withEffect">
                                  <p:stCondLst>
                                    <p:cond delay="0"/>
                                  </p:stCondLst>
                                  <p:childTnLst>
                                    <p:animClr clrSpc="rgb" dir="cw">
                                      <p:cBhvr override="childStyle">
                                        <p:cTn id="26" dur="500" fill="hold"/>
                                        <p:tgtEl>
                                          <p:spTgt spid="16"/>
                                        </p:tgtEl>
                                        <p:attrNameLst>
                                          <p:attrName>style.color</p:attrName>
                                        </p:attrNameLst>
                                      </p:cBhvr>
                                      <p:to>
                                        <a:srgbClr val="D8D7DF"/>
                                      </p:to>
                                    </p:animClr>
                                  </p:childTnLst>
                                </p:cTn>
                              </p:par>
                              <p:par>
                                <p:cTn id="27" presetID="3" presetClass="emph" presetSubtype="2" fill="hold" grpId="0" nodeType="withEffect">
                                  <p:stCondLst>
                                    <p:cond delay="0"/>
                                  </p:stCondLst>
                                  <p:childTnLst>
                                    <p:animClr clrSpc="rgb" dir="cw">
                                      <p:cBhvr override="childStyle">
                                        <p:cTn id="28" dur="500" fill="hold"/>
                                        <p:tgtEl>
                                          <p:spTgt spid="17"/>
                                        </p:tgtEl>
                                        <p:attrNameLst>
                                          <p:attrName>style.color</p:attrName>
                                        </p:attrNameLst>
                                      </p:cBhvr>
                                      <p:to>
                                        <a:srgbClr val="D8D7DF"/>
                                      </p:to>
                                    </p:animClr>
                                  </p:childTnLst>
                                </p:cTn>
                              </p:par>
                              <p:par>
                                <p:cTn id="29" presetID="3" presetClass="emph" presetSubtype="2" fill="hold" grpId="0" nodeType="withEffect">
                                  <p:stCondLst>
                                    <p:cond delay="0"/>
                                  </p:stCondLst>
                                  <p:childTnLst>
                                    <p:animClr clrSpc="rgb" dir="cw">
                                      <p:cBhvr override="childStyle">
                                        <p:cTn id="30" dur="500" fill="hold"/>
                                        <p:tgtEl>
                                          <p:spTgt spid="19"/>
                                        </p:tgtEl>
                                        <p:attrNameLst>
                                          <p:attrName>style.color</p:attrName>
                                        </p:attrNameLst>
                                      </p:cBhvr>
                                      <p:to>
                                        <a:srgbClr val="D8D7DF"/>
                                      </p:to>
                                    </p:animClr>
                                  </p:childTnLst>
                                </p:cTn>
                              </p:par>
                              <p:par>
                                <p:cTn id="31" presetID="3" presetClass="emph" presetSubtype="2" fill="hold" grpId="0" nodeType="withEffect">
                                  <p:stCondLst>
                                    <p:cond delay="0"/>
                                  </p:stCondLst>
                                  <p:childTnLst>
                                    <p:animClr clrSpc="rgb" dir="cw">
                                      <p:cBhvr override="childStyle">
                                        <p:cTn id="32" dur="500" fill="hold"/>
                                        <p:tgtEl>
                                          <p:spTgt spid="20"/>
                                        </p:tgtEl>
                                        <p:attrNameLst>
                                          <p:attrName>style.color</p:attrName>
                                        </p:attrNameLst>
                                      </p:cBhvr>
                                      <p:to>
                                        <a:srgbClr val="D8D7DF"/>
                                      </p:to>
                                    </p:animClr>
                                  </p:childTnLst>
                                </p:cTn>
                              </p:par>
                              <p:par>
                                <p:cTn id="33" presetID="3" presetClass="emph" presetSubtype="2" fill="hold" grpId="0" nodeType="withEffect">
                                  <p:stCondLst>
                                    <p:cond delay="0"/>
                                  </p:stCondLst>
                                  <p:childTnLst>
                                    <p:animClr clrSpc="rgb" dir="cw">
                                      <p:cBhvr override="childStyle">
                                        <p:cTn id="34" dur="500" fill="hold"/>
                                        <p:tgtEl>
                                          <p:spTgt spid="22"/>
                                        </p:tgtEl>
                                        <p:attrNameLst>
                                          <p:attrName>style.color</p:attrName>
                                        </p:attrNameLst>
                                      </p:cBhvr>
                                      <p:to>
                                        <a:srgbClr val="D8D7DF"/>
                                      </p:to>
                                    </p:animClr>
                                  </p:childTnLst>
                                </p:cTn>
                              </p:par>
                              <p:par>
                                <p:cTn id="35" presetID="3" presetClass="emph" presetSubtype="2" fill="hold" grpId="0" nodeType="withEffect">
                                  <p:stCondLst>
                                    <p:cond delay="0"/>
                                  </p:stCondLst>
                                  <p:childTnLst>
                                    <p:animClr clrSpc="rgb" dir="cw">
                                      <p:cBhvr override="childStyle">
                                        <p:cTn id="36" dur="500" fill="hold"/>
                                        <p:tgtEl>
                                          <p:spTgt spid="23"/>
                                        </p:tgtEl>
                                        <p:attrNameLst>
                                          <p:attrName>style.color</p:attrName>
                                        </p:attrNameLst>
                                      </p:cBhvr>
                                      <p:to>
                                        <a:srgbClr val="D8D7D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p:bldP spid="20" grpId="0"/>
      <p:bldP spid="22" grpId="0"/>
      <p:bldP spid="2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Professional Aptitudes Reliability</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80</a:t>
            </a:fld>
            <a:endParaRPr lang="en-US"/>
          </a:p>
        </p:txBody>
      </p:sp>
      <p:pic>
        <p:nvPicPr>
          <p:cNvPr id="9" name="Picture 8">
            <a:extLst>
              <a:ext uri="{FF2B5EF4-FFF2-40B4-BE49-F238E27FC236}">
                <a16:creationId xmlns:a16="http://schemas.microsoft.com/office/drawing/2014/main" id="{3285FCE6-7121-49F7-94BE-17EAE4CA3C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99" b="99367" l="8364" r="95634">
                        <a14:foregroundMark x1="6434" y1="32911" x2="16958" y2="32358"/>
                        <a14:foregroundMark x1="16958" y1="32358" x2="13649" y2="42247"/>
                        <a14:foregroundMark x1="13649" y1="42247" x2="13695" y2="53877"/>
                        <a14:foregroundMark x1="13695" y1="53877" x2="20083" y2="56092"/>
                        <a14:foregroundMark x1="20083" y1="56092" x2="11903" y2="67247"/>
                        <a14:foregroundMark x1="11903" y1="67247" x2="14614" y2="79668"/>
                        <a14:foregroundMark x1="14614" y1="79668" x2="21507" y2="84177"/>
                        <a14:foregroundMark x1="21507" y1="84177" x2="17877" y2="93908"/>
                        <a14:foregroundMark x1="17877" y1="93908" x2="22382" y2="98418"/>
                        <a14:foregroundMark x1="29748" y1="98006" x2="41728" y2="94304"/>
                        <a14:foregroundMark x1="41728" y1="94304" x2="51838" y2="94541"/>
                        <a14:foregroundMark x1="51838" y1="94541" x2="58827" y2="98552"/>
                        <a14:foregroundMark x1="64861" y1="98304" x2="85248" y2="91377"/>
                        <a14:foregroundMark x1="85248" y1="91377" x2="89154" y2="74604"/>
                        <a14:foregroundMark x1="89154" y1="74604" x2="90303" y2="23892"/>
                        <a14:foregroundMark x1="90303" y1="23892" x2="80836" y2="4193"/>
                        <a14:foregroundMark x1="80836" y1="4193" x2="71094" y2="1899"/>
                        <a14:foregroundMark x1="71094" y1="1899" x2="42004" y2="15269"/>
                        <a14:foregroundMark x1="42004" y1="15269" x2="33732" y2="11630"/>
                        <a14:foregroundMark x1="33732" y1="11630" x2="28585" y2="18829"/>
                        <a14:foregroundMark x1="28585" y1="18829" x2="29917" y2="30301"/>
                        <a14:foregroundMark x1="29917" y1="30301" x2="15487" y2="35997"/>
                        <a14:foregroundMark x1="15487" y1="35997" x2="14338" y2="38133"/>
                        <a14:foregroundMark x1="8364" y1="31962" x2="10340" y2="82516"/>
                        <a14:foregroundMark x1="45772" y1="94858" x2="47518" y2="83070"/>
                        <a14:foregroundMark x1="47518" y1="83070" x2="44256" y2="54826"/>
                        <a14:foregroundMark x1="44256" y1="54826" x2="46875" y2="41930"/>
                        <a14:foregroundMark x1="46875" y1="41930" x2="53768" y2="36076"/>
                        <a14:foregroundMark x1="53768" y1="36076" x2="56847" y2="36630"/>
                        <a14:foregroundMark x1="30882" y1="54035" x2="30882" y2="54035"/>
                        <a14:foregroundMark x1="30469" y1="57199" x2="60018" y2="54193"/>
                        <a14:foregroundMark x1="60018" y1="54193" x2="91636" y2="54193"/>
                        <a14:foregroundMark x1="91314" y1="5380" x2="95542" y2="39873"/>
                        <a14:foregroundMark x1="95542" y1="39873" x2="93520" y2="95570"/>
                        <a14:foregroundMark x1="29963" y1="99130" x2="38603" y2="99684"/>
                        <a14:foregroundMark x1="38603" y1="99684" x2="45542" y2="97468"/>
                        <a14:foregroundMark x1="45542" y1="97468" x2="95634" y2="99367"/>
                        <a14:backgroundMark x1="25322" y1="99525" x2="25322" y2="99525"/>
                        <a14:backgroundMark x1="24678" y1="99684" x2="24678" y2="99684"/>
                        <a14:backgroundMark x1="24265" y1="99684" x2="24265" y2="99684"/>
                        <a14:backgroundMark x1="25460" y1="99684" x2="25460" y2="99684"/>
                        <a14:backgroundMark x1="25551" y1="99684" x2="25551" y2="99684"/>
                        <a14:backgroundMark x1="25781" y1="99684" x2="25781" y2="99684"/>
                        <a14:backgroundMark x1="23438" y1="99446" x2="23438" y2="99446"/>
                        <a14:backgroundMark x1="21967" y1="99525" x2="29090" y2="99763"/>
                      </a14:backgroundRemoval>
                    </a14:imgEffect>
                  </a14:imgLayer>
                </a14:imgProps>
              </a:ext>
            </a:extLst>
          </a:blip>
          <a:srcRect l="4793" t="1" r="3102" b="1351"/>
          <a:stretch/>
        </p:blipFill>
        <p:spPr>
          <a:xfrm>
            <a:off x="2608028" y="1217428"/>
            <a:ext cx="7280251" cy="4529470"/>
          </a:xfrm>
          <a:prstGeom prst="rect">
            <a:avLst/>
          </a:prstGeom>
        </p:spPr>
      </p:pic>
    </p:spTree>
    <p:extLst>
      <p:ext uri="{BB962C8B-B14F-4D97-AF65-F5344CB8AC3E}">
        <p14:creationId xmlns:p14="http://schemas.microsoft.com/office/powerpoint/2010/main" val="3092755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Aspects of Validity in Aptitude Tests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81</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a:latin typeface="Arial" charset="0"/>
              </a:rPr>
              <a:t>Face Validity: </a:t>
            </a:r>
            <a:r>
              <a:rPr lang="en-GB" b="0">
                <a:latin typeface="Arial" charset="0"/>
              </a:rPr>
              <a:t>do the questions ‘look right’ i.e. appear to be appropriate/job-relevant? (And do the reports ‘look right’?)</a:t>
            </a:r>
          </a:p>
          <a:p>
            <a:pPr marL="285750" indent="-285750">
              <a:spcAft>
                <a:spcPts val="600"/>
              </a:spcAft>
              <a:buFont typeface="Wingdings" panose="05000000000000000000" pitchFamily="2" charset="2"/>
              <a:buChar char="§"/>
            </a:pPr>
            <a:endParaRPr lang="en-GB" b="0">
              <a:latin typeface="Arial" charset="0"/>
            </a:endParaRPr>
          </a:p>
          <a:p>
            <a:pPr marL="285750" indent="-285750">
              <a:spcAft>
                <a:spcPts val="600"/>
              </a:spcAft>
              <a:buFont typeface="Wingdings" panose="05000000000000000000" pitchFamily="2" charset="2"/>
              <a:buChar char="§"/>
            </a:pPr>
            <a:r>
              <a:rPr lang="en-GB">
                <a:latin typeface="Arial" charset="0"/>
              </a:rPr>
              <a:t>Content Validity: </a:t>
            </a:r>
            <a:r>
              <a:rPr lang="en-GB" b="0">
                <a:latin typeface="Arial" charset="0"/>
              </a:rPr>
              <a:t>the extent to which the questions are actually focused on job-relevant content</a:t>
            </a:r>
          </a:p>
          <a:p>
            <a:pPr marL="285750" indent="-285750">
              <a:spcAft>
                <a:spcPts val="600"/>
              </a:spcAft>
              <a:buFont typeface="Wingdings" panose="05000000000000000000" pitchFamily="2" charset="2"/>
              <a:buChar char="§"/>
            </a:pPr>
            <a:endParaRPr lang="en-GB" b="0">
              <a:latin typeface="Arial" charset="0"/>
            </a:endParaRPr>
          </a:p>
          <a:p>
            <a:pPr marL="285750" indent="-285750">
              <a:spcAft>
                <a:spcPts val="600"/>
              </a:spcAft>
              <a:buFont typeface="Wingdings" panose="05000000000000000000" pitchFamily="2" charset="2"/>
              <a:buChar char="§"/>
            </a:pPr>
            <a:r>
              <a:rPr lang="en-GB">
                <a:latin typeface="Arial" charset="0"/>
              </a:rPr>
              <a:t>Consequential Validity: </a:t>
            </a:r>
            <a:r>
              <a:rPr lang="en-GB" b="0">
                <a:latin typeface="Arial" charset="0"/>
              </a:rPr>
              <a:t>the intended and unintended consequences of using a test</a:t>
            </a:r>
          </a:p>
          <a:p>
            <a:pPr marL="285750" indent="-285750">
              <a:spcAft>
                <a:spcPts val="600"/>
              </a:spcAft>
              <a:buFont typeface="Wingdings" panose="05000000000000000000" pitchFamily="2" charset="2"/>
              <a:buChar char="§"/>
            </a:pPr>
            <a:endParaRPr lang="en-GB" b="0">
              <a:latin typeface="Arial" charset="0"/>
            </a:endParaRPr>
          </a:p>
          <a:p>
            <a:pPr marL="285750" indent="-285750">
              <a:spcAft>
                <a:spcPts val="600"/>
              </a:spcAft>
              <a:buFont typeface="Wingdings" panose="05000000000000000000" pitchFamily="2" charset="2"/>
              <a:buChar char="§"/>
            </a:pPr>
            <a:r>
              <a:rPr lang="en-GB">
                <a:latin typeface="Arial" charset="0"/>
              </a:rPr>
              <a:t>Construct Validity: </a:t>
            </a:r>
            <a:r>
              <a:rPr lang="en-GB" b="0">
                <a:latin typeface="Arial" charset="0"/>
              </a:rPr>
              <a:t>can refer to a wide range of different sources of evidence demonstrating that a test measures an expected underlying construct, trait or theory, e.g. evidence that the test correlates with other similar measures</a:t>
            </a:r>
          </a:p>
          <a:p>
            <a:pPr marL="514350" lvl="2" indent="-285750">
              <a:spcAft>
                <a:spcPts val="600"/>
              </a:spcAft>
              <a:buClr>
                <a:schemeClr val="accent6"/>
              </a:buClr>
            </a:pPr>
            <a:r>
              <a:rPr lang="en-GB">
                <a:latin typeface="Arial" charset="0"/>
              </a:rPr>
              <a:t>In a sense, other forms of validity could be seen as aspects of construct validity – though often we need to look for more specific forms of validation evidence</a:t>
            </a:r>
          </a:p>
          <a:p>
            <a:pPr marL="285750" indent="-285750">
              <a:spcAft>
                <a:spcPts val="600"/>
              </a:spcAft>
              <a:buFont typeface="Wingdings" panose="05000000000000000000" pitchFamily="2" charset="2"/>
              <a:buChar char="§"/>
            </a:pPr>
            <a:endParaRPr lang="en-GB" b="0">
              <a:latin typeface="Arial" charset="0"/>
            </a:endParaRPr>
          </a:p>
          <a:p>
            <a:pPr marL="285750" indent="-285750">
              <a:spcAft>
                <a:spcPts val="600"/>
              </a:spcAft>
              <a:buFont typeface="Wingdings" panose="05000000000000000000" pitchFamily="2" charset="2"/>
              <a:buChar char="§"/>
            </a:pPr>
            <a:r>
              <a:rPr lang="en-GB">
                <a:latin typeface="Arial" charset="0"/>
              </a:rPr>
              <a:t>Faith Validity: </a:t>
            </a:r>
            <a:r>
              <a:rPr lang="en-GB" b="0">
                <a:latin typeface="Arial" charset="0"/>
              </a:rPr>
              <a:t>an unfounded belief that a test is appropriate, i.e. in the absence of evidence</a:t>
            </a:r>
          </a:p>
          <a:p>
            <a:pPr marL="285750" indent="-285750">
              <a:spcAft>
                <a:spcPts val="600"/>
              </a:spcAft>
              <a:buFont typeface="Wingdings" panose="05000000000000000000" pitchFamily="2" charset="2"/>
              <a:buChar char="§"/>
            </a:pPr>
            <a:endParaRPr lang="en-GB" b="0">
              <a:latin typeface="Arial" charset="0"/>
            </a:endParaRPr>
          </a:p>
          <a:p>
            <a:pPr marL="285750" indent="-285750">
              <a:spcAft>
                <a:spcPts val="600"/>
              </a:spcAft>
              <a:buFont typeface="Wingdings" panose="05000000000000000000" pitchFamily="2" charset="2"/>
              <a:buChar char="§"/>
            </a:pPr>
            <a:r>
              <a:rPr lang="en-GB">
                <a:latin typeface="Arial" charset="0"/>
              </a:rPr>
              <a:t>Criterion-related Validity: </a:t>
            </a:r>
            <a:r>
              <a:rPr lang="en-GB" b="0">
                <a:latin typeface="Arial" charset="0"/>
              </a:rPr>
              <a:t>evidence that the test predicts relevant criteria (e.g. competencies)	</a:t>
            </a:r>
          </a:p>
        </p:txBody>
      </p:sp>
    </p:spTree>
    <p:extLst>
      <p:ext uri="{BB962C8B-B14F-4D97-AF65-F5344CB8AC3E}">
        <p14:creationId xmlns:p14="http://schemas.microsoft.com/office/powerpoint/2010/main" val="521757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Criterion-Related Validity</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82</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a:spcAft>
                <a:spcPts val="600"/>
              </a:spcAft>
            </a:pPr>
            <a:r>
              <a:rPr lang="en-GB" sz="1600">
                <a:solidFill>
                  <a:srgbClr val="702082"/>
                </a:solidFill>
                <a:latin typeface="Arial" charset="0"/>
              </a:rPr>
              <a:t>Two ways of conducting criterion-related validity studies:</a:t>
            </a:r>
          </a:p>
          <a:p>
            <a:pPr>
              <a:spcAft>
                <a:spcPts val="600"/>
              </a:spcAft>
            </a:pPr>
            <a:endParaRPr lang="en-GB" sz="1600">
              <a:latin typeface="Arial" charset="0"/>
            </a:endParaRPr>
          </a:p>
          <a:p>
            <a:pPr marL="285750" indent="-285750">
              <a:spcAft>
                <a:spcPts val="600"/>
              </a:spcAft>
              <a:buFont typeface="Wingdings" panose="05000000000000000000" pitchFamily="2" charset="2"/>
              <a:buChar char="§"/>
            </a:pPr>
            <a:r>
              <a:rPr lang="en-GB" sz="1600">
                <a:latin typeface="Arial" charset="0"/>
              </a:rPr>
              <a:t>Concurrent criterion-related validity coefficients: </a:t>
            </a:r>
            <a:r>
              <a:rPr lang="en-GB" sz="1600" b="0">
                <a:latin typeface="Arial" charset="0"/>
              </a:rPr>
              <a:t>the correlation of job incumbent test scores with job performance measures gathered at the same time</a:t>
            </a:r>
          </a:p>
          <a:p>
            <a:pPr marL="514350" lvl="2" indent="-285750">
              <a:spcAft>
                <a:spcPts val="600"/>
              </a:spcAft>
              <a:buClr>
                <a:schemeClr val="accent6"/>
              </a:buClr>
            </a:pPr>
            <a:r>
              <a:rPr lang="en-GB" sz="1600" b="1">
                <a:latin typeface="Arial" charset="0"/>
              </a:rPr>
              <a:t>Pros: </a:t>
            </a:r>
            <a:r>
              <a:rPr lang="en-GB" sz="1600">
                <a:latin typeface="Arial" charset="0"/>
              </a:rPr>
              <a:t>quick to establish</a:t>
            </a:r>
          </a:p>
          <a:p>
            <a:pPr marL="514350" lvl="2" indent="-285750">
              <a:spcAft>
                <a:spcPts val="600"/>
              </a:spcAft>
              <a:buClr>
                <a:schemeClr val="accent6"/>
              </a:buClr>
            </a:pPr>
            <a:r>
              <a:rPr lang="en-GB" sz="1600" b="1">
                <a:latin typeface="Arial" charset="0"/>
              </a:rPr>
              <a:t>Cons: </a:t>
            </a:r>
            <a:r>
              <a:rPr lang="en-GB" sz="1600">
                <a:latin typeface="Arial" charset="0"/>
              </a:rPr>
              <a:t>provides a link to current performance but not directly to future performance</a:t>
            </a:r>
          </a:p>
          <a:p>
            <a:pPr>
              <a:spcAft>
                <a:spcPts val="600"/>
              </a:spcAft>
            </a:pPr>
            <a:endParaRPr lang="en-GB" sz="1600">
              <a:latin typeface="Arial" charset="0"/>
            </a:endParaRPr>
          </a:p>
          <a:p>
            <a:pPr marL="285750" indent="-285750">
              <a:spcAft>
                <a:spcPts val="600"/>
              </a:spcAft>
              <a:buFont typeface="Wingdings" panose="05000000000000000000" pitchFamily="2" charset="2"/>
              <a:buChar char="§"/>
            </a:pPr>
            <a:r>
              <a:rPr lang="en-GB" sz="1600">
                <a:latin typeface="Arial" charset="0"/>
              </a:rPr>
              <a:t>Predictive criterion-related validity coefficients: </a:t>
            </a:r>
            <a:r>
              <a:rPr lang="en-GB" sz="1600" b="0">
                <a:latin typeface="Arial" charset="0"/>
              </a:rPr>
              <a:t>the correlation of applicant test scores with their job performance a few months later</a:t>
            </a:r>
          </a:p>
          <a:p>
            <a:pPr marL="514350" lvl="2" indent="-285750">
              <a:spcAft>
                <a:spcPts val="600"/>
              </a:spcAft>
              <a:buClr>
                <a:schemeClr val="accent6"/>
              </a:buClr>
            </a:pPr>
            <a:r>
              <a:rPr lang="en-GB" sz="1600" b="1">
                <a:latin typeface="Arial" charset="0"/>
              </a:rPr>
              <a:t>Pros: </a:t>
            </a:r>
            <a:r>
              <a:rPr lang="en-GB" sz="1600">
                <a:latin typeface="Arial" charset="0"/>
              </a:rPr>
              <a:t>provides a link to future performance</a:t>
            </a:r>
            <a:endParaRPr lang="en-GB" sz="1600" b="1">
              <a:latin typeface="Arial" charset="0"/>
            </a:endParaRPr>
          </a:p>
          <a:p>
            <a:pPr marL="514350" lvl="2" indent="-285750">
              <a:spcAft>
                <a:spcPts val="600"/>
              </a:spcAft>
              <a:buClr>
                <a:schemeClr val="accent6"/>
              </a:buClr>
            </a:pPr>
            <a:r>
              <a:rPr lang="en-GB" sz="1600" b="1">
                <a:latin typeface="Arial" charset="0"/>
              </a:rPr>
              <a:t>Cons: </a:t>
            </a:r>
            <a:r>
              <a:rPr lang="en-GB" sz="1600">
                <a:latin typeface="Arial" charset="0"/>
              </a:rPr>
              <a:t>have to wait until recruits have job performance data</a:t>
            </a:r>
          </a:p>
          <a:p>
            <a:pPr>
              <a:spcAft>
                <a:spcPts val="600"/>
              </a:spcAft>
            </a:pPr>
            <a:r>
              <a:rPr lang="en-GB" sz="1600">
                <a:latin typeface="Arial" charset="0"/>
              </a:rPr>
              <a:t>	</a:t>
            </a:r>
          </a:p>
          <a:p>
            <a:pPr>
              <a:spcAft>
                <a:spcPts val="600"/>
              </a:spcAft>
            </a:pPr>
            <a:endParaRPr lang="en-GB" sz="1600"/>
          </a:p>
        </p:txBody>
      </p:sp>
    </p:spTree>
    <p:extLst>
      <p:ext uri="{BB962C8B-B14F-4D97-AF65-F5344CB8AC3E}">
        <p14:creationId xmlns:p14="http://schemas.microsoft.com/office/powerpoint/2010/main" val="6815547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Validity of Different Selection Techniques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83</a:t>
            </a:fld>
            <a:endParaRPr lang="en-US"/>
          </a:p>
        </p:txBody>
      </p:sp>
      <p:pic>
        <p:nvPicPr>
          <p:cNvPr id="4" name="Picture 3">
            <a:extLst>
              <a:ext uri="{FF2B5EF4-FFF2-40B4-BE49-F238E27FC236}">
                <a16:creationId xmlns:a16="http://schemas.microsoft.com/office/drawing/2014/main" id="{F4A879F5-E3CC-439A-8578-079EC0B4C31A}"/>
              </a:ext>
            </a:extLst>
          </p:cNvPr>
          <p:cNvPicPr>
            <a:picLocks noChangeAspect="1"/>
          </p:cNvPicPr>
          <p:nvPr/>
        </p:nvPicPr>
        <p:blipFill>
          <a:blip r:embed="rId3"/>
          <a:stretch>
            <a:fillRect/>
          </a:stretch>
        </p:blipFill>
        <p:spPr>
          <a:xfrm>
            <a:off x="2017124" y="1375493"/>
            <a:ext cx="8157751" cy="4326706"/>
          </a:xfrm>
          <a:prstGeom prst="rect">
            <a:avLst/>
          </a:prstGeom>
        </p:spPr>
      </p:pic>
    </p:spTree>
    <p:extLst>
      <p:ext uri="{BB962C8B-B14F-4D97-AF65-F5344CB8AC3E}">
        <p14:creationId xmlns:p14="http://schemas.microsoft.com/office/powerpoint/2010/main" val="668837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Return on Investment</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Validity </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descr="A picture containing black, city, holding, street&#10;&#10;Description automatically generated">
            <a:extLst>
              <a:ext uri="{FF2B5EF4-FFF2-40B4-BE49-F238E27FC236}">
                <a16:creationId xmlns:a16="http://schemas.microsoft.com/office/drawing/2014/main" id="{5B3D255C-9D8D-413D-B357-957CD15037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739" y="1728212"/>
            <a:ext cx="10014523" cy="3673967"/>
          </a:xfrm>
          <a:prstGeom prst="rect">
            <a:avLst/>
          </a:prstGeom>
        </p:spPr>
      </p:pic>
    </p:spTree>
    <p:extLst>
      <p:ext uri="{BB962C8B-B14F-4D97-AF65-F5344CB8AC3E}">
        <p14:creationId xmlns:p14="http://schemas.microsoft.com/office/powerpoint/2010/main" val="7877041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Return on Investment</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Saville Assessment ROI Model</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8FAFF439-BCF2-40BB-A484-61E718414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834" y="858343"/>
            <a:ext cx="5422332" cy="5428018"/>
          </a:xfrm>
          <a:prstGeom prst="rect">
            <a:avLst/>
          </a:prstGeom>
        </p:spPr>
      </p:pic>
    </p:spTree>
    <p:extLst>
      <p:ext uri="{BB962C8B-B14F-4D97-AF65-F5344CB8AC3E}">
        <p14:creationId xmlns:p14="http://schemas.microsoft.com/office/powerpoint/2010/main" val="2351117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NEXT STEPS</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endParaRPr lang="en-GB" sz="2000"/>
          </a:p>
        </p:txBody>
      </p:sp>
    </p:spTree>
    <p:extLst>
      <p:ext uri="{BB962C8B-B14F-4D97-AF65-F5344CB8AC3E}">
        <p14:creationId xmlns:p14="http://schemas.microsoft.com/office/powerpoint/2010/main" val="33897702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Next Steps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87</a:t>
            </a:fld>
            <a:endParaRPr lang="en-US"/>
          </a:p>
        </p:txBody>
      </p:sp>
      <p:pic>
        <p:nvPicPr>
          <p:cNvPr id="8" name="Content Placeholder 7">
            <a:extLst>
              <a:ext uri="{FF2B5EF4-FFF2-40B4-BE49-F238E27FC236}">
                <a16:creationId xmlns:a16="http://schemas.microsoft.com/office/drawing/2014/main" id="{E7A34F7C-111B-446F-AC41-4CCD4C05153F}"/>
              </a:ext>
            </a:extLst>
          </p:cNvPr>
          <p:cNvPicPr>
            <a:picLocks noGrp="1" noChangeAspect="1"/>
          </p:cNvPicPr>
          <p:nvPr>
            <p:ph idx="1"/>
          </p:nvPr>
        </p:nvPicPr>
        <p:blipFill>
          <a:blip r:embed="rId3"/>
          <a:stretch>
            <a:fillRect/>
          </a:stretch>
        </p:blipFill>
        <p:spPr>
          <a:xfrm>
            <a:off x="1829580" y="1112501"/>
            <a:ext cx="8532841" cy="4460349"/>
          </a:xfrm>
          <a:prstGeom prst="rect">
            <a:avLst/>
          </a:prstGeom>
        </p:spPr>
      </p:pic>
      <p:sp>
        <p:nvSpPr>
          <p:cNvPr id="11" name="Text Placeholder 3">
            <a:extLst>
              <a:ext uri="{FF2B5EF4-FFF2-40B4-BE49-F238E27FC236}">
                <a16:creationId xmlns:a16="http://schemas.microsoft.com/office/drawing/2014/main" id="{C4D48355-DECD-4C7E-A4AB-D13F3D8E17DE}"/>
              </a:ext>
            </a:extLst>
          </p:cNvPr>
          <p:cNvSpPr txBox="1">
            <a:spLocks/>
          </p:cNvSpPr>
          <p:nvPr/>
        </p:nvSpPr>
        <p:spPr>
          <a:xfrm>
            <a:off x="3420468" y="5608112"/>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800">
                <a:solidFill>
                  <a:schemeClr val="bg1">
                    <a:lumMod val="10000"/>
                  </a:schemeClr>
                </a:solidFill>
                <a:latin typeface="+mn-lt"/>
              </a:rPr>
              <a:t>Contact our Duty Consultant for additional support</a:t>
            </a:r>
          </a:p>
        </p:txBody>
      </p:sp>
      <p:sp>
        <p:nvSpPr>
          <p:cNvPr id="12" name="TextBox 11">
            <a:extLst>
              <a:ext uri="{FF2B5EF4-FFF2-40B4-BE49-F238E27FC236}">
                <a16:creationId xmlns:a16="http://schemas.microsoft.com/office/drawing/2014/main" id="{C775B8B1-8892-4130-81FD-1BA81DEB288C}"/>
              </a:ext>
            </a:extLst>
          </p:cNvPr>
          <p:cNvSpPr txBox="1"/>
          <p:nvPr/>
        </p:nvSpPr>
        <p:spPr>
          <a:xfrm>
            <a:off x="3340188" y="5968929"/>
            <a:ext cx="6208289" cy="307777"/>
          </a:xfrm>
          <a:prstGeom prst="rect">
            <a:avLst/>
          </a:prstGeom>
          <a:noFill/>
        </p:spPr>
        <p:txBody>
          <a:bodyPr wrap="square" rtlCol="0">
            <a:spAutoFit/>
          </a:bodyPr>
          <a:lstStyle/>
          <a:p>
            <a:r>
              <a:rPr lang="en-GB" sz="1400">
                <a:solidFill>
                  <a:srgbClr val="702082"/>
                </a:solidFill>
                <a:cs typeface="Arial" pitchFamily="34" charset="0"/>
              </a:rPr>
              <a:t>Call: +44 (0)208 619 9000	Email: info@savilleassessment.com</a:t>
            </a:r>
          </a:p>
        </p:txBody>
      </p:sp>
    </p:spTree>
    <p:extLst>
      <p:ext uri="{BB962C8B-B14F-4D97-AF65-F5344CB8AC3E}">
        <p14:creationId xmlns:p14="http://schemas.microsoft.com/office/powerpoint/2010/main" val="37972037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Administering Tests: A Recap</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88</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latin typeface="Arial" charset="0"/>
              </a:rPr>
              <a:t>No annual subscription fees to use tests</a:t>
            </a:r>
          </a:p>
          <a:p>
            <a:pPr marL="285750" indent="-285750">
              <a:spcAft>
                <a:spcPts val="600"/>
              </a:spcAft>
              <a:buFont typeface="Wingdings" panose="05000000000000000000" pitchFamily="2" charset="2"/>
              <a:buChar char="§"/>
            </a:pPr>
            <a:endParaRPr lang="en-GB" sz="1600" b="0">
              <a:latin typeface="Arial" charset="0"/>
            </a:endParaRPr>
          </a:p>
          <a:p>
            <a:pPr marL="285750" indent="-285750">
              <a:spcAft>
                <a:spcPts val="600"/>
              </a:spcAft>
              <a:buFont typeface="Wingdings" panose="05000000000000000000" pitchFamily="2" charset="2"/>
              <a:buChar char="§"/>
            </a:pPr>
            <a:r>
              <a:rPr lang="en-GB" sz="1600" b="0">
                <a:latin typeface="Arial" charset="0"/>
              </a:rPr>
              <a:t>No separate administration, scoring or profiling fees</a:t>
            </a:r>
          </a:p>
          <a:p>
            <a:pPr marL="285750" indent="-285750">
              <a:spcAft>
                <a:spcPts val="600"/>
              </a:spcAft>
              <a:buFont typeface="Wingdings" panose="05000000000000000000" pitchFamily="2" charset="2"/>
              <a:buChar char="§"/>
            </a:pPr>
            <a:endParaRPr lang="en-GB" sz="1600">
              <a:latin typeface="Arial" charset="0"/>
            </a:endParaRPr>
          </a:p>
          <a:p>
            <a:pPr marL="285750" indent="-285750">
              <a:spcAft>
                <a:spcPts val="600"/>
              </a:spcAft>
              <a:buFont typeface="Wingdings" panose="05000000000000000000" pitchFamily="2" charset="2"/>
              <a:buChar char="§"/>
            </a:pPr>
            <a:r>
              <a:rPr lang="en-GB" sz="1600">
                <a:latin typeface="Arial" charset="0"/>
              </a:rPr>
              <a:t>Saville Assessment Bureau – your managed service option: </a:t>
            </a:r>
            <a:r>
              <a:rPr lang="en-GB" sz="1600" b="0">
                <a:latin typeface="Arial" charset="0"/>
              </a:rPr>
              <a:t>Complete the form and our Bureau team will set up the questionnaire and send you reports </a:t>
            </a:r>
          </a:p>
          <a:p>
            <a:pPr marL="285750" indent="-285750">
              <a:spcAft>
                <a:spcPts val="600"/>
              </a:spcAft>
              <a:buFont typeface="Wingdings" panose="05000000000000000000" pitchFamily="2" charset="2"/>
              <a:buChar char="§"/>
            </a:pPr>
            <a:endParaRPr lang="en-GB" sz="1600">
              <a:latin typeface="Arial" charset="0"/>
            </a:endParaRPr>
          </a:p>
          <a:p>
            <a:pPr marL="285750" indent="-285750">
              <a:spcAft>
                <a:spcPts val="600"/>
              </a:spcAft>
              <a:buFont typeface="Wingdings" panose="05000000000000000000" pitchFamily="2" charset="2"/>
              <a:buChar char="§"/>
            </a:pPr>
            <a:r>
              <a:rPr lang="en-GB" sz="1600">
                <a:latin typeface="Arial" charset="0"/>
              </a:rPr>
              <a:t>Saville Assessment </a:t>
            </a:r>
            <a:r>
              <a:rPr lang="en-GB" sz="1600" err="1">
                <a:latin typeface="Arial" charset="0"/>
              </a:rPr>
              <a:t>Oasys</a:t>
            </a:r>
            <a:r>
              <a:rPr lang="en-GB" sz="1600">
                <a:latin typeface="Arial" charset="0"/>
              </a:rPr>
              <a:t> – your self-service option: </a:t>
            </a:r>
            <a:r>
              <a:rPr lang="en-GB" sz="1600" b="0">
                <a:latin typeface="Arial" charset="0"/>
              </a:rPr>
              <a:t>One-off set up fee and then a third off report costs. Your </a:t>
            </a:r>
            <a:r>
              <a:rPr lang="en-GB" sz="1600" b="0" err="1">
                <a:latin typeface="Arial" charset="0"/>
              </a:rPr>
              <a:t>Oasys</a:t>
            </a:r>
            <a:r>
              <a:rPr lang="en-GB" sz="1600" b="0">
                <a:latin typeface="Arial" charset="0"/>
              </a:rPr>
              <a:t> platform can be branded</a:t>
            </a:r>
          </a:p>
          <a:p>
            <a:pPr>
              <a:spcAft>
                <a:spcPts val="600"/>
              </a:spcAft>
            </a:pPr>
            <a:endParaRPr lang="en-GB" sz="1600">
              <a:latin typeface="Arial" charset="0"/>
            </a:endParaRPr>
          </a:p>
        </p:txBody>
      </p:sp>
    </p:spTree>
    <p:extLst>
      <p:ext uri="{BB962C8B-B14F-4D97-AF65-F5344CB8AC3E}">
        <p14:creationId xmlns:p14="http://schemas.microsoft.com/office/powerpoint/2010/main" val="21407877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Saville Assessment Community</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US"/>
              <a:t>What you can expect:</a:t>
            </a:r>
          </a:p>
          <a:p>
            <a:endParaRPr lang="en-US"/>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2"/>
          </p:nvPr>
        </p:nvSpPr>
        <p:spPr/>
        <p:txBody>
          <a:bodyPr/>
          <a:lstStyle/>
          <a:p>
            <a:fld id="{2083E393-C0BF-4ED8-8545-7E4C90AFF831}" type="slidenum">
              <a:rPr lang="en-US" smtClean="0"/>
              <a:pPr/>
              <a:t>89</a:t>
            </a:fld>
            <a:endParaRPr lang="en-US"/>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idx="1"/>
          </p:nvPr>
        </p:nvSpPr>
        <p:spPr>
          <a:xfrm>
            <a:off x="609599" y="1524000"/>
            <a:ext cx="10323443" cy="4572000"/>
          </a:xfrm>
        </p:spPr>
        <p:txBody>
          <a:bodyPr/>
          <a:lstStyle/>
          <a:p>
            <a:pPr marL="285750" indent="-285750">
              <a:spcAft>
                <a:spcPts val="600"/>
              </a:spcAft>
              <a:buFont typeface="Wingdings" panose="05000000000000000000" pitchFamily="2" charset="2"/>
              <a:buChar char="§"/>
            </a:pPr>
            <a:r>
              <a:rPr lang="en-GB" sz="1600" b="0"/>
              <a:t>Invitations to webinars and practitioner masterclasses </a:t>
            </a:r>
          </a:p>
          <a:p>
            <a:pPr>
              <a:spcAft>
                <a:spcPts val="600"/>
              </a:spcAft>
            </a:pPr>
            <a:endParaRPr lang="en-GB" sz="1600" b="0"/>
          </a:p>
          <a:p>
            <a:pPr marL="285750" indent="-285750">
              <a:spcAft>
                <a:spcPts val="600"/>
              </a:spcAft>
              <a:buFont typeface="Wingdings" panose="05000000000000000000" pitchFamily="2" charset="2"/>
              <a:buChar char="§"/>
            </a:pPr>
            <a:r>
              <a:rPr lang="en-GB" sz="1600" b="0"/>
              <a:t>Discussion on industry-specific news and topics</a:t>
            </a:r>
          </a:p>
          <a:p>
            <a:pPr>
              <a:spcAft>
                <a:spcPts val="600"/>
              </a:spcAft>
            </a:pPr>
            <a:r>
              <a:rPr lang="en-GB" sz="1600" b="0"/>
              <a:t> </a:t>
            </a:r>
          </a:p>
          <a:p>
            <a:pPr marL="285750" indent="-285750">
              <a:spcAft>
                <a:spcPts val="600"/>
              </a:spcAft>
              <a:buFont typeface="Wingdings" panose="05000000000000000000" pitchFamily="2" charset="2"/>
              <a:buChar char="§"/>
            </a:pPr>
            <a:r>
              <a:rPr lang="en-GB" sz="1600" b="0"/>
              <a:t>Networking opportunities with other professionals </a:t>
            </a:r>
          </a:p>
          <a:p>
            <a:pPr>
              <a:spcAft>
                <a:spcPts val="600"/>
              </a:spcAft>
            </a:pPr>
            <a:endParaRPr lang="en-GB" sz="1600" b="0"/>
          </a:p>
          <a:p>
            <a:pPr marL="285750" indent="-285750">
              <a:spcAft>
                <a:spcPts val="600"/>
              </a:spcAft>
              <a:buFont typeface="Wingdings" panose="05000000000000000000" pitchFamily="2" charset="2"/>
              <a:buChar char="§"/>
            </a:pPr>
            <a:r>
              <a:rPr lang="en-GB" sz="1600" b="0"/>
              <a:t>Privileged offers</a:t>
            </a:r>
          </a:p>
          <a:p>
            <a:pPr marL="285750" indent="-285750">
              <a:spcAft>
                <a:spcPts val="600"/>
              </a:spcAft>
              <a:buFont typeface="Wingdings" panose="05000000000000000000" pitchFamily="2" charset="2"/>
              <a:buChar char="§"/>
            </a:pPr>
            <a:endParaRPr lang="en-GB" sz="1600" b="0"/>
          </a:p>
        </p:txBody>
      </p:sp>
      <p:pic>
        <p:nvPicPr>
          <p:cNvPr id="8" name="Picture 7">
            <a:extLst>
              <a:ext uri="{FF2B5EF4-FFF2-40B4-BE49-F238E27FC236}">
                <a16:creationId xmlns:a16="http://schemas.microsoft.com/office/drawing/2014/main" id="{61443A35-A1CA-4E99-95A0-CE7C8CDE0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15" y="4116331"/>
            <a:ext cx="686088" cy="686088"/>
          </a:xfrm>
          <a:prstGeom prst="rect">
            <a:avLst/>
          </a:prstGeom>
        </p:spPr>
      </p:pic>
      <p:pic>
        <p:nvPicPr>
          <p:cNvPr id="9" name="Picture 8">
            <a:extLst>
              <a:ext uri="{FF2B5EF4-FFF2-40B4-BE49-F238E27FC236}">
                <a16:creationId xmlns:a16="http://schemas.microsoft.com/office/drawing/2014/main" id="{C4F2A858-47D3-4624-A519-CF8FF4A91F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0570" y="4113654"/>
            <a:ext cx="737419" cy="703798"/>
          </a:xfrm>
          <a:prstGeom prst="rect">
            <a:avLst/>
          </a:prstGeom>
        </p:spPr>
      </p:pic>
      <p:sp>
        <p:nvSpPr>
          <p:cNvPr id="10" name="Content Placeholder 3">
            <a:extLst>
              <a:ext uri="{FF2B5EF4-FFF2-40B4-BE49-F238E27FC236}">
                <a16:creationId xmlns:a16="http://schemas.microsoft.com/office/drawing/2014/main" id="{3CFC7964-D573-454C-BCFE-A94A25382161}"/>
              </a:ext>
            </a:extLst>
          </p:cNvPr>
          <p:cNvSpPr txBox="1">
            <a:spLocks/>
          </p:cNvSpPr>
          <p:nvPr/>
        </p:nvSpPr>
        <p:spPr>
          <a:xfrm>
            <a:off x="1547733" y="4355999"/>
            <a:ext cx="1632155" cy="381293"/>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b="0"/>
              <a:t>@</a:t>
            </a:r>
            <a:r>
              <a:rPr lang="en-GB" sz="1600" b="0" err="1"/>
              <a:t>savilleassess</a:t>
            </a:r>
            <a:endParaRPr lang="en-GB" sz="1600" b="0"/>
          </a:p>
        </p:txBody>
      </p:sp>
      <p:sp>
        <p:nvSpPr>
          <p:cNvPr id="11" name="Content Placeholder 3">
            <a:extLst>
              <a:ext uri="{FF2B5EF4-FFF2-40B4-BE49-F238E27FC236}">
                <a16:creationId xmlns:a16="http://schemas.microsoft.com/office/drawing/2014/main" id="{0789F69F-E61B-4E6B-8C24-A56CA97FD9AF}"/>
              </a:ext>
            </a:extLst>
          </p:cNvPr>
          <p:cNvSpPr txBox="1">
            <a:spLocks/>
          </p:cNvSpPr>
          <p:nvPr/>
        </p:nvSpPr>
        <p:spPr>
          <a:xfrm>
            <a:off x="4380388" y="4333487"/>
            <a:ext cx="5734006" cy="381293"/>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b="0"/>
              <a:t>https://www.linkedin.com/company/saville-assessment</a:t>
            </a:r>
          </a:p>
        </p:txBody>
      </p:sp>
      <p:pic>
        <p:nvPicPr>
          <p:cNvPr id="12" name="Picture 11">
            <a:extLst>
              <a:ext uri="{FF2B5EF4-FFF2-40B4-BE49-F238E27FC236}">
                <a16:creationId xmlns:a16="http://schemas.microsoft.com/office/drawing/2014/main" id="{E3147F2C-F677-4B65-B018-868DBDBF327E}"/>
              </a:ext>
            </a:extLst>
          </p:cNvPr>
          <p:cNvPicPr>
            <a:picLocks noChangeAspect="1"/>
          </p:cNvPicPr>
          <p:nvPr/>
        </p:nvPicPr>
        <p:blipFill rotWithShape="1">
          <a:blip r:embed="rId5"/>
          <a:srcRect l="4224" r="9028" b="5390"/>
          <a:stretch/>
        </p:blipFill>
        <p:spPr>
          <a:xfrm>
            <a:off x="3490570" y="5067819"/>
            <a:ext cx="688931" cy="703798"/>
          </a:xfrm>
          <a:prstGeom prst="rect">
            <a:avLst/>
          </a:prstGeom>
        </p:spPr>
      </p:pic>
      <p:sp>
        <p:nvSpPr>
          <p:cNvPr id="13" name="Content Placeholder 3">
            <a:extLst>
              <a:ext uri="{FF2B5EF4-FFF2-40B4-BE49-F238E27FC236}">
                <a16:creationId xmlns:a16="http://schemas.microsoft.com/office/drawing/2014/main" id="{B8E68189-FFCE-4498-BEB4-9B937D8231DE}"/>
              </a:ext>
            </a:extLst>
          </p:cNvPr>
          <p:cNvSpPr txBox="1">
            <a:spLocks/>
          </p:cNvSpPr>
          <p:nvPr/>
        </p:nvSpPr>
        <p:spPr>
          <a:xfrm>
            <a:off x="4383229" y="5262408"/>
            <a:ext cx="3679029" cy="381293"/>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b="0"/>
              <a:t>www.facebook.com/SavilleAssess/ </a:t>
            </a:r>
            <a:endParaRPr lang="en-GB" sz="1800" b="0"/>
          </a:p>
        </p:txBody>
      </p:sp>
      <p:pic>
        <p:nvPicPr>
          <p:cNvPr id="14" name="Picture 13">
            <a:extLst>
              <a:ext uri="{FF2B5EF4-FFF2-40B4-BE49-F238E27FC236}">
                <a16:creationId xmlns:a16="http://schemas.microsoft.com/office/drawing/2014/main" id="{B2E8F15D-9D16-4491-A0B1-86B0C80D113C}"/>
              </a:ext>
            </a:extLst>
          </p:cNvPr>
          <p:cNvPicPr>
            <a:picLocks noChangeAspect="1"/>
          </p:cNvPicPr>
          <p:nvPr/>
        </p:nvPicPr>
        <p:blipFill rotWithShape="1">
          <a:blip r:embed="rId6"/>
          <a:srcRect l="12527" t="7569" r="9624"/>
          <a:stretch/>
        </p:blipFill>
        <p:spPr>
          <a:xfrm>
            <a:off x="657915" y="5052421"/>
            <a:ext cx="722251" cy="739948"/>
          </a:xfrm>
          <a:prstGeom prst="rect">
            <a:avLst/>
          </a:prstGeom>
        </p:spPr>
      </p:pic>
      <p:sp>
        <p:nvSpPr>
          <p:cNvPr id="15" name="Content Placeholder 3">
            <a:extLst>
              <a:ext uri="{FF2B5EF4-FFF2-40B4-BE49-F238E27FC236}">
                <a16:creationId xmlns:a16="http://schemas.microsoft.com/office/drawing/2014/main" id="{B59F2E3B-D31C-443B-86CD-A60E7758A349}"/>
              </a:ext>
            </a:extLst>
          </p:cNvPr>
          <p:cNvSpPr txBox="1">
            <a:spLocks/>
          </p:cNvSpPr>
          <p:nvPr/>
        </p:nvSpPr>
        <p:spPr>
          <a:xfrm>
            <a:off x="1547732" y="5267607"/>
            <a:ext cx="1632155" cy="381293"/>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b="0" err="1"/>
              <a:t>savilleassess</a:t>
            </a:r>
            <a:endParaRPr lang="en-GB" sz="1600" b="0"/>
          </a:p>
        </p:txBody>
      </p:sp>
    </p:spTree>
    <p:extLst>
      <p:ext uri="{BB962C8B-B14F-4D97-AF65-F5344CB8AC3E}">
        <p14:creationId xmlns:p14="http://schemas.microsoft.com/office/powerpoint/2010/main" val="1270624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4D82C-1E52-4FA8-8776-B48D2A706FF3}"/>
              </a:ext>
            </a:extLst>
          </p:cNvPr>
          <p:cNvSpPr/>
          <p:nvPr/>
        </p:nvSpPr>
        <p:spPr>
          <a:xfrm>
            <a:off x="2434828" y="636104"/>
            <a:ext cx="7322344" cy="217853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6D721C49-B0D0-4167-B705-09118ACCE080}"/>
              </a:ext>
            </a:extLst>
          </p:cNvPr>
          <p:cNvSpPr>
            <a:spLocks noGrp="1"/>
          </p:cNvSpPr>
          <p:nvPr>
            <p:ph type="title"/>
          </p:nvPr>
        </p:nvSpPr>
        <p:spPr>
          <a:xfrm>
            <a:off x="2590800" y="1147409"/>
            <a:ext cx="7010400" cy="485774"/>
          </a:xfrm>
        </p:spPr>
        <p:txBody>
          <a:bodyPr>
            <a:normAutofit/>
          </a:bodyPr>
          <a:lstStyle/>
          <a:p>
            <a:pPr algn="ctr"/>
            <a:r>
              <a:rPr lang="en-GB" sz="2400"/>
              <a:t>MODULE 1</a:t>
            </a:r>
          </a:p>
        </p:txBody>
      </p:sp>
      <p:sp>
        <p:nvSpPr>
          <p:cNvPr id="8" name="Text Placeholder 4">
            <a:extLst>
              <a:ext uri="{FF2B5EF4-FFF2-40B4-BE49-F238E27FC236}">
                <a16:creationId xmlns:a16="http://schemas.microsoft.com/office/drawing/2014/main" id="{A57E9084-8D61-47F0-AC02-2973108BB7A5}"/>
              </a:ext>
            </a:extLst>
          </p:cNvPr>
          <p:cNvSpPr>
            <a:spLocks noGrp="1"/>
          </p:cNvSpPr>
          <p:nvPr>
            <p:ph type="body" sz="quarter" idx="13"/>
          </p:nvPr>
        </p:nvSpPr>
        <p:spPr>
          <a:xfrm>
            <a:off x="2590800" y="1879631"/>
            <a:ext cx="7010400" cy="612648"/>
          </a:xfrm>
        </p:spPr>
        <p:txBody>
          <a:bodyPr/>
          <a:lstStyle/>
          <a:p>
            <a:pPr algn="ctr"/>
            <a:r>
              <a:rPr lang="en-GB" sz="2000"/>
              <a:t>Introduction to testing </a:t>
            </a:r>
          </a:p>
        </p:txBody>
      </p:sp>
    </p:spTree>
    <p:extLst>
      <p:ext uri="{BB962C8B-B14F-4D97-AF65-F5344CB8AC3E}">
        <p14:creationId xmlns:p14="http://schemas.microsoft.com/office/powerpoint/2010/main" val="3168679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C589DC-53B7-461C-9C3C-F013025EE48E}"/>
              </a:ext>
            </a:extLst>
          </p:cNvPr>
          <p:cNvSpPr>
            <a:spLocks noGrp="1"/>
          </p:cNvSpPr>
          <p:nvPr>
            <p:ph type="ftr" sz="quarter" idx="11"/>
          </p:nvPr>
        </p:nvSpPr>
        <p:spPr/>
        <p:txBody>
          <a:bodyPr/>
          <a:lstStyle/>
          <a:p>
            <a:r>
              <a:rPr lang="en-GB"/>
              <a:t>© 2019 Saville Assessment, Willis Towers Watson. All rights reserved.</a:t>
            </a:r>
            <a:endParaRPr lang="en-US"/>
          </a:p>
        </p:txBody>
      </p:sp>
    </p:spTree>
    <p:extLst>
      <p:ext uri="{BB962C8B-B14F-4D97-AF65-F5344CB8AC3E}">
        <p14:creationId xmlns:p14="http://schemas.microsoft.com/office/powerpoint/2010/main" val="34573609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T_FOOTER" val="Watermark"/>
  <p:tag name="TAGPREFIX" val="WT_"/>
  <p:tag name="WT_TEMPLATENAME" val="WTW.pptx"/>
  <p:tag name="WT_CREATEDATE" val="24 December 2015"/>
  <p:tag name="WT_DPI" val=""/>
</p:tagLst>
</file>

<file path=ppt/tags/tag2.xml><?xml version="1.0" encoding="utf-8"?>
<p:tagLst xmlns:a="http://schemas.openxmlformats.org/drawingml/2006/main" xmlns:r="http://schemas.openxmlformats.org/officeDocument/2006/relationships" xmlns:p="http://schemas.openxmlformats.org/presentationml/2006/main">
  <p:tag name="TW_FOOTER" val="Watermark"/>
  <p:tag name="WT_FOOTER" val="Watermark"/>
</p:tagLst>
</file>

<file path=ppt/theme/theme1.xml><?xml version="1.0" encoding="utf-8"?>
<a:theme xmlns:a="http://schemas.openxmlformats.org/drawingml/2006/main" name="WTW">
  <a:themeElements>
    <a:clrScheme name="WTW Theme">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illis Towers Wat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WTW Light Gray">
      <a:srgbClr val="D8DBD8"/>
    </a:custClr>
    <a:custClr name="WTW Light Violet">
      <a:srgbClr val="D8D7DF"/>
    </a:custClr>
    <a:custClr name="WTW Pink">
      <a:srgbClr val="DDD0CF"/>
    </a:custClr>
    <a:custClr name="WTW Light Blue">
      <a:srgbClr val="C8D7DF"/>
    </a:custClr>
    <a:custClr name="WTW Light Green">
      <a:srgbClr val="D9E6DC"/>
    </a:custClr>
    <a:custClr name="WTW Light Sand">
      <a:srgbClr val="EFEEDE"/>
    </a:custClr>
  </a:custClrLst>
  <a:extLst>
    <a:ext uri="{05A4C25C-085E-4340-85A3-A5531E510DB2}">
      <thm15:themeFamily xmlns:thm15="http://schemas.microsoft.com/office/thememl/2012/main" name="Blank Template 2019 " id="{A64BBBDF-4F2A-41E4-9DAB-B47CD884A258}" vid="{F3CE6F98-1AF5-4A90-B2B3-CE8AD77660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cd31565-5270-412f-9c99-58cb3e64888d">
      <UserInfo>
        <DisplayName>Holly Eastwood</DisplayName>
        <AccountId>29</AccountId>
        <AccountType/>
      </UserInfo>
      <UserInfo>
        <DisplayName>Daphne van der Wielen</DisplayName>
        <AccountId>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889E6103750F438878AB45B4DD2222" ma:contentTypeVersion="12" ma:contentTypeDescription="Create a new document." ma:contentTypeScope="" ma:versionID="127aa7874d8fcfed70301dcb57c97c1f">
  <xsd:schema xmlns:xsd="http://www.w3.org/2001/XMLSchema" xmlns:xs="http://www.w3.org/2001/XMLSchema" xmlns:p="http://schemas.microsoft.com/office/2006/metadata/properties" xmlns:ns2="3f3b39d8-0b74-43ac-aa08-f59c1e079f78" xmlns:ns3="9cd31565-5270-412f-9c99-58cb3e64888d" targetNamespace="http://schemas.microsoft.com/office/2006/metadata/properties" ma:root="true" ma:fieldsID="db619a669d83d3c7eb5ce238c267a3d8" ns2:_="" ns3:_="">
    <xsd:import namespace="3f3b39d8-0b74-43ac-aa08-f59c1e079f78"/>
    <xsd:import namespace="9cd31565-5270-412f-9c99-58cb3e6488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b39d8-0b74-43ac-aa08-f59c1e079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d31565-5270-412f-9c99-58cb3e64888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FE00B1-A26D-407E-B8BE-8A8D558BA8DD}">
  <ds:schemaRefs>
    <ds:schemaRef ds:uri="http://schemas.microsoft.com/sharepoint/v3/contenttype/forms"/>
  </ds:schemaRefs>
</ds:datastoreItem>
</file>

<file path=customXml/itemProps2.xml><?xml version="1.0" encoding="utf-8"?>
<ds:datastoreItem xmlns:ds="http://schemas.openxmlformats.org/officeDocument/2006/customXml" ds:itemID="{DB18E9F4-8770-4923-BB2C-47D28852A350}">
  <ds:schemaRefs>
    <ds:schemaRef ds:uri="00401346-b7dc-4b98-aaf2-d28fa0e258df"/>
    <ds:schemaRef ds:uri="969f6bf6-6c9e-4f84-9064-7089f79a8f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F6FB247-1B9F-42DF-B663-1E1544BCC73D}"/>
</file>

<file path=docProps/app.xml><?xml version="1.0" encoding="utf-8"?>
<Properties xmlns="http://schemas.openxmlformats.org/officeDocument/2006/extended-properties" xmlns:vt="http://schemas.openxmlformats.org/officeDocument/2006/docPropsVTypes">
  <Template>Blank Template 2019 </Template>
  <Application>Microsoft Office PowerPoint</Application>
  <PresentationFormat>Widescreen</PresentationFormat>
  <Slides>90</Slides>
  <Notes>15</Notes>
  <HiddenSlides>0</HiddenSlide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WTW</vt:lpstr>
      <vt:lpstr>Saville Assessment  International Accreditation </vt:lpstr>
      <vt:lpstr>House Keeping</vt:lpstr>
      <vt:lpstr>House Keeping</vt:lpstr>
      <vt:lpstr>House Keeping</vt:lpstr>
      <vt:lpstr>Introductions</vt:lpstr>
      <vt:lpstr>About Saville Assessment, a Willis Towers Watson Company</vt:lpstr>
      <vt:lpstr>How we help organizations</vt:lpstr>
      <vt:lpstr>Course Overview</vt:lpstr>
      <vt:lpstr>MODULE 1</vt:lpstr>
      <vt:lpstr>Talent Trends and Challenges</vt:lpstr>
      <vt:lpstr>Talent Trends and Challenges</vt:lpstr>
      <vt:lpstr>Projective Tests – Inkblot Test</vt:lpstr>
      <vt:lpstr>Projective Tests – Thematic Apperception Test </vt:lpstr>
      <vt:lpstr>What is a Psychometric Test?</vt:lpstr>
      <vt:lpstr>‘Will Do’ Assessments of Typical Performance</vt:lpstr>
      <vt:lpstr>‘Can Do’ Ability Tests of Maximum Performance</vt:lpstr>
      <vt:lpstr>Key Facts: Aptitude Tests</vt:lpstr>
      <vt:lpstr>MODULE 2</vt:lpstr>
      <vt:lpstr>Job Analysis</vt:lpstr>
      <vt:lpstr>Common Methods of Job Analysis</vt:lpstr>
      <vt:lpstr>Wave Job Profiler</vt:lpstr>
      <vt:lpstr>Wave Card Deck</vt:lpstr>
      <vt:lpstr>Case Study: Job Analysis</vt:lpstr>
      <vt:lpstr>Case Study: Job Analysis</vt:lpstr>
      <vt:lpstr>Case Study: Job Analysis</vt:lpstr>
      <vt:lpstr>MODULE 3</vt:lpstr>
      <vt:lpstr>Considerations for Choosing Assessments</vt:lpstr>
      <vt:lpstr>Screen Out, Select In</vt:lpstr>
      <vt:lpstr>Saville Assessment Aptitude Tests</vt:lpstr>
      <vt:lpstr>Analysis Aptitudes</vt:lpstr>
      <vt:lpstr>Abstract Reasoning Aptitude</vt:lpstr>
      <vt:lpstr>Saville Assessment Aptitude Tests</vt:lpstr>
      <vt:lpstr>Comprehension Aptitudes</vt:lpstr>
      <vt:lpstr>Customer Check</vt:lpstr>
      <vt:lpstr>Saville Assessment Aptitude Tests</vt:lpstr>
      <vt:lpstr>Technical Aptitudes</vt:lpstr>
      <vt:lpstr>Saville Assessment Aptitude Tests</vt:lpstr>
      <vt:lpstr>Swift Apprentice Aptitude</vt:lpstr>
      <vt:lpstr>Workplace English</vt:lpstr>
      <vt:lpstr>Why Use Aptitude Tests?</vt:lpstr>
      <vt:lpstr>Behavioral Screening Questionnaires</vt:lpstr>
      <vt:lpstr>Example High-Validity Assessment Process</vt:lpstr>
      <vt:lpstr>MODULE 4</vt:lpstr>
      <vt:lpstr>Administration Formats</vt:lpstr>
      <vt:lpstr>Overview of Aptitude Administration</vt:lpstr>
      <vt:lpstr>Bureau and Oasys Administration</vt:lpstr>
      <vt:lpstr>Administering Tests via an ATS Integration</vt:lpstr>
      <vt:lpstr>MODULE 5</vt:lpstr>
      <vt:lpstr>Scoring</vt:lpstr>
      <vt:lpstr>The Normal Distribution</vt:lpstr>
      <vt:lpstr>Percentiles</vt:lpstr>
      <vt:lpstr>Describing Percentiles</vt:lpstr>
      <vt:lpstr>Describing Percentiles</vt:lpstr>
      <vt:lpstr>The Normal Distribution Performance Bandings</vt:lpstr>
      <vt:lpstr>Ways of Describing Scores</vt:lpstr>
      <vt:lpstr>Selecting Test Norms </vt:lpstr>
      <vt:lpstr>Saville Assessment Norms</vt:lpstr>
      <vt:lpstr>MODULE 6</vt:lpstr>
      <vt:lpstr>Purpose of Test Feedback</vt:lpstr>
      <vt:lpstr>Feedback of Saville Aptitude Tests</vt:lpstr>
      <vt:lpstr>Unsupervised Item-banked Profile Example</vt:lpstr>
      <vt:lpstr>Unsupervised Item-Banked Profile Example</vt:lpstr>
      <vt:lpstr>Feedback Process</vt:lpstr>
      <vt:lpstr>The Full Report</vt:lpstr>
      <vt:lpstr>The Full Report</vt:lpstr>
      <vt:lpstr>The Full Report</vt:lpstr>
      <vt:lpstr>Feedback Tips – ‘Do’s and Don’ts’ </vt:lpstr>
      <vt:lpstr>Practical Session: Feedback</vt:lpstr>
      <vt:lpstr>MODULE 7</vt:lpstr>
      <vt:lpstr>Best Practice: Key Points</vt:lpstr>
      <vt:lpstr>Data Implications for Testing </vt:lpstr>
      <vt:lpstr>Adverse Impact in Testing</vt:lpstr>
      <vt:lpstr>Setting Cut-Offs</vt:lpstr>
      <vt:lpstr>The Four-Fifths Rule</vt:lpstr>
      <vt:lpstr>Best Practice: Consider the Candidate</vt:lpstr>
      <vt:lpstr>Testing Candidates with Special Requirements</vt:lpstr>
      <vt:lpstr>MODULE 8</vt:lpstr>
      <vt:lpstr>Possible Sources of Error</vt:lpstr>
      <vt:lpstr>Methods of Assessing Reliability</vt:lpstr>
      <vt:lpstr>Professional Aptitudes Reliability</vt:lpstr>
      <vt:lpstr>Aspects of Validity in Aptitude Tests</vt:lpstr>
      <vt:lpstr>Criterion-Related Validity</vt:lpstr>
      <vt:lpstr>Validity of Different Selection Techniques</vt:lpstr>
      <vt:lpstr>Return on Investment</vt:lpstr>
      <vt:lpstr>Return on Investment</vt:lpstr>
      <vt:lpstr>NEXT STEPS</vt:lpstr>
      <vt:lpstr>Next Steps</vt:lpstr>
      <vt:lpstr>Administering Tests: A Recap</vt:lpstr>
      <vt:lpstr>The Saville Assessment Community</vt:lpstr>
      <vt:lpstr>PowerPoint Presentation</vt:lpstr>
    </vt:vector>
  </TitlesOfParts>
  <Company>Willis Towers Watson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Lewis</dc:creator>
  <cp:revision>1</cp:revision>
  <dcterms:created xsi:type="dcterms:W3CDTF">2019-05-01T09:48:38Z</dcterms:created>
  <dcterms:modified xsi:type="dcterms:W3CDTF">2020-11-04T10:59:12Z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termark">
    <vt:lpwstr/>
  </property>
  <property fmtid="{D5CDD505-2E9C-101B-9397-08002B2CF9AE}" pid="3" name="ContentTypeId">
    <vt:lpwstr>0x010100CB889E6103750F438878AB45B4DD2222</vt:lpwstr>
  </property>
  <property fmtid="{D5CDD505-2E9C-101B-9397-08002B2CF9AE}" pid="4" name="wtwPrimaryIndustries">
    <vt:lpwstr/>
  </property>
  <property fmtid="{D5CDD505-2E9C-101B-9397-08002B2CF9AE}" pid="5" name="wtwLanguages">
    <vt:lpwstr>2;#English|cf11192c-fc4c-48d5-99ef-db7461618cf1</vt:lpwstr>
  </property>
  <property fmtid="{D5CDD505-2E9C-101B-9397-08002B2CF9AE}" pid="6" name="wtwBusinessLines">
    <vt:lpwstr>14;#Corporate Functions|358f88c1-3f1f-4c60-aced-d7ce899be2b7</vt:lpwstr>
  </property>
  <property fmtid="{D5CDD505-2E9C-101B-9397-08002B2CF9AE}" pid="7" name="wtwRegions">
    <vt:lpwstr>1;#Great Britain|661323d5-3131-48f8-b359-cc3556af88ce;#3;#International|3ebc259f-84bb-4695-b3ab-ed859b4b9099;#7;#North America|f4f97094-981d-4a36-b751-b56d94062a44;#9;#Western Europe|14282ae9-2027-496b-a908-e96ecbfc4025</vt:lpwstr>
  </property>
  <property fmtid="{D5CDD505-2E9C-101B-9397-08002B2CF9AE}" pid="8" name="Order">
    <vt:r8>100</vt:r8>
  </property>
  <property fmtid="{D5CDD505-2E9C-101B-9397-08002B2CF9AE}" pid="9" name="AuthorIds_UIVersion_3584">
    <vt:lpwstr>68</vt:lpwstr>
  </property>
</Properties>
</file>