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810" r:id="rId5"/>
    <p:sldId id="11949" r:id="rId6"/>
    <p:sldId id="11888" r:id="rId7"/>
    <p:sldId id="11922" r:id="rId8"/>
    <p:sldId id="12058" r:id="rId9"/>
    <p:sldId id="700" r:id="rId10"/>
    <p:sldId id="11931" r:id="rId11"/>
    <p:sldId id="12063" r:id="rId12"/>
    <p:sldId id="11969" r:id="rId13"/>
    <p:sldId id="11929" r:id="rId14"/>
    <p:sldId id="12060" r:id="rId15"/>
    <p:sldId id="11973" r:id="rId16"/>
    <p:sldId id="11974" r:id="rId17"/>
    <p:sldId id="11975" r:id="rId18"/>
    <p:sldId id="12061" r:id="rId19"/>
    <p:sldId id="11977" r:id="rId20"/>
    <p:sldId id="11979" r:id="rId21"/>
    <p:sldId id="11978" r:id="rId22"/>
    <p:sldId id="12062" r:id="rId23"/>
    <p:sldId id="11981" r:id="rId24"/>
    <p:sldId id="11982" r:id="rId25"/>
    <p:sldId id="11983" r:id="rId26"/>
    <p:sldId id="11961" r:id="rId27"/>
    <p:sldId id="1150"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11D8DF-2E90-4C68-8B3D-93190FD07883}">
          <p14:sldIdLst>
            <p14:sldId id="810"/>
            <p14:sldId id="11949"/>
            <p14:sldId id="11888"/>
            <p14:sldId id="11922"/>
            <p14:sldId id="12058"/>
            <p14:sldId id="700"/>
            <p14:sldId id="11931"/>
            <p14:sldId id="12063"/>
            <p14:sldId id="11969"/>
            <p14:sldId id="11929"/>
            <p14:sldId id="12060"/>
            <p14:sldId id="11973"/>
            <p14:sldId id="11974"/>
            <p14:sldId id="11975"/>
            <p14:sldId id="12061"/>
            <p14:sldId id="11977"/>
            <p14:sldId id="11979"/>
            <p14:sldId id="11978"/>
            <p14:sldId id="12062"/>
            <p14:sldId id="11981"/>
            <p14:sldId id="11982"/>
            <p14:sldId id="11983"/>
            <p14:sldId id="11961"/>
            <p14:sldId id="1150"/>
          </p14:sldIdLst>
        </p14:section>
      </p14:sectionLst>
    </p:ex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phne van der Wielen" initials="DvdW" lastIdx="6" clrIdx="6">
    <p:extLst>
      <p:ext uri="{19B8F6BF-5375-455C-9EA6-DF929625EA0E}">
        <p15:presenceInfo xmlns:p15="http://schemas.microsoft.com/office/powerpoint/2012/main" userId="S::daphne.vanderwielen@savilleassessment.com::0ff450f0-204a-49ac-aed6-5505afb07d45" providerId="AD"/>
      </p:ext>
    </p:extLst>
  </p:cmAuthor>
  <p:cmAuthor id="1" name="Graham Seager" initials="GS" lastIdx="1" clrIdx="0">
    <p:extLst>
      <p:ext uri="{19B8F6BF-5375-455C-9EA6-DF929625EA0E}">
        <p15:presenceInfo xmlns:p15="http://schemas.microsoft.com/office/powerpoint/2012/main" userId="S::graham.seager@savilleassessment.com::10a0be46-fd9d-4f39-ba3a-c77b6ac6e74c" providerId="AD"/>
      </p:ext>
    </p:extLst>
  </p:cmAuthor>
  <p:cmAuthor id="2" name="James Hollingsworth" initials="JH" lastIdx="17" clrIdx="1">
    <p:extLst>
      <p:ext uri="{19B8F6BF-5375-455C-9EA6-DF929625EA0E}">
        <p15:presenceInfo xmlns:p15="http://schemas.microsoft.com/office/powerpoint/2012/main" userId="S::james.hollingsworth@savilleassessment.com::5824f83d-9761-470f-a24b-0c1520028833" providerId="AD"/>
      </p:ext>
    </p:extLst>
  </p:cmAuthor>
  <p:cmAuthor id="3" name="Gajraj Mohan, Mira (Singapore)" initials="GMM(" lastIdx="8" clrIdx="2">
    <p:extLst>
      <p:ext uri="{19B8F6BF-5375-455C-9EA6-DF929625EA0E}">
        <p15:presenceInfo xmlns:p15="http://schemas.microsoft.com/office/powerpoint/2012/main" userId="S::Mira.Gajraj.Mohan@towerswatson.com::75dfdf56-783d-4515-9682-6118ddb81138" providerId="AD"/>
      </p:ext>
    </p:extLst>
  </p:cmAuthor>
  <p:cmAuthor id="4" name="Dominic Goodacre" initials="DG" lastIdx="50" clrIdx="3">
    <p:extLst>
      <p:ext uri="{19B8F6BF-5375-455C-9EA6-DF929625EA0E}">
        <p15:presenceInfo xmlns:p15="http://schemas.microsoft.com/office/powerpoint/2012/main" userId="S::dominic.goodacre@savilleassessment.com::bfbc928c-da10-4cbd-b47c-7a7bf02d918a" providerId="AD"/>
      </p:ext>
    </p:extLst>
  </p:cmAuthor>
  <p:cmAuthor id="5" name="Martin Kavanagh" initials="MK" lastIdx="2" clrIdx="4">
    <p:extLst>
      <p:ext uri="{19B8F6BF-5375-455C-9EA6-DF929625EA0E}">
        <p15:presenceInfo xmlns:p15="http://schemas.microsoft.com/office/powerpoint/2012/main" userId="S::martin.kavanagh@savilleassessment.com::18210a42-b1ca-48dc-8832-a2205d48fd24" providerId="AD"/>
      </p:ext>
    </p:extLst>
  </p:cmAuthor>
  <p:cmAuthor id="6" name="Hannah Mullaney" initials="HM" lastIdx="2" clrIdx="5">
    <p:extLst>
      <p:ext uri="{19B8F6BF-5375-455C-9EA6-DF929625EA0E}">
        <p15:presenceInfo xmlns:p15="http://schemas.microsoft.com/office/powerpoint/2012/main" userId="S::hannah.mullaney@savilleassessment.com::bbb931a2-be2f-4975-8fc8-1b82f68ef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E5"/>
    <a:srgbClr val="D8D7DF"/>
    <a:srgbClr val="FFFFFF"/>
    <a:srgbClr val="F4EB67"/>
    <a:srgbClr val="0E9149"/>
    <a:srgbClr val="8CC442"/>
    <a:srgbClr val="702082"/>
    <a:srgbClr val="34223F"/>
    <a:srgbClr val="F0ECF4"/>
    <a:srgbClr val="06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0CE36-F89C-401A-81F2-8300B68FA34C}" v="1" dt="2021-04-06T14:07:55.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2638" autoAdjust="0"/>
  </p:normalViewPr>
  <p:slideViewPr>
    <p:cSldViewPr snapToGrid="0">
      <p:cViewPr varScale="1">
        <p:scale>
          <a:sx n="85" d="100"/>
          <a:sy n="85" d="100"/>
        </p:scale>
        <p:origin x="48" y="72"/>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4/7/2021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3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10</a:t>
            </a:fld>
            <a:endParaRPr lang="en-US"/>
          </a:p>
        </p:txBody>
      </p:sp>
    </p:spTree>
    <p:extLst>
      <p:ext uri="{BB962C8B-B14F-4D97-AF65-F5344CB8AC3E}">
        <p14:creationId xmlns:p14="http://schemas.microsoft.com/office/powerpoint/2010/main" val="214659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Notes:</a:t>
            </a:r>
          </a:p>
          <a:p>
            <a:pPr marL="285750" indent="-285750">
              <a:buFont typeface="Arial" panose="020B0604020202020204" pitchFamily="34" charset="0"/>
              <a:buChar char="•"/>
            </a:pPr>
            <a:r>
              <a:rPr lang="en-US" sz="1200" dirty="0"/>
              <a:t>Recognize change needed (although some comfortable steady approach) (Drive) </a:t>
            </a:r>
          </a:p>
          <a:p>
            <a:pPr marL="285750" indent="-285750">
              <a:buFont typeface="Arial" panose="020B0604020202020204" pitchFamily="34" charset="0"/>
              <a:buChar char="•"/>
            </a:pPr>
            <a:r>
              <a:rPr lang="en-US" sz="1200" dirty="0"/>
              <a:t>Felt things had been done ‘the same way for years’ (Drive/Organization)</a:t>
            </a:r>
          </a:p>
          <a:p>
            <a:pPr marL="285750" indent="-285750">
              <a:buFont typeface="Arial" panose="020B0604020202020204" pitchFamily="34" charset="0"/>
              <a:buChar char="•"/>
            </a:pPr>
            <a:r>
              <a:rPr lang="en-US" sz="1200" dirty="0"/>
              <a:t>View leadership need to provide the change (Inspiration) </a:t>
            </a:r>
          </a:p>
          <a:p>
            <a:pPr marL="285750" indent="-285750">
              <a:buFont typeface="Arial" panose="020B0604020202020204" pitchFamily="34" charset="0"/>
              <a:buChar char="•"/>
            </a:pPr>
            <a:r>
              <a:rPr lang="en-US" sz="1200" dirty="0"/>
              <a:t>More could be done to listen to ideas/new viewpoints (Voice)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7908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t>Executive leadership team</a:t>
            </a:r>
          </a:p>
          <a:p>
            <a:pPr marL="285750" indent="-285750">
              <a:buFont typeface="Arial" panose="020B0604020202020204" pitchFamily="34" charset="0"/>
              <a:buChar char="•"/>
            </a:pPr>
            <a:r>
              <a:rPr lang="en-US" dirty="0"/>
              <a:t>Focused on procedural and perfectionist approaches (not agile/transformative – Organization/Drive) </a:t>
            </a:r>
          </a:p>
          <a:p>
            <a:pPr marL="285750" indent="-285750">
              <a:buFont typeface="Arial" panose="020B0604020202020204" pitchFamily="34" charset="0"/>
              <a:buChar char="•"/>
            </a:pPr>
            <a:r>
              <a:rPr lang="en-US" dirty="0"/>
              <a:t>But were people in there more pioneering focused – more unpredictable – newer hires – so team potential to start drive if those with more procedural risks would allow. </a:t>
            </a:r>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12</a:t>
            </a:fld>
            <a:endParaRPr lang="en-US"/>
          </a:p>
        </p:txBody>
      </p:sp>
    </p:spTree>
    <p:extLst>
      <p:ext uri="{BB962C8B-B14F-4D97-AF65-F5344CB8AC3E}">
        <p14:creationId xmlns:p14="http://schemas.microsoft.com/office/powerpoint/2010/main" val="269981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13</a:t>
            </a:fld>
            <a:endParaRPr lang="en-US"/>
          </a:p>
        </p:txBody>
      </p:sp>
    </p:spTree>
    <p:extLst>
      <p:ext uri="{BB962C8B-B14F-4D97-AF65-F5344CB8AC3E}">
        <p14:creationId xmlns:p14="http://schemas.microsoft.com/office/powerpoint/2010/main" val="361569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14</a:t>
            </a:fld>
            <a:endParaRPr lang="en-US"/>
          </a:p>
        </p:txBody>
      </p:sp>
    </p:spTree>
    <p:extLst>
      <p:ext uri="{BB962C8B-B14F-4D97-AF65-F5344CB8AC3E}">
        <p14:creationId xmlns:p14="http://schemas.microsoft.com/office/powerpoint/2010/main" val="217473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200" dirty="0"/>
              <a:t>Product and output producing high quality – people inspired working there (Drive/Inspiration).</a:t>
            </a:r>
          </a:p>
          <a:p>
            <a:pPr marL="285750" indent="-285750">
              <a:buFont typeface="Arial" panose="020B0604020202020204" pitchFamily="34" charset="0"/>
              <a:buChar char="•"/>
            </a:pPr>
            <a:r>
              <a:rPr lang="en-US" sz="1200" dirty="0"/>
              <a:t>Talented leaders and felt they could learn and develop their capabilities and working on interesting projects (capability) however ceiling on this leadership not let them  have as much agency as wanted (Growth)</a:t>
            </a:r>
          </a:p>
          <a:p>
            <a:pPr marL="285750" indent="-285750">
              <a:buFont typeface="Arial" panose="020B0604020202020204" pitchFamily="34" charset="0"/>
              <a:buChar char="•"/>
            </a:pPr>
            <a:r>
              <a:rPr lang="en-US" sz="1200" dirty="0"/>
              <a:t>Leadership set direction and expected to follow/not feeling listened too (Trust/Voice)</a:t>
            </a:r>
            <a:endParaRPr lang="en-GB" sz="120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88394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t>Feedback at leadership level – action for leaders how they can impact culture with their leadership style.</a:t>
            </a:r>
          </a:p>
          <a:p>
            <a:pPr marL="285750" indent="-285750">
              <a:buFont typeface="Arial" panose="020B0604020202020204" pitchFamily="34" charset="0"/>
              <a:buChar char="•"/>
            </a:pPr>
            <a:r>
              <a:rPr lang="en-US" dirty="0"/>
              <a:t>Variations in leadership style.</a:t>
            </a:r>
          </a:p>
          <a:p>
            <a:pPr marL="285750" indent="-285750">
              <a:buFont typeface="Arial" panose="020B0604020202020204" pitchFamily="34" charset="0"/>
              <a:buChar char="•"/>
            </a:pPr>
            <a:r>
              <a:rPr lang="en-US" dirty="0"/>
              <a:t>But on balance, theme that People leadership needed improving – trusting/empowering and enabling talent.</a:t>
            </a:r>
          </a:p>
          <a:p>
            <a:pPr marL="285750" indent="-285750">
              <a:buFont typeface="Arial" panose="020B0604020202020204" pitchFamily="34" charset="0"/>
              <a:buChar char="•"/>
            </a:pPr>
            <a:r>
              <a:rPr lang="en-US" dirty="0"/>
              <a:t>How to engage and keep talent – long term (listen to them and let them have a say) – worked with how each leader could build on this.</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16</a:t>
            </a:fld>
            <a:endParaRPr lang="en-US"/>
          </a:p>
        </p:txBody>
      </p:sp>
    </p:spTree>
    <p:extLst>
      <p:ext uri="{BB962C8B-B14F-4D97-AF65-F5344CB8AC3E}">
        <p14:creationId xmlns:p14="http://schemas.microsoft.com/office/powerpoint/2010/main" val="363792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17</a:t>
            </a:fld>
            <a:endParaRPr lang="en-US"/>
          </a:p>
        </p:txBody>
      </p:sp>
    </p:spTree>
    <p:extLst>
      <p:ext uri="{BB962C8B-B14F-4D97-AF65-F5344CB8AC3E}">
        <p14:creationId xmlns:p14="http://schemas.microsoft.com/office/powerpoint/2010/main" val="338957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18</a:t>
            </a:fld>
            <a:endParaRPr lang="en-US"/>
          </a:p>
        </p:txBody>
      </p:sp>
    </p:spTree>
    <p:extLst>
      <p:ext uri="{BB962C8B-B14F-4D97-AF65-F5344CB8AC3E}">
        <p14:creationId xmlns:p14="http://schemas.microsoft.com/office/powerpoint/2010/main" val="334659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0612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49843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t>Collaboration &amp; having a voice</a:t>
            </a:r>
          </a:p>
          <a:p>
            <a:pPr marL="285750" indent="-285750">
              <a:buFont typeface="Arial" panose="020B0604020202020204" pitchFamily="34" charset="0"/>
              <a:buChar char="•"/>
            </a:pPr>
            <a:r>
              <a:rPr lang="en-US" dirty="0"/>
              <a:t>Work with new teams / across boundaries</a:t>
            </a:r>
          </a:p>
          <a:p>
            <a:pPr marL="285750" indent="-285750">
              <a:buFont typeface="Arial" panose="020B0604020202020204" pitchFamily="34" charset="0"/>
              <a:buChar char="•"/>
            </a:pPr>
            <a:r>
              <a:rPr lang="en-US" dirty="0"/>
              <a:t>Managers then cascade down with their teams</a:t>
            </a:r>
          </a:p>
          <a:p>
            <a:pPr marL="285750" indent="-285750">
              <a:buFont typeface="Arial" panose="020B0604020202020204" pitchFamily="34" charset="0"/>
              <a:buChar char="•"/>
            </a:pPr>
            <a:r>
              <a:rPr lang="en-US" dirty="0"/>
              <a:t>Managers ran their own – could hear from their teams/ feedback in manager meetings</a:t>
            </a:r>
          </a:p>
          <a:p>
            <a:pPr marL="285750" indent="-285750">
              <a:buFont typeface="Arial" panose="020B0604020202020204" pitchFamily="34" charset="0"/>
              <a:buChar char="•"/>
            </a:pPr>
            <a:r>
              <a:rPr lang="en-US" dirty="0"/>
              <a:t>Also understand from teams what they want for development.</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20</a:t>
            </a:fld>
            <a:endParaRPr lang="en-US"/>
          </a:p>
        </p:txBody>
      </p:sp>
    </p:spTree>
    <p:extLst>
      <p:ext uri="{BB962C8B-B14F-4D97-AF65-F5344CB8AC3E}">
        <p14:creationId xmlns:p14="http://schemas.microsoft.com/office/powerpoint/2010/main" val="3309014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21</a:t>
            </a:fld>
            <a:endParaRPr lang="en-US"/>
          </a:p>
        </p:txBody>
      </p:sp>
    </p:spTree>
    <p:extLst>
      <p:ext uri="{BB962C8B-B14F-4D97-AF65-F5344CB8AC3E}">
        <p14:creationId xmlns:p14="http://schemas.microsoft.com/office/powerpoint/2010/main" val="1526905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22</a:t>
            </a:fld>
            <a:endParaRPr lang="en-US"/>
          </a:p>
        </p:txBody>
      </p:sp>
    </p:spTree>
    <p:extLst>
      <p:ext uri="{BB962C8B-B14F-4D97-AF65-F5344CB8AC3E}">
        <p14:creationId xmlns:p14="http://schemas.microsoft.com/office/powerpoint/2010/main" val="3394697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23</a:t>
            </a:fld>
            <a:endParaRPr lang="en-US"/>
          </a:p>
        </p:txBody>
      </p:sp>
    </p:spTree>
    <p:extLst>
      <p:ext uri="{BB962C8B-B14F-4D97-AF65-F5344CB8AC3E}">
        <p14:creationId xmlns:p14="http://schemas.microsoft.com/office/powerpoint/2010/main" val="29256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24</a:t>
            </a:fld>
            <a:endParaRPr lang="en-US"/>
          </a:p>
        </p:txBody>
      </p:sp>
    </p:spTree>
    <p:extLst>
      <p:ext uri="{BB962C8B-B14F-4D97-AF65-F5344CB8AC3E}">
        <p14:creationId xmlns:p14="http://schemas.microsoft.com/office/powerpoint/2010/main" val="372840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a:p>
        </p:txBody>
      </p:sp>
    </p:spTree>
    <p:extLst>
      <p:ext uri="{BB962C8B-B14F-4D97-AF65-F5344CB8AC3E}">
        <p14:creationId xmlns:p14="http://schemas.microsoft.com/office/powerpoint/2010/main" val="208938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6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499B0F9-5275-4FDD-BFE5-B9E6F2FD770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7908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499B0F9-5275-4FDD-BFE5-B9E6F2FD770F}" type="slidenum">
              <a:rPr lang="en-US" smtClean="0"/>
              <a:pPr/>
              <a:t>6</a:t>
            </a:fld>
            <a:endParaRPr lang="en-US"/>
          </a:p>
        </p:txBody>
      </p:sp>
    </p:spTree>
    <p:extLst>
      <p:ext uri="{BB962C8B-B14F-4D97-AF65-F5344CB8AC3E}">
        <p14:creationId xmlns:p14="http://schemas.microsoft.com/office/powerpoint/2010/main" val="282230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7</a:t>
            </a:fld>
            <a:endParaRPr lang="en-US"/>
          </a:p>
        </p:txBody>
      </p:sp>
    </p:spTree>
    <p:extLst>
      <p:ext uri="{BB962C8B-B14F-4D97-AF65-F5344CB8AC3E}">
        <p14:creationId xmlns:p14="http://schemas.microsoft.com/office/powerpoint/2010/main" val="40818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32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a:p>
        </p:txBody>
      </p:sp>
    </p:spTree>
    <p:extLst>
      <p:ext uri="{BB962C8B-B14F-4D97-AF65-F5344CB8AC3E}">
        <p14:creationId xmlns:p14="http://schemas.microsoft.com/office/powerpoint/2010/main" val="327796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40532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55083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71437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13289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5742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86437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2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2020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711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0832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27269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8"/>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12" r:id="rId2"/>
    <p:sldLayoutId id="2147483737" r:id="rId3"/>
    <p:sldLayoutId id="2147483691" r:id="rId4"/>
    <p:sldLayoutId id="2147483692" r:id="rId5"/>
    <p:sldLayoutId id="2147483700" r:id="rId6"/>
    <p:sldLayoutId id="2147483701" r:id="rId7"/>
    <p:sldLayoutId id="2147483693" r:id="rId8"/>
    <p:sldLayoutId id="2147483697" r:id="rId9"/>
    <p:sldLayoutId id="2147483705" r:id="rId10"/>
    <p:sldLayoutId id="2147483703" r:id="rId11"/>
    <p:sldLayoutId id="2147483704" r:id="rId12"/>
    <p:sldLayoutId id="2147483706" r:id="rId13"/>
    <p:sldLayoutId id="2147483708" r:id="rId14"/>
    <p:sldLayoutId id="2147483707" r:id="rId15"/>
    <p:sldLayoutId id="2147483709" r:id="rId16"/>
    <p:sldLayoutId id="2147483710" r:id="rId17"/>
    <p:sldLayoutId id="2147483711" r:id="rId18"/>
    <p:sldLayoutId id="2147483687" r:id="rId19"/>
    <p:sldLayoutId id="2147483696" r:id="rId20"/>
    <p:sldLayoutId id="2147483695" r:id="rId21"/>
    <p:sldLayoutId id="2147483672" r:id="rId22"/>
    <p:sldLayoutId id="2147483666" r:id="rId23"/>
    <p:sldLayoutId id="2147483690" r:id="rId24"/>
    <p:sldLayoutId id="2147483667" r:id="rId25"/>
    <p:sldLayoutId id="2147483698" r:id="rId2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63.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D54F16-E704-4F41-B6A0-D7AE23DB24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12192484" cy="6875696"/>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3">
            <a:extLst>
              <a:ext uri="{FF2B5EF4-FFF2-40B4-BE49-F238E27FC236}">
                <a16:creationId xmlns:a16="http://schemas.microsoft.com/office/drawing/2014/main" id="{DEFA7987-095B-45A9-AEA8-E5CB8E667E8C}"/>
              </a:ext>
            </a:extLst>
          </p:cNvPr>
          <p:cNvSpPr txBox="1">
            <a:spLocks/>
          </p:cNvSpPr>
          <p:nvPr/>
        </p:nvSpPr>
        <p:spPr>
          <a:xfrm>
            <a:off x="2577223" y="6459652"/>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2021 Saville Assessment, Willis Towers Watson. All rights reserved.</a:t>
            </a:r>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71676578-8B5F-4695-B719-75BB44D434D9}"/>
              </a:ext>
            </a:extLst>
          </p:cNvPr>
          <p:cNvGrpSpPr/>
          <p:nvPr/>
        </p:nvGrpSpPr>
        <p:grpSpPr>
          <a:xfrm>
            <a:off x="1835340" y="572285"/>
            <a:ext cx="8287674" cy="5496800"/>
            <a:chOff x="2907660" y="1088571"/>
            <a:chExt cx="6273662" cy="4161006"/>
          </a:xfrm>
        </p:grpSpPr>
        <p:sp>
          <p:nvSpPr>
            <p:cNvPr id="3" name="Rectangle 2">
              <a:extLst>
                <a:ext uri="{FF2B5EF4-FFF2-40B4-BE49-F238E27FC236}">
                  <a16:creationId xmlns:a16="http://schemas.microsoft.com/office/drawing/2014/main" id="{9F8F2CE5-8185-4FE3-B0C4-5D9A368FFBBD}"/>
                </a:ext>
              </a:extLst>
            </p:cNvPr>
            <p:cNvSpPr/>
            <p:nvPr/>
          </p:nvSpPr>
          <p:spPr>
            <a:xfrm>
              <a:off x="2907660" y="4150981"/>
              <a:ext cx="1242222" cy="10985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7769290" y="1088571"/>
              <a:ext cx="1412032" cy="27743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6999435" y="4856828"/>
              <a:ext cx="861773" cy="1709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7B236709-510C-40C2-991F-3FC9BC045B3C}"/>
                </a:ext>
              </a:extLst>
            </p:cNvPr>
            <p:cNvSpPr/>
            <p:nvPr/>
          </p:nvSpPr>
          <p:spPr>
            <a:xfrm>
              <a:off x="3561229" y="2279503"/>
              <a:ext cx="4914077" cy="2187325"/>
            </a:xfrm>
            <a:prstGeom prst="rect">
              <a:avLst/>
            </a:prstGeom>
            <a:solidFill>
              <a:schemeClr val="bg1">
                <a:alpha val="81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1A3FA9E-E7E6-4BA6-B151-7D4CFED3D975}"/>
                </a:ext>
              </a:extLst>
            </p:cNvPr>
            <p:cNvSpPr/>
            <p:nvPr/>
          </p:nvSpPr>
          <p:spPr>
            <a:xfrm>
              <a:off x="4338554" y="1383711"/>
              <a:ext cx="1365571" cy="4914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3108081" y="2962648"/>
            <a:ext cx="5672907" cy="1247135"/>
          </a:xfrm>
        </p:spPr>
        <p:txBody>
          <a:bodyPr>
            <a:noAutofit/>
          </a:bodyPr>
          <a:lstStyle/>
          <a:p>
            <a:pPr algn="ctr"/>
            <a:r>
              <a:rPr lang="en-GB" sz="4400" b="0" dirty="0"/>
              <a:t>Data, Insights, </a:t>
            </a:r>
            <a:br>
              <a:rPr lang="en-GB" sz="4400" b="0" dirty="0"/>
            </a:br>
            <a:r>
              <a:rPr lang="en-GB" sz="4400" b="0" dirty="0"/>
              <a:t>Action!</a:t>
            </a:r>
          </a:p>
        </p:txBody>
      </p:sp>
    </p:spTree>
    <p:extLst>
      <p:ext uri="{BB962C8B-B14F-4D97-AF65-F5344CB8AC3E}">
        <p14:creationId xmlns:p14="http://schemas.microsoft.com/office/powerpoint/2010/main" val="91161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D7C20D85-469C-4A48-BF3E-DD6341B8E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8404" cy="6858001"/>
          </a:xfrm>
          <a:prstGeom prst="rect">
            <a:avLst/>
          </a:prstGeom>
        </p:spPr>
      </p:pic>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10</a:t>
            </a:fld>
            <a:endParaRPr lang="en-US"/>
          </a:p>
        </p:txBody>
      </p:sp>
      <p:grpSp>
        <p:nvGrpSpPr>
          <p:cNvPr id="26" name="Group 25">
            <a:extLst>
              <a:ext uri="{FF2B5EF4-FFF2-40B4-BE49-F238E27FC236}">
                <a16:creationId xmlns:a16="http://schemas.microsoft.com/office/drawing/2014/main" id="{EFB596A3-945C-4146-883C-9B0F1B6928D0}"/>
              </a:ext>
            </a:extLst>
          </p:cNvPr>
          <p:cNvGrpSpPr/>
          <p:nvPr/>
        </p:nvGrpSpPr>
        <p:grpSpPr>
          <a:xfrm>
            <a:off x="8106229" y="231611"/>
            <a:ext cx="3630314" cy="2475361"/>
            <a:chOff x="433754" y="3299205"/>
            <a:chExt cx="1616110" cy="1616110"/>
          </a:xfrm>
        </p:grpSpPr>
        <p:pic>
          <p:nvPicPr>
            <p:cNvPr id="8" name="Graphic 7" descr="Speech">
              <a:extLst>
                <a:ext uri="{FF2B5EF4-FFF2-40B4-BE49-F238E27FC236}">
                  <a16:creationId xmlns:a16="http://schemas.microsoft.com/office/drawing/2014/main" id="{C1200D5D-B7C9-44E6-A81C-6484D95F6C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754" y="3299205"/>
              <a:ext cx="1616110" cy="1616110"/>
            </a:xfrm>
            <a:prstGeom prst="rect">
              <a:avLst/>
            </a:prstGeom>
            <a:effectLst>
              <a:outerShdw blurRad="190500" dist="88900" dir="2700000" sx="97000" sy="97000" algn="tl" rotWithShape="0">
                <a:prstClr val="black">
                  <a:alpha val="26000"/>
                </a:prstClr>
              </a:outerShdw>
            </a:effectLst>
          </p:spPr>
        </p:pic>
        <p:sp>
          <p:nvSpPr>
            <p:cNvPr id="10" name="TextBox 9">
              <a:extLst>
                <a:ext uri="{FF2B5EF4-FFF2-40B4-BE49-F238E27FC236}">
                  <a16:creationId xmlns:a16="http://schemas.microsoft.com/office/drawing/2014/main" id="{CA39E004-CFAD-44C7-B4E0-8078DAE569A3}"/>
                </a:ext>
              </a:extLst>
            </p:cNvPr>
            <p:cNvSpPr txBox="1"/>
            <p:nvPr/>
          </p:nvSpPr>
          <p:spPr>
            <a:xfrm>
              <a:off x="802563" y="3703354"/>
              <a:ext cx="867927" cy="1152943"/>
            </a:xfrm>
            <a:prstGeom prst="rect">
              <a:avLst/>
            </a:prstGeom>
            <a:noFill/>
          </p:spPr>
          <p:txBody>
            <a:bodyPr wrap="square" rtlCol="0">
              <a:spAutoFit/>
            </a:bodyPr>
            <a:lstStyle/>
            <a:p>
              <a:pPr algn="ctr"/>
              <a:r>
                <a:rPr lang="en-US" i="1" dirty="0">
                  <a:solidFill>
                    <a:schemeClr val="accent1"/>
                  </a:solidFill>
                </a:rPr>
                <a:t>The organization has been stagnant</a:t>
              </a:r>
            </a:p>
          </p:txBody>
        </p:sp>
      </p:grpSp>
      <p:grpSp>
        <p:nvGrpSpPr>
          <p:cNvPr id="21" name="Group 20">
            <a:extLst>
              <a:ext uri="{FF2B5EF4-FFF2-40B4-BE49-F238E27FC236}">
                <a16:creationId xmlns:a16="http://schemas.microsoft.com/office/drawing/2014/main" id="{9D9EF556-6227-4EA2-BE57-AD19A472F897}"/>
              </a:ext>
            </a:extLst>
          </p:cNvPr>
          <p:cNvGrpSpPr/>
          <p:nvPr/>
        </p:nvGrpSpPr>
        <p:grpSpPr>
          <a:xfrm>
            <a:off x="9362048" y="2897315"/>
            <a:ext cx="2829952" cy="2443178"/>
            <a:chOff x="2386709" y="3719570"/>
            <a:chExt cx="2471894" cy="2068282"/>
          </a:xfrm>
        </p:grpSpPr>
        <p:pic>
          <p:nvPicPr>
            <p:cNvPr id="11" name="Graphic 10" descr="Speech">
              <a:extLst>
                <a:ext uri="{FF2B5EF4-FFF2-40B4-BE49-F238E27FC236}">
                  <a16:creationId xmlns:a16="http://schemas.microsoft.com/office/drawing/2014/main" id="{CCE23E4F-2A89-499E-ADB0-D08C48E41B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86709" y="3719570"/>
              <a:ext cx="2471894" cy="2068282"/>
            </a:xfrm>
            <a:prstGeom prst="rect">
              <a:avLst/>
            </a:prstGeom>
            <a:effectLst>
              <a:outerShdw blurRad="177800" dist="101600" dir="2700000" algn="tl" rotWithShape="0">
                <a:prstClr val="black">
                  <a:alpha val="30000"/>
                </a:prstClr>
              </a:outerShdw>
            </a:effectLst>
          </p:spPr>
        </p:pic>
        <p:sp>
          <p:nvSpPr>
            <p:cNvPr id="12" name="TextBox 11">
              <a:extLst>
                <a:ext uri="{FF2B5EF4-FFF2-40B4-BE49-F238E27FC236}">
                  <a16:creationId xmlns:a16="http://schemas.microsoft.com/office/drawing/2014/main" id="{E7044E7D-14CD-458D-A034-4C7D00BEFC1C}"/>
                </a:ext>
              </a:extLst>
            </p:cNvPr>
            <p:cNvSpPr txBox="1"/>
            <p:nvPr/>
          </p:nvSpPr>
          <p:spPr>
            <a:xfrm>
              <a:off x="2864913" y="4222915"/>
              <a:ext cx="1509519" cy="781649"/>
            </a:xfrm>
            <a:prstGeom prst="rect">
              <a:avLst/>
            </a:prstGeom>
            <a:noFill/>
          </p:spPr>
          <p:txBody>
            <a:bodyPr wrap="square" rtlCol="0">
              <a:spAutoFit/>
            </a:bodyPr>
            <a:lstStyle/>
            <a:p>
              <a:r>
                <a:rPr lang="en-US" i="1" dirty="0">
                  <a:solidFill>
                    <a:schemeClr val="bg1"/>
                  </a:solidFill>
                </a:rPr>
                <a:t>New ideas aren’t listened to</a:t>
              </a:r>
            </a:p>
          </p:txBody>
        </p:sp>
      </p:grpSp>
      <p:grpSp>
        <p:nvGrpSpPr>
          <p:cNvPr id="25" name="Group 24">
            <a:extLst>
              <a:ext uri="{FF2B5EF4-FFF2-40B4-BE49-F238E27FC236}">
                <a16:creationId xmlns:a16="http://schemas.microsoft.com/office/drawing/2014/main" id="{ABDE7C5F-FF1A-42C2-9E04-6B648F348066}"/>
              </a:ext>
            </a:extLst>
          </p:cNvPr>
          <p:cNvGrpSpPr/>
          <p:nvPr/>
        </p:nvGrpSpPr>
        <p:grpSpPr>
          <a:xfrm>
            <a:off x="6522334" y="4507998"/>
            <a:ext cx="2927831" cy="1616110"/>
            <a:chOff x="8927456" y="5321755"/>
            <a:chExt cx="2927831" cy="1616110"/>
          </a:xfrm>
        </p:grpSpPr>
        <p:pic>
          <p:nvPicPr>
            <p:cNvPr id="13" name="Graphic 12" descr="Speech">
              <a:extLst>
                <a:ext uri="{FF2B5EF4-FFF2-40B4-BE49-F238E27FC236}">
                  <a16:creationId xmlns:a16="http://schemas.microsoft.com/office/drawing/2014/main" id="{78ACFA0B-DF89-4733-9C64-C62F450324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27456" y="5321755"/>
              <a:ext cx="2927831" cy="16161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373205A-101E-433C-8E37-776DD0C9A458}"/>
                </a:ext>
              </a:extLst>
            </p:cNvPr>
            <p:cNvSpPr txBox="1"/>
            <p:nvPr/>
          </p:nvSpPr>
          <p:spPr>
            <a:xfrm>
              <a:off x="9289131" y="5783610"/>
              <a:ext cx="2161854" cy="369332"/>
            </a:xfrm>
            <a:prstGeom prst="rect">
              <a:avLst/>
            </a:prstGeom>
            <a:noFill/>
          </p:spPr>
          <p:txBody>
            <a:bodyPr wrap="square" rtlCol="0">
              <a:spAutoFit/>
            </a:bodyPr>
            <a:lstStyle/>
            <a:p>
              <a:pPr algn="ctr"/>
              <a:r>
                <a:rPr lang="en-US" i="1" dirty="0">
                  <a:solidFill>
                    <a:schemeClr val="bg1"/>
                  </a:solidFill>
                </a:rPr>
                <a:t>Change is needed</a:t>
              </a:r>
            </a:p>
          </p:txBody>
        </p:sp>
      </p:grpSp>
      <p:grpSp>
        <p:nvGrpSpPr>
          <p:cNvPr id="22" name="Group 21">
            <a:extLst>
              <a:ext uri="{FF2B5EF4-FFF2-40B4-BE49-F238E27FC236}">
                <a16:creationId xmlns:a16="http://schemas.microsoft.com/office/drawing/2014/main" id="{FD5AECF3-A899-47E7-9BBF-04418F043C7E}"/>
              </a:ext>
            </a:extLst>
          </p:cNvPr>
          <p:cNvGrpSpPr/>
          <p:nvPr/>
        </p:nvGrpSpPr>
        <p:grpSpPr>
          <a:xfrm>
            <a:off x="3507907" y="3420535"/>
            <a:ext cx="3174020" cy="2209974"/>
            <a:chOff x="4317057" y="4682530"/>
            <a:chExt cx="3174020" cy="2209974"/>
          </a:xfrm>
        </p:grpSpPr>
        <p:pic>
          <p:nvPicPr>
            <p:cNvPr id="15" name="Graphic 14" descr="Speech">
              <a:extLst>
                <a:ext uri="{FF2B5EF4-FFF2-40B4-BE49-F238E27FC236}">
                  <a16:creationId xmlns:a16="http://schemas.microsoft.com/office/drawing/2014/main" id="{3FB7C190-B509-4003-9F92-7D7573869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17057" y="4682530"/>
              <a:ext cx="3174020" cy="2209974"/>
            </a:xfrm>
            <a:prstGeom prst="rect">
              <a:avLst/>
            </a:prstGeom>
            <a:effectLst>
              <a:outerShdw blurRad="190500" dist="88900" dir="2700000" sx="97000" sy="97000" algn="tl" rotWithShape="0">
                <a:prstClr val="black">
                  <a:alpha val="26000"/>
                </a:prstClr>
              </a:outerShdw>
            </a:effectLst>
          </p:spPr>
        </p:pic>
        <p:sp>
          <p:nvSpPr>
            <p:cNvPr id="16" name="TextBox 15">
              <a:extLst>
                <a:ext uri="{FF2B5EF4-FFF2-40B4-BE49-F238E27FC236}">
                  <a16:creationId xmlns:a16="http://schemas.microsoft.com/office/drawing/2014/main" id="{73DDD257-056B-4E21-8C19-16F6C9F08916}"/>
                </a:ext>
              </a:extLst>
            </p:cNvPr>
            <p:cNvSpPr txBox="1"/>
            <p:nvPr/>
          </p:nvSpPr>
          <p:spPr>
            <a:xfrm>
              <a:off x="4969282" y="5152849"/>
              <a:ext cx="1869612" cy="923330"/>
            </a:xfrm>
            <a:prstGeom prst="rect">
              <a:avLst/>
            </a:prstGeom>
            <a:noFill/>
          </p:spPr>
          <p:txBody>
            <a:bodyPr wrap="square" rtlCol="0">
              <a:spAutoFit/>
            </a:bodyPr>
            <a:lstStyle/>
            <a:p>
              <a:pPr algn="ctr"/>
              <a:r>
                <a:rPr lang="en-US" i="1" dirty="0">
                  <a:solidFill>
                    <a:schemeClr val="accent1"/>
                  </a:solidFill>
                </a:rPr>
                <a:t>Some people do not want to change</a:t>
              </a:r>
            </a:p>
          </p:txBody>
        </p:sp>
      </p:grpSp>
      <p:grpSp>
        <p:nvGrpSpPr>
          <p:cNvPr id="23" name="Group 22">
            <a:extLst>
              <a:ext uri="{FF2B5EF4-FFF2-40B4-BE49-F238E27FC236}">
                <a16:creationId xmlns:a16="http://schemas.microsoft.com/office/drawing/2014/main" id="{FB581433-220F-4A33-9B41-FE7EA4E131DD}"/>
              </a:ext>
            </a:extLst>
          </p:cNvPr>
          <p:cNvGrpSpPr/>
          <p:nvPr/>
        </p:nvGrpSpPr>
        <p:grpSpPr>
          <a:xfrm>
            <a:off x="3390597" y="210942"/>
            <a:ext cx="3174020" cy="2253515"/>
            <a:chOff x="4969061" y="2272430"/>
            <a:chExt cx="3174020" cy="2253515"/>
          </a:xfrm>
        </p:grpSpPr>
        <p:pic>
          <p:nvPicPr>
            <p:cNvPr id="17" name="Graphic 16" descr="Speech">
              <a:extLst>
                <a:ext uri="{FF2B5EF4-FFF2-40B4-BE49-F238E27FC236}">
                  <a16:creationId xmlns:a16="http://schemas.microsoft.com/office/drawing/2014/main" id="{F1834CB5-19CB-40C4-8223-C4D5B53A849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69061" y="2272430"/>
              <a:ext cx="3174020" cy="2253515"/>
            </a:xfrm>
            <a:prstGeom prst="rect">
              <a:avLst/>
            </a:prstGeom>
            <a:effectLst>
              <a:outerShdw blurRad="127000" dist="76200" dir="2700000" algn="tl" rotWithShape="0">
                <a:prstClr val="black">
                  <a:alpha val="40000"/>
                </a:prstClr>
              </a:outerShdw>
            </a:effectLst>
          </p:spPr>
        </p:pic>
        <p:sp>
          <p:nvSpPr>
            <p:cNvPr id="18" name="TextBox 17">
              <a:extLst>
                <a:ext uri="{FF2B5EF4-FFF2-40B4-BE49-F238E27FC236}">
                  <a16:creationId xmlns:a16="http://schemas.microsoft.com/office/drawing/2014/main" id="{AE776DCA-53CA-483D-A17C-7180B35BF83D}"/>
                </a:ext>
              </a:extLst>
            </p:cNvPr>
            <p:cNvSpPr txBox="1"/>
            <p:nvPr/>
          </p:nvSpPr>
          <p:spPr>
            <a:xfrm>
              <a:off x="5470070" y="2787239"/>
              <a:ext cx="2161854" cy="923330"/>
            </a:xfrm>
            <a:prstGeom prst="rect">
              <a:avLst/>
            </a:prstGeom>
            <a:noFill/>
          </p:spPr>
          <p:txBody>
            <a:bodyPr wrap="square" rtlCol="0">
              <a:spAutoFit/>
            </a:bodyPr>
            <a:lstStyle/>
            <a:p>
              <a:pPr algn="ctr"/>
              <a:r>
                <a:rPr lang="en-US" i="1" dirty="0">
                  <a:solidFill>
                    <a:schemeClr val="bg1"/>
                  </a:solidFill>
                </a:rPr>
                <a:t>Things have been the same way for years</a:t>
              </a:r>
            </a:p>
          </p:txBody>
        </p:sp>
      </p:grpSp>
      <p:sp>
        <p:nvSpPr>
          <p:cNvPr id="27" name="Rectangle 26">
            <a:extLst>
              <a:ext uri="{FF2B5EF4-FFF2-40B4-BE49-F238E27FC236}">
                <a16:creationId xmlns:a16="http://schemas.microsoft.com/office/drawing/2014/main" id="{E2AF9579-32D2-4563-8245-2A85494E7A56}"/>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B6E5F33D-5EA4-494B-85F1-DDEC155E5C01}"/>
              </a:ext>
            </a:extLst>
          </p:cNvPr>
          <p:cNvGrpSpPr/>
          <p:nvPr/>
        </p:nvGrpSpPr>
        <p:grpSpPr>
          <a:xfrm>
            <a:off x="6029744" y="2043607"/>
            <a:ext cx="3837187" cy="1916000"/>
            <a:chOff x="7826220" y="3928376"/>
            <a:chExt cx="3837187" cy="1916000"/>
          </a:xfrm>
        </p:grpSpPr>
        <p:pic>
          <p:nvPicPr>
            <p:cNvPr id="19" name="Graphic 18" descr="Speech">
              <a:extLst>
                <a:ext uri="{FF2B5EF4-FFF2-40B4-BE49-F238E27FC236}">
                  <a16:creationId xmlns:a16="http://schemas.microsoft.com/office/drawing/2014/main" id="{0654ECBC-00C8-4B7D-8A76-BAB1BC806A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6220" y="3928376"/>
              <a:ext cx="3837187" cy="1916000"/>
            </a:xfrm>
            <a:prstGeom prst="rect">
              <a:avLst/>
            </a:prstGeom>
            <a:effectLst>
              <a:outerShdw blurRad="190500" dist="88900" dir="2700000" sx="97000" sy="97000" algn="tl" rotWithShape="0">
                <a:prstClr val="black">
                  <a:alpha val="26000"/>
                </a:prstClr>
              </a:outerShdw>
            </a:effectLst>
          </p:spPr>
        </p:pic>
        <p:sp>
          <p:nvSpPr>
            <p:cNvPr id="20" name="TextBox 19">
              <a:extLst>
                <a:ext uri="{FF2B5EF4-FFF2-40B4-BE49-F238E27FC236}">
                  <a16:creationId xmlns:a16="http://schemas.microsoft.com/office/drawing/2014/main" id="{D35C1F8D-1FA3-45E2-8135-E127E4EAF0D8}"/>
                </a:ext>
              </a:extLst>
            </p:cNvPr>
            <p:cNvSpPr txBox="1"/>
            <p:nvPr/>
          </p:nvSpPr>
          <p:spPr>
            <a:xfrm>
              <a:off x="8327587" y="4439376"/>
              <a:ext cx="2834455" cy="646331"/>
            </a:xfrm>
            <a:prstGeom prst="rect">
              <a:avLst/>
            </a:prstGeom>
            <a:noFill/>
          </p:spPr>
          <p:txBody>
            <a:bodyPr wrap="square" rtlCol="0">
              <a:spAutoFit/>
            </a:bodyPr>
            <a:lstStyle/>
            <a:p>
              <a:pPr algn="ctr"/>
              <a:r>
                <a:rPr lang="en-US" i="1" dirty="0">
                  <a:solidFill>
                    <a:schemeClr val="accent1"/>
                  </a:solidFill>
                </a:rPr>
                <a:t>Leaders need to drive transformation</a:t>
              </a:r>
            </a:p>
          </p:txBody>
        </p:sp>
      </p:grpSp>
      <p:sp>
        <p:nvSpPr>
          <p:cNvPr id="3" name="TextBox 2">
            <a:extLst>
              <a:ext uri="{FF2B5EF4-FFF2-40B4-BE49-F238E27FC236}">
                <a16:creationId xmlns:a16="http://schemas.microsoft.com/office/drawing/2014/main" id="{8BA2F8FD-3E89-41E9-AC89-E847A034EE85}"/>
              </a:ext>
            </a:extLst>
          </p:cNvPr>
          <p:cNvSpPr txBox="1"/>
          <p:nvPr/>
        </p:nvSpPr>
        <p:spPr>
          <a:xfrm>
            <a:off x="159658" y="2851595"/>
            <a:ext cx="2801256" cy="1169551"/>
          </a:xfrm>
          <a:prstGeom prst="rect">
            <a:avLst/>
          </a:prstGeom>
          <a:noFill/>
        </p:spPr>
        <p:txBody>
          <a:bodyPr wrap="square" rtlCol="0">
            <a:spAutoFit/>
          </a:bodyPr>
          <a:lstStyle/>
          <a:p>
            <a:pPr algn="ctr"/>
            <a:r>
              <a:rPr lang="en-US" sz="3200" b="1" dirty="0">
                <a:solidFill>
                  <a:schemeClr val="bg1"/>
                </a:solidFill>
              </a:rPr>
              <a:t>Data</a:t>
            </a:r>
          </a:p>
          <a:p>
            <a:pPr algn="ctr"/>
            <a:endParaRPr lang="en-US" sz="1000" b="1" dirty="0">
              <a:solidFill>
                <a:schemeClr val="bg1"/>
              </a:solidFill>
            </a:endParaRPr>
          </a:p>
          <a:p>
            <a:pPr algn="ctr"/>
            <a:r>
              <a:rPr lang="en-US" sz="2800" dirty="0">
                <a:solidFill>
                  <a:schemeClr val="bg1"/>
                </a:solidFill>
              </a:rPr>
              <a:t>What we heard</a:t>
            </a:r>
          </a:p>
        </p:txBody>
      </p:sp>
    </p:spTree>
    <p:extLst>
      <p:ext uri="{BB962C8B-B14F-4D97-AF65-F5344CB8AC3E}">
        <p14:creationId xmlns:p14="http://schemas.microsoft.com/office/powerpoint/2010/main" val="186479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42">
            <a:extLst>
              <a:ext uri="{FF2B5EF4-FFF2-40B4-BE49-F238E27FC236}">
                <a16:creationId xmlns:a16="http://schemas.microsoft.com/office/drawing/2014/main" id="{A703B907-8F36-4FB3-ABF1-C76D8EDF808A}"/>
              </a:ext>
            </a:extLst>
          </p:cNvPr>
          <p:cNvSpPr>
            <a:spLocks noChangeArrowheads="1"/>
          </p:cNvSpPr>
          <p:nvPr/>
        </p:nvSpPr>
        <p:spPr bwMode="auto">
          <a:xfrm>
            <a:off x="8139199" y="985311"/>
            <a:ext cx="1440000" cy="1440000"/>
          </a:xfrm>
          <a:prstGeom prst="frame">
            <a:avLst>
              <a:gd name="adj1" fmla="val 2708"/>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2" name="Rectangle 42">
            <a:extLst>
              <a:ext uri="{FF2B5EF4-FFF2-40B4-BE49-F238E27FC236}">
                <a16:creationId xmlns:a16="http://schemas.microsoft.com/office/drawing/2014/main" id="{1B5287C1-E840-44CC-8EF4-2C17080D4E45}"/>
              </a:ext>
            </a:extLst>
          </p:cNvPr>
          <p:cNvSpPr>
            <a:spLocks noChangeArrowheads="1"/>
          </p:cNvSpPr>
          <p:nvPr/>
        </p:nvSpPr>
        <p:spPr bwMode="auto">
          <a:xfrm>
            <a:off x="6511253"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3" name="Rectangle 42">
            <a:extLst>
              <a:ext uri="{FF2B5EF4-FFF2-40B4-BE49-F238E27FC236}">
                <a16:creationId xmlns:a16="http://schemas.microsoft.com/office/drawing/2014/main" id="{426F08B0-01D3-4259-B528-1EB6AFE0C2FC}"/>
              </a:ext>
            </a:extLst>
          </p:cNvPr>
          <p:cNvSpPr>
            <a:spLocks noChangeArrowheads="1"/>
          </p:cNvSpPr>
          <p:nvPr/>
        </p:nvSpPr>
        <p:spPr bwMode="auto">
          <a:xfrm>
            <a:off x="4918384"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4" name="Rectangle 42">
            <a:extLst>
              <a:ext uri="{FF2B5EF4-FFF2-40B4-BE49-F238E27FC236}">
                <a16:creationId xmlns:a16="http://schemas.microsoft.com/office/drawing/2014/main" id="{4912BB0B-B6C7-4E04-8E00-4D10C30776F2}"/>
              </a:ext>
            </a:extLst>
          </p:cNvPr>
          <p:cNvSpPr>
            <a:spLocks noChangeArrowheads="1"/>
          </p:cNvSpPr>
          <p:nvPr/>
        </p:nvSpPr>
        <p:spPr bwMode="auto">
          <a:xfrm>
            <a:off x="8139199" y="2586958"/>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5" name="Rectangle 42">
            <a:extLst>
              <a:ext uri="{FF2B5EF4-FFF2-40B4-BE49-F238E27FC236}">
                <a16:creationId xmlns:a16="http://schemas.microsoft.com/office/drawing/2014/main" id="{1A90CFED-E5B6-44D5-B555-68BEB6099181}"/>
              </a:ext>
            </a:extLst>
          </p:cNvPr>
          <p:cNvSpPr>
            <a:spLocks noChangeArrowheads="1"/>
          </p:cNvSpPr>
          <p:nvPr/>
        </p:nvSpPr>
        <p:spPr bwMode="auto">
          <a:xfrm>
            <a:off x="9760564"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6" name="Rectangle 42">
            <a:extLst>
              <a:ext uri="{FF2B5EF4-FFF2-40B4-BE49-F238E27FC236}">
                <a16:creationId xmlns:a16="http://schemas.microsoft.com/office/drawing/2014/main" id="{23BA05FF-A8FC-44DA-9274-C4C1526BA59B}"/>
              </a:ext>
            </a:extLst>
          </p:cNvPr>
          <p:cNvSpPr>
            <a:spLocks noChangeArrowheads="1"/>
          </p:cNvSpPr>
          <p:nvPr/>
        </p:nvSpPr>
        <p:spPr bwMode="auto">
          <a:xfrm>
            <a:off x="6511253"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7" name="Rectangle 42">
            <a:extLst>
              <a:ext uri="{FF2B5EF4-FFF2-40B4-BE49-F238E27FC236}">
                <a16:creationId xmlns:a16="http://schemas.microsoft.com/office/drawing/2014/main" id="{4E2D5D60-784A-434C-9E95-26ADF4C1DF3D}"/>
              </a:ext>
            </a:extLst>
          </p:cNvPr>
          <p:cNvSpPr>
            <a:spLocks noChangeArrowheads="1"/>
          </p:cNvSpPr>
          <p:nvPr/>
        </p:nvSpPr>
        <p:spPr bwMode="auto">
          <a:xfrm>
            <a:off x="4918384"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8" name="Rectangle 42">
            <a:extLst>
              <a:ext uri="{FF2B5EF4-FFF2-40B4-BE49-F238E27FC236}">
                <a16:creationId xmlns:a16="http://schemas.microsoft.com/office/drawing/2014/main" id="{9C170320-70B9-454B-BDD2-8B83F78EC29D}"/>
              </a:ext>
            </a:extLst>
          </p:cNvPr>
          <p:cNvSpPr>
            <a:spLocks noChangeArrowheads="1"/>
          </p:cNvSpPr>
          <p:nvPr/>
        </p:nvSpPr>
        <p:spPr bwMode="auto">
          <a:xfrm>
            <a:off x="8135095" y="4169525"/>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9" name="Rectangle 42">
            <a:extLst>
              <a:ext uri="{FF2B5EF4-FFF2-40B4-BE49-F238E27FC236}">
                <a16:creationId xmlns:a16="http://schemas.microsoft.com/office/drawing/2014/main" id="{B251C69B-2CAD-436D-8FC4-0A41E2819773}"/>
              </a:ext>
            </a:extLst>
          </p:cNvPr>
          <p:cNvSpPr>
            <a:spLocks noChangeArrowheads="1"/>
          </p:cNvSpPr>
          <p:nvPr/>
        </p:nvSpPr>
        <p:spPr bwMode="auto">
          <a:xfrm>
            <a:off x="9756460"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0" name="Rectangle 42">
            <a:extLst>
              <a:ext uri="{FF2B5EF4-FFF2-40B4-BE49-F238E27FC236}">
                <a16:creationId xmlns:a16="http://schemas.microsoft.com/office/drawing/2014/main" id="{7ED77EC5-8A49-4809-AF65-5AD58966D748}"/>
              </a:ext>
            </a:extLst>
          </p:cNvPr>
          <p:cNvSpPr>
            <a:spLocks noChangeArrowheads="1"/>
          </p:cNvSpPr>
          <p:nvPr/>
        </p:nvSpPr>
        <p:spPr bwMode="auto">
          <a:xfrm>
            <a:off x="6507149"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1" name="Rectangle 42">
            <a:extLst>
              <a:ext uri="{FF2B5EF4-FFF2-40B4-BE49-F238E27FC236}">
                <a16:creationId xmlns:a16="http://schemas.microsoft.com/office/drawing/2014/main" id="{292413F8-AFBA-4E7A-A27D-76AB6F800047}"/>
              </a:ext>
            </a:extLst>
          </p:cNvPr>
          <p:cNvSpPr>
            <a:spLocks noChangeArrowheads="1"/>
          </p:cNvSpPr>
          <p:nvPr/>
        </p:nvSpPr>
        <p:spPr bwMode="auto">
          <a:xfrm>
            <a:off x="4914280"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2" name="Rectangle 42">
            <a:extLst>
              <a:ext uri="{FF2B5EF4-FFF2-40B4-BE49-F238E27FC236}">
                <a16:creationId xmlns:a16="http://schemas.microsoft.com/office/drawing/2014/main" id="{F2E1DC14-525C-4D82-906A-0DE36CFA48B5}"/>
              </a:ext>
            </a:extLst>
          </p:cNvPr>
          <p:cNvSpPr>
            <a:spLocks noChangeArrowheads="1"/>
          </p:cNvSpPr>
          <p:nvPr/>
        </p:nvSpPr>
        <p:spPr bwMode="auto">
          <a:xfrm>
            <a:off x="9756460"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33" name="TextBox 132">
            <a:extLst>
              <a:ext uri="{FF2B5EF4-FFF2-40B4-BE49-F238E27FC236}">
                <a16:creationId xmlns:a16="http://schemas.microsoft.com/office/drawing/2014/main" id="{535B2A1C-11A1-4C23-B14F-329705BA07CB}"/>
              </a:ext>
            </a:extLst>
          </p:cNvPr>
          <p:cNvSpPr txBox="1"/>
          <p:nvPr/>
        </p:nvSpPr>
        <p:spPr>
          <a:xfrm>
            <a:off x="5167972" y="5633670"/>
            <a:ext cx="97171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PURPOSE</a:t>
            </a:r>
          </a:p>
        </p:txBody>
      </p:sp>
      <p:sp>
        <p:nvSpPr>
          <p:cNvPr id="134" name="TextBox 133">
            <a:extLst>
              <a:ext uri="{FF2B5EF4-FFF2-40B4-BE49-F238E27FC236}">
                <a16:creationId xmlns:a16="http://schemas.microsoft.com/office/drawing/2014/main" id="{4FE4695B-C526-41C5-A474-8F66711FE7F3}"/>
              </a:ext>
            </a:extLst>
          </p:cNvPr>
          <p:cNvSpPr txBox="1"/>
          <p:nvPr/>
        </p:nvSpPr>
        <p:spPr>
          <a:xfrm>
            <a:off x="6803858" y="5633670"/>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WORK</a:t>
            </a:r>
          </a:p>
        </p:txBody>
      </p:sp>
      <p:sp>
        <p:nvSpPr>
          <p:cNvPr id="135" name="TextBox 134">
            <a:extLst>
              <a:ext uri="{FF2B5EF4-FFF2-40B4-BE49-F238E27FC236}">
                <a16:creationId xmlns:a16="http://schemas.microsoft.com/office/drawing/2014/main" id="{3431D736-1F5C-4A39-BFD6-A7D0DCE851C0}"/>
              </a:ext>
            </a:extLst>
          </p:cNvPr>
          <p:cNvSpPr txBox="1"/>
          <p:nvPr/>
        </p:nvSpPr>
        <p:spPr>
          <a:xfrm>
            <a:off x="8106369" y="5633670"/>
            <a:ext cx="1583171"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effectLst/>
                <a:uLnTx/>
                <a:uFillTx/>
                <a:latin typeface="Arial"/>
                <a:ea typeface="+mn-ea"/>
                <a:cs typeface="+mn-cs"/>
              </a:rPr>
              <a:t>TOTAL</a:t>
            </a:r>
            <a:r>
              <a:rPr kumimoji="0" lang="en-GB" sz="1100" i="0" u="none" strike="noStrike" kern="1200" cap="none" spc="0" normalizeH="0" baseline="0" noProof="0" dirty="0">
                <a:ln>
                  <a:noFill/>
                </a:ln>
                <a:solidFill>
                  <a:schemeClr val="bg1">
                    <a:lumMod val="95000"/>
                  </a:schemeClr>
                </a:solidFill>
                <a:effectLst/>
                <a:uLnTx/>
                <a:uFillTx/>
                <a:latin typeface="Arial"/>
                <a:ea typeface="+mn-ea"/>
                <a:cs typeface="+mn-cs"/>
              </a:rPr>
              <a:t> </a:t>
            </a:r>
            <a:r>
              <a:rPr kumimoji="0" lang="en-GB" sz="1100" i="0" u="none" strike="noStrike" kern="1200" cap="none" spc="0" normalizeH="0" baseline="0" noProof="0" dirty="0">
                <a:ln>
                  <a:noFill/>
                </a:ln>
                <a:effectLst/>
                <a:uLnTx/>
                <a:uFillTx/>
                <a:latin typeface="Arial"/>
                <a:ea typeface="+mn-ea"/>
                <a:cs typeface="+mn-cs"/>
              </a:rPr>
              <a:t>REWARDS</a:t>
            </a:r>
          </a:p>
        </p:txBody>
      </p:sp>
      <p:sp>
        <p:nvSpPr>
          <p:cNvPr id="136" name="TextBox 135">
            <a:extLst>
              <a:ext uri="{FF2B5EF4-FFF2-40B4-BE49-F238E27FC236}">
                <a16:creationId xmlns:a16="http://schemas.microsoft.com/office/drawing/2014/main" id="{7CB22D3B-E0EE-41BA-9A37-E4B097F40DBD}"/>
              </a:ext>
            </a:extLst>
          </p:cNvPr>
          <p:cNvSpPr txBox="1"/>
          <p:nvPr/>
        </p:nvSpPr>
        <p:spPr>
          <a:xfrm>
            <a:off x="10009017" y="5633670"/>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PEOPLE</a:t>
            </a:r>
          </a:p>
        </p:txBody>
      </p:sp>
      <p:sp>
        <p:nvSpPr>
          <p:cNvPr id="137" name="TextBox 136">
            <a:extLst>
              <a:ext uri="{FF2B5EF4-FFF2-40B4-BE49-F238E27FC236}">
                <a16:creationId xmlns:a16="http://schemas.microsoft.com/office/drawing/2014/main" id="{52E3BC6E-A623-4474-A777-03273E72967F}"/>
              </a:ext>
            </a:extLst>
          </p:cNvPr>
          <p:cNvSpPr txBox="1"/>
          <p:nvPr/>
        </p:nvSpPr>
        <p:spPr>
          <a:xfrm>
            <a:off x="3571201" y="5014477"/>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ESSENTIALS</a:t>
            </a:r>
          </a:p>
        </p:txBody>
      </p:sp>
      <p:sp>
        <p:nvSpPr>
          <p:cNvPr id="138" name="TextBox 137">
            <a:extLst>
              <a:ext uri="{FF2B5EF4-FFF2-40B4-BE49-F238E27FC236}">
                <a16:creationId xmlns:a16="http://schemas.microsoft.com/office/drawing/2014/main" id="{8247321A-DF3D-4BF0-AF90-C56B215BFA02}"/>
              </a:ext>
            </a:extLst>
          </p:cNvPr>
          <p:cNvSpPr txBox="1"/>
          <p:nvPr/>
        </p:nvSpPr>
        <p:spPr>
          <a:xfrm>
            <a:off x="3570570" y="3429000"/>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EMPHASIS</a:t>
            </a:r>
          </a:p>
        </p:txBody>
      </p:sp>
      <p:sp>
        <p:nvSpPr>
          <p:cNvPr id="139" name="TextBox 138">
            <a:extLst>
              <a:ext uri="{FF2B5EF4-FFF2-40B4-BE49-F238E27FC236}">
                <a16:creationId xmlns:a16="http://schemas.microsoft.com/office/drawing/2014/main" id="{74349359-020C-4024-80BC-AA2AF9C7A1A9}"/>
              </a:ext>
            </a:extLst>
          </p:cNvPr>
          <p:cNvSpPr txBox="1"/>
          <p:nvPr/>
        </p:nvSpPr>
        <p:spPr>
          <a:xfrm>
            <a:off x="3540512" y="1829838"/>
            <a:ext cx="1195032"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EXCELLENCE</a:t>
            </a:r>
          </a:p>
        </p:txBody>
      </p:sp>
      <p:sp>
        <p:nvSpPr>
          <p:cNvPr id="152" name="Rectangle 151">
            <a:extLst>
              <a:ext uri="{FF2B5EF4-FFF2-40B4-BE49-F238E27FC236}">
                <a16:creationId xmlns:a16="http://schemas.microsoft.com/office/drawing/2014/main" id="{1887E6DA-A7C1-423E-A4B8-3F140AF6EEF1}"/>
              </a:ext>
            </a:extLst>
          </p:cNvPr>
          <p:cNvSpPr/>
          <p:nvPr/>
        </p:nvSpPr>
        <p:spPr>
          <a:xfrm>
            <a:off x="4939219" y="1477960"/>
            <a:ext cx="140086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3" name="Rectangle 152">
            <a:extLst>
              <a:ext uri="{FF2B5EF4-FFF2-40B4-BE49-F238E27FC236}">
                <a16:creationId xmlns:a16="http://schemas.microsoft.com/office/drawing/2014/main" id="{1FF78796-3503-49CD-971B-BB6D8C37C1D6}"/>
              </a:ext>
            </a:extLst>
          </p:cNvPr>
          <p:cNvSpPr/>
          <p:nvPr/>
        </p:nvSpPr>
        <p:spPr>
          <a:xfrm>
            <a:off x="6576307" y="1561060"/>
            <a:ext cx="137687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4" name="Rectangle 153">
            <a:extLst>
              <a:ext uri="{FF2B5EF4-FFF2-40B4-BE49-F238E27FC236}">
                <a16:creationId xmlns:a16="http://schemas.microsoft.com/office/drawing/2014/main" id="{94C2FE63-D9C4-475D-BDBD-EBF2F2D72291}"/>
              </a:ext>
            </a:extLst>
          </p:cNvPr>
          <p:cNvSpPr/>
          <p:nvPr/>
        </p:nvSpPr>
        <p:spPr>
          <a:xfrm>
            <a:off x="8239206" y="1727258"/>
            <a:ext cx="122682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5" name="Rectangle 154">
            <a:extLst>
              <a:ext uri="{FF2B5EF4-FFF2-40B4-BE49-F238E27FC236}">
                <a16:creationId xmlns:a16="http://schemas.microsoft.com/office/drawing/2014/main" id="{E9A9D250-8110-41B5-B78D-22005A6C1510}"/>
              </a:ext>
            </a:extLst>
          </p:cNvPr>
          <p:cNvSpPr/>
          <p:nvPr/>
        </p:nvSpPr>
        <p:spPr>
          <a:xfrm>
            <a:off x="9786133" y="1561060"/>
            <a:ext cx="140159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6" name="Rectangle 42">
            <a:extLst>
              <a:ext uri="{FF2B5EF4-FFF2-40B4-BE49-F238E27FC236}">
                <a16:creationId xmlns:a16="http://schemas.microsoft.com/office/drawing/2014/main" id="{968958B2-A83A-4879-B4F3-4963480F6FDC}"/>
              </a:ext>
            </a:extLst>
          </p:cNvPr>
          <p:cNvSpPr>
            <a:spLocks noChangeArrowheads="1"/>
          </p:cNvSpPr>
          <p:nvPr/>
        </p:nvSpPr>
        <p:spPr bwMode="auto">
          <a:xfrm>
            <a:off x="4955416"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7" name="Rectangle 42">
            <a:extLst>
              <a:ext uri="{FF2B5EF4-FFF2-40B4-BE49-F238E27FC236}">
                <a16:creationId xmlns:a16="http://schemas.microsoft.com/office/drawing/2014/main" id="{514B3B35-DE80-428D-87A6-2A4EC2CA9A9C}"/>
              </a:ext>
            </a:extLst>
          </p:cNvPr>
          <p:cNvSpPr>
            <a:spLocks noChangeArrowheads="1"/>
          </p:cNvSpPr>
          <p:nvPr/>
        </p:nvSpPr>
        <p:spPr bwMode="auto">
          <a:xfrm>
            <a:off x="6562516"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8" name="Rectangle 42">
            <a:extLst>
              <a:ext uri="{FF2B5EF4-FFF2-40B4-BE49-F238E27FC236}">
                <a16:creationId xmlns:a16="http://schemas.microsoft.com/office/drawing/2014/main" id="{FB0BA79B-F453-442C-BFD1-B434C0154D6A}"/>
              </a:ext>
            </a:extLst>
          </p:cNvPr>
          <p:cNvSpPr>
            <a:spLocks noChangeArrowheads="1"/>
          </p:cNvSpPr>
          <p:nvPr/>
        </p:nvSpPr>
        <p:spPr bwMode="auto">
          <a:xfrm>
            <a:off x="8183879"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9" name="Rectangle 42">
            <a:extLst>
              <a:ext uri="{FF2B5EF4-FFF2-40B4-BE49-F238E27FC236}">
                <a16:creationId xmlns:a16="http://schemas.microsoft.com/office/drawing/2014/main" id="{7AA52781-A84F-4047-807C-FAB843D50C24}"/>
              </a:ext>
            </a:extLst>
          </p:cNvPr>
          <p:cNvSpPr>
            <a:spLocks noChangeArrowheads="1"/>
          </p:cNvSpPr>
          <p:nvPr/>
        </p:nvSpPr>
        <p:spPr bwMode="auto">
          <a:xfrm>
            <a:off x="9800645"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60" name="Rectangle 42">
            <a:extLst>
              <a:ext uri="{FF2B5EF4-FFF2-40B4-BE49-F238E27FC236}">
                <a16:creationId xmlns:a16="http://schemas.microsoft.com/office/drawing/2014/main" id="{55D99F3C-8867-48B3-98E6-4871F1805AE5}"/>
              </a:ext>
            </a:extLst>
          </p:cNvPr>
          <p:cNvSpPr>
            <a:spLocks noChangeArrowheads="1"/>
          </p:cNvSpPr>
          <p:nvPr/>
        </p:nvSpPr>
        <p:spPr bwMode="auto">
          <a:xfrm>
            <a:off x="4975868" y="4723509"/>
            <a:ext cx="1399207"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100" b="1" dirty="0">
              <a:solidFill>
                <a:schemeClr val="tx1">
                  <a:lumMod val="65000"/>
                  <a:lumOff val="35000"/>
                </a:schemeClr>
              </a:solidFill>
              <a:cs typeface="Arial" charset="0"/>
            </a:endParaRPr>
          </a:p>
        </p:txBody>
      </p:sp>
      <p:sp>
        <p:nvSpPr>
          <p:cNvPr id="161" name="Rectangle 160">
            <a:extLst>
              <a:ext uri="{FF2B5EF4-FFF2-40B4-BE49-F238E27FC236}">
                <a16:creationId xmlns:a16="http://schemas.microsoft.com/office/drawing/2014/main" id="{7F00FAA9-17B8-4E41-A299-862E5FF0346F}"/>
              </a:ext>
            </a:extLst>
          </p:cNvPr>
          <p:cNvSpPr>
            <a:spLocks noChangeArrowheads="1"/>
          </p:cNvSpPr>
          <p:nvPr/>
        </p:nvSpPr>
        <p:spPr bwMode="auto">
          <a:xfrm>
            <a:off x="6555733" y="4723509"/>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2" name="Rectangle 42">
            <a:extLst>
              <a:ext uri="{FF2B5EF4-FFF2-40B4-BE49-F238E27FC236}">
                <a16:creationId xmlns:a16="http://schemas.microsoft.com/office/drawing/2014/main" id="{C6DCF7D5-F276-47F5-984D-64A9425D2323}"/>
              </a:ext>
            </a:extLst>
          </p:cNvPr>
          <p:cNvSpPr>
            <a:spLocks noChangeArrowheads="1"/>
          </p:cNvSpPr>
          <p:nvPr/>
        </p:nvSpPr>
        <p:spPr bwMode="auto">
          <a:xfrm>
            <a:off x="8197066" y="4723509"/>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3" name="Rectangle 162">
            <a:extLst>
              <a:ext uri="{FF2B5EF4-FFF2-40B4-BE49-F238E27FC236}">
                <a16:creationId xmlns:a16="http://schemas.microsoft.com/office/drawing/2014/main" id="{3BFEB2CE-4180-42B4-821C-98DB10CA7D51}"/>
              </a:ext>
            </a:extLst>
          </p:cNvPr>
          <p:cNvSpPr>
            <a:spLocks noChangeArrowheads="1"/>
          </p:cNvSpPr>
          <p:nvPr/>
        </p:nvSpPr>
        <p:spPr bwMode="auto">
          <a:xfrm>
            <a:off x="9800645" y="4723509"/>
            <a:ext cx="1375206"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pic>
        <p:nvPicPr>
          <p:cNvPr id="176" name="Picture 175">
            <a:extLst>
              <a:ext uri="{FF2B5EF4-FFF2-40B4-BE49-F238E27FC236}">
                <a16:creationId xmlns:a16="http://schemas.microsoft.com/office/drawing/2014/main" id="{40697F52-4375-4F02-B8D1-112435D19266}"/>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891925" y="2875768"/>
            <a:ext cx="487210" cy="440321"/>
          </a:xfrm>
          <a:prstGeom prst="rect">
            <a:avLst/>
          </a:prstGeom>
        </p:spPr>
      </p:pic>
      <p:pic>
        <p:nvPicPr>
          <p:cNvPr id="177" name="Picture 176">
            <a:extLst>
              <a:ext uri="{FF2B5EF4-FFF2-40B4-BE49-F238E27FC236}">
                <a16:creationId xmlns:a16="http://schemas.microsoft.com/office/drawing/2014/main" id="{3ED546A9-3B39-400C-8B25-4370D150AF41}"/>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891925" y="4474930"/>
            <a:ext cx="492206" cy="444836"/>
          </a:xfrm>
          <a:prstGeom prst="rect">
            <a:avLst/>
          </a:prstGeom>
        </p:spPr>
      </p:pic>
      <p:pic>
        <p:nvPicPr>
          <p:cNvPr id="178" name="Picture 177">
            <a:extLst>
              <a:ext uri="{FF2B5EF4-FFF2-40B4-BE49-F238E27FC236}">
                <a16:creationId xmlns:a16="http://schemas.microsoft.com/office/drawing/2014/main" id="{C58CC475-8B69-4FDF-92FD-C9E34A9DFE4A}"/>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915610" y="1222528"/>
            <a:ext cx="444836" cy="444836"/>
          </a:xfrm>
          <a:prstGeom prst="rect">
            <a:avLst/>
          </a:prstGeom>
        </p:spPr>
      </p:pic>
      <p:sp>
        <p:nvSpPr>
          <p:cNvPr id="9" name="Rectangle 8">
            <a:extLst>
              <a:ext uri="{FF2B5EF4-FFF2-40B4-BE49-F238E27FC236}">
                <a16:creationId xmlns:a16="http://schemas.microsoft.com/office/drawing/2014/main" id="{54ACAF58-1D19-43BE-8386-7B8165312C50}"/>
              </a:ext>
            </a:extLst>
          </p:cNvPr>
          <p:cNvSpPr>
            <a:spLocks/>
          </p:cNvSpPr>
          <p:nvPr/>
        </p:nvSpPr>
        <p:spPr>
          <a:xfrm>
            <a:off x="4941714" y="905362"/>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INSPIRATION</a:t>
            </a:r>
          </a:p>
        </p:txBody>
      </p:sp>
      <p:sp>
        <p:nvSpPr>
          <p:cNvPr id="10" name="Rectangle 9">
            <a:extLst>
              <a:ext uri="{FF2B5EF4-FFF2-40B4-BE49-F238E27FC236}">
                <a16:creationId xmlns:a16="http://schemas.microsoft.com/office/drawing/2014/main" id="{ACCEFD6B-BAC7-4A00-8991-590BCCF19136}"/>
              </a:ext>
            </a:extLst>
          </p:cNvPr>
          <p:cNvSpPr>
            <a:spLocks/>
          </p:cNvSpPr>
          <p:nvPr/>
        </p:nvSpPr>
        <p:spPr>
          <a:xfrm>
            <a:off x="6548416" y="905362"/>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DRIVE</a:t>
            </a:r>
            <a:endParaRPr lang="en-US" sz="1100" b="1" i="1" dirty="0">
              <a:solidFill>
                <a:schemeClr val="bg1"/>
              </a:solidFill>
              <a:cs typeface="Arial" charset="0"/>
            </a:endParaRPr>
          </a:p>
        </p:txBody>
      </p:sp>
      <p:sp>
        <p:nvSpPr>
          <p:cNvPr id="12" name="Rectangle 11">
            <a:extLst>
              <a:ext uri="{FF2B5EF4-FFF2-40B4-BE49-F238E27FC236}">
                <a16:creationId xmlns:a16="http://schemas.microsoft.com/office/drawing/2014/main" id="{DFCAB24E-AF3C-41AB-8537-8473E12C95BA}"/>
              </a:ext>
            </a:extLst>
          </p:cNvPr>
          <p:cNvSpPr>
            <a:spLocks/>
          </p:cNvSpPr>
          <p:nvPr/>
        </p:nvSpPr>
        <p:spPr>
          <a:xfrm>
            <a:off x="8165088"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GROWTH</a:t>
            </a:r>
            <a:endParaRPr lang="en-US" sz="1100" b="1" i="1" dirty="0">
              <a:solidFill>
                <a:schemeClr val="bg1"/>
              </a:solidFill>
              <a:cs typeface="Arial" charset="0"/>
            </a:endParaRPr>
          </a:p>
        </p:txBody>
      </p:sp>
      <p:sp>
        <p:nvSpPr>
          <p:cNvPr id="13" name="Rectangle 12">
            <a:extLst>
              <a:ext uri="{FF2B5EF4-FFF2-40B4-BE49-F238E27FC236}">
                <a16:creationId xmlns:a16="http://schemas.microsoft.com/office/drawing/2014/main" id="{F4339687-6D8D-4909-9A06-3E58B1334FF1}"/>
              </a:ext>
            </a:extLst>
          </p:cNvPr>
          <p:cNvSpPr>
            <a:spLocks/>
          </p:cNvSpPr>
          <p:nvPr/>
        </p:nvSpPr>
        <p:spPr>
          <a:xfrm>
            <a:off x="9771613"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TRUST</a:t>
            </a:r>
            <a:endParaRPr lang="en-US" sz="1100" b="1" i="1" dirty="0">
              <a:solidFill>
                <a:schemeClr val="bg1"/>
              </a:solidFill>
              <a:cs typeface="Arial" charset="0"/>
            </a:endParaRPr>
          </a:p>
        </p:txBody>
      </p:sp>
      <p:sp>
        <p:nvSpPr>
          <p:cNvPr id="15" name="Rectangle 14">
            <a:extLst>
              <a:ext uri="{FF2B5EF4-FFF2-40B4-BE49-F238E27FC236}">
                <a16:creationId xmlns:a16="http://schemas.microsoft.com/office/drawing/2014/main" id="{8536109B-A6D0-4262-8F7B-5AC365A054C8}"/>
              </a:ext>
            </a:extLst>
          </p:cNvPr>
          <p:cNvSpPr>
            <a:spLocks/>
          </p:cNvSpPr>
          <p:nvPr/>
        </p:nvSpPr>
        <p:spPr>
          <a:xfrm>
            <a:off x="4941714"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INCLUSION</a:t>
            </a:r>
            <a:endParaRPr lang="en-US" sz="1100" b="1" i="1" dirty="0">
              <a:solidFill>
                <a:schemeClr val="bg1"/>
              </a:solidFill>
              <a:cs typeface="Arial" charset="0"/>
            </a:endParaRPr>
          </a:p>
        </p:txBody>
      </p:sp>
      <p:sp>
        <p:nvSpPr>
          <p:cNvPr id="16" name="Rectangle 15">
            <a:extLst>
              <a:ext uri="{FF2B5EF4-FFF2-40B4-BE49-F238E27FC236}">
                <a16:creationId xmlns:a16="http://schemas.microsoft.com/office/drawing/2014/main" id="{7EA5550E-406A-415D-B31E-992BB72A3A62}"/>
              </a:ext>
            </a:extLst>
          </p:cNvPr>
          <p:cNvSpPr>
            <a:spLocks/>
          </p:cNvSpPr>
          <p:nvPr/>
        </p:nvSpPr>
        <p:spPr>
          <a:xfrm>
            <a:off x="6548416" y="2480339"/>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VOICE</a:t>
            </a:r>
          </a:p>
        </p:txBody>
      </p:sp>
      <p:sp>
        <p:nvSpPr>
          <p:cNvPr id="17" name="Rectangle 16">
            <a:extLst>
              <a:ext uri="{FF2B5EF4-FFF2-40B4-BE49-F238E27FC236}">
                <a16:creationId xmlns:a16="http://schemas.microsoft.com/office/drawing/2014/main" id="{6D1C42AE-6471-40D9-8747-0C44A251CAAB}"/>
              </a:ext>
            </a:extLst>
          </p:cNvPr>
          <p:cNvSpPr>
            <a:spLocks/>
          </p:cNvSpPr>
          <p:nvPr/>
        </p:nvSpPr>
        <p:spPr>
          <a:xfrm>
            <a:off x="8165088"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CAPABILITY</a:t>
            </a:r>
            <a:endParaRPr lang="en-US" sz="1100" b="1" i="1" dirty="0">
              <a:solidFill>
                <a:schemeClr val="bg1"/>
              </a:solidFill>
              <a:cs typeface="Arial" charset="0"/>
            </a:endParaRPr>
          </a:p>
        </p:txBody>
      </p:sp>
      <p:sp>
        <p:nvSpPr>
          <p:cNvPr id="18" name="Rectangle 17">
            <a:extLst>
              <a:ext uri="{FF2B5EF4-FFF2-40B4-BE49-F238E27FC236}">
                <a16:creationId xmlns:a16="http://schemas.microsoft.com/office/drawing/2014/main" id="{FC4A8B18-46F4-42D2-87E7-49542296DFDD}"/>
              </a:ext>
            </a:extLst>
          </p:cNvPr>
          <p:cNvSpPr>
            <a:spLocks/>
          </p:cNvSpPr>
          <p:nvPr/>
        </p:nvSpPr>
        <p:spPr>
          <a:xfrm>
            <a:off x="9771613"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COLLABORATION</a:t>
            </a:r>
            <a:endParaRPr lang="en-US" sz="1100" b="1" i="1" dirty="0">
              <a:solidFill>
                <a:schemeClr val="bg1"/>
              </a:solidFill>
              <a:cs typeface="Arial" charset="0"/>
            </a:endParaRPr>
          </a:p>
        </p:txBody>
      </p:sp>
      <p:sp>
        <p:nvSpPr>
          <p:cNvPr id="20" name="Rectangle 19">
            <a:extLst>
              <a:ext uri="{FF2B5EF4-FFF2-40B4-BE49-F238E27FC236}">
                <a16:creationId xmlns:a16="http://schemas.microsoft.com/office/drawing/2014/main" id="{5012FDDC-87EB-49B4-9345-BBE10E743044}"/>
              </a:ext>
            </a:extLst>
          </p:cNvPr>
          <p:cNvSpPr>
            <a:spLocks/>
          </p:cNvSpPr>
          <p:nvPr/>
        </p:nvSpPr>
        <p:spPr>
          <a:xfrm>
            <a:off x="4941714"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UNDERSTANDING</a:t>
            </a:r>
            <a:endParaRPr lang="en-US" sz="1100" b="1" dirty="0">
              <a:solidFill>
                <a:schemeClr val="bg1"/>
              </a:solidFill>
              <a:cs typeface="Arial" charset="0"/>
            </a:endParaRPr>
          </a:p>
        </p:txBody>
      </p:sp>
      <p:sp>
        <p:nvSpPr>
          <p:cNvPr id="21" name="Rectangle 20">
            <a:extLst>
              <a:ext uri="{FF2B5EF4-FFF2-40B4-BE49-F238E27FC236}">
                <a16:creationId xmlns:a16="http://schemas.microsoft.com/office/drawing/2014/main" id="{1AEB69C2-8016-4449-A98F-B0752EBB8466}"/>
              </a:ext>
            </a:extLst>
          </p:cNvPr>
          <p:cNvSpPr>
            <a:spLocks/>
          </p:cNvSpPr>
          <p:nvPr/>
        </p:nvSpPr>
        <p:spPr>
          <a:xfrm>
            <a:off x="6548416" y="4094317"/>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ORGANISATION</a:t>
            </a:r>
            <a:endParaRPr lang="en-US" sz="1100" b="1" i="1" dirty="0">
              <a:solidFill>
                <a:schemeClr val="bg1"/>
              </a:solidFill>
              <a:cs typeface="Arial" charset="0"/>
            </a:endParaRPr>
          </a:p>
        </p:txBody>
      </p:sp>
      <p:sp>
        <p:nvSpPr>
          <p:cNvPr id="22" name="Rectangle 21">
            <a:extLst>
              <a:ext uri="{FF2B5EF4-FFF2-40B4-BE49-F238E27FC236}">
                <a16:creationId xmlns:a16="http://schemas.microsoft.com/office/drawing/2014/main" id="{7B338980-81B8-465C-9A44-B76378B0027D}"/>
              </a:ext>
            </a:extLst>
          </p:cNvPr>
          <p:cNvSpPr>
            <a:spLocks/>
          </p:cNvSpPr>
          <p:nvPr/>
        </p:nvSpPr>
        <p:spPr>
          <a:xfrm>
            <a:off x="8165088"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rPr>
              <a:t>SECURITY</a:t>
            </a:r>
            <a:endParaRPr lang="en-US" sz="1100" b="1" i="1" dirty="0">
              <a:solidFill>
                <a:schemeClr val="bg1"/>
              </a:solidFill>
              <a:cs typeface="Arial" charset="0"/>
            </a:endParaRPr>
          </a:p>
        </p:txBody>
      </p:sp>
      <p:sp>
        <p:nvSpPr>
          <p:cNvPr id="23" name="Rectangle 22">
            <a:extLst>
              <a:ext uri="{FF2B5EF4-FFF2-40B4-BE49-F238E27FC236}">
                <a16:creationId xmlns:a16="http://schemas.microsoft.com/office/drawing/2014/main" id="{0C770919-ED8C-4B91-855F-3B5727F2EB3E}"/>
              </a:ext>
            </a:extLst>
          </p:cNvPr>
          <p:cNvSpPr>
            <a:spLocks/>
          </p:cNvSpPr>
          <p:nvPr/>
        </p:nvSpPr>
        <p:spPr>
          <a:xfrm>
            <a:off x="9771613"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SUPPORT</a:t>
            </a:r>
            <a:endParaRPr lang="en-US" sz="1100" b="1" i="1" dirty="0">
              <a:solidFill>
                <a:schemeClr val="bg1"/>
              </a:solidFill>
              <a:cs typeface="Arial" charset="0"/>
            </a:endParaRPr>
          </a:p>
        </p:txBody>
      </p:sp>
      <p:sp>
        <p:nvSpPr>
          <p:cNvPr id="191" name="Rectangle 190">
            <a:extLst>
              <a:ext uri="{FF2B5EF4-FFF2-40B4-BE49-F238E27FC236}">
                <a16:creationId xmlns:a16="http://schemas.microsoft.com/office/drawing/2014/main" id="{A591CE7C-1B5F-4D78-A4FF-16C7B2C7DA43}"/>
              </a:ext>
            </a:extLst>
          </p:cNvPr>
          <p:cNvSpPr/>
          <p:nvPr/>
        </p:nvSpPr>
        <p:spPr>
          <a:xfrm>
            <a:off x="4966662" y="1439652"/>
            <a:ext cx="140087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totally inspired by our vision, we’re a responsible company”</a:t>
            </a:r>
          </a:p>
        </p:txBody>
      </p:sp>
      <p:sp>
        <p:nvSpPr>
          <p:cNvPr id="192" name="Rectangle 191">
            <a:extLst>
              <a:ext uri="{FF2B5EF4-FFF2-40B4-BE49-F238E27FC236}">
                <a16:creationId xmlns:a16="http://schemas.microsoft.com/office/drawing/2014/main" id="{9F1CEBE6-16D6-4C6C-BCDE-99DFF727D6B7}"/>
              </a:ext>
            </a:extLst>
          </p:cNvPr>
          <p:cNvSpPr/>
          <p:nvPr/>
        </p:nvSpPr>
        <p:spPr>
          <a:xfrm>
            <a:off x="6573662" y="1381999"/>
            <a:ext cx="1447941" cy="854080"/>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agile, totally focused on our customers, with market leading products &amp; services”</a:t>
            </a:r>
          </a:p>
        </p:txBody>
      </p:sp>
      <p:sp>
        <p:nvSpPr>
          <p:cNvPr id="193" name="Rectangle 192">
            <a:extLst>
              <a:ext uri="{FF2B5EF4-FFF2-40B4-BE49-F238E27FC236}">
                <a16:creationId xmlns:a16="http://schemas.microsoft.com/office/drawing/2014/main" id="{1D758C15-9CE1-4D95-81FE-C423DF235354}"/>
              </a:ext>
            </a:extLst>
          </p:cNvPr>
          <p:cNvSpPr/>
          <p:nvPr/>
        </p:nvSpPr>
        <p:spPr>
          <a:xfrm>
            <a:off x="8263670" y="1490310"/>
            <a:ext cx="1226823"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excelling in my career and achieving my potential</a:t>
            </a:r>
            <a:r>
              <a:rPr lang="en-US" sz="1100" i="1" dirty="0">
                <a:solidFill>
                  <a:schemeClr val="bg1"/>
                </a:solidFill>
                <a:cs typeface="Arial" charset="0"/>
              </a:rPr>
              <a:t>”</a:t>
            </a:r>
          </a:p>
        </p:txBody>
      </p:sp>
      <p:sp>
        <p:nvSpPr>
          <p:cNvPr id="194" name="Rectangle 193">
            <a:extLst>
              <a:ext uri="{FF2B5EF4-FFF2-40B4-BE49-F238E27FC236}">
                <a16:creationId xmlns:a16="http://schemas.microsoft.com/office/drawing/2014/main" id="{6EC077F9-CA57-469B-ACA5-09631FE51A8B}"/>
              </a:ext>
            </a:extLst>
          </p:cNvPr>
          <p:cNvSpPr/>
          <p:nvPr/>
        </p:nvSpPr>
        <p:spPr>
          <a:xfrm>
            <a:off x="9783488" y="1452143"/>
            <a:ext cx="144000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confident in leadership, they treat us with dignity &amp; respect”</a:t>
            </a:r>
          </a:p>
        </p:txBody>
      </p:sp>
      <p:sp>
        <p:nvSpPr>
          <p:cNvPr id="195" name="Rectangle 42">
            <a:extLst>
              <a:ext uri="{FF2B5EF4-FFF2-40B4-BE49-F238E27FC236}">
                <a16:creationId xmlns:a16="http://schemas.microsoft.com/office/drawing/2014/main" id="{B935BD1B-B1F6-4A34-A7C8-E110E08528AE}"/>
              </a:ext>
            </a:extLst>
          </p:cNvPr>
          <p:cNvSpPr>
            <a:spLocks noChangeArrowheads="1"/>
          </p:cNvSpPr>
          <p:nvPr/>
        </p:nvSpPr>
        <p:spPr bwMode="auto">
          <a:xfrm>
            <a:off x="4952770" y="2933895"/>
            <a:ext cx="1454231"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support diversity, inclusion and equal opportunity”</a:t>
            </a:r>
          </a:p>
        </p:txBody>
      </p:sp>
      <p:sp>
        <p:nvSpPr>
          <p:cNvPr id="196" name="Rectangle 42">
            <a:extLst>
              <a:ext uri="{FF2B5EF4-FFF2-40B4-BE49-F238E27FC236}">
                <a16:creationId xmlns:a16="http://schemas.microsoft.com/office/drawing/2014/main" id="{9572924B-070A-460E-A66F-41A5C37D294E}"/>
              </a:ext>
            </a:extLst>
          </p:cNvPr>
          <p:cNvSpPr>
            <a:spLocks noChangeArrowheads="1"/>
          </p:cNvSpPr>
          <p:nvPr/>
        </p:nvSpPr>
        <p:spPr bwMode="auto">
          <a:xfrm>
            <a:off x="6559871" y="2932022"/>
            <a:ext cx="1461732"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have a say in what we do”</a:t>
            </a:r>
          </a:p>
        </p:txBody>
      </p:sp>
      <p:sp>
        <p:nvSpPr>
          <p:cNvPr id="197" name="Rectangle 42">
            <a:extLst>
              <a:ext uri="{FF2B5EF4-FFF2-40B4-BE49-F238E27FC236}">
                <a16:creationId xmlns:a16="http://schemas.microsoft.com/office/drawing/2014/main" id="{1B90B105-FDB7-4269-B51D-E7ED1B9D4F50}"/>
              </a:ext>
            </a:extLst>
          </p:cNvPr>
          <p:cNvSpPr>
            <a:spLocks noChangeArrowheads="1"/>
          </p:cNvSpPr>
          <p:nvPr/>
        </p:nvSpPr>
        <p:spPr bwMode="auto">
          <a:xfrm>
            <a:off x="8181234" y="2985960"/>
            <a:ext cx="1423854"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developing skills to progress my career</a:t>
            </a:r>
            <a:r>
              <a:rPr lang="en-US" sz="1100" i="1" dirty="0">
                <a:solidFill>
                  <a:schemeClr val="bg1"/>
                </a:solidFill>
                <a:cs typeface="Arial" charset="0"/>
              </a:rPr>
              <a:t>”</a:t>
            </a:r>
          </a:p>
        </p:txBody>
      </p:sp>
      <p:sp>
        <p:nvSpPr>
          <p:cNvPr id="198" name="Rectangle 42">
            <a:extLst>
              <a:ext uri="{FF2B5EF4-FFF2-40B4-BE49-F238E27FC236}">
                <a16:creationId xmlns:a16="http://schemas.microsoft.com/office/drawing/2014/main" id="{7EB13A33-78B0-45F9-B587-B3CCBAF71DF7}"/>
              </a:ext>
            </a:extLst>
          </p:cNvPr>
          <p:cNvSpPr>
            <a:spLocks noChangeArrowheads="1"/>
          </p:cNvSpPr>
          <p:nvPr/>
        </p:nvSpPr>
        <p:spPr bwMode="auto">
          <a:xfrm>
            <a:off x="9756460" y="2985960"/>
            <a:ext cx="1467028"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help each other, and work across boundaries”</a:t>
            </a:r>
          </a:p>
        </p:txBody>
      </p:sp>
      <p:sp>
        <p:nvSpPr>
          <p:cNvPr id="199" name="Rectangle 42">
            <a:extLst>
              <a:ext uri="{FF2B5EF4-FFF2-40B4-BE49-F238E27FC236}">
                <a16:creationId xmlns:a16="http://schemas.microsoft.com/office/drawing/2014/main" id="{1A4EFA66-181D-4924-8FC7-BF8E87D20265}"/>
              </a:ext>
            </a:extLst>
          </p:cNvPr>
          <p:cNvSpPr>
            <a:spLocks noChangeArrowheads="1"/>
          </p:cNvSpPr>
          <p:nvPr/>
        </p:nvSpPr>
        <p:spPr bwMode="auto">
          <a:xfrm>
            <a:off x="4918384" y="4599558"/>
            <a:ext cx="14763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get what we do, and how I fit in”</a:t>
            </a:r>
            <a:endParaRPr lang="en-US" sz="1050" b="1" dirty="0">
              <a:solidFill>
                <a:schemeClr val="bg1"/>
              </a:solidFill>
              <a:cs typeface="Arial" charset="0"/>
            </a:endParaRPr>
          </a:p>
        </p:txBody>
      </p:sp>
      <p:pic>
        <p:nvPicPr>
          <p:cNvPr id="65" name="Picture 64">
            <a:extLst>
              <a:ext uri="{FF2B5EF4-FFF2-40B4-BE49-F238E27FC236}">
                <a16:creationId xmlns:a16="http://schemas.microsoft.com/office/drawing/2014/main" id="{7080096F-7D2C-484B-BD6B-DCCFF163A40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66" name="Rectangle 65">
            <a:extLst>
              <a:ext uri="{FF2B5EF4-FFF2-40B4-BE49-F238E27FC236}">
                <a16:creationId xmlns:a16="http://schemas.microsoft.com/office/drawing/2014/main" id="{42221CFC-FA3D-4FEB-964C-B80414CFDD04}"/>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200" name="Rectangle 199">
            <a:extLst>
              <a:ext uri="{FF2B5EF4-FFF2-40B4-BE49-F238E27FC236}">
                <a16:creationId xmlns:a16="http://schemas.microsoft.com/office/drawing/2014/main" id="{4A3A0BBA-1018-4995-AB27-08986562F905}"/>
              </a:ext>
            </a:extLst>
          </p:cNvPr>
          <p:cNvSpPr>
            <a:spLocks noChangeArrowheads="1"/>
          </p:cNvSpPr>
          <p:nvPr/>
        </p:nvSpPr>
        <p:spPr bwMode="auto">
          <a:xfrm>
            <a:off x="6553087" y="4599558"/>
            <a:ext cx="1468515"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efficient, flexible, and continually improving”</a:t>
            </a:r>
          </a:p>
        </p:txBody>
      </p:sp>
      <p:sp>
        <p:nvSpPr>
          <p:cNvPr id="201" name="Rectangle 42">
            <a:extLst>
              <a:ext uri="{FF2B5EF4-FFF2-40B4-BE49-F238E27FC236}">
                <a16:creationId xmlns:a16="http://schemas.microsoft.com/office/drawing/2014/main" id="{A948B6BE-E422-42CA-BDE4-E6186D5AB9B0}"/>
              </a:ext>
            </a:extLst>
          </p:cNvPr>
          <p:cNvSpPr>
            <a:spLocks noChangeArrowheads="1"/>
          </p:cNvSpPr>
          <p:nvPr/>
        </p:nvSpPr>
        <p:spPr bwMode="auto">
          <a:xfrm>
            <a:off x="8165087" y="4599558"/>
            <a:ext cx="146304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“My pay &amp; benefits are fair and offer stability”</a:t>
            </a:r>
          </a:p>
        </p:txBody>
      </p:sp>
      <p:sp>
        <p:nvSpPr>
          <p:cNvPr id="202" name="Rectangle 201">
            <a:extLst>
              <a:ext uri="{FF2B5EF4-FFF2-40B4-BE49-F238E27FC236}">
                <a16:creationId xmlns:a16="http://schemas.microsoft.com/office/drawing/2014/main" id="{132A4B7C-AC23-49E6-A86E-96A05C047449}"/>
              </a:ext>
            </a:extLst>
          </p:cNvPr>
          <p:cNvSpPr>
            <a:spLocks noChangeArrowheads="1"/>
          </p:cNvSpPr>
          <p:nvPr/>
        </p:nvSpPr>
        <p:spPr bwMode="auto">
          <a:xfrm>
            <a:off x="9767953" y="4599558"/>
            <a:ext cx="14666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“My supervisor supports us and builds the team”</a:t>
            </a:r>
          </a:p>
        </p:txBody>
      </p:sp>
      <p:sp>
        <p:nvSpPr>
          <p:cNvPr id="70" name="TextBox 69">
            <a:extLst>
              <a:ext uri="{FF2B5EF4-FFF2-40B4-BE49-F238E27FC236}">
                <a16:creationId xmlns:a16="http://schemas.microsoft.com/office/drawing/2014/main" id="{560B5A06-728A-4129-A7BD-92387D90B82E}"/>
              </a:ext>
            </a:extLst>
          </p:cNvPr>
          <p:cNvSpPr txBox="1"/>
          <p:nvPr/>
        </p:nvSpPr>
        <p:spPr>
          <a:xfrm>
            <a:off x="237228" y="2637629"/>
            <a:ext cx="2735943" cy="1600438"/>
          </a:xfrm>
          <a:prstGeom prst="rect">
            <a:avLst/>
          </a:prstGeom>
          <a:noFill/>
        </p:spPr>
        <p:txBody>
          <a:bodyPr wrap="square" rtlCol="0">
            <a:spAutoFit/>
          </a:bodyPr>
          <a:lstStyle/>
          <a:p>
            <a:pPr algn="ctr"/>
            <a:r>
              <a:rPr lang="en-US" sz="3200" b="1" dirty="0">
                <a:solidFill>
                  <a:schemeClr val="bg1"/>
                </a:solidFill>
              </a:rPr>
              <a:t>Insights</a:t>
            </a:r>
          </a:p>
          <a:p>
            <a:pPr algn="ctr"/>
            <a:endParaRPr lang="en-US" sz="1000" dirty="0">
              <a:solidFill>
                <a:schemeClr val="bg1"/>
              </a:solidFill>
            </a:endParaRPr>
          </a:p>
          <a:p>
            <a:pPr algn="ctr"/>
            <a:r>
              <a:rPr lang="en-US" sz="2800" dirty="0">
                <a:solidFill>
                  <a:schemeClr val="bg1"/>
                </a:solidFill>
              </a:rPr>
              <a:t>Applying the Model</a:t>
            </a:r>
          </a:p>
        </p:txBody>
      </p:sp>
      <p:sp>
        <p:nvSpPr>
          <p:cNvPr id="64" name="Slide Number Placeholder 1">
            <a:extLst>
              <a:ext uri="{FF2B5EF4-FFF2-40B4-BE49-F238E27FC236}">
                <a16:creationId xmlns:a16="http://schemas.microsoft.com/office/drawing/2014/main" id="{AE335840-EEFD-4FA3-A346-17C235208983}"/>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11</a:t>
            </a:fld>
            <a:endParaRPr lang="en-US">
              <a:solidFill>
                <a:prstClr val="black"/>
              </a:solidFill>
              <a:latin typeface="Arial"/>
            </a:endParaRPr>
          </a:p>
        </p:txBody>
      </p:sp>
    </p:spTree>
    <p:extLst>
      <p:ext uri="{BB962C8B-B14F-4D97-AF65-F5344CB8AC3E}">
        <p14:creationId xmlns:p14="http://schemas.microsoft.com/office/powerpoint/2010/main" val="152865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CFE89-CAF0-4282-97C4-6E8ADC15C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9" name="Rectangle 8">
            <a:extLst>
              <a:ext uri="{FF2B5EF4-FFF2-40B4-BE49-F238E27FC236}">
                <a16:creationId xmlns:a16="http://schemas.microsoft.com/office/drawing/2014/main" id="{74F8D2A9-A9DA-4C6E-A6A9-207D81CF1C56}"/>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12</a:t>
            </a:fld>
            <a:endParaRPr lang="en-US"/>
          </a:p>
        </p:txBody>
      </p:sp>
      <p:sp>
        <p:nvSpPr>
          <p:cNvPr id="3" name="TextBox 2">
            <a:extLst>
              <a:ext uri="{FF2B5EF4-FFF2-40B4-BE49-F238E27FC236}">
                <a16:creationId xmlns:a16="http://schemas.microsoft.com/office/drawing/2014/main" id="{8BA2F8FD-3E89-41E9-AC89-E847A034EE85}"/>
              </a:ext>
            </a:extLst>
          </p:cNvPr>
          <p:cNvSpPr txBox="1"/>
          <p:nvPr/>
        </p:nvSpPr>
        <p:spPr>
          <a:xfrm>
            <a:off x="611139" y="2425915"/>
            <a:ext cx="1960202" cy="2031325"/>
          </a:xfrm>
          <a:prstGeom prst="rect">
            <a:avLst/>
          </a:prstGeom>
          <a:noFill/>
        </p:spPr>
        <p:txBody>
          <a:bodyPr wrap="square" rtlCol="0">
            <a:spAutoFit/>
          </a:bodyPr>
          <a:lstStyle/>
          <a:p>
            <a:pPr algn="ctr"/>
            <a:r>
              <a:rPr lang="en-US" sz="3200" b="1" dirty="0">
                <a:solidFill>
                  <a:schemeClr val="bg1"/>
                </a:solidFill>
              </a:rPr>
              <a:t>Action</a:t>
            </a:r>
            <a:r>
              <a:rPr lang="en-US" sz="2800" dirty="0">
                <a:solidFill>
                  <a:schemeClr val="bg1"/>
                </a:solidFill>
              </a:rPr>
              <a:t> </a:t>
            </a:r>
          </a:p>
          <a:p>
            <a:endParaRPr lang="en-US" sz="1000" dirty="0">
              <a:solidFill>
                <a:schemeClr val="bg1"/>
              </a:solidFill>
            </a:endParaRPr>
          </a:p>
          <a:p>
            <a:pPr algn="ctr"/>
            <a:r>
              <a:rPr lang="en-US" sz="2800" dirty="0">
                <a:solidFill>
                  <a:schemeClr val="bg1"/>
                </a:solidFill>
              </a:rPr>
              <a:t>Leadership Risk Workshop</a:t>
            </a:r>
          </a:p>
        </p:txBody>
      </p:sp>
      <p:grpSp>
        <p:nvGrpSpPr>
          <p:cNvPr id="5" name="Group 4">
            <a:extLst>
              <a:ext uri="{FF2B5EF4-FFF2-40B4-BE49-F238E27FC236}">
                <a16:creationId xmlns:a16="http://schemas.microsoft.com/office/drawing/2014/main" id="{EE2DE9F3-238C-42E3-B95C-FD46D434DFA6}"/>
              </a:ext>
            </a:extLst>
          </p:cNvPr>
          <p:cNvGrpSpPr/>
          <p:nvPr/>
        </p:nvGrpSpPr>
        <p:grpSpPr>
          <a:xfrm>
            <a:off x="3837295" y="883693"/>
            <a:ext cx="7858616" cy="4926632"/>
            <a:chOff x="3791587" y="849086"/>
            <a:chExt cx="7790813" cy="4816580"/>
          </a:xfrm>
        </p:grpSpPr>
        <p:pic>
          <p:nvPicPr>
            <p:cNvPr id="27" name="Picture 26" descr="A close up of text on a white background&#10;&#10;Description automatically generated">
              <a:extLst>
                <a:ext uri="{FF2B5EF4-FFF2-40B4-BE49-F238E27FC236}">
                  <a16:creationId xmlns:a16="http://schemas.microsoft.com/office/drawing/2014/main" id="{36D938A1-AC47-42BF-8EB2-10AED48A4A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0153"/>
            <a:stretch/>
          </p:blipFill>
          <p:spPr>
            <a:xfrm>
              <a:off x="3791587" y="851939"/>
              <a:ext cx="7790813" cy="4813727"/>
            </a:xfrm>
            <a:prstGeom prst="rect">
              <a:avLst/>
            </a:prstGeom>
          </p:spPr>
        </p:pic>
        <p:sp>
          <p:nvSpPr>
            <p:cNvPr id="4" name="Rectangle: Rounded Corners 3">
              <a:extLst>
                <a:ext uri="{FF2B5EF4-FFF2-40B4-BE49-F238E27FC236}">
                  <a16:creationId xmlns:a16="http://schemas.microsoft.com/office/drawing/2014/main" id="{C967CEAE-4AED-427C-B507-B5B938A05985}"/>
                </a:ext>
              </a:extLst>
            </p:cNvPr>
            <p:cNvSpPr/>
            <p:nvPr/>
          </p:nvSpPr>
          <p:spPr>
            <a:xfrm>
              <a:off x="5740400" y="849086"/>
              <a:ext cx="4071257" cy="3701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9411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4294967295"/>
          </p:nvPr>
        </p:nvSpPr>
        <p:spPr>
          <a:xfrm>
            <a:off x="724593" y="2555875"/>
            <a:ext cx="4318000" cy="2016125"/>
          </a:xfrm>
        </p:spPr>
        <p:txBody>
          <a:bodyPr/>
          <a:lstStyle/>
          <a:p>
            <a:pPr marL="285750" indent="-285750">
              <a:spcAft>
                <a:spcPts val="1800"/>
              </a:spcAft>
              <a:buFont typeface="Wingdings" panose="05000000000000000000" pitchFamily="2" charset="2"/>
              <a:buChar char="§"/>
            </a:pPr>
            <a:r>
              <a:rPr lang="en-GB" b="0" dirty="0"/>
              <a:t>Media organization</a:t>
            </a:r>
          </a:p>
          <a:p>
            <a:pPr marL="285750" indent="-285750">
              <a:spcAft>
                <a:spcPts val="1800"/>
              </a:spcAft>
              <a:buFont typeface="Wingdings" panose="05000000000000000000" pitchFamily="2" charset="2"/>
              <a:buChar char="§"/>
            </a:pPr>
            <a:r>
              <a:rPr lang="en-GB" b="0" dirty="0"/>
              <a:t>Attract and retain talent long term</a:t>
            </a:r>
          </a:p>
          <a:p>
            <a:pPr marL="285750" indent="-285750">
              <a:spcAft>
                <a:spcPts val="1800"/>
              </a:spcAft>
              <a:buFont typeface="Wingdings" panose="05000000000000000000" pitchFamily="2" charset="2"/>
              <a:buChar char="§"/>
            </a:pPr>
            <a:r>
              <a:rPr lang="en-GB" b="0" dirty="0"/>
              <a:t>Looking at future strategy</a:t>
            </a:r>
          </a:p>
          <a:p>
            <a:pPr marL="285750" indent="-285750">
              <a:spcAft>
                <a:spcPts val="1800"/>
              </a:spcAft>
              <a:buFont typeface="Wingdings" panose="05000000000000000000" pitchFamily="2" charset="2"/>
              <a:buChar char="§"/>
            </a:pPr>
            <a:r>
              <a:rPr lang="en-GB" b="0" dirty="0"/>
              <a:t>Fulfil its objective to inspire and entertain</a:t>
            </a:r>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a:ea typeface="+mj-ea"/>
                <a:cs typeface="+mj-cs"/>
              </a:rPr>
              <a:t>Example Two</a:t>
            </a: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9A7B8F84-9077-4B28-B4FF-5042DDFA37F9}"/>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13</a:t>
            </a:fld>
            <a:endParaRPr lang="en-US">
              <a:solidFill>
                <a:prstClr val="black"/>
              </a:solidFill>
              <a:latin typeface="Arial"/>
            </a:endParaRPr>
          </a:p>
        </p:txBody>
      </p:sp>
      <p:pic>
        <p:nvPicPr>
          <p:cNvPr id="11" name="Picture 10" descr="Two people looking at a computer screen&#10;&#10;Description automatically generated with low confidence">
            <a:extLst>
              <a:ext uri="{FF2B5EF4-FFF2-40B4-BE49-F238E27FC236}">
                <a16:creationId xmlns:a16="http://schemas.microsoft.com/office/drawing/2014/main" id="{EAAFBC85-1D05-4151-A5C4-FCCBF85F38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04609" y="1270171"/>
            <a:ext cx="6487391" cy="4330507"/>
          </a:xfrm>
          <a:prstGeom prst="rect">
            <a:avLst/>
          </a:prstGeom>
        </p:spPr>
      </p:pic>
    </p:spTree>
    <p:extLst>
      <p:ext uri="{BB962C8B-B14F-4D97-AF65-F5344CB8AC3E}">
        <p14:creationId xmlns:p14="http://schemas.microsoft.com/office/powerpoint/2010/main" val="82811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D7C20D85-469C-4A48-BF3E-DD6341B8E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8404" cy="6858001"/>
          </a:xfrm>
          <a:prstGeom prst="rect">
            <a:avLst/>
          </a:prstGeom>
        </p:spPr>
      </p:pic>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14</a:t>
            </a:fld>
            <a:endParaRPr lang="en-US"/>
          </a:p>
        </p:txBody>
      </p:sp>
      <p:grpSp>
        <p:nvGrpSpPr>
          <p:cNvPr id="26" name="Group 25">
            <a:extLst>
              <a:ext uri="{FF2B5EF4-FFF2-40B4-BE49-F238E27FC236}">
                <a16:creationId xmlns:a16="http://schemas.microsoft.com/office/drawing/2014/main" id="{EFB596A3-945C-4146-883C-9B0F1B6928D0}"/>
              </a:ext>
            </a:extLst>
          </p:cNvPr>
          <p:cNvGrpSpPr/>
          <p:nvPr/>
        </p:nvGrpSpPr>
        <p:grpSpPr>
          <a:xfrm>
            <a:off x="8106229" y="231611"/>
            <a:ext cx="3630314" cy="2475361"/>
            <a:chOff x="433754" y="3299205"/>
            <a:chExt cx="1616110" cy="1616110"/>
          </a:xfrm>
        </p:grpSpPr>
        <p:pic>
          <p:nvPicPr>
            <p:cNvPr id="8" name="Graphic 7" descr="Speech">
              <a:extLst>
                <a:ext uri="{FF2B5EF4-FFF2-40B4-BE49-F238E27FC236}">
                  <a16:creationId xmlns:a16="http://schemas.microsoft.com/office/drawing/2014/main" id="{C1200D5D-B7C9-44E6-A81C-6484D95F6C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754" y="3299205"/>
              <a:ext cx="1616110" cy="1616110"/>
            </a:xfrm>
            <a:prstGeom prst="rect">
              <a:avLst/>
            </a:prstGeom>
            <a:effectLst>
              <a:outerShdw blurRad="190500" dist="88900" dir="2700000" sx="97000" sy="97000" algn="tl" rotWithShape="0">
                <a:prstClr val="black">
                  <a:alpha val="26000"/>
                </a:prstClr>
              </a:outerShdw>
            </a:effectLst>
          </p:spPr>
        </p:pic>
        <p:sp>
          <p:nvSpPr>
            <p:cNvPr id="10" name="TextBox 9">
              <a:extLst>
                <a:ext uri="{FF2B5EF4-FFF2-40B4-BE49-F238E27FC236}">
                  <a16:creationId xmlns:a16="http://schemas.microsoft.com/office/drawing/2014/main" id="{CA39E004-CFAD-44C7-B4E0-8078DAE569A3}"/>
                </a:ext>
              </a:extLst>
            </p:cNvPr>
            <p:cNvSpPr txBox="1"/>
            <p:nvPr/>
          </p:nvSpPr>
          <p:spPr>
            <a:xfrm>
              <a:off x="807845" y="3610907"/>
              <a:ext cx="947252" cy="783669"/>
            </a:xfrm>
            <a:prstGeom prst="rect">
              <a:avLst/>
            </a:prstGeom>
            <a:noFill/>
          </p:spPr>
          <p:txBody>
            <a:bodyPr wrap="square" rtlCol="0">
              <a:spAutoFit/>
            </a:bodyPr>
            <a:lstStyle/>
            <a:p>
              <a:pPr algn="ctr"/>
              <a:r>
                <a:rPr lang="en-US" i="1" dirty="0">
                  <a:solidFill>
                    <a:schemeClr val="accent1"/>
                  </a:solidFill>
                </a:rPr>
                <a:t>There is an amazing amount of talent within the organization</a:t>
              </a:r>
            </a:p>
          </p:txBody>
        </p:sp>
      </p:grpSp>
      <p:grpSp>
        <p:nvGrpSpPr>
          <p:cNvPr id="21" name="Group 20">
            <a:extLst>
              <a:ext uri="{FF2B5EF4-FFF2-40B4-BE49-F238E27FC236}">
                <a16:creationId xmlns:a16="http://schemas.microsoft.com/office/drawing/2014/main" id="{9D9EF556-6227-4EA2-BE57-AD19A472F897}"/>
              </a:ext>
            </a:extLst>
          </p:cNvPr>
          <p:cNvGrpSpPr/>
          <p:nvPr/>
        </p:nvGrpSpPr>
        <p:grpSpPr>
          <a:xfrm>
            <a:off x="9464528" y="3075062"/>
            <a:ext cx="2829952" cy="2911696"/>
            <a:chOff x="2386709" y="3719570"/>
            <a:chExt cx="2471894" cy="2068282"/>
          </a:xfrm>
        </p:grpSpPr>
        <p:pic>
          <p:nvPicPr>
            <p:cNvPr id="11" name="Graphic 10" descr="Speech">
              <a:extLst>
                <a:ext uri="{FF2B5EF4-FFF2-40B4-BE49-F238E27FC236}">
                  <a16:creationId xmlns:a16="http://schemas.microsoft.com/office/drawing/2014/main" id="{CCE23E4F-2A89-499E-ADB0-D08C48E41B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86709" y="3719570"/>
              <a:ext cx="2471894" cy="2068282"/>
            </a:xfrm>
            <a:prstGeom prst="rect">
              <a:avLst/>
            </a:prstGeom>
            <a:effectLst>
              <a:outerShdw blurRad="177800" dist="101600" dir="2700000" algn="tl" rotWithShape="0">
                <a:prstClr val="black">
                  <a:alpha val="30000"/>
                </a:prstClr>
              </a:outerShdw>
            </a:effectLst>
          </p:spPr>
        </p:pic>
        <p:sp>
          <p:nvSpPr>
            <p:cNvPr id="12" name="TextBox 11">
              <a:extLst>
                <a:ext uri="{FF2B5EF4-FFF2-40B4-BE49-F238E27FC236}">
                  <a16:creationId xmlns:a16="http://schemas.microsoft.com/office/drawing/2014/main" id="{E7044E7D-14CD-458D-A034-4C7D00BEFC1C}"/>
                </a:ext>
              </a:extLst>
            </p:cNvPr>
            <p:cNvSpPr txBox="1"/>
            <p:nvPr/>
          </p:nvSpPr>
          <p:spPr>
            <a:xfrm>
              <a:off x="2867896" y="4204679"/>
              <a:ext cx="1509519" cy="852637"/>
            </a:xfrm>
            <a:prstGeom prst="rect">
              <a:avLst/>
            </a:prstGeom>
            <a:noFill/>
          </p:spPr>
          <p:txBody>
            <a:bodyPr wrap="square" rtlCol="0">
              <a:spAutoFit/>
            </a:bodyPr>
            <a:lstStyle/>
            <a:p>
              <a:pPr algn="ctr"/>
              <a:r>
                <a:rPr lang="en-US" i="1" dirty="0">
                  <a:solidFill>
                    <a:schemeClr val="bg1"/>
                  </a:solidFill>
                </a:rPr>
                <a:t>There needs to be more delegation and trust</a:t>
              </a:r>
            </a:p>
          </p:txBody>
        </p:sp>
      </p:grpSp>
      <p:grpSp>
        <p:nvGrpSpPr>
          <p:cNvPr id="25" name="Group 24">
            <a:extLst>
              <a:ext uri="{FF2B5EF4-FFF2-40B4-BE49-F238E27FC236}">
                <a16:creationId xmlns:a16="http://schemas.microsoft.com/office/drawing/2014/main" id="{ABDE7C5F-FF1A-42C2-9E04-6B648F348066}"/>
              </a:ext>
            </a:extLst>
          </p:cNvPr>
          <p:cNvGrpSpPr/>
          <p:nvPr/>
        </p:nvGrpSpPr>
        <p:grpSpPr>
          <a:xfrm>
            <a:off x="5560992" y="2089260"/>
            <a:ext cx="4126751" cy="1616110"/>
            <a:chOff x="8927456" y="5321755"/>
            <a:chExt cx="2927831" cy="1616110"/>
          </a:xfrm>
        </p:grpSpPr>
        <p:pic>
          <p:nvPicPr>
            <p:cNvPr id="13" name="Graphic 12" descr="Speech">
              <a:extLst>
                <a:ext uri="{FF2B5EF4-FFF2-40B4-BE49-F238E27FC236}">
                  <a16:creationId xmlns:a16="http://schemas.microsoft.com/office/drawing/2014/main" id="{78ACFA0B-DF89-4733-9C64-C62F450324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27456" y="5321755"/>
              <a:ext cx="2927831" cy="16161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373205A-101E-433C-8E37-776DD0C9A458}"/>
                </a:ext>
              </a:extLst>
            </p:cNvPr>
            <p:cNvSpPr txBox="1"/>
            <p:nvPr/>
          </p:nvSpPr>
          <p:spPr>
            <a:xfrm>
              <a:off x="9420863" y="5684808"/>
              <a:ext cx="1908572" cy="646331"/>
            </a:xfrm>
            <a:prstGeom prst="rect">
              <a:avLst/>
            </a:prstGeom>
            <a:noFill/>
          </p:spPr>
          <p:txBody>
            <a:bodyPr wrap="square" rtlCol="0">
              <a:spAutoFit/>
            </a:bodyPr>
            <a:lstStyle/>
            <a:p>
              <a:pPr algn="ctr"/>
              <a:r>
                <a:rPr lang="en-US" i="1" dirty="0">
                  <a:solidFill>
                    <a:schemeClr val="bg1"/>
                  </a:solidFill>
                </a:rPr>
                <a:t>There is a lack of direction and strategy</a:t>
              </a:r>
            </a:p>
          </p:txBody>
        </p:sp>
      </p:grpSp>
      <p:grpSp>
        <p:nvGrpSpPr>
          <p:cNvPr id="22" name="Group 21">
            <a:extLst>
              <a:ext uri="{FF2B5EF4-FFF2-40B4-BE49-F238E27FC236}">
                <a16:creationId xmlns:a16="http://schemas.microsoft.com/office/drawing/2014/main" id="{FD5AECF3-A899-47E7-9BBF-04418F043C7E}"/>
              </a:ext>
            </a:extLst>
          </p:cNvPr>
          <p:cNvGrpSpPr/>
          <p:nvPr/>
        </p:nvGrpSpPr>
        <p:grpSpPr>
          <a:xfrm>
            <a:off x="3386225" y="116129"/>
            <a:ext cx="3174020" cy="2781186"/>
            <a:chOff x="4439427" y="4590766"/>
            <a:chExt cx="3174020" cy="2209974"/>
          </a:xfrm>
        </p:grpSpPr>
        <p:pic>
          <p:nvPicPr>
            <p:cNvPr id="15" name="Graphic 14" descr="Speech">
              <a:extLst>
                <a:ext uri="{FF2B5EF4-FFF2-40B4-BE49-F238E27FC236}">
                  <a16:creationId xmlns:a16="http://schemas.microsoft.com/office/drawing/2014/main" id="{3FB7C190-B509-4003-9F92-7D7573869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39427" y="4590766"/>
              <a:ext cx="3174020" cy="2209974"/>
            </a:xfrm>
            <a:prstGeom prst="rect">
              <a:avLst/>
            </a:prstGeom>
            <a:effectLst>
              <a:outerShdw blurRad="190500" dist="88900" dir="2700000" sx="97000" sy="97000" algn="tl" rotWithShape="0">
                <a:prstClr val="black">
                  <a:alpha val="26000"/>
                </a:prstClr>
              </a:outerShdw>
            </a:effectLst>
          </p:spPr>
        </p:pic>
        <p:sp>
          <p:nvSpPr>
            <p:cNvPr id="16" name="TextBox 15">
              <a:extLst>
                <a:ext uri="{FF2B5EF4-FFF2-40B4-BE49-F238E27FC236}">
                  <a16:creationId xmlns:a16="http://schemas.microsoft.com/office/drawing/2014/main" id="{73DDD257-056B-4E21-8C19-16F6C9F08916}"/>
                </a:ext>
              </a:extLst>
            </p:cNvPr>
            <p:cNvSpPr txBox="1"/>
            <p:nvPr/>
          </p:nvSpPr>
          <p:spPr>
            <a:xfrm>
              <a:off x="5046780" y="5197682"/>
              <a:ext cx="1959314" cy="733692"/>
            </a:xfrm>
            <a:prstGeom prst="rect">
              <a:avLst/>
            </a:prstGeom>
            <a:noFill/>
          </p:spPr>
          <p:txBody>
            <a:bodyPr wrap="square" rtlCol="0">
              <a:spAutoFit/>
            </a:bodyPr>
            <a:lstStyle/>
            <a:p>
              <a:pPr algn="ctr"/>
              <a:r>
                <a:rPr lang="en-US" i="1" dirty="0">
                  <a:solidFill>
                    <a:schemeClr val="accent1"/>
                  </a:solidFill>
                </a:rPr>
                <a:t>Employees lack agency in their work</a:t>
              </a:r>
            </a:p>
          </p:txBody>
        </p:sp>
      </p:grpSp>
      <p:grpSp>
        <p:nvGrpSpPr>
          <p:cNvPr id="23" name="Group 22">
            <a:extLst>
              <a:ext uri="{FF2B5EF4-FFF2-40B4-BE49-F238E27FC236}">
                <a16:creationId xmlns:a16="http://schemas.microsoft.com/office/drawing/2014/main" id="{FB581433-220F-4A33-9B41-FE7EA4E131DD}"/>
              </a:ext>
            </a:extLst>
          </p:cNvPr>
          <p:cNvGrpSpPr/>
          <p:nvPr/>
        </p:nvGrpSpPr>
        <p:grpSpPr>
          <a:xfrm>
            <a:off x="3199119" y="3269480"/>
            <a:ext cx="3174020" cy="2253515"/>
            <a:chOff x="4969061" y="2272430"/>
            <a:chExt cx="3174020" cy="2253515"/>
          </a:xfrm>
        </p:grpSpPr>
        <p:pic>
          <p:nvPicPr>
            <p:cNvPr id="17" name="Graphic 16" descr="Speech">
              <a:extLst>
                <a:ext uri="{FF2B5EF4-FFF2-40B4-BE49-F238E27FC236}">
                  <a16:creationId xmlns:a16="http://schemas.microsoft.com/office/drawing/2014/main" id="{F1834CB5-19CB-40C4-8223-C4D5B53A849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69061" y="2272430"/>
              <a:ext cx="3174020" cy="2253515"/>
            </a:xfrm>
            <a:prstGeom prst="rect">
              <a:avLst/>
            </a:prstGeom>
            <a:effectLst>
              <a:outerShdw blurRad="127000" dist="76200" dir="2700000" algn="tl" rotWithShape="0">
                <a:prstClr val="black">
                  <a:alpha val="40000"/>
                </a:prstClr>
              </a:outerShdw>
            </a:effectLst>
          </p:spPr>
        </p:pic>
        <p:sp>
          <p:nvSpPr>
            <p:cNvPr id="18" name="TextBox 17">
              <a:extLst>
                <a:ext uri="{FF2B5EF4-FFF2-40B4-BE49-F238E27FC236}">
                  <a16:creationId xmlns:a16="http://schemas.microsoft.com/office/drawing/2014/main" id="{AE776DCA-53CA-483D-A17C-7180B35BF83D}"/>
                </a:ext>
              </a:extLst>
            </p:cNvPr>
            <p:cNvSpPr txBox="1"/>
            <p:nvPr/>
          </p:nvSpPr>
          <p:spPr>
            <a:xfrm>
              <a:off x="5461276" y="2779325"/>
              <a:ext cx="2161854" cy="923330"/>
            </a:xfrm>
            <a:prstGeom prst="rect">
              <a:avLst/>
            </a:prstGeom>
            <a:noFill/>
          </p:spPr>
          <p:txBody>
            <a:bodyPr wrap="square" rtlCol="0">
              <a:spAutoFit/>
            </a:bodyPr>
            <a:lstStyle/>
            <a:p>
              <a:pPr algn="ctr"/>
              <a:r>
                <a:rPr lang="en-US" i="1" dirty="0">
                  <a:solidFill>
                    <a:schemeClr val="bg1"/>
                  </a:solidFill>
                </a:rPr>
                <a:t>The work is exciting and inventive</a:t>
              </a:r>
            </a:p>
          </p:txBody>
        </p:sp>
      </p:grpSp>
      <p:sp>
        <p:nvSpPr>
          <p:cNvPr id="27" name="Rectangle 26">
            <a:extLst>
              <a:ext uri="{FF2B5EF4-FFF2-40B4-BE49-F238E27FC236}">
                <a16:creationId xmlns:a16="http://schemas.microsoft.com/office/drawing/2014/main" id="{E2AF9579-32D2-4563-8245-2A85494E7A56}"/>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B6E5F33D-5EA4-494B-85F1-DDEC155E5C01}"/>
              </a:ext>
            </a:extLst>
          </p:cNvPr>
          <p:cNvGrpSpPr/>
          <p:nvPr/>
        </p:nvGrpSpPr>
        <p:grpSpPr>
          <a:xfrm>
            <a:off x="5933064" y="3893011"/>
            <a:ext cx="3837187" cy="1916000"/>
            <a:chOff x="7826220" y="3928376"/>
            <a:chExt cx="3837187" cy="1916000"/>
          </a:xfrm>
        </p:grpSpPr>
        <p:pic>
          <p:nvPicPr>
            <p:cNvPr id="19" name="Graphic 18" descr="Speech">
              <a:extLst>
                <a:ext uri="{FF2B5EF4-FFF2-40B4-BE49-F238E27FC236}">
                  <a16:creationId xmlns:a16="http://schemas.microsoft.com/office/drawing/2014/main" id="{0654ECBC-00C8-4B7D-8A76-BAB1BC806A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6220" y="3928376"/>
              <a:ext cx="3837187" cy="1916000"/>
            </a:xfrm>
            <a:prstGeom prst="rect">
              <a:avLst/>
            </a:prstGeom>
            <a:effectLst>
              <a:outerShdw blurRad="190500" dist="88900" dir="2700000" sx="97000" sy="97000" algn="tl" rotWithShape="0">
                <a:prstClr val="black">
                  <a:alpha val="26000"/>
                </a:prstClr>
              </a:outerShdw>
            </a:effectLst>
          </p:spPr>
        </p:pic>
        <p:sp>
          <p:nvSpPr>
            <p:cNvPr id="20" name="TextBox 19">
              <a:extLst>
                <a:ext uri="{FF2B5EF4-FFF2-40B4-BE49-F238E27FC236}">
                  <a16:creationId xmlns:a16="http://schemas.microsoft.com/office/drawing/2014/main" id="{D35C1F8D-1FA3-45E2-8135-E127E4EAF0D8}"/>
                </a:ext>
              </a:extLst>
            </p:cNvPr>
            <p:cNvSpPr txBox="1"/>
            <p:nvPr/>
          </p:nvSpPr>
          <p:spPr>
            <a:xfrm>
              <a:off x="8327587" y="4439376"/>
              <a:ext cx="2834455" cy="646331"/>
            </a:xfrm>
            <a:prstGeom prst="rect">
              <a:avLst/>
            </a:prstGeom>
            <a:noFill/>
          </p:spPr>
          <p:txBody>
            <a:bodyPr wrap="square" rtlCol="0">
              <a:spAutoFit/>
            </a:bodyPr>
            <a:lstStyle/>
            <a:p>
              <a:pPr algn="ctr"/>
              <a:r>
                <a:rPr lang="en-US" i="1" dirty="0">
                  <a:solidFill>
                    <a:schemeClr val="accent1"/>
                  </a:solidFill>
                </a:rPr>
                <a:t>Things change very quickly</a:t>
              </a:r>
            </a:p>
          </p:txBody>
        </p:sp>
      </p:grpSp>
      <p:sp>
        <p:nvSpPr>
          <p:cNvPr id="3" name="TextBox 2">
            <a:extLst>
              <a:ext uri="{FF2B5EF4-FFF2-40B4-BE49-F238E27FC236}">
                <a16:creationId xmlns:a16="http://schemas.microsoft.com/office/drawing/2014/main" id="{8BA2F8FD-3E89-41E9-AC89-E847A034EE85}"/>
              </a:ext>
            </a:extLst>
          </p:cNvPr>
          <p:cNvSpPr txBox="1"/>
          <p:nvPr/>
        </p:nvSpPr>
        <p:spPr>
          <a:xfrm>
            <a:off x="159658" y="2851595"/>
            <a:ext cx="2801256" cy="1169551"/>
          </a:xfrm>
          <a:prstGeom prst="rect">
            <a:avLst/>
          </a:prstGeom>
          <a:noFill/>
        </p:spPr>
        <p:txBody>
          <a:bodyPr wrap="square" rtlCol="0">
            <a:spAutoFit/>
          </a:bodyPr>
          <a:lstStyle/>
          <a:p>
            <a:pPr algn="ctr"/>
            <a:r>
              <a:rPr lang="en-US" sz="3200" b="1" dirty="0">
                <a:solidFill>
                  <a:schemeClr val="bg1"/>
                </a:solidFill>
              </a:rPr>
              <a:t>Data</a:t>
            </a:r>
          </a:p>
          <a:p>
            <a:pPr algn="ctr"/>
            <a:endParaRPr lang="en-US" sz="1000" b="1" dirty="0">
              <a:solidFill>
                <a:schemeClr val="bg1"/>
              </a:solidFill>
            </a:endParaRPr>
          </a:p>
          <a:p>
            <a:pPr algn="ctr"/>
            <a:r>
              <a:rPr lang="en-US" sz="2800" dirty="0">
                <a:solidFill>
                  <a:schemeClr val="bg1"/>
                </a:solidFill>
              </a:rPr>
              <a:t>What we heard</a:t>
            </a:r>
          </a:p>
        </p:txBody>
      </p:sp>
    </p:spTree>
    <p:extLst>
      <p:ext uri="{BB962C8B-B14F-4D97-AF65-F5344CB8AC3E}">
        <p14:creationId xmlns:p14="http://schemas.microsoft.com/office/powerpoint/2010/main" val="10210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42">
            <a:extLst>
              <a:ext uri="{FF2B5EF4-FFF2-40B4-BE49-F238E27FC236}">
                <a16:creationId xmlns:a16="http://schemas.microsoft.com/office/drawing/2014/main" id="{A703B907-8F36-4FB3-ABF1-C76D8EDF808A}"/>
              </a:ext>
            </a:extLst>
          </p:cNvPr>
          <p:cNvSpPr>
            <a:spLocks noChangeArrowheads="1"/>
          </p:cNvSpPr>
          <p:nvPr/>
        </p:nvSpPr>
        <p:spPr bwMode="auto">
          <a:xfrm>
            <a:off x="8139199" y="985311"/>
            <a:ext cx="1440000" cy="1440000"/>
          </a:xfrm>
          <a:prstGeom prst="frame">
            <a:avLst>
              <a:gd name="adj1" fmla="val 2708"/>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2" name="Rectangle 42">
            <a:extLst>
              <a:ext uri="{FF2B5EF4-FFF2-40B4-BE49-F238E27FC236}">
                <a16:creationId xmlns:a16="http://schemas.microsoft.com/office/drawing/2014/main" id="{1B5287C1-E840-44CC-8EF4-2C17080D4E45}"/>
              </a:ext>
            </a:extLst>
          </p:cNvPr>
          <p:cNvSpPr>
            <a:spLocks noChangeArrowheads="1"/>
          </p:cNvSpPr>
          <p:nvPr/>
        </p:nvSpPr>
        <p:spPr bwMode="auto">
          <a:xfrm>
            <a:off x="6511253"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3" name="Rectangle 42">
            <a:extLst>
              <a:ext uri="{FF2B5EF4-FFF2-40B4-BE49-F238E27FC236}">
                <a16:creationId xmlns:a16="http://schemas.microsoft.com/office/drawing/2014/main" id="{426F08B0-01D3-4259-B528-1EB6AFE0C2FC}"/>
              </a:ext>
            </a:extLst>
          </p:cNvPr>
          <p:cNvSpPr>
            <a:spLocks noChangeArrowheads="1"/>
          </p:cNvSpPr>
          <p:nvPr/>
        </p:nvSpPr>
        <p:spPr bwMode="auto">
          <a:xfrm>
            <a:off x="4918384"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4" name="Rectangle 42">
            <a:extLst>
              <a:ext uri="{FF2B5EF4-FFF2-40B4-BE49-F238E27FC236}">
                <a16:creationId xmlns:a16="http://schemas.microsoft.com/office/drawing/2014/main" id="{4912BB0B-B6C7-4E04-8E00-4D10C30776F2}"/>
              </a:ext>
            </a:extLst>
          </p:cNvPr>
          <p:cNvSpPr>
            <a:spLocks noChangeArrowheads="1"/>
          </p:cNvSpPr>
          <p:nvPr/>
        </p:nvSpPr>
        <p:spPr bwMode="auto">
          <a:xfrm>
            <a:off x="8139199" y="2586958"/>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5" name="Rectangle 42">
            <a:extLst>
              <a:ext uri="{FF2B5EF4-FFF2-40B4-BE49-F238E27FC236}">
                <a16:creationId xmlns:a16="http://schemas.microsoft.com/office/drawing/2014/main" id="{1A90CFED-E5B6-44D5-B555-68BEB6099181}"/>
              </a:ext>
            </a:extLst>
          </p:cNvPr>
          <p:cNvSpPr>
            <a:spLocks noChangeArrowheads="1"/>
          </p:cNvSpPr>
          <p:nvPr/>
        </p:nvSpPr>
        <p:spPr bwMode="auto">
          <a:xfrm>
            <a:off x="9760564"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6" name="Rectangle 42">
            <a:extLst>
              <a:ext uri="{FF2B5EF4-FFF2-40B4-BE49-F238E27FC236}">
                <a16:creationId xmlns:a16="http://schemas.microsoft.com/office/drawing/2014/main" id="{23BA05FF-A8FC-44DA-9274-C4C1526BA59B}"/>
              </a:ext>
            </a:extLst>
          </p:cNvPr>
          <p:cNvSpPr>
            <a:spLocks noChangeArrowheads="1"/>
          </p:cNvSpPr>
          <p:nvPr/>
        </p:nvSpPr>
        <p:spPr bwMode="auto">
          <a:xfrm>
            <a:off x="6511253"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7" name="Rectangle 42">
            <a:extLst>
              <a:ext uri="{FF2B5EF4-FFF2-40B4-BE49-F238E27FC236}">
                <a16:creationId xmlns:a16="http://schemas.microsoft.com/office/drawing/2014/main" id="{4E2D5D60-784A-434C-9E95-26ADF4C1DF3D}"/>
              </a:ext>
            </a:extLst>
          </p:cNvPr>
          <p:cNvSpPr>
            <a:spLocks noChangeArrowheads="1"/>
          </p:cNvSpPr>
          <p:nvPr/>
        </p:nvSpPr>
        <p:spPr bwMode="auto">
          <a:xfrm>
            <a:off x="4918384"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8" name="Rectangle 42">
            <a:extLst>
              <a:ext uri="{FF2B5EF4-FFF2-40B4-BE49-F238E27FC236}">
                <a16:creationId xmlns:a16="http://schemas.microsoft.com/office/drawing/2014/main" id="{9C170320-70B9-454B-BDD2-8B83F78EC29D}"/>
              </a:ext>
            </a:extLst>
          </p:cNvPr>
          <p:cNvSpPr>
            <a:spLocks noChangeArrowheads="1"/>
          </p:cNvSpPr>
          <p:nvPr/>
        </p:nvSpPr>
        <p:spPr bwMode="auto">
          <a:xfrm>
            <a:off x="8135095" y="4169525"/>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9" name="Rectangle 42">
            <a:extLst>
              <a:ext uri="{FF2B5EF4-FFF2-40B4-BE49-F238E27FC236}">
                <a16:creationId xmlns:a16="http://schemas.microsoft.com/office/drawing/2014/main" id="{B251C69B-2CAD-436D-8FC4-0A41E2819773}"/>
              </a:ext>
            </a:extLst>
          </p:cNvPr>
          <p:cNvSpPr>
            <a:spLocks noChangeArrowheads="1"/>
          </p:cNvSpPr>
          <p:nvPr/>
        </p:nvSpPr>
        <p:spPr bwMode="auto">
          <a:xfrm>
            <a:off x="9756460"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0" name="Rectangle 42">
            <a:extLst>
              <a:ext uri="{FF2B5EF4-FFF2-40B4-BE49-F238E27FC236}">
                <a16:creationId xmlns:a16="http://schemas.microsoft.com/office/drawing/2014/main" id="{7ED77EC5-8A49-4809-AF65-5AD58966D748}"/>
              </a:ext>
            </a:extLst>
          </p:cNvPr>
          <p:cNvSpPr>
            <a:spLocks noChangeArrowheads="1"/>
          </p:cNvSpPr>
          <p:nvPr/>
        </p:nvSpPr>
        <p:spPr bwMode="auto">
          <a:xfrm>
            <a:off x="6507149"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1" name="Rectangle 42">
            <a:extLst>
              <a:ext uri="{FF2B5EF4-FFF2-40B4-BE49-F238E27FC236}">
                <a16:creationId xmlns:a16="http://schemas.microsoft.com/office/drawing/2014/main" id="{292413F8-AFBA-4E7A-A27D-76AB6F800047}"/>
              </a:ext>
            </a:extLst>
          </p:cNvPr>
          <p:cNvSpPr>
            <a:spLocks noChangeArrowheads="1"/>
          </p:cNvSpPr>
          <p:nvPr/>
        </p:nvSpPr>
        <p:spPr bwMode="auto">
          <a:xfrm>
            <a:off x="4914280"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2" name="Rectangle 42">
            <a:extLst>
              <a:ext uri="{FF2B5EF4-FFF2-40B4-BE49-F238E27FC236}">
                <a16:creationId xmlns:a16="http://schemas.microsoft.com/office/drawing/2014/main" id="{F2E1DC14-525C-4D82-906A-0DE36CFA48B5}"/>
              </a:ext>
            </a:extLst>
          </p:cNvPr>
          <p:cNvSpPr>
            <a:spLocks noChangeArrowheads="1"/>
          </p:cNvSpPr>
          <p:nvPr/>
        </p:nvSpPr>
        <p:spPr bwMode="auto">
          <a:xfrm>
            <a:off x="9756460"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33" name="TextBox 132">
            <a:extLst>
              <a:ext uri="{FF2B5EF4-FFF2-40B4-BE49-F238E27FC236}">
                <a16:creationId xmlns:a16="http://schemas.microsoft.com/office/drawing/2014/main" id="{535B2A1C-11A1-4C23-B14F-329705BA07CB}"/>
              </a:ext>
            </a:extLst>
          </p:cNvPr>
          <p:cNvSpPr txBox="1"/>
          <p:nvPr/>
        </p:nvSpPr>
        <p:spPr>
          <a:xfrm>
            <a:off x="5167972" y="5633670"/>
            <a:ext cx="97171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PURPOSE</a:t>
            </a:r>
          </a:p>
        </p:txBody>
      </p:sp>
      <p:sp>
        <p:nvSpPr>
          <p:cNvPr id="134" name="TextBox 133">
            <a:extLst>
              <a:ext uri="{FF2B5EF4-FFF2-40B4-BE49-F238E27FC236}">
                <a16:creationId xmlns:a16="http://schemas.microsoft.com/office/drawing/2014/main" id="{4FE4695B-C526-41C5-A474-8F66711FE7F3}"/>
              </a:ext>
            </a:extLst>
          </p:cNvPr>
          <p:cNvSpPr txBox="1"/>
          <p:nvPr/>
        </p:nvSpPr>
        <p:spPr>
          <a:xfrm>
            <a:off x="6803858" y="5633670"/>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WORK</a:t>
            </a:r>
          </a:p>
        </p:txBody>
      </p:sp>
      <p:sp>
        <p:nvSpPr>
          <p:cNvPr id="135" name="TextBox 134">
            <a:extLst>
              <a:ext uri="{FF2B5EF4-FFF2-40B4-BE49-F238E27FC236}">
                <a16:creationId xmlns:a16="http://schemas.microsoft.com/office/drawing/2014/main" id="{3431D736-1F5C-4A39-BFD6-A7D0DCE851C0}"/>
              </a:ext>
            </a:extLst>
          </p:cNvPr>
          <p:cNvSpPr txBox="1"/>
          <p:nvPr/>
        </p:nvSpPr>
        <p:spPr>
          <a:xfrm>
            <a:off x="8106369" y="5633670"/>
            <a:ext cx="1583171"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effectLst/>
                <a:uLnTx/>
                <a:uFillTx/>
                <a:latin typeface="Arial"/>
                <a:ea typeface="+mn-ea"/>
                <a:cs typeface="+mn-cs"/>
              </a:rPr>
              <a:t>TOTAL</a:t>
            </a:r>
            <a:r>
              <a:rPr kumimoji="0" lang="en-GB" sz="1100" i="0" u="none" strike="noStrike" kern="1200" cap="none" spc="0" normalizeH="0" baseline="0" noProof="0" dirty="0">
                <a:ln>
                  <a:noFill/>
                </a:ln>
                <a:solidFill>
                  <a:schemeClr val="bg1">
                    <a:lumMod val="95000"/>
                  </a:schemeClr>
                </a:solidFill>
                <a:effectLst/>
                <a:uLnTx/>
                <a:uFillTx/>
                <a:latin typeface="Arial"/>
                <a:ea typeface="+mn-ea"/>
                <a:cs typeface="+mn-cs"/>
              </a:rPr>
              <a:t> </a:t>
            </a:r>
            <a:r>
              <a:rPr kumimoji="0" lang="en-GB" sz="1100" i="0" u="none" strike="noStrike" kern="1200" cap="none" spc="0" normalizeH="0" baseline="0" noProof="0" dirty="0">
                <a:ln>
                  <a:noFill/>
                </a:ln>
                <a:effectLst/>
                <a:uLnTx/>
                <a:uFillTx/>
                <a:latin typeface="Arial"/>
                <a:ea typeface="+mn-ea"/>
                <a:cs typeface="+mn-cs"/>
              </a:rPr>
              <a:t>REWARDS</a:t>
            </a:r>
          </a:p>
        </p:txBody>
      </p:sp>
      <p:sp>
        <p:nvSpPr>
          <p:cNvPr id="136" name="TextBox 135">
            <a:extLst>
              <a:ext uri="{FF2B5EF4-FFF2-40B4-BE49-F238E27FC236}">
                <a16:creationId xmlns:a16="http://schemas.microsoft.com/office/drawing/2014/main" id="{7CB22D3B-E0EE-41BA-9A37-E4B097F40DBD}"/>
              </a:ext>
            </a:extLst>
          </p:cNvPr>
          <p:cNvSpPr txBox="1"/>
          <p:nvPr/>
        </p:nvSpPr>
        <p:spPr>
          <a:xfrm>
            <a:off x="10009017" y="5633670"/>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PEOPLE</a:t>
            </a:r>
          </a:p>
        </p:txBody>
      </p:sp>
      <p:sp>
        <p:nvSpPr>
          <p:cNvPr id="152" name="Rectangle 151">
            <a:extLst>
              <a:ext uri="{FF2B5EF4-FFF2-40B4-BE49-F238E27FC236}">
                <a16:creationId xmlns:a16="http://schemas.microsoft.com/office/drawing/2014/main" id="{1887E6DA-A7C1-423E-A4B8-3F140AF6EEF1}"/>
              </a:ext>
            </a:extLst>
          </p:cNvPr>
          <p:cNvSpPr/>
          <p:nvPr/>
        </p:nvSpPr>
        <p:spPr>
          <a:xfrm>
            <a:off x="4939219" y="1477960"/>
            <a:ext cx="140086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3" name="Rectangle 152">
            <a:extLst>
              <a:ext uri="{FF2B5EF4-FFF2-40B4-BE49-F238E27FC236}">
                <a16:creationId xmlns:a16="http://schemas.microsoft.com/office/drawing/2014/main" id="{1FF78796-3503-49CD-971B-BB6D8C37C1D6}"/>
              </a:ext>
            </a:extLst>
          </p:cNvPr>
          <p:cNvSpPr/>
          <p:nvPr/>
        </p:nvSpPr>
        <p:spPr>
          <a:xfrm>
            <a:off x="6576307" y="1561060"/>
            <a:ext cx="137687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4" name="Rectangle 153">
            <a:extLst>
              <a:ext uri="{FF2B5EF4-FFF2-40B4-BE49-F238E27FC236}">
                <a16:creationId xmlns:a16="http://schemas.microsoft.com/office/drawing/2014/main" id="{94C2FE63-D9C4-475D-BDBD-EBF2F2D72291}"/>
              </a:ext>
            </a:extLst>
          </p:cNvPr>
          <p:cNvSpPr/>
          <p:nvPr/>
        </p:nvSpPr>
        <p:spPr>
          <a:xfrm>
            <a:off x="8239206" y="1727258"/>
            <a:ext cx="122682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5" name="Rectangle 154">
            <a:extLst>
              <a:ext uri="{FF2B5EF4-FFF2-40B4-BE49-F238E27FC236}">
                <a16:creationId xmlns:a16="http://schemas.microsoft.com/office/drawing/2014/main" id="{E9A9D250-8110-41B5-B78D-22005A6C1510}"/>
              </a:ext>
            </a:extLst>
          </p:cNvPr>
          <p:cNvSpPr/>
          <p:nvPr/>
        </p:nvSpPr>
        <p:spPr>
          <a:xfrm>
            <a:off x="9786133" y="1561060"/>
            <a:ext cx="140159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6" name="Rectangle 42">
            <a:extLst>
              <a:ext uri="{FF2B5EF4-FFF2-40B4-BE49-F238E27FC236}">
                <a16:creationId xmlns:a16="http://schemas.microsoft.com/office/drawing/2014/main" id="{968958B2-A83A-4879-B4F3-4963480F6FDC}"/>
              </a:ext>
            </a:extLst>
          </p:cNvPr>
          <p:cNvSpPr>
            <a:spLocks noChangeArrowheads="1"/>
          </p:cNvSpPr>
          <p:nvPr/>
        </p:nvSpPr>
        <p:spPr bwMode="auto">
          <a:xfrm>
            <a:off x="4955416"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7" name="Rectangle 42">
            <a:extLst>
              <a:ext uri="{FF2B5EF4-FFF2-40B4-BE49-F238E27FC236}">
                <a16:creationId xmlns:a16="http://schemas.microsoft.com/office/drawing/2014/main" id="{514B3B35-DE80-428D-87A6-2A4EC2CA9A9C}"/>
              </a:ext>
            </a:extLst>
          </p:cNvPr>
          <p:cNvSpPr>
            <a:spLocks noChangeArrowheads="1"/>
          </p:cNvSpPr>
          <p:nvPr/>
        </p:nvSpPr>
        <p:spPr bwMode="auto">
          <a:xfrm>
            <a:off x="6562516"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8" name="Rectangle 42">
            <a:extLst>
              <a:ext uri="{FF2B5EF4-FFF2-40B4-BE49-F238E27FC236}">
                <a16:creationId xmlns:a16="http://schemas.microsoft.com/office/drawing/2014/main" id="{FB0BA79B-F453-442C-BFD1-B434C0154D6A}"/>
              </a:ext>
            </a:extLst>
          </p:cNvPr>
          <p:cNvSpPr>
            <a:spLocks noChangeArrowheads="1"/>
          </p:cNvSpPr>
          <p:nvPr/>
        </p:nvSpPr>
        <p:spPr bwMode="auto">
          <a:xfrm>
            <a:off x="8183879"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9" name="Rectangle 42">
            <a:extLst>
              <a:ext uri="{FF2B5EF4-FFF2-40B4-BE49-F238E27FC236}">
                <a16:creationId xmlns:a16="http://schemas.microsoft.com/office/drawing/2014/main" id="{7AA52781-A84F-4047-807C-FAB843D50C24}"/>
              </a:ext>
            </a:extLst>
          </p:cNvPr>
          <p:cNvSpPr>
            <a:spLocks noChangeArrowheads="1"/>
          </p:cNvSpPr>
          <p:nvPr/>
        </p:nvSpPr>
        <p:spPr bwMode="auto">
          <a:xfrm>
            <a:off x="9800645"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60" name="Rectangle 42">
            <a:extLst>
              <a:ext uri="{FF2B5EF4-FFF2-40B4-BE49-F238E27FC236}">
                <a16:creationId xmlns:a16="http://schemas.microsoft.com/office/drawing/2014/main" id="{55D99F3C-8867-48B3-98E6-4871F1805AE5}"/>
              </a:ext>
            </a:extLst>
          </p:cNvPr>
          <p:cNvSpPr>
            <a:spLocks noChangeArrowheads="1"/>
          </p:cNvSpPr>
          <p:nvPr/>
        </p:nvSpPr>
        <p:spPr bwMode="auto">
          <a:xfrm>
            <a:off x="4975868" y="4723509"/>
            <a:ext cx="1399207"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100" b="1" dirty="0">
              <a:solidFill>
                <a:schemeClr val="tx1">
                  <a:lumMod val="65000"/>
                  <a:lumOff val="35000"/>
                </a:schemeClr>
              </a:solidFill>
              <a:cs typeface="Arial" charset="0"/>
            </a:endParaRPr>
          </a:p>
        </p:txBody>
      </p:sp>
      <p:sp>
        <p:nvSpPr>
          <p:cNvPr id="161" name="Rectangle 160">
            <a:extLst>
              <a:ext uri="{FF2B5EF4-FFF2-40B4-BE49-F238E27FC236}">
                <a16:creationId xmlns:a16="http://schemas.microsoft.com/office/drawing/2014/main" id="{7F00FAA9-17B8-4E41-A299-862E5FF0346F}"/>
              </a:ext>
            </a:extLst>
          </p:cNvPr>
          <p:cNvSpPr>
            <a:spLocks noChangeArrowheads="1"/>
          </p:cNvSpPr>
          <p:nvPr/>
        </p:nvSpPr>
        <p:spPr bwMode="auto">
          <a:xfrm>
            <a:off x="6555733" y="4723509"/>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2" name="Rectangle 42">
            <a:extLst>
              <a:ext uri="{FF2B5EF4-FFF2-40B4-BE49-F238E27FC236}">
                <a16:creationId xmlns:a16="http://schemas.microsoft.com/office/drawing/2014/main" id="{C6DCF7D5-F276-47F5-984D-64A9425D2323}"/>
              </a:ext>
            </a:extLst>
          </p:cNvPr>
          <p:cNvSpPr>
            <a:spLocks noChangeArrowheads="1"/>
          </p:cNvSpPr>
          <p:nvPr/>
        </p:nvSpPr>
        <p:spPr bwMode="auto">
          <a:xfrm>
            <a:off x="8197066" y="4723509"/>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3" name="Rectangle 162">
            <a:extLst>
              <a:ext uri="{FF2B5EF4-FFF2-40B4-BE49-F238E27FC236}">
                <a16:creationId xmlns:a16="http://schemas.microsoft.com/office/drawing/2014/main" id="{3BFEB2CE-4180-42B4-821C-98DB10CA7D51}"/>
              </a:ext>
            </a:extLst>
          </p:cNvPr>
          <p:cNvSpPr>
            <a:spLocks noChangeArrowheads="1"/>
          </p:cNvSpPr>
          <p:nvPr/>
        </p:nvSpPr>
        <p:spPr bwMode="auto">
          <a:xfrm>
            <a:off x="9800645" y="4723509"/>
            <a:ext cx="1375206"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9" name="Rectangle 8">
            <a:extLst>
              <a:ext uri="{FF2B5EF4-FFF2-40B4-BE49-F238E27FC236}">
                <a16:creationId xmlns:a16="http://schemas.microsoft.com/office/drawing/2014/main" id="{54ACAF58-1D19-43BE-8386-7B8165312C50}"/>
              </a:ext>
            </a:extLst>
          </p:cNvPr>
          <p:cNvSpPr>
            <a:spLocks/>
          </p:cNvSpPr>
          <p:nvPr/>
        </p:nvSpPr>
        <p:spPr>
          <a:xfrm>
            <a:off x="4941714"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INSPIRATION</a:t>
            </a:r>
          </a:p>
        </p:txBody>
      </p:sp>
      <p:sp>
        <p:nvSpPr>
          <p:cNvPr id="10" name="Rectangle 9">
            <a:extLst>
              <a:ext uri="{FF2B5EF4-FFF2-40B4-BE49-F238E27FC236}">
                <a16:creationId xmlns:a16="http://schemas.microsoft.com/office/drawing/2014/main" id="{ACCEFD6B-BAC7-4A00-8991-590BCCF19136}"/>
              </a:ext>
            </a:extLst>
          </p:cNvPr>
          <p:cNvSpPr>
            <a:spLocks/>
          </p:cNvSpPr>
          <p:nvPr/>
        </p:nvSpPr>
        <p:spPr>
          <a:xfrm>
            <a:off x="6548416"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DRIVE</a:t>
            </a:r>
            <a:endParaRPr lang="en-US" sz="1100" b="1" i="1" dirty="0">
              <a:solidFill>
                <a:schemeClr val="bg1"/>
              </a:solidFill>
              <a:cs typeface="Arial" charset="0"/>
            </a:endParaRPr>
          </a:p>
        </p:txBody>
      </p:sp>
      <p:sp>
        <p:nvSpPr>
          <p:cNvPr id="12" name="Rectangle 11">
            <a:extLst>
              <a:ext uri="{FF2B5EF4-FFF2-40B4-BE49-F238E27FC236}">
                <a16:creationId xmlns:a16="http://schemas.microsoft.com/office/drawing/2014/main" id="{DFCAB24E-AF3C-41AB-8537-8473E12C95BA}"/>
              </a:ext>
            </a:extLst>
          </p:cNvPr>
          <p:cNvSpPr>
            <a:spLocks/>
          </p:cNvSpPr>
          <p:nvPr/>
        </p:nvSpPr>
        <p:spPr>
          <a:xfrm>
            <a:off x="8165088" y="905362"/>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GROWTH</a:t>
            </a:r>
            <a:endParaRPr lang="en-US" sz="1100" b="1" i="1" dirty="0">
              <a:solidFill>
                <a:schemeClr val="bg1"/>
              </a:solidFill>
              <a:cs typeface="Arial" charset="0"/>
            </a:endParaRPr>
          </a:p>
        </p:txBody>
      </p:sp>
      <p:sp>
        <p:nvSpPr>
          <p:cNvPr id="13" name="Rectangle 12">
            <a:extLst>
              <a:ext uri="{FF2B5EF4-FFF2-40B4-BE49-F238E27FC236}">
                <a16:creationId xmlns:a16="http://schemas.microsoft.com/office/drawing/2014/main" id="{F4339687-6D8D-4909-9A06-3E58B1334FF1}"/>
              </a:ext>
            </a:extLst>
          </p:cNvPr>
          <p:cNvSpPr>
            <a:spLocks/>
          </p:cNvSpPr>
          <p:nvPr/>
        </p:nvSpPr>
        <p:spPr>
          <a:xfrm>
            <a:off x="9771613" y="905362"/>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TRUST</a:t>
            </a:r>
            <a:endParaRPr lang="en-US" sz="1100" b="1" i="1" dirty="0">
              <a:solidFill>
                <a:schemeClr val="bg1"/>
              </a:solidFill>
              <a:cs typeface="Arial" charset="0"/>
            </a:endParaRPr>
          </a:p>
        </p:txBody>
      </p:sp>
      <p:sp>
        <p:nvSpPr>
          <p:cNvPr id="15" name="Rectangle 14">
            <a:extLst>
              <a:ext uri="{FF2B5EF4-FFF2-40B4-BE49-F238E27FC236}">
                <a16:creationId xmlns:a16="http://schemas.microsoft.com/office/drawing/2014/main" id="{8536109B-A6D0-4262-8F7B-5AC365A054C8}"/>
              </a:ext>
            </a:extLst>
          </p:cNvPr>
          <p:cNvSpPr>
            <a:spLocks/>
          </p:cNvSpPr>
          <p:nvPr/>
        </p:nvSpPr>
        <p:spPr>
          <a:xfrm>
            <a:off x="4941714"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INCLUSION</a:t>
            </a:r>
            <a:endParaRPr lang="en-US" sz="1100" b="1" i="1" dirty="0">
              <a:solidFill>
                <a:schemeClr val="bg1"/>
              </a:solidFill>
              <a:cs typeface="Arial" charset="0"/>
            </a:endParaRPr>
          </a:p>
        </p:txBody>
      </p:sp>
      <p:sp>
        <p:nvSpPr>
          <p:cNvPr id="16" name="Rectangle 15">
            <a:extLst>
              <a:ext uri="{FF2B5EF4-FFF2-40B4-BE49-F238E27FC236}">
                <a16:creationId xmlns:a16="http://schemas.microsoft.com/office/drawing/2014/main" id="{7EA5550E-406A-415D-B31E-992BB72A3A62}"/>
              </a:ext>
            </a:extLst>
          </p:cNvPr>
          <p:cNvSpPr>
            <a:spLocks/>
          </p:cNvSpPr>
          <p:nvPr/>
        </p:nvSpPr>
        <p:spPr>
          <a:xfrm>
            <a:off x="6547011" y="2480339"/>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VOICE</a:t>
            </a:r>
          </a:p>
        </p:txBody>
      </p:sp>
      <p:sp>
        <p:nvSpPr>
          <p:cNvPr id="17" name="Rectangle 16">
            <a:extLst>
              <a:ext uri="{FF2B5EF4-FFF2-40B4-BE49-F238E27FC236}">
                <a16:creationId xmlns:a16="http://schemas.microsoft.com/office/drawing/2014/main" id="{6D1C42AE-6471-40D9-8747-0C44A251CAAB}"/>
              </a:ext>
            </a:extLst>
          </p:cNvPr>
          <p:cNvSpPr>
            <a:spLocks/>
          </p:cNvSpPr>
          <p:nvPr/>
        </p:nvSpPr>
        <p:spPr>
          <a:xfrm>
            <a:off x="8165088"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CAPABILITY</a:t>
            </a:r>
            <a:endParaRPr lang="en-US" sz="1100" b="1" i="1" dirty="0">
              <a:solidFill>
                <a:schemeClr val="bg1"/>
              </a:solidFill>
              <a:cs typeface="Arial" charset="0"/>
            </a:endParaRPr>
          </a:p>
        </p:txBody>
      </p:sp>
      <p:sp>
        <p:nvSpPr>
          <p:cNvPr id="18" name="Rectangle 17">
            <a:extLst>
              <a:ext uri="{FF2B5EF4-FFF2-40B4-BE49-F238E27FC236}">
                <a16:creationId xmlns:a16="http://schemas.microsoft.com/office/drawing/2014/main" id="{FC4A8B18-46F4-42D2-87E7-49542296DFDD}"/>
              </a:ext>
            </a:extLst>
          </p:cNvPr>
          <p:cNvSpPr>
            <a:spLocks/>
          </p:cNvSpPr>
          <p:nvPr/>
        </p:nvSpPr>
        <p:spPr>
          <a:xfrm>
            <a:off x="9771613"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COLLABORATION</a:t>
            </a:r>
            <a:endParaRPr lang="en-US" sz="1100" b="1" i="1" dirty="0">
              <a:solidFill>
                <a:schemeClr val="bg1"/>
              </a:solidFill>
              <a:cs typeface="Arial" charset="0"/>
            </a:endParaRPr>
          </a:p>
        </p:txBody>
      </p:sp>
      <p:sp>
        <p:nvSpPr>
          <p:cNvPr id="20" name="Rectangle 19">
            <a:extLst>
              <a:ext uri="{FF2B5EF4-FFF2-40B4-BE49-F238E27FC236}">
                <a16:creationId xmlns:a16="http://schemas.microsoft.com/office/drawing/2014/main" id="{5012FDDC-87EB-49B4-9345-BBE10E743044}"/>
              </a:ext>
            </a:extLst>
          </p:cNvPr>
          <p:cNvSpPr>
            <a:spLocks/>
          </p:cNvSpPr>
          <p:nvPr/>
        </p:nvSpPr>
        <p:spPr>
          <a:xfrm>
            <a:off x="4941714"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UNDERSTANDING</a:t>
            </a:r>
            <a:endParaRPr lang="en-US" sz="1100" b="1" dirty="0">
              <a:solidFill>
                <a:schemeClr val="bg1"/>
              </a:solidFill>
              <a:cs typeface="Arial" charset="0"/>
            </a:endParaRPr>
          </a:p>
        </p:txBody>
      </p:sp>
      <p:sp>
        <p:nvSpPr>
          <p:cNvPr id="21" name="Rectangle 20">
            <a:extLst>
              <a:ext uri="{FF2B5EF4-FFF2-40B4-BE49-F238E27FC236}">
                <a16:creationId xmlns:a16="http://schemas.microsoft.com/office/drawing/2014/main" id="{1AEB69C2-8016-4449-A98F-B0752EBB8466}"/>
              </a:ext>
            </a:extLst>
          </p:cNvPr>
          <p:cNvSpPr>
            <a:spLocks/>
          </p:cNvSpPr>
          <p:nvPr/>
        </p:nvSpPr>
        <p:spPr>
          <a:xfrm>
            <a:off x="6548416"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ORGANISATION</a:t>
            </a:r>
            <a:endParaRPr lang="en-US" sz="1100" b="1" i="1" dirty="0">
              <a:solidFill>
                <a:schemeClr val="bg1"/>
              </a:solidFill>
              <a:cs typeface="Arial" charset="0"/>
            </a:endParaRPr>
          </a:p>
        </p:txBody>
      </p:sp>
      <p:sp>
        <p:nvSpPr>
          <p:cNvPr id="22" name="Rectangle 21">
            <a:extLst>
              <a:ext uri="{FF2B5EF4-FFF2-40B4-BE49-F238E27FC236}">
                <a16:creationId xmlns:a16="http://schemas.microsoft.com/office/drawing/2014/main" id="{7B338980-81B8-465C-9A44-B76378B0027D}"/>
              </a:ext>
            </a:extLst>
          </p:cNvPr>
          <p:cNvSpPr>
            <a:spLocks/>
          </p:cNvSpPr>
          <p:nvPr/>
        </p:nvSpPr>
        <p:spPr>
          <a:xfrm>
            <a:off x="8165088"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rPr>
              <a:t>SECURITY</a:t>
            </a:r>
            <a:endParaRPr lang="en-US" sz="1100" b="1" i="1" dirty="0">
              <a:solidFill>
                <a:schemeClr val="bg1"/>
              </a:solidFill>
              <a:cs typeface="Arial" charset="0"/>
            </a:endParaRPr>
          </a:p>
        </p:txBody>
      </p:sp>
      <p:sp>
        <p:nvSpPr>
          <p:cNvPr id="23" name="Rectangle 22">
            <a:extLst>
              <a:ext uri="{FF2B5EF4-FFF2-40B4-BE49-F238E27FC236}">
                <a16:creationId xmlns:a16="http://schemas.microsoft.com/office/drawing/2014/main" id="{0C770919-ED8C-4B91-855F-3B5727F2EB3E}"/>
              </a:ext>
            </a:extLst>
          </p:cNvPr>
          <p:cNvSpPr>
            <a:spLocks/>
          </p:cNvSpPr>
          <p:nvPr/>
        </p:nvSpPr>
        <p:spPr>
          <a:xfrm>
            <a:off x="9771613" y="4094317"/>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SUPPORT</a:t>
            </a:r>
            <a:endParaRPr lang="en-US" sz="1100" b="1" i="1" dirty="0">
              <a:solidFill>
                <a:schemeClr val="bg1"/>
              </a:solidFill>
              <a:cs typeface="Arial" charset="0"/>
            </a:endParaRPr>
          </a:p>
        </p:txBody>
      </p:sp>
      <p:sp>
        <p:nvSpPr>
          <p:cNvPr id="191" name="Rectangle 190">
            <a:extLst>
              <a:ext uri="{FF2B5EF4-FFF2-40B4-BE49-F238E27FC236}">
                <a16:creationId xmlns:a16="http://schemas.microsoft.com/office/drawing/2014/main" id="{A591CE7C-1B5F-4D78-A4FF-16C7B2C7DA43}"/>
              </a:ext>
            </a:extLst>
          </p:cNvPr>
          <p:cNvSpPr/>
          <p:nvPr/>
        </p:nvSpPr>
        <p:spPr>
          <a:xfrm>
            <a:off x="4966662" y="1433231"/>
            <a:ext cx="140087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totally inspired by our vision, we’re a responsible company”</a:t>
            </a:r>
          </a:p>
        </p:txBody>
      </p:sp>
      <p:sp>
        <p:nvSpPr>
          <p:cNvPr id="192" name="Rectangle 191">
            <a:extLst>
              <a:ext uri="{FF2B5EF4-FFF2-40B4-BE49-F238E27FC236}">
                <a16:creationId xmlns:a16="http://schemas.microsoft.com/office/drawing/2014/main" id="{9F1CEBE6-16D6-4C6C-BCDE-99DFF727D6B7}"/>
              </a:ext>
            </a:extLst>
          </p:cNvPr>
          <p:cNvSpPr/>
          <p:nvPr/>
        </p:nvSpPr>
        <p:spPr>
          <a:xfrm>
            <a:off x="6573662" y="1375578"/>
            <a:ext cx="1447941" cy="854080"/>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agile, totally focused on our customers, with market leading products &amp; services”</a:t>
            </a:r>
          </a:p>
        </p:txBody>
      </p:sp>
      <p:sp>
        <p:nvSpPr>
          <p:cNvPr id="193" name="Rectangle 192">
            <a:extLst>
              <a:ext uri="{FF2B5EF4-FFF2-40B4-BE49-F238E27FC236}">
                <a16:creationId xmlns:a16="http://schemas.microsoft.com/office/drawing/2014/main" id="{1D758C15-9CE1-4D95-81FE-C423DF235354}"/>
              </a:ext>
            </a:extLst>
          </p:cNvPr>
          <p:cNvSpPr/>
          <p:nvPr/>
        </p:nvSpPr>
        <p:spPr>
          <a:xfrm>
            <a:off x="8263670" y="1483889"/>
            <a:ext cx="1226823"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excelling in my career and achieving my potential</a:t>
            </a:r>
            <a:r>
              <a:rPr lang="en-US" sz="1100" i="1" dirty="0">
                <a:solidFill>
                  <a:schemeClr val="bg1"/>
                </a:solidFill>
                <a:cs typeface="Arial" charset="0"/>
              </a:rPr>
              <a:t>”</a:t>
            </a:r>
          </a:p>
        </p:txBody>
      </p:sp>
      <p:sp>
        <p:nvSpPr>
          <p:cNvPr id="194" name="Rectangle 193">
            <a:extLst>
              <a:ext uri="{FF2B5EF4-FFF2-40B4-BE49-F238E27FC236}">
                <a16:creationId xmlns:a16="http://schemas.microsoft.com/office/drawing/2014/main" id="{6EC077F9-CA57-469B-ACA5-09631FE51A8B}"/>
              </a:ext>
            </a:extLst>
          </p:cNvPr>
          <p:cNvSpPr/>
          <p:nvPr/>
        </p:nvSpPr>
        <p:spPr>
          <a:xfrm>
            <a:off x="9783488" y="1445722"/>
            <a:ext cx="144000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confident in leadership, they treat us with dignity &amp; respect”</a:t>
            </a:r>
          </a:p>
        </p:txBody>
      </p:sp>
      <p:sp>
        <p:nvSpPr>
          <p:cNvPr id="195" name="Rectangle 42">
            <a:extLst>
              <a:ext uri="{FF2B5EF4-FFF2-40B4-BE49-F238E27FC236}">
                <a16:creationId xmlns:a16="http://schemas.microsoft.com/office/drawing/2014/main" id="{B935BD1B-B1F6-4A34-A7C8-E110E08528AE}"/>
              </a:ext>
            </a:extLst>
          </p:cNvPr>
          <p:cNvSpPr>
            <a:spLocks noChangeArrowheads="1"/>
          </p:cNvSpPr>
          <p:nvPr/>
        </p:nvSpPr>
        <p:spPr bwMode="auto">
          <a:xfrm>
            <a:off x="4952770" y="2941844"/>
            <a:ext cx="1454231"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support diversity, inclusion and equal opportunity”</a:t>
            </a:r>
          </a:p>
        </p:txBody>
      </p:sp>
      <p:sp>
        <p:nvSpPr>
          <p:cNvPr id="196" name="Rectangle 42">
            <a:extLst>
              <a:ext uri="{FF2B5EF4-FFF2-40B4-BE49-F238E27FC236}">
                <a16:creationId xmlns:a16="http://schemas.microsoft.com/office/drawing/2014/main" id="{9572924B-070A-460E-A66F-41A5C37D294E}"/>
              </a:ext>
            </a:extLst>
          </p:cNvPr>
          <p:cNvSpPr>
            <a:spLocks noChangeArrowheads="1"/>
          </p:cNvSpPr>
          <p:nvPr/>
        </p:nvSpPr>
        <p:spPr bwMode="auto">
          <a:xfrm>
            <a:off x="6559871" y="2922201"/>
            <a:ext cx="1461732"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have a say in what we do”</a:t>
            </a:r>
          </a:p>
        </p:txBody>
      </p:sp>
      <p:sp>
        <p:nvSpPr>
          <p:cNvPr id="197" name="Rectangle 42">
            <a:extLst>
              <a:ext uri="{FF2B5EF4-FFF2-40B4-BE49-F238E27FC236}">
                <a16:creationId xmlns:a16="http://schemas.microsoft.com/office/drawing/2014/main" id="{1B90B105-FDB7-4269-B51D-E7ED1B9D4F50}"/>
              </a:ext>
            </a:extLst>
          </p:cNvPr>
          <p:cNvSpPr>
            <a:spLocks noChangeArrowheads="1"/>
          </p:cNvSpPr>
          <p:nvPr/>
        </p:nvSpPr>
        <p:spPr bwMode="auto">
          <a:xfrm>
            <a:off x="8181234" y="2952528"/>
            <a:ext cx="1423854"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developing skills to progress my career</a:t>
            </a:r>
            <a:r>
              <a:rPr lang="en-US" sz="1100" i="1" dirty="0">
                <a:solidFill>
                  <a:schemeClr val="bg1"/>
                </a:solidFill>
                <a:cs typeface="Arial" charset="0"/>
              </a:rPr>
              <a:t>”</a:t>
            </a:r>
          </a:p>
        </p:txBody>
      </p:sp>
      <p:sp>
        <p:nvSpPr>
          <p:cNvPr id="198" name="Rectangle 42">
            <a:extLst>
              <a:ext uri="{FF2B5EF4-FFF2-40B4-BE49-F238E27FC236}">
                <a16:creationId xmlns:a16="http://schemas.microsoft.com/office/drawing/2014/main" id="{7EB13A33-78B0-45F9-B587-B3CCBAF71DF7}"/>
              </a:ext>
            </a:extLst>
          </p:cNvPr>
          <p:cNvSpPr>
            <a:spLocks noChangeArrowheads="1"/>
          </p:cNvSpPr>
          <p:nvPr/>
        </p:nvSpPr>
        <p:spPr bwMode="auto">
          <a:xfrm>
            <a:off x="9756460" y="2944954"/>
            <a:ext cx="1467028"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help each other, and work across boundaries”</a:t>
            </a:r>
          </a:p>
        </p:txBody>
      </p:sp>
      <p:sp>
        <p:nvSpPr>
          <p:cNvPr id="199" name="Rectangle 42">
            <a:extLst>
              <a:ext uri="{FF2B5EF4-FFF2-40B4-BE49-F238E27FC236}">
                <a16:creationId xmlns:a16="http://schemas.microsoft.com/office/drawing/2014/main" id="{1A4EFA66-181D-4924-8FC7-BF8E87D20265}"/>
              </a:ext>
            </a:extLst>
          </p:cNvPr>
          <p:cNvSpPr>
            <a:spLocks noChangeArrowheads="1"/>
          </p:cNvSpPr>
          <p:nvPr/>
        </p:nvSpPr>
        <p:spPr bwMode="auto">
          <a:xfrm>
            <a:off x="4918384" y="4566117"/>
            <a:ext cx="14763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get what we do, and how I fit in”</a:t>
            </a:r>
            <a:endParaRPr lang="en-US" sz="1050" b="1" dirty="0">
              <a:solidFill>
                <a:schemeClr val="bg1"/>
              </a:solidFill>
              <a:cs typeface="Arial" charset="0"/>
            </a:endParaRPr>
          </a:p>
        </p:txBody>
      </p:sp>
      <p:sp>
        <p:nvSpPr>
          <p:cNvPr id="200" name="Rectangle 199">
            <a:extLst>
              <a:ext uri="{FF2B5EF4-FFF2-40B4-BE49-F238E27FC236}">
                <a16:creationId xmlns:a16="http://schemas.microsoft.com/office/drawing/2014/main" id="{4A3A0BBA-1018-4995-AB27-08986562F905}"/>
              </a:ext>
            </a:extLst>
          </p:cNvPr>
          <p:cNvSpPr>
            <a:spLocks noChangeArrowheads="1"/>
          </p:cNvSpPr>
          <p:nvPr/>
        </p:nvSpPr>
        <p:spPr bwMode="auto">
          <a:xfrm>
            <a:off x="6553087" y="4566117"/>
            <a:ext cx="1468515"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efficient, flexible, and continually improving”</a:t>
            </a:r>
          </a:p>
        </p:txBody>
      </p:sp>
      <p:pic>
        <p:nvPicPr>
          <p:cNvPr id="71" name="Picture 70">
            <a:extLst>
              <a:ext uri="{FF2B5EF4-FFF2-40B4-BE49-F238E27FC236}">
                <a16:creationId xmlns:a16="http://schemas.microsoft.com/office/drawing/2014/main" id="{B6B59CD1-CC05-4B83-A942-49E83DC862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72" name="Rectangle 71">
            <a:extLst>
              <a:ext uri="{FF2B5EF4-FFF2-40B4-BE49-F238E27FC236}">
                <a16:creationId xmlns:a16="http://schemas.microsoft.com/office/drawing/2014/main" id="{69E2EFF3-270B-422A-B341-A552B9B0D05C}"/>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201" name="Rectangle 42">
            <a:extLst>
              <a:ext uri="{FF2B5EF4-FFF2-40B4-BE49-F238E27FC236}">
                <a16:creationId xmlns:a16="http://schemas.microsoft.com/office/drawing/2014/main" id="{A948B6BE-E422-42CA-BDE4-E6186D5AB9B0}"/>
              </a:ext>
            </a:extLst>
          </p:cNvPr>
          <p:cNvSpPr>
            <a:spLocks noChangeArrowheads="1"/>
          </p:cNvSpPr>
          <p:nvPr/>
        </p:nvSpPr>
        <p:spPr bwMode="auto">
          <a:xfrm>
            <a:off x="8165087" y="4566117"/>
            <a:ext cx="146304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“My pay &amp; benefits are fair and offer stability”</a:t>
            </a:r>
          </a:p>
        </p:txBody>
      </p:sp>
      <p:sp>
        <p:nvSpPr>
          <p:cNvPr id="202" name="Rectangle 201">
            <a:extLst>
              <a:ext uri="{FF2B5EF4-FFF2-40B4-BE49-F238E27FC236}">
                <a16:creationId xmlns:a16="http://schemas.microsoft.com/office/drawing/2014/main" id="{132A4B7C-AC23-49E6-A86E-96A05C047449}"/>
              </a:ext>
            </a:extLst>
          </p:cNvPr>
          <p:cNvSpPr>
            <a:spLocks noChangeArrowheads="1"/>
          </p:cNvSpPr>
          <p:nvPr/>
        </p:nvSpPr>
        <p:spPr bwMode="auto">
          <a:xfrm>
            <a:off x="9767953" y="4566117"/>
            <a:ext cx="14666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“My supervisor supports us and builds the team”</a:t>
            </a:r>
          </a:p>
        </p:txBody>
      </p:sp>
      <p:sp>
        <p:nvSpPr>
          <p:cNvPr id="70" name="TextBox 69">
            <a:extLst>
              <a:ext uri="{FF2B5EF4-FFF2-40B4-BE49-F238E27FC236}">
                <a16:creationId xmlns:a16="http://schemas.microsoft.com/office/drawing/2014/main" id="{560B5A06-728A-4129-A7BD-92387D90B82E}"/>
              </a:ext>
            </a:extLst>
          </p:cNvPr>
          <p:cNvSpPr txBox="1"/>
          <p:nvPr/>
        </p:nvSpPr>
        <p:spPr>
          <a:xfrm>
            <a:off x="240517" y="2634767"/>
            <a:ext cx="2735943" cy="1600438"/>
          </a:xfrm>
          <a:prstGeom prst="rect">
            <a:avLst/>
          </a:prstGeom>
          <a:noFill/>
        </p:spPr>
        <p:txBody>
          <a:bodyPr wrap="square" rtlCol="0">
            <a:spAutoFit/>
          </a:bodyPr>
          <a:lstStyle/>
          <a:p>
            <a:pPr algn="ctr"/>
            <a:r>
              <a:rPr lang="en-US" sz="3200" b="1" dirty="0">
                <a:solidFill>
                  <a:schemeClr val="bg1"/>
                </a:solidFill>
              </a:rPr>
              <a:t>Insights</a:t>
            </a:r>
          </a:p>
          <a:p>
            <a:pPr algn="ctr"/>
            <a:endParaRPr lang="en-US" sz="1000" dirty="0">
              <a:solidFill>
                <a:schemeClr val="bg1"/>
              </a:solidFill>
            </a:endParaRPr>
          </a:p>
          <a:p>
            <a:pPr algn="ctr"/>
            <a:r>
              <a:rPr lang="en-US" sz="2800" dirty="0">
                <a:solidFill>
                  <a:schemeClr val="bg1"/>
                </a:solidFill>
              </a:rPr>
              <a:t>Applying the Model</a:t>
            </a:r>
          </a:p>
        </p:txBody>
      </p:sp>
      <p:sp>
        <p:nvSpPr>
          <p:cNvPr id="63" name="TextBox 62">
            <a:extLst>
              <a:ext uri="{FF2B5EF4-FFF2-40B4-BE49-F238E27FC236}">
                <a16:creationId xmlns:a16="http://schemas.microsoft.com/office/drawing/2014/main" id="{51FD10D7-D773-44F7-9F31-8647C440B771}"/>
              </a:ext>
            </a:extLst>
          </p:cNvPr>
          <p:cNvSpPr txBox="1"/>
          <p:nvPr/>
        </p:nvSpPr>
        <p:spPr>
          <a:xfrm>
            <a:off x="3571201" y="5014477"/>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ESSENTIALS</a:t>
            </a:r>
          </a:p>
        </p:txBody>
      </p:sp>
      <p:sp>
        <p:nvSpPr>
          <p:cNvPr id="64" name="TextBox 63">
            <a:extLst>
              <a:ext uri="{FF2B5EF4-FFF2-40B4-BE49-F238E27FC236}">
                <a16:creationId xmlns:a16="http://schemas.microsoft.com/office/drawing/2014/main" id="{7BCD82B6-C742-4957-B9A5-C9E015060F2A}"/>
              </a:ext>
            </a:extLst>
          </p:cNvPr>
          <p:cNvSpPr txBox="1"/>
          <p:nvPr/>
        </p:nvSpPr>
        <p:spPr>
          <a:xfrm>
            <a:off x="3570570" y="3429000"/>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EMPHASIS</a:t>
            </a:r>
          </a:p>
        </p:txBody>
      </p:sp>
      <p:sp>
        <p:nvSpPr>
          <p:cNvPr id="65" name="TextBox 64">
            <a:extLst>
              <a:ext uri="{FF2B5EF4-FFF2-40B4-BE49-F238E27FC236}">
                <a16:creationId xmlns:a16="http://schemas.microsoft.com/office/drawing/2014/main" id="{D6EE21A9-AF84-431B-AA51-92637D00B27C}"/>
              </a:ext>
            </a:extLst>
          </p:cNvPr>
          <p:cNvSpPr txBox="1"/>
          <p:nvPr/>
        </p:nvSpPr>
        <p:spPr>
          <a:xfrm>
            <a:off x="3540512" y="1829838"/>
            <a:ext cx="1195032"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EXCELLENCE</a:t>
            </a:r>
          </a:p>
        </p:txBody>
      </p:sp>
      <p:pic>
        <p:nvPicPr>
          <p:cNvPr id="66" name="Picture 65">
            <a:extLst>
              <a:ext uri="{FF2B5EF4-FFF2-40B4-BE49-F238E27FC236}">
                <a16:creationId xmlns:a16="http://schemas.microsoft.com/office/drawing/2014/main" id="{56598BC5-4E5F-4A90-83A1-F6E6F3E8710D}"/>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891925" y="2875768"/>
            <a:ext cx="487210" cy="440321"/>
          </a:xfrm>
          <a:prstGeom prst="rect">
            <a:avLst/>
          </a:prstGeom>
        </p:spPr>
      </p:pic>
      <p:pic>
        <p:nvPicPr>
          <p:cNvPr id="67" name="Picture 66">
            <a:extLst>
              <a:ext uri="{FF2B5EF4-FFF2-40B4-BE49-F238E27FC236}">
                <a16:creationId xmlns:a16="http://schemas.microsoft.com/office/drawing/2014/main" id="{82DB86D2-EDAD-4731-B3AF-B61C0852D91A}"/>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891925" y="4474930"/>
            <a:ext cx="492206" cy="444836"/>
          </a:xfrm>
          <a:prstGeom prst="rect">
            <a:avLst/>
          </a:prstGeom>
        </p:spPr>
      </p:pic>
      <p:pic>
        <p:nvPicPr>
          <p:cNvPr id="68" name="Picture 67">
            <a:extLst>
              <a:ext uri="{FF2B5EF4-FFF2-40B4-BE49-F238E27FC236}">
                <a16:creationId xmlns:a16="http://schemas.microsoft.com/office/drawing/2014/main" id="{6D804B96-BB60-4551-A588-153DE2F7C302}"/>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915610" y="1222528"/>
            <a:ext cx="444836" cy="444836"/>
          </a:xfrm>
          <a:prstGeom prst="rect">
            <a:avLst/>
          </a:prstGeom>
        </p:spPr>
      </p:pic>
      <p:sp>
        <p:nvSpPr>
          <p:cNvPr id="73" name="Slide Number Placeholder 1">
            <a:extLst>
              <a:ext uri="{FF2B5EF4-FFF2-40B4-BE49-F238E27FC236}">
                <a16:creationId xmlns:a16="http://schemas.microsoft.com/office/drawing/2014/main" id="{168FFA5B-DBD5-4A93-8178-61C5B96113C5}"/>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15</a:t>
            </a:fld>
            <a:endParaRPr lang="en-US">
              <a:solidFill>
                <a:prstClr val="black"/>
              </a:solidFill>
              <a:latin typeface="Arial"/>
            </a:endParaRPr>
          </a:p>
        </p:txBody>
      </p:sp>
    </p:spTree>
    <p:extLst>
      <p:ext uri="{BB962C8B-B14F-4D97-AF65-F5344CB8AC3E}">
        <p14:creationId xmlns:p14="http://schemas.microsoft.com/office/powerpoint/2010/main" val="37005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762CC7-B4D6-467F-8469-51E2BAD5B7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17" name="Rectangle 16">
            <a:extLst>
              <a:ext uri="{FF2B5EF4-FFF2-40B4-BE49-F238E27FC236}">
                <a16:creationId xmlns:a16="http://schemas.microsoft.com/office/drawing/2014/main" id="{B000AE8B-2710-4948-B475-3117DD7E3EA4}"/>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92201A46-4956-4B32-BC21-1F94F50A0A62}"/>
              </a:ext>
            </a:extLst>
          </p:cNvPr>
          <p:cNvSpPr/>
          <p:nvPr/>
        </p:nvSpPr>
        <p:spPr>
          <a:xfrm>
            <a:off x="3840686" y="1335417"/>
            <a:ext cx="3547539" cy="403502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BA2F8FD-3E89-41E9-AC89-E847A034EE85}"/>
              </a:ext>
            </a:extLst>
          </p:cNvPr>
          <p:cNvSpPr txBox="1"/>
          <p:nvPr/>
        </p:nvSpPr>
        <p:spPr>
          <a:xfrm>
            <a:off x="592913" y="2413538"/>
            <a:ext cx="1960202" cy="2031325"/>
          </a:xfrm>
          <a:prstGeom prst="rect">
            <a:avLst/>
          </a:prstGeom>
          <a:noFill/>
        </p:spPr>
        <p:txBody>
          <a:bodyPr wrap="square" rtlCol="0">
            <a:spAutoFit/>
          </a:bodyPr>
          <a:lstStyle/>
          <a:p>
            <a:pPr algn="ctr"/>
            <a:r>
              <a:rPr lang="en-US" sz="3200" b="1" dirty="0">
                <a:solidFill>
                  <a:schemeClr val="bg1"/>
                </a:solidFill>
              </a:rPr>
              <a:t>Action</a:t>
            </a:r>
            <a:r>
              <a:rPr lang="en-US" sz="2800" dirty="0">
                <a:solidFill>
                  <a:schemeClr val="bg1"/>
                </a:solidFill>
              </a:rPr>
              <a:t> </a:t>
            </a:r>
          </a:p>
          <a:p>
            <a:endParaRPr lang="en-US" sz="1000" dirty="0">
              <a:solidFill>
                <a:schemeClr val="bg1"/>
              </a:solidFill>
            </a:endParaRPr>
          </a:p>
          <a:p>
            <a:pPr algn="ctr"/>
            <a:r>
              <a:rPr lang="en-US" sz="2800" dirty="0">
                <a:solidFill>
                  <a:schemeClr val="bg1"/>
                </a:solidFill>
              </a:rPr>
              <a:t>360 Feedback Sessions </a:t>
            </a:r>
          </a:p>
        </p:txBody>
      </p:sp>
      <p:pic>
        <p:nvPicPr>
          <p:cNvPr id="9" name="Graphic 8">
            <a:extLst>
              <a:ext uri="{FF2B5EF4-FFF2-40B4-BE49-F238E27FC236}">
                <a16:creationId xmlns:a16="http://schemas.microsoft.com/office/drawing/2014/main" id="{67DB5B7D-B8CA-4722-B544-6C30C270259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28097" b="8672"/>
          <a:stretch/>
        </p:blipFill>
        <p:spPr>
          <a:xfrm>
            <a:off x="5005865" y="1737795"/>
            <a:ext cx="1484292" cy="1312217"/>
          </a:xfrm>
          <a:prstGeom prst="rect">
            <a:avLst/>
          </a:prstGeom>
        </p:spPr>
      </p:pic>
      <p:sp>
        <p:nvSpPr>
          <p:cNvPr id="10" name="Rectangle 9">
            <a:extLst>
              <a:ext uri="{FF2B5EF4-FFF2-40B4-BE49-F238E27FC236}">
                <a16:creationId xmlns:a16="http://schemas.microsoft.com/office/drawing/2014/main" id="{D65F769A-87C6-4D87-A049-45F91680E931}"/>
              </a:ext>
            </a:extLst>
          </p:cNvPr>
          <p:cNvSpPr/>
          <p:nvPr/>
        </p:nvSpPr>
        <p:spPr>
          <a:xfrm>
            <a:off x="7847429" y="1335417"/>
            <a:ext cx="3547539" cy="403502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BF5DAD3-1381-4DAC-AA1C-D09B017FCDEE}"/>
              </a:ext>
            </a:extLst>
          </p:cNvPr>
          <p:cNvSpPr/>
          <p:nvPr/>
        </p:nvSpPr>
        <p:spPr>
          <a:xfrm>
            <a:off x="4035293" y="3330622"/>
            <a:ext cx="3158326" cy="1477328"/>
          </a:xfrm>
          <a:prstGeom prst="rect">
            <a:avLst/>
          </a:prstGeom>
        </p:spPr>
        <p:txBody>
          <a:bodyPr wrap="square">
            <a:spAutoFit/>
          </a:bodyPr>
          <a:lstStyle/>
          <a:p>
            <a:pPr algn="ctr"/>
            <a:r>
              <a:rPr lang="en-GB" dirty="0"/>
              <a:t>Leadership Impact 360 deployed for Leadership Team accompanied by one-to-one development feedbacks</a:t>
            </a:r>
          </a:p>
        </p:txBody>
      </p:sp>
      <p:pic>
        <p:nvPicPr>
          <p:cNvPr id="12" name="Graphic 11">
            <a:extLst>
              <a:ext uri="{FF2B5EF4-FFF2-40B4-BE49-F238E27FC236}">
                <a16:creationId xmlns:a16="http://schemas.microsoft.com/office/drawing/2014/main" id="{BCDFBE5A-DB8E-4801-87AB-A6AE7792E368}"/>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b="7722"/>
          <a:stretch/>
        </p:blipFill>
        <p:spPr>
          <a:xfrm>
            <a:off x="9061521" y="1725087"/>
            <a:ext cx="1159653" cy="1337634"/>
          </a:xfrm>
          <a:prstGeom prst="rect">
            <a:avLst/>
          </a:prstGeom>
        </p:spPr>
      </p:pic>
      <p:sp>
        <p:nvSpPr>
          <p:cNvPr id="13" name="Rectangle 12">
            <a:extLst>
              <a:ext uri="{FF2B5EF4-FFF2-40B4-BE49-F238E27FC236}">
                <a16:creationId xmlns:a16="http://schemas.microsoft.com/office/drawing/2014/main" id="{71347090-C0D2-45DD-8B6C-F338C95971B7}"/>
              </a:ext>
            </a:extLst>
          </p:cNvPr>
          <p:cNvSpPr/>
          <p:nvPr/>
        </p:nvSpPr>
        <p:spPr>
          <a:xfrm>
            <a:off x="8045221" y="3222901"/>
            <a:ext cx="3192251" cy="1231106"/>
          </a:xfrm>
          <a:prstGeom prst="rect">
            <a:avLst/>
          </a:prstGeom>
        </p:spPr>
        <p:txBody>
          <a:bodyPr wrap="square">
            <a:spAutoFit/>
          </a:bodyPr>
          <a:lstStyle/>
          <a:p>
            <a:pPr algn="ctr"/>
            <a:r>
              <a:rPr lang="en-GB" sz="2000" dirty="0"/>
              <a:t>  </a:t>
            </a:r>
          </a:p>
          <a:p>
            <a:pPr algn="ctr"/>
            <a:r>
              <a:rPr lang="en-GB" dirty="0">
                <a:solidFill>
                  <a:schemeClr val="accent1"/>
                </a:solidFill>
              </a:rPr>
              <a:t>1. Professional Leadership</a:t>
            </a:r>
          </a:p>
          <a:p>
            <a:pPr algn="ctr"/>
            <a:r>
              <a:rPr lang="en-GB" dirty="0">
                <a:solidFill>
                  <a:schemeClr val="accent5"/>
                </a:solidFill>
              </a:rPr>
              <a:t>2. Pioneering Leadership</a:t>
            </a:r>
          </a:p>
          <a:p>
            <a:pPr algn="ctr"/>
            <a:r>
              <a:rPr lang="en-GB" dirty="0">
                <a:solidFill>
                  <a:schemeClr val="accent3"/>
                </a:solidFill>
              </a:rPr>
              <a:t>3. People Leadership</a:t>
            </a:r>
          </a:p>
        </p:txBody>
      </p:sp>
      <p:sp>
        <p:nvSpPr>
          <p:cNvPr id="18" name="Slide Number Placeholder 1">
            <a:extLst>
              <a:ext uri="{FF2B5EF4-FFF2-40B4-BE49-F238E27FC236}">
                <a16:creationId xmlns:a16="http://schemas.microsoft.com/office/drawing/2014/main" id="{F3B50EED-E3CB-4BC6-AF8F-6577EF3DAB25}"/>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16</a:t>
            </a:fld>
            <a:endParaRPr lang="en-US">
              <a:solidFill>
                <a:prstClr val="black"/>
              </a:solidFill>
              <a:latin typeface="Arial"/>
            </a:endParaRPr>
          </a:p>
        </p:txBody>
      </p:sp>
    </p:spTree>
    <p:extLst>
      <p:ext uri="{BB962C8B-B14F-4D97-AF65-F5344CB8AC3E}">
        <p14:creationId xmlns:p14="http://schemas.microsoft.com/office/powerpoint/2010/main" val="148442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4294967295"/>
          </p:nvPr>
        </p:nvSpPr>
        <p:spPr>
          <a:xfrm>
            <a:off x="724593" y="2555875"/>
            <a:ext cx="4318000" cy="2016125"/>
          </a:xfrm>
        </p:spPr>
        <p:txBody>
          <a:bodyPr/>
          <a:lstStyle/>
          <a:p>
            <a:pPr marL="285750" indent="-285750">
              <a:spcAft>
                <a:spcPts val="1800"/>
              </a:spcAft>
              <a:buFont typeface="Wingdings" panose="05000000000000000000" pitchFamily="2" charset="2"/>
              <a:buChar char="§"/>
            </a:pPr>
            <a:r>
              <a:rPr lang="en-GB" b="0" dirty="0"/>
              <a:t>Software company</a:t>
            </a:r>
          </a:p>
          <a:p>
            <a:pPr marL="285750" indent="-285750">
              <a:spcAft>
                <a:spcPts val="1800"/>
              </a:spcAft>
              <a:buFont typeface="Wingdings" panose="05000000000000000000" pitchFamily="2" charset="2"/>
              <a:buChar char="§"/>
            </a:pPr>
            <a:r>
              <a:rPr lang="en-GB" b="0" dirty="0"/>
              <a:t>Demerger</a:t>
            </a:r>
          </a:p>
          <a:p>
            <a:pPr marL="285750" indent="-285750">
              <a:spcAft>
                <a:spcPts val="1800"/>
              </a:spcAft>
              <a:buFont typeface="Wingdings" panose="05000000000000000000" pitchFamily="2" charset="2"/>
              <a:buChar char="§"/>
            </a:pPr>
            <a:r>
              <a:rPr lang="en-GB" b="0" dirty="0"/>
              <a:t>Change in structure</a:t>
            </a:r>
          </a:p>
          <a:p>
            <a:pPr marL="285750" indent="-285750">
              <a:spcAft>
                <a:spcPts val="1800"/>
              </a:spcAft>
              <a:buFont typeface="Wingdings" panose="05000000000000000000" pitchFamily="2" charset="2"/>
              <a:buChar char="§"/>
            </a:pPr>
            <a:r>
              <a:rPr lang="en-GB" b="0" dirty="0"/>
              <a:t>‘Drive new organization forward’</a:t>
            </a:r>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a:ea typeface="+mj-ea"/>
                <a:cs typeface="+mj-cs"/>
              </a:rPr>
              <a:t>Example Three</a:t>
            </a: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A close-up of hands typing on a keyboard&#10;&#10;Description automatically generated with medium confidence">
            <a:extLst>
              <a:ext uri="{FF2B5EF4-FFF2-40B4-BE49-F238E27FC236}">
                <a16:creationId xmlns:a16="http://schemas.microsoft.com/office/drawing/2014/main" id="{9FF1BD97-C31A-418B-A434-18D4D3908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4609" y="1270172"/>
            <a:ext cx="6487391" cy="4330527"/>
          </a:xfrm>
          <a:prstGeom prst="rect">
            <a:avLst/>
          </a:prstGeom>
        </p:spPr>
      </p:pic>
      <p:sp>
        <p:nvSpPr>
          <p:cNvPr id="7" name="Slide Number Placeholder 1">
            <a:extLst>
              <a:ext uri="{FF2B5EF4-FFF2-40B4-BE49-F238E27FC236}">
                <a16:creationId xmlns:a16="http://schemas.microsoft.com/office/drawing/2014/main" id="{0D1FD283-3188-4C37-BFED-3AC67AA022C7}"/>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17</a:t>
            </a:fld>
            <a:endParaRPr lang="en-US">
              <a:solidFill>
                <a:prstClr val="black"/>
              </a:solidFill>
              <a:latin typeface="Arial"/>
            </a:endParaRPr>
          </a:p>
        </p:txBody>
      </p:sp>
    </p:spTree>
    <p:extLst>
      <p:ext uri="{BB962C8B-B14F-4D97-AF65-F5344CB8AC3E}">
        <p14:creationId xmlns:p14="http://schemas.microsoft.com/office/powerpoint/2010/main" val="466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D7C20D85-469C-4A48-BF3E-DD6341B8E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8404" cy="6858001"/>
          </a:xfrm>
          <a:prstGeom prst="rect">
            <a:avLst/>
          </a:prstGeom>
        </p:spPr>
      </p:pic>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18</a:t>
            </a:fld>
            <a:endParaRPr lang="en-US"/>
          </a:p>
        </p:txBody>
      </p:sp>
      <p:grpSp>
        <p:nvGrpSpPr>
          <p:cNvPr id="26" name="Group 25">
            <a:extLst>
              <a:ext uri="{FF2B5EF4-FFF2-40B4-BE49-F238E27FC236}">
                <a16:creationId xmlns:a16="http://schemas.microsoft.com/office/drawing/2014/main" id="{EFB596A3-945C-4146-883C-9B0F1B6928D0}"/>
              </a:ext>
            </a:extLst>
          </p:cNvPr>
          <p:cNvGrpSpPr/>
          <p:nvPr/>
        </p:nvGrpSpPr>
        <p:grpSpPr>
          <a:xfrm>
            <a:off x="8106229" y="231611"/>
            <a:ext cx="3630314" cy="2475361"/>
            <a:chOff x="433754" y="3299205"/>
            <a:chExt cx="1616110" cy="1616110"/>
          </a:xfrm>
        </p:grpSpPr>
        <p:pic>
          <p:nvPicPr>
            <p:cNvPr id="8" name="Graphic 7" descr="Speech">
              <a:extLst>
                <a:ext uri="{FF2B5EF4-FFF2-40B4-BE49-F238E27FC236}">
                  <a16:creationId xmlns:a16="http://schemas.microsoft.com/office/drawing/2014/main" id="{C1200D5D-B7C9-44E6-A81C-6484D95F6C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754" y="3299205"/>
              <a:ext cx="1616110" cy="1616110"/>
            </a:xfrm>
            <a:prstGeom prst="rect">
              <a:avLst/>
            </a:prstGeom>
            <a:effectLst>
              <a:outerShdw blurRad="190500" dist="88900" dir="2700000" sx="97000" sy="97000" algn="tl" rotWithShape="0">
                <a:prstClr val="black">
                  <a:alpha val="26000"/>
                </a:prstClr>
              </a:outerShdw>
            </a:effectLst>
          </p:spPr>
        </p:pic>
        <p:sp>
          <p:nvSpPr>
            <p:cNvPr id="10" name="TextBox 9">
              <a:extLst>
                <a:ext uri="{FF2B5EF4-FFF2-40B4-BE49-F238E27FC236}">
                  <a16:creationId xmlns:a16="http://schemas.microsoft.com/office/drawing/2014/main" id="{CA39E004-CFAD-44C7-B4E0-8078DAE569A3}"/>
                </a:ext>
              </a:extLst>
            </p:cNvPr>
            <p:cNvSpPr txBox="1"/>
            <p:nvPr/>
          </p:nvSpPr>
          <p:spPr>
            <a:xfrm>
              <a:off x="807845" y="3610907"/>
              <a:ext cx="947252" cy="783669"/>
            </a:xfrm>
            <a:prstGeom prst="rect">
              <a:avLst/>
            </a:prstGeom>
            <a:noFill/>
          </p:spPr>
          <p:txBody>
            <a:bodyPr wrap="square" rtlCol="0">
              <a:spAutoFit/>
            </a:bodyPr>
            <a:lstStyle/>
            <a:p>
              <a:pPr algn="ctr"/>
              <a:r>
                <a:rPr lang="en-US" i="1" dirty="0">
                  <a:solidFill>
                    <a:schemeClr val="accent1"/>
                  </a:solidFill>
                </a:rPr>
                <a:t>Used to siloed working, would benefit from more collaboration</a:t>
              </a:r>
            </a:p>
          </p:txBody>
        </p:sp>
      </p:grpSp>
      <p:grpSp>
        <p:nvGrpSpPr>
          <p:cNvPr id="21" name="Group 20">
            <a:extLst>
              <a:ext uri="{FF2B5EF4-FFF2-40B4-BE49-F238E27FC236}">
                <a16:creationId xmlns:a16="http://schemas.microsoft.com/office/drawing/2014/main" id="{9D9EF556-6227-4EA2-BE57-AD19A472F897}"/>
              </a:ext>
            </a:extLst>
          </p:cNvPr>
          <p:cNvGrpSpPr/>
          <p:nvPr/>
        </p:nvGrpSpPr>
        <p:grpSpPr>
          <a:xfrm>
            <a:off x="9464528" y="3075062"/>
            <a:ext cx="2829952" cy="2911696"/>
            <a:chOff x="2386709" y="3719570"/>
            <a:chExt cx="2471894" cy="2068282"/>
          </a:xfrm>
        </p:grpSpPr>
        <p:pic>
          <p:nvPicPr>
            <p:cNvPr id="11" name="Graphic 10" descr="Speech">
              <a:extLst>
                <a:ext uri="{FF2B5EF4-FFF2-40B4-BE49-F238E27FC236}">
                  <a16:creationId xmlns:a16="http://schemas.microsoft.com/office/drawing/2014/main" id="{CCE23E4F-2A89-499E-ADB0-D08C48E41B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86709" y="3719570"/>
              <a:ext cx="2471894" cy="2068282"/>
            </a:xfrm>
            <a:prstGeom prst="rect">
              <a:avLst/>
            </a:prstGeom>
            <a:effectLst>
              <a:outerShdw blurRad="177800" dist="101600" dir="2700000" algn="tl" rotWithShape="0">
                <a:prstClr val="black">
                  <a:alpha val="30000"/>
                </a:prstClr>
              </a:outerShdw>
            </a:effectLst>
          </p:spPr>
        </p:pic>
        <p:sp>
          <p:nvSpPr>
            <p:cNvPr id="12" name="TextBox 11">
              <a:extLst>
                <a:ext uri="{FF2B5EF4-FFF2-40B4-BE49-F238E27FC236}">
                  <a16:creationId xmlns:a16="http://schemas.microsoft.com/office/drawing/2014/main" id="{E7044E7D-14CD-458D-A034-4C7D00BEFC1C}"/>
                </a:ext>
              </a:extLst>
            </p:cNvPr>
            <p:cNvSpPr txBox="1"/>
            <p:nvPr/>
          </p:nvSpPr>
          <p:spPr>
            <a:xfrm>
              <a:off x="2863584" y="4263073"/>
              <a:ext cx="1509519" cy="655874"/>
            </a:xfrm>
            <a:prstGeom prst="rect">
              <a:avLst/>
            </a:prstGeom>
            <a:noFill/>
          </p:spPr>
          <p:txBody>
            <a:bodyPr wrap="square" rtlCol="0">
              <a:spAutoFit/>
            </a:bodyPr>
            <a:lstStyle/>
            <a:p>
              <a:pPr algn="ctr"/>
              <a:r>
                <a:rPr lang="en-US" i="1" dirty="0">
                  <a:solidFill>
                    <a:schemeClr val="bg1"/>
                  </a:solidFill>
                </a:rPr>
                <a:t>Changes in teams and structure</a:t>
              </a:r>
            </a:p>
          </p:txBody>
        </p:sp>
      </p:grpSp>
      <p:grpSp>
        <p:nvGrpSpPr>
          <p:cNvPr id="25" name="Group 24">
            <a:extLst>
              <a:ext uri="{FF2B5EF4-FFF2-40B4-BE49-F238E27FC236}">
                <a16:creationId xmlns:a16="http://schemas.microsoft.com/office/drawing/2014/main" id="{ABDE7C5F-FF1A-42C2-9E04-6B648F348066}"/>
              </a:ext>
            </a:extLst>
          </p:cNvPr>
          <p:cNvGrpSpPr/>
          <p:nvPr/>
        </p:nvGrpSpPr>
        <p:grpSpPr>
          <a:xfrm>
            <a:off x="5560992" y="2089260"/>
            <a:ext cx="4126751" cy="1616110"/>
            <a:chOff x="8927456" y="5321755"/>
            <a:chExt cx="2927831" cy="1616110"/>
          </a:xfrm>
        </p:grpSpPr>
        <p:pic>
          <p:nvPicPr>
            <p:cNvPr id="13" name="Graphic 12" descr="Speech">
              <a:extLst>
                <a:ext uri="{FF2B5EF4-FFF2-40B4-BE49-F238E27FC236}">
                  <a16:creationId xmlns:a16="http://schemas.microsoft.com/office/drawing/2014/main" id="{78ACFA0B-DF89-4733-9C64-C62F450324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27456" y="5321755"/>
              <a:ext cx="2927831" cy="16161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373205A-101E-433C-8E37-776DD0C9A458}"/>
                </a:ext>
              </a:extLst>
            </p:cNvPr>
            <p:cNvSpPr txBox="1"/>
            <p:nvPr/>
          </p:nvSpPr>
          <p:spPr>
            <a:xfrm>
              <a:off x="9270775" y="5690421"/>
              <a:ext cx="2161854" cy="646331"/>
            </a:xfrm>
            <a:prstGeom prst="rect">
              <a:avLst/>
            </a:prstGeom>
            <a:noFill/>
          </p:spPr>
          <p:txBody>
            <a:bodyPr wrap="square" rtlCol="0">
              <a:spAutoFit/>
            </a:bodyPr>
            <a:lstStyle/>
            <a:p>
              <a:pPr algn="ctr"/>
              <a:r>
                <a:rPr lang="en-US" i="1" dirty="0">
                  <a:solidFill>
                    <a:schemeClr val="bg1"/>
                  </a:solidFill>
                </a:rPr>
                <a:t>Understand mission of the company</a:t>
              </a:r>
            </a:p>
          </p:txBody>
        </p:sp>
      </p:grpSp>
      <p:grpSp>
        <p:nvGrpSpPr>
          <p:cNvPr id="22" name="Group 21">
            <a:extLst>
              <a:ext uri="{FF2B5EF4-FFF2-40B4-BE49-F238E27FC236}">
                <a16:creationId xmlns:a16="http://schemas.microsoft.com/office/drawing/2014/main" id="{FD5AECF3-A899-47E7-9BBF-04418F043C7E}"/>
              </a:ext>
            </a:extLst>
          </p:cNvPr>
          <p:cNvGrpSpPr/>
          <p:nvPr/>
        </p:nvGrpSpPr>
        <p:grpSpPr>
          <a:xfrm>
            <a:off x="3386225" y="116129"/>
            <a:ext cx="3174020" cy="2781186"/>
            <a:chOff x="4439427" y="4590766"/>
            <a:chExt cx="3174020" cy="2209974"/>
          </a:xfrm>
        </p:grpSpPr>
        <p:pic>
          <p:nvPicPr>
            <p:cNvPr id="15" name="Graphic 14" descr="Speech">
              <a:extLst>
                <a:ext uri="{FF2B5EF4-FFF2-40B4-BE49-F238E27FC236}">
                  <a16:creationId xmlns:a16="http://schemas.microsoft.com/office/drawing/2014/main" id="{3FB7C190-B509-4003-9F92-7D7573869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39427" y="4590766"/>
              <a:ext cx="3174020" cy="2209974"/>
            </a:xfrm>
            <a:prstGeom prst="rect">
              <a:avLst/>
            </a:prstGeom>
            <a:effectLst>
              <a:outerShdw blurRad="190500" dist="88900" dir="2700000" sx="97000" sy="97000" algn="tl" rotWithShape="0">
                <a:prstClr val="black">
                  <a:alpha val="26000"/>
                </a:prstClr>
              </a:outerShdw>
            </a:effectLst>
          </p:spPr>
        </p:pic>
        <p:sp>
          <p:nvSpPr>
            <p:cNvPr id="16" name="TextBox 15">
              <a:extLst>
                <a:ext uri="{FF2B5EF4-FFF2-40B4-BE49-F238E27FC236}">
                  <a16:creationId xmlns:a16="http://schemas.microsoft.com/office/drawing/2014/main" id="{73DDD257-056B-4E21-8C19-16F6C9F08916}"/>
                </a:ext>
              </a:extLst>
            </p:cNvPr>
            <p:cNvSpPr txBox="1"/>
            <p:nvPr/>
          </p:nvSpPr>
          <p:spPr>
            <a:xfrm>
              <a:off x="4969282" y="5152849"/>
              <a:ext cx="1959314" cy="733692"/>
            </a:xfrm>
            <a:prstGeom prst="rect">
              <a:avLst/>
            </a:prstGeom>
            <a:noFill/>
          </p:spPr>
          <p:txBody>
            <a:bodyPr wrap="square" rtlCol="0">
              <a:spAutoFit/>
            </a:bodyPr>
            <a:lstStyle/>
            <a:p>
              <a:pPr algn="ctr"/>
              <a:r>
                <a:rPr lang="en-US" i="1" dirty="0">
                  <a:solidFill>
                    <a:schemeClr val="accent1"/>
                  </a:solidFill>
                </a:rPr>
                <a:t>Broadly positive perception of demerger</a:t>
              </a:r>
            </a:p>
          </p:txBody>
        </p:sp>
      </p:grpSp>
      <p:grpSp>
        <p:nvGrpSpPr>
          <p:cNvPr id="23" name="Group 22">
            <a:extLst>
              <a:ext uri="{FF2B5EF4-FFF2-40B4-BE49-F238E27FC236}">
                <a16:creationId xmlns:a16="http://schemas.microsoft.com/office/drawing/2014/main" id="{FB581433-220F-4A33-9B41-FE7EA4E131DD}"/>
              </a:ext>
            </a:extLst>
          </p:cNvPr>
          <p:cNvGrpSpPr/>
          <p:nvPr/>
        </p:nvGrpSpPr>
        <p:grpSpPr>
          <a:xfrm>
            <a:off x="3199119" y="3269480"/>
            <a:ext cx="3174020" cy="2253515"/>
            <a:chOff x="4969061" y="2272430"/>
            <a:chExt cx="3174020" cy="2253515"/>
          </a:xfrm>
        </p:grpSpPr>
        <p:pic>
          <p:nvPicPr>
            <p:cNvPr id="17" name="Graphic 16" descr="Speech">
              <a:extLst>
                <a:ext uri="{FF2B5EF4-FFF2-40B4-BE49-F238E27FC236}">
                  <a16:creationId xmlns:a16="http://schemas.microsoft.com/office/drawing/2014/main" id="{F1834CB5-19CB-40C4-8223-C4D5B53A849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69061" y="2272430"/>
              <a:ext cx="3174020" cy="2253515"/>
            </a:xfrm>
            <a:prstGeom prst="rect">
              <a:avLst/>
            </a:prstGeom>
            <a:effectLst>
              <a:outerShdw blurRad="127000" dist="76200" dir="2700000" algn="tl" rotWithShape="0">
                <a:prstClr val="black">
                  <a:alpha val="40000"/>
                </a:prstClr>
              </a:outerShdw>
            </a:effectLst>
          </p:spPr>
        </p:pic>
        <p:sp>
          <p:nvSpPr>
            <p:cNvPr id="18" name="TextBox 17">
              <a:extLst>
                <a:ext uri="{FF2B5EF4-FFF2-40B4-BE49-F238E27FC236}">
                  <a16:creationId xmlns:a16="http://schemas.microsoft.com/office/drawing/2014/main" id="{AE776DCA-53CA-483D-A17C-7180B35BF83D}"/>
                </a:ext>
              </a:extLst>
            </p:cNvPr>
            <p:cNvSpPr txBox="1"/>
            <p:nvPr/>
          </p:nvSpPr>
          <p:spPr>
            <a:xfrm>
              <a:off x="5443331" y="2838983"/>
              <a:ext cx="2161854" cy="646331"/>
            </a:xfrm>
            <a:prstGeom prst="rect">
              <a:avLst/>
            </a:prstGeom>
            <a:noFill/>
          </p:spPr>
          <p:txBody>
            <a:bodyPr wrap="square" rtlCol="0">
              <a:spAutoFit/>
            </a:bodyPr>
            <a:lstStyle/>
            <a:p>
              <a:pPr algn="ctr"/>
              <a:r>
                <a:rPr lang="en-US" i="1" dirty="0">
                  <a:solidFill>
                    <a:schemeClr val="bg1"/>
                  </a:solidFill>
                </a:rPr>
                <a:t>Proud of product portfolio</a:t>
              </a:r>
            </a:p>
          </p:txBody>
        </p:sp>
      </p:grpSp>
      <p:sp>
        <p:nvSpPr>
          <p:cNvPr id="27" name="Rectangle 26">
            <a:extLst>
              <a:ext uri="{FF2B5EF4-FFF2-40B4-BE49-F238E27FC236}">
                <a16:creationId xmlns:a16="http://schemas.microsoft.com/office/drawing/2014/main" id="{E2AF9579-32D2-4563-8245-2A85494E7A56}"/>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B6E5F33D-5EA4-494B-85F1-DDEC155E5C01}"/>
              </a:ext>
            </a:extLst>
          </p:cNvPr>
          <p:cNvGrpSpPr/>
          <p:nvPr/>
        </p:nvGrpSpPr>
        <p:grpSpPr>
          <a:xfrm>
            <a:off x="5933064" y="3893011"/>
            <a:ext cx="3837187" cy="1916000"/>
            <a:chOff x="7826220" y="3928376"/>
            <a:chExt cx="3837187" cy="1916000"/>
          </a:xfrm>
        </p:grpSpPr>
        <p:pic>
          <p:nvPicPr>
            <p:cNvPr id="19" name="Graphic 18" descr="Speech">
              <a:extLst>
                <a:ext uri="{FF2B5EF4-FFF2-40B4-BE49-F238E27FC236}">
                  <a16:creationId xmlns:a16="http://schemas.microsoft.com/office/drawing/2014/main" id="{0654ECBC-00C8-4B7D-8A76-BAB1BC806A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6220" y="3928376"/>
              <a:ext cx="3837187" cy="1916000"/>
            </a:xfrm>
            <a:prstGeom prst="rect">
              <a:avLst/>
            </a:prstGeom>
            <a:effectLst>
              <a:outerShdw blurRad="190500" dist="88900" dir="2700000" sx="97000" sy="97000" algn="tl" rotWithShape="0">
                <a:prstClr val="black">
                  <a:alpha val="26000"/>
                </a:prstClr>
              </a:outerShdw>
            </a:effectLst>
          </p:spPr>
        </p:pic>
        <p:sp>
          <p:nvSpPr>
            <p:cNvPr id="20" name="TextBox 19">
              <a:extLst>
                <a:ext uri="{FF2B5EF4-FFF2-40B4-BE49-F238E27FC236}">
                  <a16:creationId xmlns:a16="http://schemas.microsoft.com/office/drawing/2014/main" id="{D35C1F8D-1FA3-45E2-8135-E127E4EAF0D8}"/>
                </a:ext>
              </a:extLst>
            </p:cNvPr>
            <p:cNvSpPr txBox="1"/>
            <p:nvPr/>
          </p:nvSpPr>
          <p:spPr>
            <a:xfrm>
              <a:off x="8327587" y="4439376"/>
              <a:ext cx="2834455" cy="646331"/>
            </a:xfrm>
            <a:prstGeom prst="rect">
              <a:avLst/>
            </a:prstGeom>
            <a:noFill/>
          </p:spPr>
          <p:txBody>
            <a:bodyPr wrap="square" rtlCol="0">
              <a:spAutoFit/>
            </a:bodyPr>
            <a:lstStyle/>
            <a:p>
              <a:pPr algn="ctr"/>
              <a:r>
                <a:rPr lang="en-US" i="1" dirty="0">
                  <a:solidFill>
                    <a:schemeClr val="accent1"/>
                  </a:solidFill>
                </a:rPr>
                <a:t>Lack of clarity on career development</a:t>
              </a:r>
            </a:p>
          </p:txBody>
        </p:sp>
      </p:grpSp>
      <p:sp>
        <p:nvSpPr>
          <p:cNvPr id="3" name="TextBox 2">
            <a:extLst>
              <a:ext uri="{FF2B5EF4-FFF2-40B4-BE49-F238E27FC236}">
                <a16:creationId xmlns:a16="http://schemas.microsoft.com/office/drawing/2014/main" id="{8BA2F8FD-3E89-41E9-AC89-E847A034EE85}"/>
              </a:ext>
            </a:extLst>
          </p:cNvPr>
          <p:cNvSpPr txBox="1"/>
          <p:nvPr/>
        </p:nvSpPr>
        <p:spPr>
          <a:xfrm>
            <a:off x="159658" y="2851595"/>
            <a:ext cx="2801256" cy="1169551"/>
          </a:xfrm>
          <a:prstGeom prst="rect">
            <a:avLst/>
          </a:prstGeom>
          <a:noFill/>
        </p:spPr>
        <p:txBody>
          <a:bodyPr wrap="square" rtlCol="0">
            <a:spAutoFit/>
          </a:bodyPr>
          <a:lstStyle/>
          <a:p>
            <a:pPr algn="ctr"/>
            <a:r>
              <a:rPr lang="en-US" sz="3200" b="1" dirty="0">
                <a:solidFill>
                  <a:schemeClr val="bg1"/>
                </a:solidFill>
              </a:rPr>
              <a:t>Data</a:t>
            </a:r>
          </a:p>
          <a:p>
            <a:pPr algn="ctr"/>
            <a:endParaRPr lang="en-US" sz="1000" b="1" dirty="0">
              <a:solidFill>
                <a:schemeClr val="bg1"/>
              </a:solidFill>
            </a:endParaRPr>
          </a:p>
          <a:p>
            <a:pPr algn="ctr"/>
            <a:r>
              <a:rPr lang="en-US" sz="2800" dirty="0">
                <a:solidFill>
                  <a:schemeClr val="bg1"/>
                </a:solidFill>
              </a:rPr>
              <a:t>What we heard</a:t>
            </a:r>
          </a:p>
        </p:txBody>
      </p:sp>
    </p:spTree>
    <p:extLst>
      <p:ext uri="{BB962C8B-B14F-4D97-AF65-F5344CB8AC3E}">
        <p14:creationId xmlns:p14="http://schemas.microsoft.com/office/powerpoint/2010/main" val="269849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42">
            <a:extLst>
              <a:ext uri="{FF2B5EF4-FFF2-40B4-BE49-F238E27FC236}">
                <a16:creationId xmlns:a16="http://schemas.microsoft.com/office/drawing/2014/main" id="{A703B907-8F36-4FB3-ABF1-C76D8EDF808A}"/>
              </a:ext>
            </a:extLst>
          </p:cNvPr>
          <p:cNvSpPr>
            <a:spLocks noChangeArrowheads="1"/>
          </p:cNvSpPr>
          <p:nvPr/>
        </p:nvSpPr>
        <p:spPr bwMode="auto">
          <a:xfrm>
            <a:off x="8139199" y="985311"/>
            <a:ext cx="1440000" cy="1440000"/>
          </a:xfrm>
          <a:prstGeom prst="frame">
            <a:avLst>
              <a:gd name="adj1" fmla="val 2708"/>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2" name="Rectangle 42">
            <a:extLst>
              <a:ext uri="{FF2B5EF4-FFF2-40B4-BE49-F238E27FC236}">
                <a16:creationId xmlns:a16="http://schemas.microsoft.com/office/drawing/2014/main" id="{1B5287C1-E840-44CC-8EF4-2C17080D4E45}"/>
              </a:ext>
            </a:extLst>
          </p:cNvPr>
          <p:cNvSpPr>
            <a:spLocks noChangeArrowheads="1"/>
          </p:cNvSpPr>
          <p:nvPr/>
        </p:nvSpPr>
        <p:spPr bwMode="auto">
          <a:xfrm>
            <a:off x="6511253"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3" name="Rectangle 42">
            <a:extLst>
              <a:ext uri="{FF2B5EF4-FFF2-40B4-BE49-F238E27FC236}">
                <a16:creationId xmlns:a16="http://schemas.microsoft.com/office/drawing/2014/main" id="{426F08B0-01D3-4259-B528-1EB6AFE0C2FC}"/>
              </a:ext>
            </a:extLst>
          </p:cNvPr>
          <p:cNvSpPr>
            <a:spLocks noChangeArrowheads="1"/>
          </p:cNvSpPr>
          <p:nvPr/>
        </p:nvSpPr>
        <p:spPr bwMode="auto">
          <a:xfrm>
            <a:off x="4918384"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4" name="Rectangle 42">
            <a:extLst>
              <a:ext uri="{FF2B5EF4-FFF2-40B4-BE49-F238E27FC236}">
                <a16:creationId xmlns:a16="http://schemas.microsoft.com/office/drawing/2014/main" id="{4912BB0B-B6C7-4E04-8E00-4D10C30776F2}"/>
              </a:ext>
            </a:extLst>
          </p:cNvPr>
          <p:cNvSpPr>
            <a:spLocks noChangeArrowheads="1"/>
          </p:cNvSpPr>
          <p:nvPr/>
        </p:nvSpPr>
        <p:spPr bwMode="auto">
          <a:xfrm>
            <a:off x="8139199" y="2586958"/>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5" name="Rectangle 42">
            <a:extLst>
              <a:ext uri="{FF2B5EF4-FFF2-40B4-BE49-F238E27FC236}">
                <a16:creationId xmlns:a16="http://schemas.microsoft.com/office/drawing/2014/main" id="{1A90CFED-E5B6-44D5-B555-68BEB6099181}"/>
              </a:ext>
            </a:extLst>
          </p:cNvPr>
          <p:cNvSpPr>
            <a:spLocks noChangeArrowheads="1"/>
          </p:cNvSpPr>
          <p:nvPr/>
        </p:nvSpPr>
        <p:spPr bwMode="auto">
          <a:xfrm>
            <a:off x="9760564"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6" name="Rectangle 42">
            <a:extLst>
              <a:ext uri="{FF2B5EF4-FFF2-40B4-BE49-F238E27FC236}">
                <a16:creationId xmlns:a16="http://schemas.microsoft.com/office/drawing/2014/main" id="{23BA05FF-A8FC-44DA-9274-C4C1526BA59B}"/>
              </a:ext>
            </a:extLst>
          </p:cNvPr>
          <p:cNvSpPr>
            <a:spLocks noChangeArrowheads="1"/>
          </p:cNvSpPr>
          <p:nvPr/>
        </p:nvSpPr>
        <p:spPr bwMode="auto">
          <a:xfrm>
            <a:off x="6511253"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7" name="Rectangle 42">
            <a:extLst>
              <a:ext uri="{FF2B5EF4-FFF2-40B4-BE49-F238E27FC236}">
                <a16:creationId xmlns:a16="http://schemas.microsoft.com/office/drawing/2014/main" id="{4E2D5D60-784A-434C-9E95-26ADF4C1DF3D}"/>
              </a:ext>
            </a:extLst>
          </p:cNvPr>
          <p:cNvSpPr>
            <a:spLocks noChangeArrowheads="1"/>
          </p:cNvSpPr>
          <p:nvPr/>
        </p:nvSpPr>
        <p:spPr bwMode="auto">
          <a:xfrm>
            <a:off x="4918384" y="2575444"/>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8" name="Rectangle 42">
            <a:extLst>
              <a:ext uri="{FF2B5EF4-FFF2-40B4-BE49-F238E27FC236}">
                <a16:creationId xmlns:a16="http://schemas.microsoft.com/office/drawing/2014/main" id="{9C170320-70B9-454B-BDD2-8B83F78EC29D}"/>
              </a:ext>
            </a:extLst>
          </p:cNvPr>
          <p:cNvSpPr>
            <a:spLocks noChangeArrowheads="1"/>
          </p:cNvSpPr>
          <p:nvPr/>
        </p:nvSpPr>
        <p:spPr bwMode="auto">
          <a:xfrm>
            <a:off x="8135095" y="4169525"/>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9" name="Rectangle 42">
            <a:extLst>
              <a:ext uri="{FF2B5EF4-FFF2-40B4-BE49-F238E27FC236}">
                <a16:creationId xmlns:a16="http://schemas.microsoft.com/office/drawing/2014/main" id="{B251C69B-2CAD-436D-8FC4-0A41E2819773}"/>
              </a:ext>
            </a:extLst>
          </p:cNvPr>
          <p:cNvSpPr>
            <a:spLocks noChangeArrowheads="1"/>
          </p:cNvSpPr>
          <p:nvPr/>
        </p:nvSpPr>
        <p:spPr bwMode="auto">
          <a:xfrm>
            <a:off x="9756460"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0" name="Rectangle 42">
            <a:extLst>
              <a:ext uri="{FF2B5EF4-FFF2-40B4-BE49-F238E27FC236}">
                <a16:creationId xmlns:a16="http://schemas.microsoft.com/office/drawing/2014/main" id="{7ED77EC5-8A49-4809-AF65-5AD58966D748}"/>
              </a:ext>
            </a:extLst>
          </p:cNvPr>
          <p:cNvSpPr>
            <a:spLocks noChangeArrowheads="1"/>
          </p:cNvSpPr>
          <p:nvPr/>
        </p:nvSpPr>
        <p:spPr bwMode="auto">
          <a:xfrm>
            <a:off x="6507149"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1" name="Rectangle 42">
            <a:extLst>
              <a:ext uri="{FF2B5EF4-FFF2-40B4-BE49-F238E27FC236}">
                <a16:creationId xmlns:a16="http://schemas.microsoft.com/office/drawing/2014/main" id="{292413F8-AFBA-4E7A-A27D-76AB6F800047}"/>
              </a:ext>
            </a:extLst>
          </p:cNvPr>
          <p:cNvSpPr>
            <a:spLocks noChangeArrowheads="1"/>
          </p:cNvSpPr>
          <p:nvPr/>
        </p:nvSpPr>
        <p:spPr bwMode="auto">
          <a:xfrm>
            <a:off x="4914280" y="41687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2" name="Rectangle 42">
            <a:extLst>
              <a:ext uri="{FF2B5EF4-FFF2-40B4-BE49-F238E27FC236}">
                <a16:creationId xmlns:a16="http://schemas.microsoft.com/office/drawing/2014/main" id="{F2E1DC14-525C-4D82-906A-0DE36CFA48B5}"/>
              </a:ext>
            </a:extLst>
          </p:cNvPr>
          <p:cNvSpPr>
            <a:spLocks noChangeArrowheads="1"/>
          </p:cNvSpPr>
          <p:nvPr/>
        </p:nvSpPr>
        <p:spPr bwMode="auto">
          <a:xfrm>
            <a:off x="9756460" y="973797"/>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33" name="TextBox 132">
            <a:extLst>
              <a:ext uri="{FF2B5EF4-FFF2-40B4-BE49-F238E27FC236}">
                <a16:creationId xmlns:a16="http://schemas.microsoft.com/office/drawing/2014/main" id="{535B2A1C-11A1-4C23-B14F-329705BA07CB}"/>
              </a:ext>
            </a:extLst>
          </p:cNvPr>
          <p:cNvSpPr txBox="1"/>
          <p:nvPr/>
        </p:nvSpPr>
        <p:spPr>
          <a:xfrm>
            <a:off x="5167972" y="5633670"/>
            <a:ext cx="97171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PURPOSE</a:t>
            </a:r>
          </a:p>
        </p:txBody>
      </p:sp>
      <p:sp>
        <p:nvSpPr>
          <p:cNvPr id="134" name="TextBox 133">
            <a:extLst>
              <a:ext uri="{FF2B5EF4-FFF2-40B4-BE49-F238E27FC236}">
                <a16:creationId xmlns:a16="http://schemas.microsoft.com/office/drawing/2014/main" id="{4FE4695B-C526-41C5-A474-8F66711FE7F3}"/>
              </a:ext>
            </a:extLst>
          </p:cNvPr>
          <p:cNvSpPr txBox="1"/>
          <p:nvPr/>
        </p:nvSpPr>
        <p:spPr>
          <a:xfrm>
            <a:off x="6803858" y="5633670"/>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WORK</a:t>
            </a:r>
          </a:p>
        </p:txBody>
      </p:sp>
      <p:sp>
        <p:nvSpPr>
          <p:cNvPr id="135" name="TextBox 134">
            <a:extLst>
              <a:ext uri="{FF2B5EF4-FFF2-40B4-BE49-F238E27FC236}">
                <a16:creationId xmlns:a16="http://schemas.microsoft.com/office/drawing/2014/main" id="{3431D736-1F5C-4A39-BFD6-A7D0DCE851C0}"/>
              </a:ext>
            </a:extLst>
          </p:cNvPr>
          <p:cNvSpPr txBox="1"/>
          <p:nvPr/>
        </p:nvSpPr>
        <p:spPr>
          <a:xfrm>
            <a:off x="8106369" y="5633670"/>
            <a:ext cx="1583171"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effectLst/>
                <a:uLnTx/>
                <a:uFillTx/>
                <a:latin typeface="Arial"/>
                <a:ea typeface="+mn-ea"/>
                <a:cs typeface="+mn-cs"/>
              </a:rPr>
              <a:t>TOTAL</a:t>
            </a:r>
            <a:r>
              <a:rPr kumimoji="0" lang="en-GB" sz="1100" i="0" u="none" strike="noStrike" kern="1200" cap="none" spc="0" normalizeH="0" baseline="0" noProof="0" dirty="0">
                <a:ln>
                  <a:noFill/>
                </a:ln>
                <a:solidFill>
                  <a:schemeClr val="bg1">
                    <a:lumMod val="95000"/>
                  </a:schemeClr>
                </a:solidFill>
                <a:effectLst/>
                <a:uLnTx/>
                <a:uFillTx/>
                <a:latin typeface="Arial"/>
                <a:ea typeface="+mn-ea"/>
                <a:cs typeface="+mn-cs"/>
              </a:rPr>
              <a:t> </a:t>
            </a:r>
            <a:r>
              <a:rPr kumimoji="0" lang="en-GB" sz="1100" i="0" u="none" strike="noStrike" kern="1200" cap="none" spc="0" normalizeH="0" baseline="0" noProof="0" dirty="0">
                <a:ln>
                  <a:noFill/>
                </a:ln>
                <a:effectLst/>
                <a:uLnTx/>
                <a:uFillTx/>
                <a:latin typeface="Arial"/>
                <a:ea typeface="+mn-ea"/>
                <a:cs typeface="+mn-cs"/>
              </a:rPr>
              <a:t>REWARDS</a:t>
            </a:r>
          </a:p>
        </p:txBody>
      </p:sp>
      <p:sp>
        <p:nvSpPr>
          <p:cNvPr id="136" name="TextBox 135">
            <a:extLst>
              <a:ext uri="{FF2B5EF4-FFF2-40B4-BE49-F238E27FC236}">
                <a16:creationId xmlns:a16="http://schemas.microsoft.com/office/drawing/2014/main" id="{7CB22D3B-E0EE-41BA-9A37-E4B097F40DBD}"/>
              </a:ext>
            </a:extLst>
          </p:cNvPr>
          <p:cNvSpPr txBox="1"/>
          <p:nvPr/>
        </p:nvSpPr>
        <p:spPr>
          <a:xfrm>
            <a:off x="10009017" y="5633670"/>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PEOPLE</a:t>
            </a:r>
          </a:p>
        </p:txBody>
      </p:sp>
      <p:sp>
        <p:nvSpPr>
          <p:cNvPr id="137" name="TextBox 136">
            <a:extLst>
              <a:ext uri="{FF2B5EF4-FFF2-40B4-BE49-F238E27FC236}">
                <a16:creationId xmlns:a16="http://schemas.microsoft.com/office/drawing/2014/main" id="{52E3BC6E-A623-4474-A777-03273E72967F}"/>
              </a:ext>
            </a:extLst>
          </p:cNvPr>
          <p:cNvSpPr txBox="1"/>
          <p:nvPr/>
        </p:nvSpPr>
        <p:spPr>
          <a:xfrm>
            <a:off x="3571201" y="5098900"/>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ESSENTIALS</a:t>
            </a:r>
          </a:p>
        </p:txBody>
      </p:sp>
      <p:sp>
        <p:nvSpPr>
          <p:cNvPr id="138" name="TextBox 137">
            <a:extLst>
              <a:ext uri="{FF2B5EF4-FFF2-40B4-BE49-F238E27FC236}">
                <a16:creationId xmlns:a16="http://schemas.microsoft.com/office/drawing/2014/main" id="{8247321A-DF3D-4BF0-AF90-C56B215BFA02}"/>
              </a:ext>
            </a:extLst>
          </p:cNvPr>
          <p:cNvSpPr txBox="1"/>
          <p:nvPr/>
        </p:nvSpPr>
        <p:spPr>
          <a:xfrm>
            <a:off x="3541552" y="3526931"/>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EMPHASIS</a:t>
            </a:r>
          </a:p>
        </p:txBody>
      </p:sp>
      <p:sp>
        <p:nvSpPr>
          <p:cNvPr id="139" name="TextBox 138">
            <a:extLst>
              <a:ext uri="{FF2B5EF4-FFF2-40B4-BE49-F238E27FC236}">
                <a16:creationId xmlns:a16="http://schemas.microsoft.com/office/drawing/2014/main" id="{74349359-020C-4024-80BC-AA2AF9C7A1A9}"/>
              </a:ext>
            </a:extLst>
          </p:cNvPr>
          <p:cNvSpPr txBox="1"/>
          <p:nvPr/>
        </p:nvSpPr>
        <p:spPr>
          <a:xfrm>
            <a:off x="3540512" y="1928393"/>
            <a:ext cx="1195032"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a:ea typeface="+mn-ea"/>
                <a:cs typeface="+mn-cs"/>
              </a:rPr>
              <a:t>EXCELLENCE</a:t>
            </a:r>
          </a:p>
        </p:txBody>
      </p:sp>
      <p:sp>
        <p:nvSpPr>
          <p:cNvPr id="152" name="Rectangle 151">
            <a:extLst>
              <a:ext uri="{FF2B5EF4-FFF2-40B4-BE49-F238E27FC236}">
                <a16:creationId xmlns:a16="http://schemas.microsoft.com/office/drawing/2014/main" id="{1887E6DA-A7C1-423E-A4B8-3F140AF6EEF1}"/>
              </a:ext>
            </a:extLst>
          </p:cNvPr>
          <p:cNvSpPr/>
          <p:nvPr/>
        </p:nvSpPr>
        <p:spPr>
          <a:xfrm>
            <a:off x="4939219" y="1477960"/>
            <a:ext cx="140086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3" name="Rectangle 152">
            <a:extLst>
              <a:ext uri="{FF2B5EF4-FFF2-40B4-BE49-F238E27FC236}">
                <a16:creationId xmlns:a16="http://schemas.microsoft.com/office/drawing/2014/main" id="{1FF78796-3503-49CD-971B-BB6D8C37C1D6}"/>
              </a:ext>
            </a:extLst>
          </p:cNvPr>
          <p:cNvSpPr/>
          <p:nvPr/>
        </p:nvSpPr>
        <p:spPr>
          <a:xfrm>
            <a:off x="6576307" y="1561060"/>
            <a:ext cx="137687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4" name="Rectangle 153">
            <a:extLst>
              <a:ext uri="{FF2B5EF4-FFF2-40B4-BE49-F238E27FC236}">
                <a16:creationId xmlns:a16="http://schemas.microsoft.com/office/drawing/2014/main" id="{94C2FE63-D9C4-475D-BDBD-EBF2F2D72291}"/>
              </a:ext>
            </a:extLst>
          </p:cNvPr>
          <p:cNvSpPr/>
          <p:nvPr/>
        </p:nvSpPr>
        <p:spPr>
          <a:xfrm>
            <a:off x="8239206" y="1727258"/>
            <a:ext cx="122682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5" name="Rectangle 154">
            <a:extLst>
              <a:ext uri="{FF2B5EF4-FFF2-40B4-BE49-F238E27FC236}">
                <a16:creationId xmlns:a16="http://schemas.microsoft.com/office/drawing/2014/main" id="{E9A9D250-8110-41B5-B78D-22005A6C1510}"/>
              </a:ext>
            </a:extLst>
          </p:cNvPr>
          <p:cNvSpPr/>
          <p:nvPr/>
        </p:nvSpPr>
        <p:spPr>
          <a:xfrm>
            <a:off x="9786133" y="1561060"/>
            <a:ext cx="140159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6" name="Rectangle 42">
            <a:extLst>
              <a:ext uri="{FF2B5EF4-FFF2-40B4-BE49-F238E27FC236}">
                <a16:creationId xmlns:a16="http://schemas.microsoft.com/office/drawing/2014/main" id="{968958B2-A83A-4879-B4F3-4963480F6FDC}"/>
              </a:ext>
            </a:extLst>
          </p:cNvPr>
          <p:cNvSpPr>
            <a:spLocks noChangeArrowheads="1"/>
          </p:cNvSpPr>
          <p:nvPr/>
        </p:nvSpPr>
        <p:spPr bwMode="auto">
          <a:xfrm>
            <a:off x="4955416"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7" name="Rectangle 42">
            <a:extLst>
              <a:ext uri="{FF2B5EF4-FFF2-40B4-BE49-F238E27FC236}">
                <a16:creationId xmlns:a16="http://schemas.microsoft.com/office/drawing/2014/main" id="{514B3B35-DE80-428D-87A6-2A4EC2CA9A9C}"/>
              </a:ext>
            </a:extLst>
          </p:cNvPr>
          <p:cNvSpPr>
            <a:spLocks noChangeArrowheads="1"/>
          </p:cNvSpPr>
          <p:nvPr/>
        </p:nvSpPr>
        <p:spPr bwMode="auto">
          <a:xfrm>
            <a:off x="6562516"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8" name="Rectangle 42">
            <a:extLst>
              <a:ext uri="{FF2B5EF4-FFF2-40B4-BE49-F238E27FC236}">
                <a16:creationId xmlns:a16="http://schemas.microsoft.com/office/drawing/2014/main" id="{FB0BA79B-F453-442C-BFD1-B434C0154D6A}"/>
              </a:ext>
            </a:extLst>
          </p:cNvPr>
          <p:cNvSpPr>
            <a:spLocks noChangeArrowheads="1"/>
          </p:cNvSpPr>
          <p:nvPr/>
        </p:nvSpPr>
        <p:spPr bwMode="auto">
          <a:xfrm>
            <a:off x="8183879"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9" name="Rectangle 42">
            <a:extLst>
              <a:ext uri="{FF2B5EF4-FFF2-40B4-BE49-F238E27FC236}">
                <a16:creationId xmlns:a16="http://schemas.microsoft.com/office/drawing/2014/main" id="{7AA52781-A84F-4047-807C-FAB843D50C24}"/>
              </a:ext>
            </a:extLst>
          </p:cNvPr>
          <p:cNvSpPr>
            <a:spLocks noChangeArrowheads="1"/>
          </p:cNvSpPr>
          <p:nvPr/>
        </p:nvSpPr>
        <p:spPr bwMode="auto">
          <a:xfrm>
            <a:off x="9800645" y="3098250"/>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60" name="Rectangle 42">
            <a:extLst>
              <a:ext uri="{FF2B5EF4-FFF2-40B4-BE49-F238E27FC236}">
                <a16:creationId xmlns:a16="http://schemas.microsoft.com/office/drawing/2014/main" id="{55D99F3C-8867-48B3-98E6-4871F1805AE5}"/>
              </a:ext>
            </a:extLst>
          </p:cNvPr>
          <p:cNvSpPr>
            <a:spLocks noChangeArrowheads="1"/>
          </p:cNvSpPr>
          <p:nvPr/>
        </p:nvSpPr>
        <p:spPr bwMode="auto">
          <a:xfrm>
            <a:off x="4975868" y="4723509"/>
            <a:ext cx="1399207"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100" b="1" dirty="0">
              <a:solidFill>
                <a:schemeClr val="tx1">
                  <a:lumMod val="65000"/>
                  <a:lumOff val="35000"/>
                </a:schemeClr>
              </a:solidFill>
              <a:cs typeface="Arial" charset="0"/>
            </a:endParaRPr>
          </a:p>
        </p:txBody>
      </p:sp>
      <p:sp>
        <p:nvSpPr>
          <p:cNvPr id="161" name="Rectangle 160">
            <a:extLst>
              <a:ext uri="{FF2B5EF4-FFF2-40B4-BE49-F238E27FC236}">
                <a16:creationId xmlns:a16="http://schemas.microsoft.com/office/drawing/2014/main" id="{7F00FAA9-17B8-4E41-A299-862E5FF0346F}"/>
              </a:ext>
            </a:extLst>
          </p:cNvPr>
          <p:cNvSpPr>
            <a:spLocks noChangeArrowheads="1"/>
          </p:cNvSpPr>
          <p:nvPr/>
        </p:nvSpPr>
        <p:spPr bwMode="auto">
          <a:xfrm>
            <a:off x="6555733" y="4723509"/>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2" name="Rectangle 42">
            <a:extLst>
              <a:ext uri="{FF2B5EF4-FFF2-40B4-BE49-F238E27FC236}">
                <a16:creationId xmlns:a16="http://schemas.microsoft.com/office/drawing/2014/main" id="{C6DCF7D5-F276-47F5-984D-64A9425D2323}"/>
              </a:ext>
            </a:extLst>
          </p:cNvPr>
          <p:cNvSpPr>
            <a:spLocks noChangeArrowheads="1"/>
          </p:cNvSpPr>
          <p:nvPr/>
        </p:nvSpPr>
        <p:spPr bwMode="auto">
          <a:xfrm>
            <a:off x="8197066" y="4723509"/>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3" name="Rectangle 162">
            <a:extLst>
              <a:ext uri="{FF2B5EF4-FFF2-40B4-BE49-F238E27FC236}">
                <a16:creationId xmlns:a16="http://schemas.microsoft.com/office/drawing/2014/main" id="{3BFEB2CE-4180-42B4-821C-98DB10CA7D51}"/>
              </a:ext>
            </a:extLst>
          </p:cNvPr>
          <p:cNvSpPr>
            <a:spLocks noChangeArrowheads="1"/>
          </p:cNvSpPr>
          <p:nvPr/>
        </p:nvSpPr>
        <p:spPr bwMode="auto">
          <a:xfrm>
            <a:off x="9800645" y="4723509"/>
            <a:ext cx="1375206"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pic>
        <p:nvPicPr>
          <p:cNvPr id="176" name="Picture 175">
            <a:extLst>
              <a:ext uri="{FF2B5EF4-FFF2-40B4-BE49-F238E27FC236}">
                <a16:creationId xmlns:a16="http://schemas.microsoft.com/office/drawing/2014/main" id="{40697F52-4375-4F02-B8D1-112435D19266}"/>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891925" y="2973699"/>
            <a:ext cx="487210" cy="440321"/>
          </a:xfrm>
          <a:prstGeom prst="rect">
            <a:avLst/>
          </a:prstGeom>
        </p:spPr>
      </p:pic>
      <p:pic>
        <p:nvPicPr>
          <p:cNvPr id="177" name="Picture 176">
            <a:extLst>
              <a:ext uri="{FF2B5EF4-FFF2-40B4-BE49-F238E27FC236}">
                <a16:creationId xmlns:a16="http://schemas.microsoft.com/office/drawing/2014/main" id="{3ED546A9-3B39-400C-8B25-4370D150AF41}"/>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891925" y="4559353"/>
            <a:ext cx="492206" cy="444836"/>
          </a:xfrm>
          <a:prstGeom prst="rect">
            <a:avLst/>
          </a:prstGeom>
        </p:spPr>
      </p:pic>
      <p:pic>
        <p:nvPicPr>
          <p:cNvPr id="178" name="Picture 177">
            <a:extLst>
              <a:ext uri="{FF2B5EF4-FFF2-40B4-BE49-F238E27FC236}">
                <a16:creationId xmlns:a16="http://schemas.microsoft.com/office/drawing/2014/main" id="{C58CC475-8B69-4FDF-92FD-C9E34A9DFE4A}"/>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915610" y="1321083"/>
            <a:ext cx="444836" cy="444836"/>
          </a:xfrm>
          <a:prstGeom prst="rect">
            <a:avLst/>
          </a:prstGeom>
        </p:spPr>
      </p:pic>
      <p:sp>
        <p:nvSpPr>
          <p:cNvPr id="19" name="Slide Number Placeholder 18"/>
          <p:cNvSpPr>
            <a:spLocks noGrp="1"/>
          </p:cNvSpPr>
          <p:nvPr>
            <p:ph type="sldNum" sz="quarter" idx="4"/>
          </p:nvPr>
        </p:nvSpPr>
        <p:spPr>
          <a:xfrm>
            <a:off x="11234653" y="6532776"/>
            <a:ext cx="508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19</a:t>
            </a:fld>
            <a:endParaRPr lang="en-US" dirty="0"/>
          </a:p>
        </p:txBody>
      </p:sp>
      <p:sp>
        <p:nvSpPr>
          <p:cNvPr id="9" name="Rectangle 8">
            <a:extLst>
              <a:ext uri="{FF2B5EF4-FFF2-40B4-BE49-F238E27FC236}">
                <a16:creationId xmlns:a16="http://schemas.microsoft.com/office/drawing/2014/main" id="{54ACAF58-1D19-43BE-8386-7B8165312C50}"/>
              </a:ext>
            </a:extLst>
          </p:cNvPr>
          <p:cNvSpPr>
            <a:spLocks/>
          </p:cNvSpPr>
          <p:nvPr/>
        </p:nvSpPr>
        <p:spPr>
          <a:xfrm>
            <a:off x="4941714"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INSPIRATION</a:t>
            </a:r>
          </a:p>
        </p:txBody>
      </p:sp>
      <p:sp>
        <p:nvSpPr>
          <p:cNvPr id="10" name="Rectangle 9">
            <a:extLst>
              <a:ext uri="{FF2B5EF4-FFF2-40B4-BE49-F238E27FC236}">
                <a16:creationId xmlns:a16="http://schemas.microsoft.com/office/drawing/2014/main" id="{ACCEFD6B-BAC7-4A00-8991-590BCCF19136}"/>
              </a:ext>
            </a:extLst>
          </p:cNvPr>
          <p:cNvSpPr>
            <a:spLocks/>
          </p:cNvSpPr>
          <p:nvPr/>
        </p:nvSpPr>
        <p:spPr>
          <a:xfrm>
            <a:off x="6548416"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DRIVE</a:t>
            </a:r>
            <a:endParaRPr lang="en-US" sz="1100" b="1" i="1" dirty="0">
              <a:solidFill>
                <a:schemeClr val="bg1"/>
              </a:solidFill>
              <a:cs typeface="Arial" charset="0"/>
            </a:endParaRPr>
          </a:p>
        </p:txBody>
      </p:sp>
      <p:sp>
        <p:nvSpPr>
          <p:cNvPr id="12" name="Rectangle 11">
            <a:extLst>
              <a:ext uri="{FF2B5EF4-FFF2-40B4-BE49-F238E27FC236}">
                <a16:creationId xmlns:a16="http://schemas.microsoft.com/office/drawing/2014/main" id="{DFCAB24E-AF3C-41AB-8537-8473E12C95BA}"/>
              </a:ext>
            </a:extLst>
          </p:cNvPr>
          <p:cNvSpPr>
            <a:spLocks/>
          </p:cNvSpPr>
          <p:nvPr/>
        </p:nvSpPr>
        <p:spPr>
          <a:xfrm>
            <a:off x="8165088" y="905362"/>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GROWTH</a:t>
            </a:r>
            <a:endParaRPr lang="en-US" sz="1100" b="1" i="1" dirty="0">
              <a:solidFill>
                <a:schemeClr val="bg1"/>
              </a:solidFill>
              <a:cs typeface="Arial" charset="0"/>
            </a:endParaRPr>
          </a:p>
        </p:txBody>
      </p:sp>
      <p:sp>
        <p:nvSpPr>
          <p:cNvPr id="13" name="Rectangle 12">
            <a:extLst>
              <a:ext uri="{FF2B5EF4-FFF2-40B4-BE49-F238E27FC236}">
                <a16:creationId xmlns:a16="http://schemas.microsoft.com/office/drawing/2014/main" id="{F4339687-6D8D-4909-9A06-3E58B1334FF1}"/>
              </a:ext>
            </a:extLst>
          </p:cNvPr>
          <p:cNvSpPr>
            <a:spLocks/>
          </p:cNvSpPr>
          <p:nvPr/>
        </p:nvSpPr>
        <p:spPr>
          <a:xfrm>
            <a:off x="9771613" y="905362"/>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TRUST</a:t>
            </a:r>
            <a:endParaRPr lang="en-US" sz="1100" b="1" i="1" dirty="0">
              <a:solidFill>
                <a:schemeClr val="bg1"/>
              </a:solidFill>
              <a:cs typeface="Arial" charset="0"/>
            </a:endParaRPr>
          </a:p>
        </p:txBody>
      </p:sp>
      <p:sp>
        <p:nvSpPr>
          <p:cNvPr id="15" name="Rectangle 14">
            <a:extLst>
              <a:ext uri="{FF2B5EF4-FFF2-40B4-BE49-F238E27FC236}">
                <a16:creationId xmlns:a16="http://schemas.microsoft.com/office/drawing/2014/main" id="{8536109B-A6D0-4262-8F7B-5AC365A054C8}"/>
              </a:ext>
            </a:extLst>
          </p:cNvPr>
          <p:cNvSpPr>
            <a:spLocks/>
          </p:cNvSpPr>
          <p:nvPr/>
        </p:nvSpPr>
        <p:spPr>
          <a:xfrm>
            <a:off x="4941714"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INCLUSION</a:t>
            </a:r>
            <a:endParaRPr lang="en-US" sz="1100" b="1" i="1" dirty="0">
              <a:solidFill>
                <a:schemeClr val="bg1"/>
              </a:solidFill>
              <a:cs typeface="Arial" charset="0"/>
            </a:endParaRPr>
          </a:p>
        </p:txBody>
      </p:sp>
      <p:sp>
        <p:nvSpPr>
          <p:cNvPr id="16" name="Rectangle 15">
            <a:extLst>
              <a:ext uri="{FF2B5EF4-FFF2-40B4-BE49-F238E27FC236}">
                <a16:creationId xmlns:a16="http://schemas.microsoft.com/office/drawing/2014/main" id="{7EA5550E-406A-415D-B31E-992BB72A3A62}"/>
              </a:ext>
            </a:extLst>
          </p:cNvPr>
          <p:cNvSpPr>
            <a:spLocks/>
          </p:cNvSpPr>
          <p:nvPr/>
        </p:nvSpPr>
        <p:spPr>
          <a:xfrm>
            <a:off x="6548416" y="2480339"/>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VOICE</a:t>
            </a:r>
          </a:p>
        </p:txBody>
      </p:sp>
      <p:sp>
        <p:nvSpPr>
          <p:cNvPr id="17" name="Rectangle 16">
            <a:extLst>
              <a:ext uri="{FF2B5EF4-FFF2-40B4-BE49-F238E27FC236}">
                <a16:creationId xmlns:a16="http://schemas.microsoft.com/office/drawing/2014/main" id="{6D1C42AE-6471-40D9-8747-0C44A251CAAB}"/>
              </a:ext>
            </a:extLst>
          </p:cNvPr>
          <p:cNvSpPr>
            <a:spLocks/>
          </p:cNvSpPr>
          <p:nvPr/>
        </p:nvSpPr>
        <p:spPr>
          <a:xfrm>
            <a:off x="8165087" y="2480339"/>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CAPABILITY</a:t>
            </a:r>
            <a:endParaRPr lang="en-US" sz="1100" b="1" i="1" dirty="0">
              <a:solidFill>
                <a:schemeClr val="bg1"/>
              </a:solidFill>
              <a:cs typeface="Arial" charset="0"/>
            </a:endParaRPr>
          </a:p>
        </p:txBody>
      </p:sp>
      <p:sp>
        <p:nvSpPr>
          <p:cNvPr id="18" name="Rectangle 17">
            <a:extLst>
              <a:ext uri="{FF2B5EF4-FFF2-40B4-BE49-F238E27FC236}">
                <a16:creationId xmlns:a16="http://schemas.microsoft.com/office/drawing/2014/main" id="{FC4A8B18-46F4-42D2-87E7-49542296DFDD}"/>
              </a:ext>
            </a:extLst>
          </p:cNvPr>
          <p:cNvSpPr>
            <a:spLocks/>
          </p:cNvSpPr>
          <p:nvPr/>
        </p:nvSpPr>
        <p:spPr>
          <a:xfrm>
            <a:off x="9771613" y="2480339"/>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COLLABORATION</a:t>
            </a:r>
            <a:endParaRPr lang="en-US" sz="1100" b="1" i="1" dirty="0">
              <a:solidFill>
                <a:schemeClr val="bg1"/>
              </a:solidFill>
              <a:cs typeface="Arial" charset="0"/>
            </a:endParaRPr>
          </a:p>
        </p:txBody>
      </p:sp>
      <p:sp>
        <p:nvSpPr>
          <p:cNvPr id="20" name="Rectangle 19">
            <a:extLst>
              <a:ext uri="{FF2B5EF4-FFF2-40B4-BE49-F238E27FC236}">
                <a16:creationId xmlns:a16="http://schemas.microsoft.com/office/drawing/2014/main" id="{5012FDDC-87EB-49B4-9345-BBE10E743044}"/>
              </a:ext>
            </a:extLst>
          </p:cNvPr>
          <p:cNvSpPr>
            <a:spLocks/>
          </p:cNvSpPr>
          <p:nvPr/>
        </p:nvSpPr>
        <p:spPr>
          <a:xfrm>
            <a:off x="4941714"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UNDERSTANDING</a:t>
            </a:r>
            <a:endParaRPr lang="en-US" sz="1100" b="1" dirty="0">
              <a:solidFill>
                <a:schemeClr val="bg1"/>
              </a:solidFill>
              <a:cs typeface="Arial" charset="0"/>
            </a:endParaRPr>
          </a:p>
        </p:txBody>
      </p:sp>
      <p:sp>
        <p:nvSpPr>
          <p:cNvPr id="21" name="Rectangle 20">
            <a:extLst>
              <a:ext uri="{FF2B5EF4-FFF2-40B4-BE49-F238E27FC236}">
                <a16:creationId xmlns:a16="http://schemas.microsoft.com/office/drawing/2014/main" id="{1AEB69C2-8016-4449-A98F-B0752EBB8466}"/>
              </a:ext>
            </a:extLst>
          </p:cNvPr>
          <p:cNvSpPr>
            <a:spLocks/>
          </p:cNvSpPr>
          <p:nvPr/>
        </p:nvSpPr>
        <p:spPr>
          <a:xfrm>
            <a:off x="6548416"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ORGANISATION</a:t>
            </a:r>
            <a:endParaRPr lang="en-US" sz="1100" b="1" i="1" dirty="0">
              <a:solidFill>
                <a:schemeClr val="bg1"/>
              </a:solidFill>
              <a:cs typeface="Arial" charset="0"/>
            </a:endParaRPr>
          </a:p>
        </p:txBody>
      </p:sp>
      <p:sp>
        <p:nvSpPr>
          <p:cNvPr id="22" name="Rectangle 21">
            <a:extLst>
              <a:ext uri="{FF2B5EF4-FFF2-40B4-BE49-F238E27FC236}">
                <a16:creationId xmlns:a16="http://schemas.microsoft.com/office/drawing/2014/main" id="{7B338980-81B8-465C-9A44-B76378B0027D}"/>
              </a:ext>
            </a:extLst>
          </p:cNvPr>
          <p:cNvSpPr>
            <a:spLocks/>
          </p:cNvSpPr>
          <p:nvPr/>
        </p:nvSpPr>
        <p:spPr>
          <a:xfrm>
            <a:off x="8165088"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rPr>
              <a:t>SECURITY</a:t>
            </a:r>
            <a:endParaRPr lang="en-US" sz="1100" b="1" i="1" dirty="0">
              <a:solidFill>
                <a:schemeClr val="bg1"/>
              </a:solidFill>
              <a:cs typeface="Arial" charset="0"/>
            </a:endParaRPr>
          </a:p>
        </p:txBody>
      </p:sp>
      <p:sp>
        <p:nvSpPr>
          <p:cNvPr id="23" name="Rectangle 22">
            <a:extLst>
              <a:ext uri="{FF2B5EF4-FFF2-40B4-BE49-F238E27FC236}">
                <a16:creationId xmlns:a16="http://schemas.microsoft.com/office/drawing/2014/main" id="{0C770919-ED8C-4B91-855F-3B5727F2EB3E}"/>
              </a:ext>
            </a:extLst>
          </p:cNvPr>
          <p:cNvSpPr>
            <a:spLocks/>
          </p:cNvSpPr>
          <p:nvPr/>
        </p:nvSpPr>
        <p:spPr>
          <a:xfrm>
            <a:off x="9771613" y="4094317"/>
            <a:ext cx="146304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SUPPORT</a:t>
            </a:r>
            <a:endParaRPr lang="en-US" sz="1100" b="1" i="1" dirty="0">
              <a:solidFill>
                <a:schemeClr val="bg1"/>
              </a:solidFill>
              <a:cs typeface="Arial" charset="0"/>
            </a:endParaRPr>
          </a:p>
        </p:txBody>
      </p:sp>
      <p:sp>
        <p:nvSpPr>
          <p:cNvPr id="191" name="Rectangle 190">
            <a:extLst>
              <a:ext uri="{FF2B5EF4-FFF2-40B4-BE49-F238E27FC236}">
                <a16:creationId xmlns:a16="http://schemas.microsoft.com/office/drawing/2014/main" id="{A591CE7C-1B5F-4D78-A4FF-16C7B2C7DA43}"/>
              </a:ext>
            </a:extLst>
          </p:cNvPr>
          <p:cNvSpPr/>
          <p:nvPr/>
        </p:nvSpPr>
        <p:spPr>
          <a:xfrm>
            <a:off x="4966662" y="1506816"/>
            <a:ext cx="140087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totally inspired by our vision, we’re a responsible company”</a:t>
            </a:r>
          </a:p>
        </p:txBody>
      </p:sp>
      <p:sp>
        <p:nvSpPr>
          <p:cNvPr id="192" name="Rectangle 191">
            <a:extLst>
              <a:ext uri="{FF2B5EF4-FFF2-40B4-BE49-F238E27FC236}">
                <a16:creationId xmlns:a16="http://schemas.microsoft.com/office/drawing/2014/main" id="{9F1CEBE6-16D6-4C6C-BCDE-99DFF727D6B7}"/>
              </a:ext>
            </a:extLst>
          </p:cNvPr>
          <p:cNvSpPr/>
          <p:nvPr/>
        </p:nvSpPr>
        <p:spPr>
          <a:xfrm>
            <a:off x="6573662" y="1405125"/>
            <a:ext cx="1447941" cy="854080"/>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agile, totally focused on our customers, with market leading products &amp; services”</a:t>
            </a:r>
          </a:p>
        </p:txBody>
      </p:sp>
      <p:sp>
        <p:nvSpPr>
          <p:cNvPr id="193" name="Rectangle 192">
            <a:extLst>
              <a:ext uri="{FF2B5EF4-FFF2-40B4-BE49-F238E27FC236}">
                <a16:creationId xmlns:a16="http://schemas.microsoft.com/office/drawing/2014/main" id="{1D758C15-9CE1-4D95-81FE-C423DF235354}"/>
              </a:ext>
            </a:extLst>
          </p:cNvPr>
          <p:cNvSpPr/>
          <p:nvPr/>
        </p:nvSpPr>
        <p:spPr>
          <a:xfrm>
            <a:off x="8263670" y="1476341"/>
            <a:ext cx="1226823"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excelling in my career and achieving my potential</a:t>
            </a:r>
            <a:r>
              <a:rPr lang="en-US" sz="1100" i="1" dirty="0">
                <a:solidFill>
                  <a:schemeClr val="bg1"/>
                </a:solidFill>
                <a:cs typeface="Arial" charset="0"/>
              </a:rPr>
              <a:t>”</a:t>
            </a:r>
          </a:p>
        </p:txBody>
      </p:sp>
      <p:sp>
        <p:nvSpPr>
          <p:cNvPr id="194" name="Rectangle 193">
            <a:extLst>
              <a:ext uri="{FF2B5EF4-FFF2-40B4-BE49-F238E27FC236}">
                <a16:creationId xmlns:a16="http://schemas.microsoft.com/office/drawing/2014/main" id="{6EC077F9-CA57-469B-ACA5-09631FE51A8B}"/>
              </a:ext>
            </a:extLst>
          </p:cNvPr>
          <p:cNvSpPr/>
          <p:nvPr/>
        </p:nvSpPr>
        <p:spPr>
          <a:xfrm>
            <a:off x="9783488" y="1438174"/>
            <a:ext cx="144000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confident in leadership, they treat us with dignity &amp; respect”</a:t>
            </a:r>
          </a:p>
        </p:txBody>
      </p:sp>
      <p:sp>
        <p:nvSpPr>
          <p:cNvPr id="195" name="Rectangle 42">
            <a:extLst>
              <a:ext uri="{FF2B5EF4-FFF2-40B4-BE49-F238E27FC236}">
                <a16:creationId xmlns:a16="http://schemas.microsoft.com/office/drawing/2014/main" id="{B935BD1B-B1F6-4A34-A7C8-E110E08528AE}"/>
              </a:ext>
            </a:extLst>
          </p:cNvPr>
          <p:cNvSpPr>
            <a:spLocks noChangeArrowheads="1"/>
          </p:cNvSpPr>
          <p:nvPr/>
        </p:nvSpPr>
        <p:spPr bwMode="auto">
          <a:xfrm>
            <a:off x="4952770" y="2941844"/>
            <a:ext cx="1454231"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support diversity, inclusion and equal opportunity”</a:t>
            </a:r>
          </a:p>
        </p:txBody>
      </p:sp>
      <p:sp>
        <p:nvSpPr>
          <p:cNvPr id="196" name="Rectangle 42">
            <a:extLst>
              <a:ext uri="{FF2B5EF4-FFF2-40B4-BE49-F238E27FC236}">
                <a16:creationId xmlns:a16="http://schemas.microsoft.com/office/drawing/2014/main" id="{9572924B-070A-460E-A66F-41A5C37D294E}"/>
              </a:ext>
            </a:extLst>
          </p:cNvPr>
          <p:cNvSpPr>
            <a:spLocks noChangeArrowheads="1"/>
          </p:cNvSpPr>
          <p:nvPr/>
        </p:nvSpPr>
        <p:spPr bwMode="auto">
          <a:xfrm>
            <a:off x="6559871" y="2936603"/>
            <a:ext cx="1461732"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have a say in what we do”</a:t>
            </a:r>
          </a:p>
        </p:txBody>
      </p:sp>
      <p:sp>
        <p:nvSpPr>
          <p:cNvPr id="197" name="Rectangle 42">
            <a:extLst>
              <a:ext uri="{FF2B5EF4-FFF2-40B4-BE49-F238E27FC236}">
                <a16:creationId xmlns:a16="http://schemas.microsoft.com/office/drawing/2014/main" id="{1B90B105-FDB7-4269-B51D-E7ED1B9D4F50}"/>
              </a:ext>
            </a:extLst>
          </p:cNvPr>
          <p:cNvSpPr>
            <a:spLocks noChangeArrowheads="1"/>
          </p:cNvSpPr>
          <p:nvPr/>
        </p:nvSpPr>
        <p:spPr bwMode="auto">
          <a:xfrm>
            <a:off x="8181234" y="2982484"/>
            <a:ext cx="1423854"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developing skills to progress my career</a:t>
            </a:r>
            <a:r>
              <a:rPr lang="en-US" sz="1100" i="1" dirty="0">
                <a:solidFill>
                  <a:schemeClr val="bg1"/>
                </a:solidFill>
                <a:cs typeface="Arial" charset="0"/>
              </a:rPr>
              <a:t>”</a:t>
            </a:r>
          </a:p>
        </p:txBody>
      </p:sp>
      <p:sp>
        <p:nvSpPr>
          <p:cNvPr id="198" name="Rectangle 42">
            <a:extLst>
              <a:ext uri="{FF2B5EF4-FFF2-40B4-BE49-F238E27FC236}">
                <a16:creationId xmlns:a16="http://schemas.microsoft.com/office/drawing/2014/main" id="{7EB13A33-78B0-45F9-B587-B3CCBAF71DF7}"/>
              </a:ext>
            </a:extLst>
          </p:cNvPr>
          <p:cNvSpPr>
            <a:spLocks noChangeArrowheads="1"/>
          </p:cNvSpPr>
          <p:nvPr/>
        </p:nvSpPr>
        <p:spPr bwMode="auto">
          <a:xfrm>
            <a:off x="9756460" y="2982484"/>
            <a:ext cx="1467028"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help each other, and work across boundaries”</a:t>
            </a:r>
          </a:p>
        </p:txBody>
      </p:sp>
      <p:sp>
        <p:nvSpPr>
          <p:cNvPr id="199" name="Rectangle 42">
            <a:extLst>
              <a:ext uri="{FF2B5EF4-FFF2-40B4-BE49-F238E27FC236}">
                <a16:creationId xmlns:a16="http://schemas.microsoft.com/office/drawing/2014/main" id="{1A4EFA66-181D-4924-8FC7-BF8E87D20265}"/>
              </a:ext>
            </a:extLst>
          </p:cNvPr>
          <p:cNvSpPr>
            <a:spLocks noChangeArrowheads="1"/>
          </p:cNvSpPr>
          <p:nvPr/>
        </p:nvSpPr>
        <p:spPr bwMode="auto">
          <a:xfrm>
            <a:off x="4918384" y="4559135"/>
            <a:ext cx="14763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get what we do, and how I fit in”</a:t>
            </a:r>
            <a:endParaRPr lang="en-US" sz="1050" b="1" dirty="0">
              <a:solidFill>
                <a:schemeClr val="bg1"/>
              </a:solidFill>
              <a:cs typeface="Arial" charset="0"/>
            </a:endParaRPr>
          </a:p>
        </p:txBody>
      </p:sp>
      <p:sp>
        <p:nvSpPr>
          <p:cNvPr id="200" name="Rectangle 199">
            <a:extLst>
              <a:ext uri="{FF2B5EF4-FFF2-40B4-BE49-F238E27FC236}">
                <a16:creationId xmlns:a16="http://schemas.microsoft.com/office/drawing/2014/main" id="{4A3A0BBA-1018-4995-AB27-08986562F905}"/>
              </a:ext>
            </a:extLst>
          </p:cNvPr>
          <p:cNvSpPr>
            <a:spLocks noChangeArrowheads="1"/>
          </p:cNvSpPr>
          <p:nvPr/>
        </p:nvSpPr>
        <p:spPr bwMode="auto">
          <a:xfrm>
            <a:off x="6553087" y="4559135"/>
            <a:ext cx="1468515"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efficient, flexible, and continually improving”</a:t>
            </a:r>
          </a:p>
        </p:txBody>
      </p:sp>
      <p:pic>
        <p:nvPicPr>
          <p:cNvPr id="63" name="Picture 62">
            <a:extLst>
              <a:ext uri="{FF2B5EF4-FFF2-40B4-BE49-F238E27FC236}">
                <a16:creationId xmlns:a16="http://schemas.microsoft.com/office/drawing/2014/main" id="{DA84FEF0-8D6C-48E6-9847-8FE96F10DC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64" name="Rectangle 63">
            <a:extLst>
              <a:ext uri="{FF2B5EF4-FFF2-40B4-BE49-F238E27FC236}">
                <a16:creationId xmlns:a16="http://schemas.microsoft.com/office/drawing/2014/main" id="{F40D4E1C-E904-405C-9CA7-622CBB37AAEB}"/>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201" name="Rectangle 42">
            <a:extLst>
              <a:ext uri="{FF2B5EF4-FFF2-40B4-BE49-F238E27FC236}">
                <a16:creationId xmlns:a16="http://schemas.microsoft.com/office/drawing/2014/main" id="{A948B6BE-E422-42CA-BDE4-E6186D5AB9B0}"/>
              </a:ext>
            </a:extLst>
          </p:cNvPr>
          <p:cNvSpPr>
            <a:spLocks noChangeArrowheads="1"/>
          </p:cNvSpPr>
          <p:nvPr/>
        </p:nvSpPr>
        <p:spPr bwMode="auto">
          <a:xfrm>
            <a:off x="8165087" y="4559135"/>
            <a:ext cx="146304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“My pay &amp; benefits are fair and offer stability”</a:t>
            </a:r>
          </a:p>
        </p:txBody>
      </p:sp>
      <p:sp>
        <p:nvSpPr>
          <p:cNvPr id="202" name="Rectangle 201">
            <a:extLst>
              <a:ext uri="{FF2B5EF4-FFF2-40B4-BE49-F238E27FC236}">
                <a16:creationId xmlns:a16="http://schemas.microsoft.com/office/drawing/2014/main" id="{132A4B7C-AC23-49E6-A86E-96A05C047449}"/>
              </a:ext>
            </a:extLst>
          </p:cNvPr>
          <p:cNvSpPr>
            <a:spLocks noChangeArrowheads="1"/>
          </p:cNvSpPr>
          <p:nvPr/>
        </p:nvSpPr>
        <p:spPr bwMode="auto">
          <a:xfrm>
            <a:off x="9767953" y="4559135"/>
            <a:ext cx="14666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“My supervisor supports us and builds the team”</a:t>
            </a:r>
          </a:p>
        </p:txBody>
      </p:sp>
      <p:sp>
        <p:nvSpPr>
          <p:cNvPr id="70" name="TextBox 69">
            <a:extLst>
              <a:ext uri="{FF2B5EF4-FFF2-40B4-BE49-F238E27FC236}">
                <a16:creationId xmlns:a16="http://schemas.microsoft.com/office/drawing/2014/main" id="{560B5A06-728A-4129-A7BD-92387D90B82E}"/>
              </a:ext>
            </a:extLst>
          </p:cNvPr>
          <p:cNvSpPr txBox="1"/>
          <p:nvPr/>
        </p:nvSpPr>
        <p:spPr>
          <a:xfrm>
            <a:off x="240517" y="2643911"/>
            <a:ext cx="2735943" cy="1600438"/>
          </a:xfrm>
          <a:prstGeom prst="rect">
            <a:avLst/>
          </a:prstGeom>
          <a:noFill/>
        </p:spPr>
        <p:txBody>
          <a:bodyPr wrap="square" rtlCol="0">
            <a:spAutoFit/>
          </a:bodyPr>
          <a:lstStyle/>
          <a:p>
            <a:pPr algn="ctr"/>
            <a:r>
              <a:rPr lang="en-US" sz="3200" b="1" dirty="0">
                <a:solidFill>
                  <a:schemeClr val="bg1"/>
                </a:solidFill>
              </a:rPr>
              <a:t>Insights</a:t>
            </a:r>
          </a:p>
          <a:p>
            <a:pPr algn="ctr"/>
            <a:endParaRPr lang="en-US" sz="1000" dirty="0">
              <a:solidFill>
                <a:schemeClr val="bg1"/>
              </a:solidFill>
            </a:endParaRPr>
          </a:p>
          <a:p>
            <a:pPr algn="ctr"/>
            <a:r>
              <a:rPr lang="en-US" sz="2800" dirty="0">
                <a:solidFill>
                  <a:schemeClr val="bg1"/>
                </a:solidFill>
              </a:rPr>
              <a:t>Applying the Model</a:t>
            </a:r>
          </a:p>
        </p:txBody>
      </p:sp>
    </p:spTree>
    <p:extLst>
      <p:ext uri="{BB962C8B-B14F-4D97-AF65-F5344CB8AC3E}">
        <p14:creationId xmlns:p14="http://schemas.microsoft.com/office/powerpoint/2010/main" val="197477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5651B3-58CC-4273-82BF-0718BE105A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5645237" cy="6875696"/>
          </a:xfrm>
          <a:prstGeom prst="rect">
            <a:avLst/>
          </a:prstGeom>
        </p:spPr>
      </p:pic>
      <p:sp>
        <p:nvSpPr>
          <p:cNvPr id="19" name="Rectangle 18">
            <a:extLst>
              <a:ext uri="{FF2B5EF4-FFF2-40B4-BE49-F238E27FC236}">
                <a16:creationId xmlns:a16="http://schemas.microsoft.com/office/drawing/2014/main" id="{CBE8A36D-259B-4959-9C66-B4758BAB1E9B}"/>
              </a:ext>
            </a:extLst>
          </p:cNvPr>
          <p:cNvSpPr/>
          <p:nvPr/>
        </p:nvSpPr>
        <p:spPr>
          <a:xfrm>
            <a:off x="-8066" y="0"/>
            <a:ext cx="5652892" cy="6875695"/>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itle 3">
            <a:extLst>
              <a:ext uri="{FF2B5EF4-FFF2-40B4-BE49-F238E27FC236}">
                <a16:creationId xmlns:a16="http://schemas.microsoft.com/office/drawing/2014/main" id="{25A35786-F8A1-4DE9-8EC4-D56F6919AF90}"/>
              </a:ext>
            </a:extLst>
          </p:cNvPr>
          <p:cNvSpPr txBox="1">
            <a:spLocks/>
          </p:cNvSpPr>
          <p:nvPr/>
        </p:nvSpPr>
        <p:spPr>
          <a:xfrm>
            <a:off x="1187966" y="2839039"/>
            <a:ext cx="3260828" cy="689939"/>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dirty="0">
                <a:solidFill>
                  <a:srgbClr val="FFFFFF"/>
                </a:solidFill>
              </a:rPr>
              <a:t>AGENDA</a:t>
            </a:r>
          </a:p>
        </p:txBody>
      </p:sp>
      <p:sp>
        <p:nvSpPr>
          <p:cNvPr id="10" name="Title 3">
            <a:extLst>
              <a:ext uri="{FF2B5EF4-FFF2-40B4-BE49-F238E27FC236}">
                <a16:creationId xmlns:a16="http://schemas.microsoft.com/office/drawing/2014/main" id="{05D07350-BD4B-4F5A-A9A7-9007B46F392A}"/>
              </a:ext>
            </a:extLst>
          </p:cNvPr>
          <p:cNvSpPr txBox="1">
            <a:spLocks/>
          </p:cNvSpPr>
          <p:nvPr/>
        </p:nvSpPr>
        <p:spPr>
          <a:xfrm>
            <a:off x="6226601" y="1689185"/>
            <a:ext cx="1230251" cy="89532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a:solidFill>
                  <a:srgbClr val="D8D7DF"/>
                </a:solidFill>
                <a:latin typeface="Arial Black" panose="020B0A04020102020204" pitchFamily="34" charset="0"/>
              </a:rPr>
              <a:t>01</a:t>
            </a:r>
          </a:p>
        </p:txBody>
      </p:sp>
      <p:sp>
        <p:nvSpPr>
          <p:cNvPr id="11" name="TextBox 10">
            <a:extLst>
              <a:ext uri="{FF2B5EF4-FFF2-40B4-BE49-F238E27FC236}">
                <a16:creationId xmlns:a16="http://schemas.microsoft.com/office/drawing/2014/main" id="{6D1F4FF0-8A73-441B-8909-2EE158131A4A}"/>
              </a:ext>
            </a:extLst>
          </p:cNvPr>
          <p:cNvSpPr txBox="1"/>
          <p:nvPr/>
        </p:nvSpPr>
        <p:spPr>
          <a:xfrm>
            <a:off x="7341040" y="1903404"/>
            <a:ext cx="4277251" cy="400110"/>
          </a:xfrm>
          <a:prstGeom prst="rect">
            <a:avLst/>
          </a:prstGeom>
          <a:noFill/>
        </p:spPr>
        <p:txBody>
          <a:bodyPr wrap="square" rtlCol="0">
            <a:spAutoFit/>
          </a:bodyPr>
          <a:lstStyle/>
          <a:p>
            <a:r>
              <a:rPr lang="en-US" sz="2000" dirty="0">
                <a:solidFill>
                  <a:schemeClr val="tx1">
                    <a:lumMod val="75000"/>
                    <a:lumOff val="25000"/>
                  </a:schemeClr>
                </a:solidFill>
              </a:rPr>
              <a:t>Landscape</a:t>
            </a:r>
          </a:p>
        </p:txBody>
      </p:sp>
      <p:grpSp>
        <p:nvGrpSpPr>
          <p:cNvPr id="24" name="Group 23">
            <a:extLst>
              <a:ext uri="{FF2B5EF4-FFF2-40B4-BE49-F238E27FC236}">
                <a16:creationId xmlns:a16="http://schemas.microsoft.com/office/drawing/2014/main" id="{97A0F556-5584-4061-B1BB-50573F2B6E7F}"/>
              </a:ext>
            </a:extLst>
          </p:cNvPr>
          <p:cNvGrpSpPr/>
          <p:nvPr/>
        </p:nvGrpSpPr>
        <p:grpSpPr>
          <a:xfrm>
            <a:off x="6226603" y="3684752"/>
            <a:ext cx="4871487" cy="895324"/>
            <a:chOff x="6739094" y="2317032"/>
            <a:chExt cx="3753960" cy="689937"/>
          </a:xfrm>
        </p:grpSpPr>
        <p:sp>
          <p:nvSpPr>
            <p:cNvPr id="12" name="Title 3">
              <a:extLst>
                <a:ext uri="{FF2B5EF4-FFF2-40B4-BE49-F238E27FC236}">
                  <a16:creationId xmlns:a16="http://schemas.microsoft.com/office/drawing/2014/main" id="{0216F22E-83A5-4557-A670-C4F2ED82F8DE}"/>
                </a:ext>
              </a:extLst>
            </p:cNvPr>
            <p:cNvSpPr txBox="1">
              <a:spLocks/>
            </p:cNvSpPr>
            <p:nvPr/>
          </p:nvSpPr>
          <p:spPr>
            <a:xfrm>
              <a:off x="6739094" y="2317032"/>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5401">
                <a:solidFill>
                  <a:srgbClr val="D8D7DF"/>
                </a:solidFill>
              </a:endParaRPr>
            </a:p>
          </p:txBody>
        </p:sp>
        <p:sp>
          <p:nvSpPr>
            <p:cNvPr id="13" name="TextBox 12">
              <a:extLst>
                <a:ext uri="{FF2B5EF4-FFF2-40B4-BE49-F238E27FC236}">
                  <a16:creationId xmlns:a16="http://schemas.microsoft.com/office/drawing/2014/main" id="{B9741866-EC64-4B46-A5A2-49435DD873FD}"/>
                </a:ext>
              </a:extLst>
            </p:cNvPr>
            <p:cNvSpPr txBox="1"/>
            <p:nvPr/>
          </p:nvSpPr>
          <p:spPr>
            <a:xfrm>
              <a:off x="7488732" y="2401049"/>
              <a:ext cx="3004322" cy="308325"/>
            </a:xfrm>
            <a:prstGeom prst="rect">
              <a:avLst/>
            </a:prstGeom>
            <a:noFill/>
          </p:spPr>
          <p:txBody>
            <a:bodyPr wrap="square" rtlCol="0">
              <a:spAutoFit/>
            </a:bodyPr>
            <a:lstStyle/>
            <a:p>
              <a:endParaRPr lang="en-GB" sz="2000">
                <a:solidFill>
                  <a:srgbClr val="D8D7DF"/>
                </a:solidFill>
              </a:endParaRPr>
            </a:p>
          </p:txBody>
        </p:sp>
      </p:grpSp>
      <p:grpSp>
        <p:nvGrpSpPr>
          <p:cNvPr id="28" name="Group 27">
            <a:extLst>
              <a:ext uri="{FF2B5EF4-FFF2-40B4-BE49-F238E27FC236}">
                <a16:creationId xmlns:a16="http://schemas.microsoft.com/office/drawing/2014/main" id="{581AEFA6-E91B-42B7-AAC2-B826DC238929}"/>
              </a:ext>
            </a:extLst>
          </p:cNvPr>
          <p:cNvGrpSpPr/>
          <p:nvPr/>
        </p:nvGrpSpPr>
        <p:grpSpPr>
          <a:xfrm>
            <a:off x="6226611" y="2805090"/>
            <a:ext cx="5391680" cy="895324"/>
            <a:chOff x="6739094" y="2317032"/>
            <a:chExt cx="4154823" cy="689937"/>
          </a:xfrm>
        </p:grpSpPr>
        <p:sp>
          <p:nvSpPr>
            <p:cNvPr id="29" name="Title 3">
              <a:extLst>
                <a:ext uri="{FF2B5EF4-FFF2-40B4-BE49-F238E27FC236}">
                  <a16:creationId xmlns:a16="http://schemas.microsoft.com/office/drawing/2014/main" id="{3AB2D143-46F2-427A-8943-3D28EBCD7A53}"/>
                </a:ext>
              </a:extLst>
            </p:cNvPr>
            <p:cNvSpPr txBox="1">
              <a:spLocks/>
            </p:cNvSpPr>
            <p:nvPr/>
          </p:nvSpPr>
          <p:spPr>
            <a:xfrm>
              <a:off x="6739094" y="2317032"/>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b="0">
                  <a:solidFill>
                    <a:srgbClr val="D8D7DF"/>
                  </a:solidFill>
                  <a:latin typeface="Arial Black" panose="020B0A04020102020204" pitchFamily="34" charset="0"/>
                </a:rPr>
                <a:t>02</a:t>
              </a:r>
            </a:p>
          </p:txBody>
        </p:sp>
        <p:sp>
          <p:nvSpPr>
            <p:cNvPr id="30" name="TextBox 29">
              <a:extLst>
                <a:ext uri="{FF2B5EF4-FFF2-40B4-BE49-F238E27FC236}">
                  <a16:creationId xmlns:a16="http://schemas.microsoft.com/office/drawing/2014/main" id="{61AD390F-BD9B-44AF-BE2B-CB06B050960E}"/>
                </a:ext>
              </a:extLst>
            </p:cNvPr>
            <p:cNvSpPr txBox="1"/>
            <p:nvPr/>
          </p:nvSpPr>
          <p:spPr>
            <a:xfrm>
              <a:off x="7597874" y="2398810"/>
              <a:ext cx="3296043" cy="545497"/>
            </a:xfrm>
            <a:prstGeom prst="rect">
              <a:avLst/>
            </a:prstGeom>
            <a:noFill/>
          </p:spPr>
          <p:txBody>
            <a:bodyPr wrap="square" rtlCol="0">
              <a:spAutoFit/>
            </a:bodyPr>
            <a:lstStyle/>
            <a:p>
              <a:r>
                <a:rPr lang="en-US" sz="2000" dirty="0">
                  <a:solidFill>
                    <a:schemeClr val="tx1">
                      <a:lumMod val="85000"/>
                      <a:lumOff val="15000"/>
                    </a:schemeClr>
                  </a:solidFill>
                </a:rPr>
                <a:t>Introducing HPEX and Talent Interventions</a:t>
              </a:r>
            </a:p>
          </p:txBody>
        </p:sp>
      </p:grpSp>
      <p:grpSp>
        <p:nvGrpSpPr>
          <p:cNvPr id="31" name="Group 30">
            <a:extLst>
              <a:ext uri="{FF2B5EF4-FFF2-40B4-BE49-F238E27FC236}">
                <a16:creationId xmlns:a16="http://schemas.microsoft.com/office/drawing/2014/main" id="{5E9F8849-869E-45B4-9C2D-F2BDE1AE59A5}"/>
              </a:ext>
            </a:extLst>
          </p:cNvPr>
          <p:cNvGrpSpPr/>
          <p:nvPr/>
        </p:nvGrpSpPr>
        <p:grpSpPr>
          <a:xfrm>
            <a:off x="6227721" y="4035731"/>
            <a:ext cx="5477887" cy="895327"/>
            <a:chOff x="6739094" y="3587461"/>
            <a:chExt cx="4221253" cy="689937"/>
          </a:xfrm>
        </p:grpSpPr>
        <p:sp>
          <p:nvSpPr>
            <p:cNvPr id="32" name="Title 3">
              <a:extLst>
                <a:ext uri="{FF2B5EF4-FFF2-40B4-BE49-F238E27FC236}">
                  <a16:creationId xmlns:a16="http://schemas.microsoft.com/office/drawing/2014/main" id="{E66FD71D-F13D-44C1-B7B2-5E8C215F2D2C}"/>
                </a:ext>
              </a:extLst>
            </p:cNvPr>
            <p:cNvSpPr txBox="1">
              <a:spLocks/>
            </p:cNvSpPr>
            <p:nvPr/>
          </p:nvSpPr>
          <p:spPr>
            <a:xfrm>
              <a:off x="6739094" y="3587461"/>
              <a:ext cx="948030" cy="689937"/>
            </a:xfrm>
            <a:prstGeom prst="rect">
              <a:avLst/>
            </a:prstGeom>
          </p:spPr>
          <p:txBody>
            <a:bodyPr>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1" b="0" dirty="0">
                  <a:solidFill>
                    <a:srgbClr val="D8D7DF"/>
                  </a:solidFill>
                  <a:latin typeface="Arial Black" panose="020B0A04020102020204" pitchFamily="34" charset="0"/>
                </a:rPr>
                <a:t>03</a:t>
              </a:r>
            </a:p>
          </p:txBody>
        </p:sp>
        <p:sp>
          <p:nvSpPr>
            <p:cNvPr id="33" name="TextBox 32">
              <a:extLst>
                <a:ext uri="{FF2B5EF4-FFF2-40B4-BE49-F238E27FC236}">
                  <a16:creationId xmlns:a16="http://schemas.microsoft.com/office/drawing/2014/main" id="{9BF04EA1-56AA-4BB3-AD6C-56BF5C85E53E}"/>
                </a:ext>
              </a:extLst>
            </p:cNvPr>
            <p:cNvSpPr txBox="1"/>
            <p:nvPr/>
          </p:nvSpPr>
          <p:spPr>
            <a:xfrm>
              <a:off x="7596155" y="3631921"/>
              <a:ext cx="3364192" cy="545495"/>
            </a:xfrm>
            <a:prstGeom prst="rect">
              <a:avLst/>
            </a:prstGeom>
            <a:noFill/>
          </p:spPr>
          <p:txBody>
            <a:bodyPr wrap="square" rtlCol="0">
              <a:spAutoFit/>
            </a:bodyPr>
            <a:lstStyle/>
            <a:p>
              <a:r>
                <a:rPr lang="en-US" sz="2000" dirty="0">
                  <a:solidFill>
                    <a:schemeClr val="tx1">
                      <a:lumMod val="75000"/>
                      <a:lumOff val="25000"/>
                    </a:schemeClr>
                  </a:solidFill>
                </a:rPr>
                <a:t>Linking Employee Listening and Talent Development</a:t>
              </a:r>
            </a:p>
          </p:txBody>
        </p:sp>
      </p:grpSp>
      <p:sp>
        <p:nvSpPr>
          <p:cNvPr id="17" name="TextBox 16">
            <a:extLst>
              <a:ext uri="{FF2B5EF4-FFF2-40B4-BE49-F238E27FC236}">
                <a16:creationId xmlns:a16="http://schemas.microsoft.com/office/drawing/2014/main" id="{583F0CA3-65C6-45AA-8680-B418E3C8485C}"/>
              </a:ext>
            </a:extLst>
          </p:cNvPr>
          <p:cNvSpPr txBox="1"/>
          <p:nvPr/>
        </p:nvSpPr>
        <p:spPr>
          <a:xfrm>
            <a:off x="7339922" y="4705454"/>
            <a:ext cx="4365686" cy="400110"/>
          </a:xfrm>
          <a:prstGeom prst="rect">
            <a:avLst/>
          </a:prstGeom>
          <a:noFill/>
        </p:spPr>
        <p:txBody>
          <a:bodyPr wrap="square" rtlCol="0">
            <a:spAutoFit/>
          </a:bodyPr>
          <a:lstStyle/>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42589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33A2E2-6058-491E-B89F-F5921156EC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13" name="Rectangle 12">
            <a:extLst>
              <a:ext uri="{FF2B5EF4-FFF2-40B4-BE49-F238E27FC236}">
                <a16:creationId xmlns:a16="http://schemas.microsoft.com/office/drawing/2014/main" id="{47AC6F19-B987-45A1-9688-8E28BD10E826}"/>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8BA2F8FD-3E89-41E9-AC89-E847A034EE85}"/>
              </a:ext>
            </a:extLst>
          </p:cNvPr>
          <p:cNvSpPr txBox="1"/>
          <p:nvPr/>
        </p:nvSpPr>
        <p:spPr>
          <a:xfrm>
            <a:off x="399143" y="2425915"/>
            <a:ext cx="2289465" cy="2031325"/>
          </a:xfrm>
          <a:prstGeom prst="rect">
            <a:avLst/>
          </a:prstGeom>
          <a:noFill/>
        </p:spPr>
        <p:txBody>
          <a:bodyPr wrap="square" rtlCol="0">
            <a:spAutoFit/>
          </a:bodyPr>
          <a:lstStyle/>
          <a:p>
            <a:pPr algn="ctr"/>
            <a:r>
              <a:rPr lang="en-US" sz="3200" b="1" dirty="0">
                <a:solidFill>
                  <a:schemeClr val="bg1"/>
                </a:solidFill>
              </a:rPr>
              <a:t>Action</a:t>
            </a:r>
            <a:r>
              <a:rPr lang="en-US" sz="2800" dirty="0">
                <a:solidFill>
                  <a:schemeClr val="bg1"/>
                </a:solidFill>
              </a:rPr>
              <a:t> </a:t>
            </a:r>
          </a:p>
          <a:p>
            <a:endParaRPr lang="en-US" sz="1000" dirty="0">
              <a:solidFill>
                <a:schemeClr val="bg1"/>
              </a:solidFill>
            </a:endParaRPr>
          </a:p>
          <a:p>
            <a:pPr algn="ctr"/>
            <a:r>
              <a:rPr lang="en-US" sz="2800" dirty="0">
                <a:solidFill>
                  <a:schemeClr val="bg1"/>
                </a:solidFill>
              </a:rPr>
              <a:t>Team Development Sessions</a:t>
            </a:r>
          </a:p>
        </p:txBody>
      </p:sp>
      <p:sp>
        <p:nvSpPr>
          <p:cNvPr id="8" name="Rectangle 7">
            <a:extLst>
              <a:ext uri="{FF2B5EF4-FFF2-40B4-BE49-F238E27FC236}">
                <a16:creationId xmlns:a16="http://schemas.microsoft.com/office/drawing/2014/main" id="{FBD7D1AA-9384-4116-97F2-AB333AA8DD6F}"/>
              </a:ext>
            </a:extLst>
          </p:cNvPr>
          <p:cNvSpPr/>
          <p:nvPr/>
        </p:nvSpPr>
        <p:spPr>
          <a:xfrm>
            <a:off x="8077581" y="298056"/>
            <a:ext cx="3812136" cy="593182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BF5DAD3-1381-4DAC-AA1C-D09B017FCDEE}"/>
              </a:ext>
            </a:extLst>
          </p:cNvPr>
          <p:cNvSpPr/>
          <p:nvPr/>
        </p:nvSpPr>
        <p:spPr>
          <a:xfrm>
            <a:off x="8404485" y="1951242"/>
            <a:ext cx="3158326" cy="3477875"/>
          </a:xfrm>
          <a:prstGeom prst="rect">
            <a:avLst/>
          </a:prstGeom>
        </p:spPr>
        <p:txBody>
          <a:bodyPr wrap="square">
            <a:spAutoFit/>
          </a:bodyPr>
          <a:lstStyle/>
          <a:p>
            <a:pPr algn="ctr"/>
            <a:r>
              <a:rPr lang="en-GB" sz="2000" dirty="0"/>
              <a:t>Team development workshops utilizing Work Roles model build understanding and collaboration within and across teams.</a:t>
            </a:r>
          </a:p>
          <a:p>
            <a:pPr algn="ctr"/>
            <a:endParaRPr lang="en-GB" sz="2000" dirty="0"/>
          </a:p>
          <a:p>
            <a:pPr algn="ctr"/>
            <a:r>
              <a:rPr lang="en-GB" sz="2000" dirty="0"/>
              <a:t>Workshops start at leadership level and cascaded down teams within the organization. </a:t>
            </a:r>
          </a:p>
        </p:txBody>
      </p:sp>
      <p:pic>
        <p:nvPicPr>
          <p:cNvPr id="14" name="Picture 13" descr="A picture containing device&#10;&#10;Description automatically generated">
            <a:extLst>
              <a:ext uri="{FF2B5EF4-FFF2-40B4-BE49-F238E27FC236}">
                <a16:creationId xmlns:a16="http://schemas.microsoft.com/office/drawing/2014/main" id="{7A8E8E25-843A-4B1F-924F-5F18E448F5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5710" y="1478927"/>
            <a:ext cx="3954409" cy="3950190"/>
          </a:xfrm>
          <a:prstGeom prst="rect">
            <a:avLst/>
          </a:prstGeom>
        </p:spPr>
      </p:pic>
      <p:pic>
        <p:nvPicPr>
          <p:cNvPr id="15" name="Graphic 14">
            <a:extLst>
              <a:ext uri="{FF2B5EF4-FFF2-40B4-BE49-F238E27FC236}">
                <a16:creationId xmlns:a16="http://schemas.microsoft.com/office/drawing/2014/main" id="{B20FE0BF-287C-47FF-946D-4F517E03B4B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82789" y="807353"/>
            <a:ext cx="2001719" cy="797382"/>
          </a:xfrm>
          <a:prstGeom prst="rect">
            <a:avLst/>
          </a:prstGeom>
        </p:spPr>
      </p:pic>
      <p:sp>
        <p:nvSpPr>
          <p:cNvPr id="16" name="Slide Number Placeholder 18">
            <a:extLst>
              <a:ext uri="{FF2B5EF4-FFF2-40B4-BE49-F238E27FC236}">
                <a16:creationId xmlns:a16="http://schemas.microsoft.com/office/drawing/2014/main" id="{EC40952C-DCE1-4650-A0C4-13BAFC71A686}"/>
              </a:ext>
            </a:extLst>
          </p:cNvPr>
          <p:cNvSpPr txBox="1">
            <a:spLocks/>
          </p:cNvSpPr>
          <p:nvPr/>
        </p:nvSpPr>
        <p:spPr>
          <a:xfrm>
            <a:off x="11234653" y="6532776"/>
            <a:ext cx="508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20</a:t>
            </a:fld>
            <a:endParaRPr lang="en-US" dirty="0"/>
          </a:p>
        </p:txBody>
      </p:sp>
    </p:spTree>
    <p:extLst>
      <p:ext uri="{BB962C8B-B14F-4D97-AF65-F5344CB8AC3E}">
        <p14:creationId xmlns:p14="http://schemas.microsoft.com/office/powerpoint/2010/main" val="188071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C325F5-302B-41B0-B9C8-A641B28466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9" name="Rectangle 8">
            <a:extLst>
              <a:ext uri="{FF2B5EF4-FFF2-40B4-BE49-F238E27FC236}">
                <a16:creationId xmlns:a16="http://schemas.microsoft.com/office/drawing/2014/main" id="{65919D04-FCD9-418D-9E92-E6BC2DE6CA4B}"/>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5B98D81D-F60A-48DF-8759-54030265CF3D}"/>
              </a:ext>
            </a:extLst>
          </p:cNvPr>
          <p:cNvGrpSpPr/>
          <p:nvPr/>
        </p:nvGrpSpPr>
        <p:grpSpPr>
          <a:xfrm>
            <a:off x="3511850" y="605937"/>
            <a:ext cx="8230803" cy="5663821"/>
            <a:chOff x="3742231" y="893317"/>
            <a:chExt cx="8230803" cy="5663821"/>
          </a:xfrm>
        </p:grpSpPr>
        <p:pic>
          <p:nvPicPr>
            <p:cNvPr id="5" name="Picture 4" descr="Chart, sunburst chart&#10;&#10;Description automatically generated">
              <a:extLst>
                <a:ext uri="{FF2B5EF4-FFF2-40B4-BE49-F238E27FC236}">
                  <a16:creationId xmlns:a16="http://schemas.microsoft.com/office/drawing/2014/main" id="{98C6B3A7-D00B-4E5A-BA88-42AA587EF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2231" y="893317"/>
              <a:ext cx="8230803" cy="5663821"/>
            </a:xfrm>
            <a:prstGeom prst="rect">
              <a:avLst/>
            </a:prstGeom>
          </p:spPr>
        </p:pic>
        <p:sp>
          <p:nvSpPr>
            <p:cNvPr id="6" name="Rectangle 5">
              <a:extLst>
                <a:ext uri="{FF2B5EF4-FFF2-40B4-BE49-F238E27FC236}">
                  <a16:creationId xmlns:a16="http://schemas.microsoft.com/office/drawing/2014/main" id="{DD0EE031-32F0-4454-A7D6-BEB5B1019110}"/>
                </a:ext>
              </a:extLst>
            </p:cNvPr>
            <p:cNvSpPr/>
            <p:nvPr/>
          </p:nvSpPr>
          <p:spPr>
            <a:xfrm>
              <a:off x="7192370" y="968991"/>
              <a:ext cx="1371600"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Slide Number Placeholder 18">
            <a:extLst>
              <a:ext uri="{FF2B5EF4-FFF2-40B4-BE49-F238E27FC236}">
                <a16:creationId xmlns:a16="http://schemas.microsoft.com/office/drawing/2014/main" id="{9EB87925-FF85-4777-92C0-4E6A64EF5CD2}"/>
              </a:ext>
            </a:extLst>
          </p:cNvPr>
          <p:cNvSpPr txBox="1">
            <a:spLocks/>
          </p:cNvSpPr>
          <p:nvPr/>
        </p:nvSpPr>
        <p:spPr>
          <a:xfrm>
            <a:off x="11234653" y="6532776"/>
            <a:ext cx="508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21</a:t>
            </a:fld>
            <a:endParaRPr lang="en-US" dirty="0"/>
          </a:p>
        </p:txBody>
      </p:sp>
      <p:sp>
        <p:nvSpPr>
          <p:cNvPr id="11" name="TextBox 10">
            <a:extLst>
              <a:ext uri="{FF2B5EF4-FFF2-40B4-BE49-F238E27FC236}">
                <a16:creationId xmlns:a16="http://schemas.microsoft.com/office/drawing/2014/main" id="{7672EA0F-916A-4B24-980A-2546F50085B9}"/>
              </a:ext>
            </a:extLst>
          </p:cNvPr>
          <p:cNvSpPr txBox="1"/>
          <p:nvPr/>
        </p:nvSpPr>
        <p:spPr>
          <a:xfrm>
            <a:off x="399143" y="2425915"/>
            <a:ext cx="2289465" cy="2031325"/>
          </a:xfrm>
          <a:prstGeom prst="rect">
            <a:avLst/>
          </a:prstGeom>
          <a:noFill/>
        </p:spPr>
        <p:txBody>
          <a:bodyPr wrap="square" rtlCol="0">
            <a:spAutoFit/>
          </a:bodyPr>
          <a:lstStyle/>
          <a:p>
            <a:pPr algn="ctr"/>
            <a:r>
              <a:rPr lang="en-US" sz="3200" b="1" dirty="0">
                <a:solidFill>
                  <a:schemeClr val="bg1"/>
                </a:solidFill>
              </a:rPr>
              <a:t>Action</a:t>
            </a:r>
            <a:r>
              <a:rPr lang="en-US" sz="2800" dirty="0">
                <a:solidFill>
                  <a:schemeClr val="bg1"/>
                </a:solidFill>
              </a:rPr>
              <a:t> </a:t>
            </a:r>
          </a:p>
          <a:p>
            <a:endParaRPr lang="en-US" sz="1000" dirty="0">
              <a:solidFill>
                <a:schemeClr val="bg1"/>
              </a:solidFill>
            </a:endParaRPr>
          </a:p>
          <a:p>
            <a:pPr algn="ctr"/>
            <a:r>
              <a:rPr lang="en-US" sz="2800" dirty="0">
                <a:solidFill>
                  <a:schemeClr val="bg1"/>
                </a:solidFill>
              </a:rPr>
              <a:t>Team Development Sessions</a:t>
            </a:r>
          </a:p>
        </p:txBody>
      </p:sp>
    </p:spTree>
    <p:extLst>
      <p:ext uri="{BB962C8B-B14F-4D97-AF65-F5344CB8AC3E}">
        <p14:creationId xmlns:p14="http://schemas.microsoft.com/office/powerpoint/2010/main" val="46730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BF60B-D784-4114-81D7-51F4A6B315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7" name="Rectangle 6">
            <a:extLst>
              <a:ext uri="{FF2B5EF4-FFF2-40B4-BE49-F238E27FC236}">
                <a16:creationId xmlns:a16="http://schemas.microsoft.com/office/drawing/2014/main" id="{AA0AD52E-C4DA-48EF-B024-9D8847371D4E}"/>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2396B734-E434-4F16-876F-ACE1EE89C307}"/>
              </a:ext>
            </a:extLst>
          </p:cNvPr>
          <p:cNvSpPr/>
          <p:nvPr/>
        </p:nvSpPr>
        <p:spPr>
          <a:xfrm>
            <a:off x="5448134" y="973955"/>
            <a:ext cx="4595178" cy="4595178"/>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1704" tIns="987383" rIns="550096" bIns="2255351" numCol="1" spcCol="1270" anchor="ctr" anchorCtr="0">
            <a:noAutofit/>
          </a:bodyPr>
          <a:lstStyle/>
          <a:p>
            <a:pPr marL="0" lvl="0" indent="0" algn="ctr" defTabSz="800100">
              <a:lnSpc>
                <a:spcPct val="90000"/>
              </a:lnSpc>
              <a:spcBef>
                <a:spcPct val="0"/>
              </a:spcBef>
              <a:spcAft>
                <a:spcPct val="35000"/>
              </a:spcAft>
              <a:buNone/>
            </a:pPr>
            <a:r>
              <a:rPr lang="en-US" sz="1800" kern="1200" dirty="0"/>
              <a:t>Insight</a:t>
            </a:r>
          </a:p>
          <a:p>
            <a:pPr marL="0" lvl="0" indent="0" algn="ctr" defTabSz="800100">
              <a:lnSpc>
                <a:spcPct val="90000"/>
              </a:lnSpc>
              <a:spcBef>
                <a:spcPct val="0"/>
              </a:spcBef>
              <a:spcAft>
                <a:spcPct val="35000"/>
              </a:spcAft>
              <a:buNone/>
            </a:pPr>
            <a:r>
              <a:rPr lang="en-US" sz="1200" kern="1200" dirty="0"/>
              <a:t>Make sense of data and highlight where to target action</a:t>
            </a:r>
            <a:endParaRPr lang="en-GB" sz="1200" kern="1200" dirty="0"/>
          </a:p>
        </p:txBody>
      </p:sp>
      <p:sp>
        <p:nvSpPr>
          <p:cNvPr id="9" name="Freeform: Shape 8">
            <a:extLst>
              <a:ext uri="{FF2B5EF4-FFF2-40B4-BE49-F238E27FC236}">
                <a16:creationId xmlns:a16="http://schemas.microsoft.com/office/drawing/2014/main" id="{9816C60C-8CEB-4D5E-94F8-F65177840187}"/>
              </a:ext>
            </a:extLst>
          </p:cNvPr>
          <p:cNvSpPr/>
          <p:nvPr/>
        </p:nvSpPr>
        <p:spPr>
          <a:xfrm>
            <a:off x="5354391" y="1136515"/>
            <a:ext cx="4595178" cy="4595178"/>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594" tIns="2976033" rIns="1052406" bIns="429261" numCol="1" spcCol="1270" anchor="ctr" anchorCtr="0">
            <a:noAutofit/>
          </a:bodyPr>
          <a:lstStyle/>
          <a:p>
            <a:pPr marL="0" lvl="0" indent="0" algn="ctr" defTabSz="800100">
              <a:lnSpc>
                <a:spcPct val="90000"/>
              </a:lnSpc>
              <a:spcBef>
                <a:spcPct val="0"/>
              </a:spcBef>
              <a:spcAft>
                <a:spcPct val="35000"/>
              </a:spcAft>
              <a:buNone/>
            </a:pPr>
            <a:r>
              <a:rPr lang="en-US" sz="1800" kern="1200" dirty="0"/>
              <a:t>Action</a:t>
            </a:r>
          </a:p>
          <a:p>
            <a:pPr marL="0" lvl="0" indent="0" algn="ctr" defTabSz="800100">
              <a:lnSpc>
                <a:spcPct val="90000"/>
              </a:lnSpc>
              <a:spcBef>
                <a:spcPct val="0"/>
              </a:spcBef>
              <a:spcAft>
                <a:spcPct val="35000"/>
              </a:spcAft>
              <a:buNone/>
            </a:pPr>
            <a:r>
              <a:rPr lang="en-GB" sz="1200" kern="1200" dirty="0"/>
              <a:t>Move from data-driven insight to targeted action to deliver impactful change</a:t>
            </a:r>
          </a:p>
        </p:txBody>
      </p:sp>
      <p:sp>
        <p:nvSpPr>
          <p:cNvPr id="12" name="Freeform: Shape 11">
            <a:extLst>
              <a:ext uri="{FF2B5EF4-FFF2-40B4-BE49-F238E27FC236}">
                <a16:creationId xmlns:a16="http://schemas.microsoft.com/office/drawing/2014/main" id="{946ABCEE-1C24-4AAC-8AF4-2BA056F7C766}"/>
              </a:ext>
            </a:extLst>
          </p:cNvPr>
          <p:cNvSpPr/>
          <p:nvPr/>
        </p:nvSpPr>
        <p:spPr>
          <a:xfrm>
            <a:off x="5260648" y="973955"/>
            <a:ext cx="4595178" cy="4595178"/>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0097" tIns="987383" rIns="2421703" bIns="2255351" numCol="1" spcCol="1270" anchor="ctr" anchorCtr="0">
            <a:noAutofit/>
          </a:bodyPr>
          <a:lstStyle/>
          <a:p>
            <a:pPr marL="0" lvl="0" indent="0" algn="ctr" defTabSz="800100">
              <a:lnSpc>
                <a:spcPct val="90000"/>
              </a:lnSpc>
              <a:spcBef>
                <a:spcPct val="0"/>
              </a:spcBef>
              <a:spcAft>
                <a:spcPct val="35000"/>
              </a:spcAft>
              <a:buNone/>
            </a:pPr>
            <a:r>
              <a:rPr lang="en-US" sz="1800" kern="1200" dirty="0"/>
              <a:t>Data</a:t>
            </a:r>
          </a:p>
          <a:p>
            <a:pPr marL="0" lvl="0" indent="0" algn="ctr" defTabSz="800100">
              <a:lnSpc>
                <a:spcPct val="90000"/>
              </a:lnSpc>
              <a:spcBef>
                <a:spcPct val="0"/>
              </a:spcBef>
              <a:spcAft>
                <a:spcPct val="35000"/>
              </a:spcAft>
              <a:buNone/>
            </a:pPr>
            <a:r>
              <a:rPr lang="en-US" sz="1200" kern="1200" dirty="0"/>
              <a:t>Understand the current situation </a:t>
            </a:r>
            <a:endParaRPr lang="en-GB" sz="1200" kern="1200" dirty="0"/>
          </a:p>
        </p:txBody>
      </p:sp>
      <p:sp>
        <p:nvSpPr>
          <p:cNvPr id="13" name="Arrow: Circular 12">
            <a:extLst>
              <a:ext uri="{FF2B5EF4-FFF2-40B4-BE49-F238E27FC236}">
                <a16:creationId xmlns:a16="http://schemas.microsoft.com/office/drawing/2014/main" id="{9BEE552B-2F35-4091-952A-C52B5A3EBDF9}"/>
              </a:ext>
            </a:extLst>
          </p:cNvPr>
          <p:cNvSpPr/>
          <p:nvPr/>
        </p:nvSpPr>
        <p:spPr>
          <a:xfrm>
            <a:off x="5159232" y="684677"/>
            <a:ext cx="5164102" cy="5164102"/>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Arrow: Circular 13">
            <a:extLst>
              <a:ext uri="{FF2B5EF4-FFF2-40B4-BE49-F238E27FC236}">
                <a16:creationId xmlns:a16="http://schemas.microsoft.com/office/drawing/2014/main" id="{5F151214-76A0-409D-81ED-CF643D7F4279}"/>
              </a:ext>
            </a:extLst>
          </p:cNvPr>
          <p:cNvSpPr/>
          <p:nvPr/>
        </p:nvSpPr>
        <p:spPr>
          <a:xfrm>
            <a:off x="5065114" y="846949"/>
            <a:ext cx="5164102" cy="5164102"/>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Arrow: Circular 14">
            <a:extLst>
              <a:ext uri="{FF2B5EF4-FFF2-40B4-BE49-F238E27FC236}">
                <a16:creationId xmlns:a16="http://schemas.microsoft.com/office/drawing/2014/main" id="{A18B19CC-69C7-4F7B-8C69-D41CF21E9818}"/>
              </a:ext>
            </a:extLst>
          </p:cNvPr>
          <p:cNvSpPr/>
          <p:nvPr/>
        </p:nvSpPr>
        <p:spPr>
          <a:xfrm>
            <a:off x="4970995" y="684677"/>
            <a:ext cx="5164102" cy="5164102"/>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CD685512-A436-4F13-B6BF-5A71BA665AFE}"/>
              </a:ext>
            </a:extLst>
          </p:cNvPr>
          <p:cNvSpPr txBox="1"/>
          <p:nvPr/>
        </p:nvSpPr>
        <p:spPr>
          <a:xfrm>
            <a:off x="399143" y="2653018"/>
            <a:ext cx="2289465" cy="1569660"/>
          </a:xfrm>
          <a:prstGeom prst="rect">
            <a:avLst/>
          </a:prstGeom>
          <a:noFill/>
        </p:spPr>
        <p:txBody>
          <a:bodyPr wrap="square" rtlCol="0">
            <a:spAutoFit/>
          </a:bodyPr>
          <a:lstStyle/>
          <a:p>
            <a:pPr algn="ctr"/>
            <a:r>
              <a:rPr lang="en-US" sz="3200" b="1" dirty="0">
                <a:solidFill>
                  <a:schemeClr val="bg1"/>
                </a:solidFill>
              </a:rPr>
              <a:t>Data</a:t>
            </a:r>
          </a:p>
          <a:p>
            <a:pPr algn="ctr"/>
            <a:r>
              <a:rPr lang="en-US" sz="3200" b="1" dirty="0">
                <a:solidFill>
                  <a:schemeClr val="bg1"/>
                </a:solidFill>
              </a:rPr>
              <a:t>Insights</a:t>
            </a:r>
          </a:p>
          <a:p>
            <a:pPr algn="ctr"/>
            <a:r>
              <a:rPr lang="en-US" sz="3200" b="1" dirty="0">
                <a:solidFill>
                  <a:schemeClr val="bg1"/>
                </a:solidFill>
              </a:rPr>
              <a:t>Action!</a:t>
            </a:r>
            <a:endParaRPr lang="en-US" sz="2800" dirty="0">
              <a:solidFill>
                <a:schemeClr val="bg1"/>
              </a:solidFill>
            </a:endParaRPr>
          </a:p>
        </p:txBody>
      </p:sp>
      <p:sp>
        <p:nvSpPr>
          <p:cNvPr id="8" name="Slide Number Placeholder 18">
            <a:extLst>
              <a:ext uri="{FF2B5EF4-FFF2-40B4-BE49-F238E27FC236}">
                <a16:creationId xmlns:a16="http://schemas.microsoft.com/office/drawing/2014/main" id="{8F9C4B7C-4BB7-4897-BBE2-3DACA9EEB5AC}"/>
              </a:ext>
            </a:extLst>
          </p:cNvPr>
          <p:cNvSpPr txBox="1">
            <a:spLocks/>
          </p:cNvSpPr>
          <p:nvPr/>
        </p:nvSpPr>
        <p:spPr>
          <a:xfrm>
            <a:off x="11234653" y="6532776"/>
            <a:ext cx="508000" cy="137160"/>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smtClean="0"/>
              <a:pPr/>
              <a:t>22</a:t>
            </a:fld>
            <a:endParaRPr lang="en-US" dirty="0"/>
          </a:p>
        </p:txBody>
      </p:sp>
    </p:spTree>
    <p:extLst>
      <p:ext uri="{BB962C8B-B14F-4D97-AF65-F5344CB8AC3E}">
        <p14:creationId xmlns:p14="http://schemas.microsoft.com/office/powerpoint/2010/main" val="24649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person&#10;&#10;Description automatically generated">
            <a:extLst>
              <a:ext uri="{FF2B5EF4-FFF2-40B4-BE49-F238E27FC236}">
                <a16:creationId xmlns:a16="http://schemas.microsoft.com/office/drawing/2014/main" id="{92E09B2B-8580-4EC6-8C06-F46DD0DE53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78059" cy="7015943"/>
          </a:xfrm>
          <a:prstGeom prst="rect">
            <a:avLst/>
          </a:prstGeom>
        </p:spPr>
      </p:pic>
      <p:sp>
        <p:nvSpPr>
          <p:cNvPr id="2" name="Slide Number Placeholder 1">
            <a:extLst>
              <a:ext uri="{FF2B5EF4-FFF2-40B4-BE49-F238E27FC236}">
                <a16:creationId xmlns:a16="http://schemas.microsoft.com/office/drawing/2014/main" id="{7D19862F-0554-4A8A-9F9D-7B67C91EA43E}"/>
              </a:ext>
            </a:extLst>
          </p:cNvPr>
          <p:cNvSpPr>
            <a:spLocks noGrp="1"/>
          </p:cNvSpPr>
          <p:nvPr>
            <p:ph type="sldNum" sz="quarter" idx="12"/>
          </p:nvPr>
        </p:nvSpPr>
        <p:spPr/>
        <p:txBody>
          <a:bodyPr/>
          <a:lstStyle/>
          <a:p>
            <a:fld id="{2083E393-C0BF-4ED8-8545-7E4C90AFF831}" type="slidenum">
              <a:rPr lang="en-US" smtClean="0"/>
              <a:pPr/>
              <a:t>23</a:t>
            </a:fld>
            <a:endParaRPr lang="en-US"/>
          </a:p>
        </p:txBody>
      </p:sp>
      <p:sp>
        <p:nvSpPr>
          <p:cNvPr id="3" name="TextBox 2">
            <a:extLst>
              <a:ext uri="{FF2B5EF4-FFF2-40B4-BE49-F238E27FC236}">
                <a16:creationId xmlns:a16="http://schemas.microsoft.com/office/drawing/2014/main" id="{CC987619-94B0-4844-8716-330320E01ADB}"/>
              </a:ext>
            </a:extLst>
          </p:cNvPr>
          <p:cNvSpPr txBox="1"/>
          <p:nvPr/>
        </p:nvSpPr>
        <p:spPr>
          <a:xfrm>
            <a:off x="1177547" y="1725264"/>
            <a:ext cx="5738642" cy="923330"/>
          </a:xfrm>
          <a:prstGeom prst="rect">
            <a:avLst/>
          </a:prstGeom>
          <a:noFill/>
        </p:spPr>
        <p:txBody>
          <a:bodyPr wrap="square" rtlCol="0">
            <a:spAutoFit/>
          </a:bodyPr>
          <a:lstStyle/>
          <a:p>
            <a:r>
              <a:rPr lang="en-GB" sz="5400">
                <a:solidFill>
                  <a:schemeClr val="bg1"/>
                </a:solidFill>
              </a:rPr>
              <a:t>Any questions? </a:t>
            </a:r>
            <a:endParaRPr lang="en-US" sz="5400">
              <a:solidFill>
                <a:schemeClr val="bg1"/>
              </a:solidFill>
            </a:endParaRPr>
          </a:p>
        </p:txBody>
      </p:sp>
      <p:sp>
        <p:nvSpPr>
          <p:cNvPr id="7" name="Rectangle 6">
            <a:extLst>
              <a:ext uri="{FF2B5EF4-FFF2-40B4-BE49-F238E27FC236}">
                <a16:creationId xmlns:a16="http://schemas.microsoft.com/office/drawing/2014/main" id="{EB70784F-6855-401E-9E37-02E84A9E7DFB}"/>
              </a:ext>
            </a:extLst>
          </p:cNvPr>
          <p:cNvSpPr/>
          <p:nvPr/>
        </p:nvSpPr>
        <p:spPr>
          <a:xfrm>
            <a:off x="438517" y="3670159"/>
            <a:ext cx="1641008" cy="145127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577FF8D8-E7D6-478E-A478-2949AB2C9A2A}"/>
              </a:ext>
            </a:extLst>
          </p:cNvPr>
          <p:cNvSpPr/>
          <p:nvPr/>
        </p:nvSpPr>
        <p:spPr>
          <a:xfrm>
            <a:off x="8540315" y="360315"/>
            <a:ext cx="1865332" cy="366493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048ACF5-DD88-4476-B67D-971A7011B082}"/>
              </a:ext>
            </a:extLst>
          </p:cNvPr>
          <p:cNvSpPr/>
          <p:nvPr/>
        </p:nvSpPr>
        <p:spPr>
          <a:xfrm>
            <a:off x="6042055" y="6220518"/>
            <a:ext cx="1138425" cy="22580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7803CD7-7178-49AC-9231-9A3FEF2204D0}"/>
              </a:ext>
            </a:extLst>
          </p:cNvPr>
          <p:cNvSpPr/>
          <p:nvPr/>
        </p:nvSpPr>
        <p:spPr>
          <a:xfrm>
            <a:off x="1177547" y="464314"/>
            <a:ext cx="1803956" cy="64920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9132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F38E1F-2648-4CF1-BB57-9B4B478317E2}"/>
              </a:ext>
            </a:extLst>
          </p:cNvPr>
          <p:cNvSpPr>
            <a:spLocks noGrp="1"/>
          </p:cNvSpPr>
          <p:nvPr>
            <p:ph type="ftr" sz="quarter" idx="11"/>
          </p:nvPr>
        </p:nvSpPr>
        <p:spPr/>
        <p:txBody>
          <a:bodyPr/>
          <a:lstStyle/>
          <a:p>
            <a:r>
              <a:rPr lang="en-GB" dirty="0"/>
              <a:t>© 2021 Saville Assessment, Willis Towers Watson. All rights reserved.</a:t>
            </a:r>
            <a:endParaRPr lang="en-US" dirty="0"/>
          </a:p>
        </p:txBody>
      </p:sp>
    </p:spTree>
    <p:extLst>
      <p:ext uri="{BB962C8B-B14F-4D97-AF65-F5344CB8AC3E}">
        <p14:creationId xmlns:p14="http://schemas.microsoft.com/office/powerpoint/2010/main" val="31635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3D3990F-0C8F-4D6C-98B3-3FC00452F95C}"/>
              </a:ext>
            </a:extLst>
          </p:cNvPr>
          <p:cNvSpPr/>
          <p:nvPr/>
        </p:nvSpPr>
        <p:spPr>
          <a:xfrm>
            <a:off x="3262772" y="3741006"/>
            <a:ext cx="6580364" cy="16031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252000" rIns="252000" bIns="252000" rtlCol="0" anchor="ctr"/>
          <a:lstStyle/>
          <a:p>
            <a:r>
              <a:rPr lang="en-GB" i="1" dirty="0">
                <a:solidFill>
                  <a:srgbClr val="702082"/>
                </a:solidFill>
              </a:rPr>
              <a:t>Comprehensive employee experience requires thinking about every minute in a workday and considering how to handle all types of employee feedback and developing a strategy for ‘signal to action’. </a:t>
            </a:r>
          </a:p>
        </p:txBody>
      </p:sp>
      <p:sp>
        <p:nvSpPr>
          <p:cNvPr id="30" name="Rectangle 29">
            <a:extLst>
              <a:ext uri="{FF2B5EF4-FFF2-40B4-BE49-F238E27FC236}">
                <a16:creationId xmlns:a16="http://schemas.microsoft.com/office/drawing/2014/main" id="{1B2CBE6D-C909-4772-91D0-0B80C55A0AB5}"/>
              </a:ext>
            </a:extLst>
          </p:cNvPr>
          <p:cNvSpPr/>
          <p:nvPr/>
        </p:nvSpPr>
        <p:spPr>
          <a:xfrm>
            <a:off x="5611637" y="1533484"/>
            <a:ext cx="6580364" cy="139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52000" rIns="504000" bIns="252000" rtlCol="0" anchor="ctr"/>
          <a:lstStyle/>
          <a:p>
            <a:r>
              <a:rPr lang="en-GB" sz="1800" i="1" dirty="0">
                <a:solidFill>
                  <a:schemeClr val="accent1"/>
                </a:solidFill>
                <a:effectLst/>
                <a:latin typeface="Arial" panose="020B0604020202020204" pitchFamily="34" charset="0"/>
                <a:ea typeface="Calibri" panose="020F0502020204030204" pitchFamily="34" charset="0"/>
              </a:rPr>
              <a:t>Almost half of HR Directors believe that ensuring employees receive a consistent employee experience </a:t>
            </a:r>
          </a:p>
          <a:p>
            <a:r>
              <a:rPr lang="en-GB" sz="1800" i="1" dirty="0">
                <a:solidFill>
                  <a:schemeClr val="accent1"/>
                </a:solidFill>
                <a:effectLst/>
                <a:latin typeface="Arial" panose="020B0604020202020204" pitchFamily="34" charset="0"/>
                <a:ea typeface="Calibri" panose="020F0502020204030204" pitchFamily="34" charset="0"/>
              </a:rPr>
              <a:t>will be the greatest challenge over the coming months. </a:t>
            </a:r>
            <a:endParaRPr lang="en-GB" i="1" dirty="0">
              <a:solidFill>
                <a:schemeClr val="accent1"/>
              </a:solidFill>
            </a:endParaRPr>
          </a:p>
        </p:txBody>
      </p:sp>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DE142BA-C220-4211-B80C-68E6006BC7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47782" cy="6875696"/>
          </a:xfrm>
          <a:prstGeom prst="rect">
            <a:avLst/>
          </a:prstGeom>
        </p:spPr>
      </p:pic>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6277B32D-C095-4B1C-A6A1-DE61CF8F5CD4}"/>
              </a:ext>
            </a:extLst>
          </p:cNvPr>
          <p:cNvSpPr/>
          <p:nvPr/>
        </p:nvSpPr>
        <p:spPr>
          <a:xfrm>
            <a:off x="0" y="0"/>
            <a:ext cx="3247782"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612877" y="2873778"/>
            <a:ext cx="2042940" cy="1110443"/>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3200" b="0" dirty="0">
                <a:solidFill>
                  <a:prstClr val="white"/>
                </a:solidFill>
                <a:latin typeface="Arial Nova Light" panose="020B0304020202020204" pitchFamily="34" charset="0"/>
              </a:rPr>
              <a:t>01</a:t>
            </a:r>
          </a:p>
          <a:p>
            <a:pPr lvl="0" algn="ctr">
              <a:defRPr/>
            </a:pPr>
            <a:r>
              <a:rPr lang="en-US" sz="3200" b="0" dirty="0">
                <a:solidFill>
                  <a:prstClr val="white"/>
                </a:solidFill>
                <a:latin typeface="Arial Nova Light" panose="020B0304020202020204" pitchFamily="34" charset="0"/>
              </a:rPr>
              <a:t>Landscape</a:t>
            </a:r>
          </a:p>
        </p:txBody>
      </p:sp>
      <p:sp>
        <p:nvSpPr>
          <p:cNvPr id="7" name="Rectangle 6">
            <a:extLst>
              <a:ext uri="{FF2B5EF4-FFF2-40B4-BE49-F238E27FC236}">
                <a16:creationId xmlns:a16="http://schemas.microsoft.com/office/drawing/2014/main" id="{9AED8A51-B7B2-4BD3-BABE-E465AEC864B7}"/>
              </a:ext>
            </a:extLst>
          </p:cNvPr>
          <p:cNvSpPr/>
          <p:nvPr/>
        </p:nvSpPr>
        <p:spPr>
          <a:xfrm>
            <a:off x="3247371" y="1191389"/>
            <a:ext cx="608587" cy="205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684A9D9-D53F-4F12-9EAA-A77DF0F61C3F}"/>
              </a:ext>
            </a:extLst>
          </p:cNvPr>
          <p:cNvSpPr/>
          <p:nvPr/>
        </p:nvSpPr>
        <p:spPr>
          <a:xfrm>
            <a:off x="3685181" y="1237109"/>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1800" dirty="0">
              <a:solidFill>
                <a:schemeClr val="tx1"/>
              </a:solidFill>
            </a:endParaRPr>
          </a:p>
        </p:txBody>
      </p:sp>
      <p:pic>
        <p:nvPicPr>
          <p:cNvPr id="3" name="Picture 2" descr="theHRDIRECTOR - The only magazine dedicated to HR Directors">
            <a:extLst>
              <a:ext uri="{FF2B5EF4-FFF2-40B4-BE49-F238E27FC236}">
                <a16:creationId xmlns:a16="http://schemas.microsoft.com/office/drawing/2014/main" id="{AE26E6F4-E792-4F32-8480-4CB21450B6E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55959" y="1407317"/>
            <a:ext cx="1603188" cy="160318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0CB83AB-2D05-433A-89BB-43EA93C6D708}"/>
              </a:ext>
            </a:extLst>
          </p:cNvPr>
          <p:cNvSpPr/>
          <p:nvPr/>
        </p:nvSpPr>
        <p:spPr>
          <a:xfrm>
            <a:off x="11545990" y="3511943"/>
            <a:ext cx="646010" cy="205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09BAD54-6C42-4D5E-AD48-63F3F852594B}"/>
              </a:ext>
            </a:extLst>
          </p:cNvPr>
          <p:cNvSpPr/>
          <p:nvPr/>
        </p:nvSpPr>
        <p:spPr>
          <a:xfrm>
            <a:off x="9832250" y="3575524"/>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a:extLst>
              <a:ext uri="{FF2B5EF4-FFF2-40B4-BE49-F238E27FC236}">
                <a16:creationId xmlns:a16="http://schemas.microsoft.com/office/drawing/2014/main" id="{C6E74B7B-E7A9-4136-ADF2-9211ACF026E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53431" y="3789500"/>
            <a:ext cx="1478927" cy="148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694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2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28000">
                                          <p:cBhvr additive="base">
                                            <p:cTn id="7" dur="1000" fill="hold"/>
                                            <p:tgtEl>
                                              <p:spTgt spid="30"/>
                                            </p:tgtEl>
                                            <p:attrNameLst>
                                              <p:attrName>ppt_x</p:attrName>
                                            </p:attrNameLst>
                                          </p:cBhvr>
                                          <p:tavLst>
                                            <p:tav tm="0">
                                              <p:val>
                                                <p:strVal val="0-#ppt_w/2"/>
                                              </p:val>
                                            </p:tav>
                                            <p:tav tm="100000">
                                              <p:val>
                                                <p:strVal val="#ppt_x"/>
                                              </p:val>
                                            </p:tav>
                                          </p:tavLst>
                                        </p:anim>
                                        <p:anim calcmode="lin" valueType="num" p14:bounceEnd="28000">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8000">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14:bounceEnd="28000">
                                          <p:cBhvr additive="base">
                                            <p:cTn id="13" dur="1000" fill="hold"/>
                                            <p:tgtEl>
                                              <p:spTgt spid="36"/>
                                            </p:tgtEl>
                                            <p:attrNameLst>
                                              <p:attrName>ppt_x</p:attrName>
                                            </p:attrNameLst>
                                          </p:cBhvr>
                                          <p:tavLst>
                                            <p:tav tm="0">
                                              <p:val>
                                                <p:strVal val="1+#ppt_w/2"/>
                                              </p:val>
                                            </p:tav>
                                            <p:tav tm="100000">
                                              <p:val>
                                                <p:strVal val="#ppt_x"/>
                                              </p:val>
                                            </p:tav>
                                          </p:tavLst>
                                        </p:anim>
                                        <p:anim calcmode="lin" valueType="num" p14:bounceEnd="28000">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1+#ppt_w/2"/>
                                              </p:val>
                                            </p:tav>
                                            <p:tav tm="100000">
                                              <p:val>
                                                <p:strVal val="#ppt_x"/>
                                              </p:val>
                                            </p:tav>
                                          </p:tavLst>
                                        </p:anim>
                                        <p:anim calcmode="lin" valueType="num">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A6206C-311A-4168-BDCF-B1E6762FFE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 y="0"/>
            <a:ext cx="12192484" cy="6875696"/>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
            <a:ext cx="12192411" cy="6875695"/>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7008242B-C26B-4665-8637-F7E4A77E5BA9}"/>
              </a:ext>
            </a:extLst>
          </p:cNvPr>
          <p:cNvSpPr txBox="1"/>
          <p:nvPr/>
        </p:nvSpPr>
        <p:spPr>
          <a:xfrm>
            <a:off x="1408805" y="2230939"/>
            <a:ext cx="9374051" cy="830997"/>
          </a:xfrm>
          <a:prstGeom prst="rect">
            <a:avLst/>
          </a:prstGeom>
          <a:noFill/>
        </p:spPr>
        <p:txBody>
          <a:bodyPr wrap="square" rtlCol="0">
            <a:spAutoFit/>
          </a:bodyPr>
          <a:lstStyle/>
          <a:p>
            <a:pPr lvl="0" algn="ctr">
              <a:defRPr/>
            </a:pPr>
            <a:r>
              <a:rPr lang="en-US" sz="4800" dirty="0">
                <a:solidFill>
                  <a:schemeClr val="bg1"/>
                </a:solidFill>
              </a:rPr>
              <a:t>02</a:t>
            </a:r>
          </a:p>
        </p:txBody>
      </p:sp>
      <p:sp>
        <p:nvSpPr>
          <p:cNvPr id="6" name="Rectangle 5">
            <a:extLst>
              <a:ext uri="{FF2B5EF4-FFF2-40B4-BE49-F238E27FC236}">
                <a16:creationId xmlns:a16="http://schemas.microsoft.com/office/drawing/2014/main" id="{8EF17E49-F482-47B9-94C1-F8EFC3F23A84}"/>
              </a:ext>
            </a:extLst>
          </p:cNvPr>
          <p:cNvSpPr/>
          <p:nvPr/>
        </p:nvSpPr>
        <p:spPr>
          <a:xfrm>
            <a:off x="2032305" y="3061937"/>
            <a:ext cx="8127050" cy="1446550"/>
          </a:xfrm>
          <a:prstGeom prst="rect">
            <a:avLst/>
          </a:prstGeom>
        </p:spPr>
        <p:txBody>
          <a:bodyPr wrap="square">
            <a:spAutoFit/>
          </a:bodyPr>
          <a:lstStyle/>
          <a:p>
            <a:pPr lvl="0" algn="ctr">
              <a:defRPr/>
            </a:pPr>
            <a:r>
              <a:rPr lang="en-US" sz="4400" dirty="0">
                <a:solidFill>
                  <a:schemeClr val="bg1"/>
                </a:solidFill>
              </a:rPr>
              <a:t>Introducing HPEX and Talent Interventions</a:t>
            </a:r>
          </a:p>
        </p:txBody>
      </p:sp>
    </p:spTree>
    <p:extLst>
      <p:ext uri="{BB962C8B-B14F-4D97-AF65-F5344CB8AC3E}">
        <p14:creationId xmlns:p14="http://schemas.microsoft.com/office/powerpoint/2010/main" val="28727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9"/>
          <p:cNvSpPr txBox="1">
            <a:spLocks/>
          </p:cNvSpPr>
          <p:nvPr/>
        </p:nvSpPr>
        <p:spPr>
          <a:xfrm>
            <a:off x="0" y="0"/>
            <a:ext cx="12192000" cy="6858000"/>
          </a:xfrm>
          <a:prstGeom prst="rect">
            <a:avLst/>
          </a:prstGeom>
          <a:solidFill>
            <a:schemeClr val="tx1">
              <a:lumMod val="50000"/>
              <a:lumOff val="50000"/>
            </a:schemeClr>
          </a:solidFill>
        </p:spPr>
        <p:txBody>
          <a:bodyPr vert="horz" lIns="0" tIns="0" rIns="0" bIns="0" rtlCol="0" anchor="ctr">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1500" dirty="0">
              <a:solidFill>
                <a:schemeClr val="accent1"/>
              </a:solidFill>
            </a:endParaRPr>
          </a:p>
        </p:txBody>
      </p:sp>
      <p:sp>
        <p:nvSpPr>
          <p:cNvPr id="121" name="Rectangle 42">
            <a:extLst>
              <a:ext uri="{FF2B5EF4-FFF2-40B4-BE49-F238E27FC236}">
                <a16:creationId xmlns:a16="http://schemas.microsoft.com/office/drawing/2014/main" id="{A703B907-8F36-4FB3-ABF1-C76D8EDF808A}"/>
              </a:ext>
            </a:extLst>
          </p:cNvPr>
          <p:cNvSpPr>
            <a:spLocks noChangeArrowheads="1"/>
          </p:cNvSpPr>
          <p:nvPr/>
        </p:nvSpPr>
        <p:spPr bwMode="auto">
          <a:xfrm>
            <a:off x="5613735" y="1503926"/>
            <a:ext cx="1440000" cy="1440000"/>
          </a:xfrm>
          <a:prstGeom prst="frame">
            <a:avLst>
              <a:gd name="adj1" fmla="val 2708"/>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2" name="Rectangle 42">
            <a:extLst>
              <a:ext uri="{FF2B5EF4-FFF2-40B4-BE49-F238E27FC236}">
                <a16:creationId xmlns:a16="http://schemas.microsoft.com/office/drawing/2014/main" id="{1B5287C1-E840-44CC-8EF4-2C17080D4E45}"/>
              </a:ext>
            </a:extLst>
          </p:cNvPr>
          <p:cNvSpPr>
            <a:spLocks noChangeArrowheads="1"/>
          </p:cNvSpPr>
          <p:nvPr/>
        </p:nvSpPr>
        <p:spPr bwMode="auto">
          <a:xfrm>
            <a:off x="3985789" y="1492412"/>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3" name="Rectangle 42">
            <a:extLst>
              <a:ext uri="{FF2B5EF4-FFF2-40B4-BE49-F238E27FC236}">
                <a16:creationId xmlns:a16="http://schemas.microsoft.com/office/drawing/2014/main" id="{426F08B0-01D3-4259-B528-1EB6AFE0C2FC}"/>
              </a:ext>
            </a:extLst>
          </p:cNvPr>
          <p:cNvSpPr>
            <a:spLocks noChangeArrowheads="1"/>
          </p:cNvSpPr>
          <p:nvPr/>
        </p:nvSpPr>
        <p:spPr bwMode="auto">
          <a:xfrm>
            <a:off x="2392920" y="1492412"/>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24" name="Rectangle 42">
            <a:extLst>
              <a:ext uri="{FF2B5EF4-FFF2-40B4-BE49-F238E27FC236}">
                <a16:creationId xmlns:a16="http://schemas.microsoft.com/office/drawing/2014/main" id="{4912BB0B-B6C7-4E04-8E00-4D10C30776F2}"/>
              </a:ext>
            </a:extLst>
          </p:cNvPr>
          <p:cNvSpPr>
            <a:spLocks noChangeArrowheads="1"/>
          </p:cNvSpPr>
          <p:nvPr/>
        </p:nvSpPr>
        <p:spPr bwMode="auto">
          <a:xfrm>
            <a:off x="5613735" y="3105573"/>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5" name="Rectangle 42">
            <a:extLst>
              <a:ext uri="{FF2B5EF4-FFF2-40B4-BE49-F238E27FC236}">
                <a16:creationId xmlns:a16="http://schemas.microsoft.com/office/drawing/2014/main" id="{1A90CFED-E5B6-44D5-B555-68BEB6099181}"/>
              </a:ext>
            </a:extLst>
          </p:cNvPr>
          <p:cNvSpPr>
            <a:spLocks noChangeArrowheads="1"/>
          </p:cNvSpPr>
          <p:nvPr/>
        </p:nvSpPr>
        <p:spPr bwMode="auto">
          <a:xfrm>
            <a:off x="7235100" y="3094059"/>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6" name="Rectangle 42">
            <a:extLst>
              <a:ext uri="{FF2B5EF4-FFF2-40B4-BE49-F238E27FC236}">
                <a16:creationId xmlns:a16="http://schemas.microsoft.com/office/drawing/2014/main" id="{23BA05FF-A8FC-44DA-9274-C4C1526BA59B}"/>
              </a:ext>
            </a:extLst>
          </p:cNvPr>
          <p:cNvSpPr>
            <a:spLocks noChangeArrowheads="1"/>
          </p:cNvSpPr>
          <p:nvPr/>
        </p:nvSpPr>
        <p:spPr bwMode="auto">
          <a:xfrm>
            <a:off x="3985789" y="3094059"/>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7" name="Rectangle 42">
            <a:extLst>
              <a:ext uri="{FF2B5EF4-FFF2-40B4-BE49-F238E27FC236}">
                <a16:creationId xmlns:a16="http://schemas.microsoft.com/office/drawing/2014/main" id="{4E2D5D60-784A-434C-9E95-26ADF4C1DF3D}"/>
              </a:ext>
            </a:extLst>
          </p:cNvPr>
          <p:cNvSpPr>
            <a:spLocks noChangeArrowheads="1"/>
          </p:cNvSpPr>
          <p:nvPr/>
        </p:nvSpPr>
        <p:spPr bwMode="auto">
          <a:xfrm>
            <a:off x="2392920" y="3094059"/>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8" name="Rectangle 42">
            <a:extLst>
              <a:ext uri="{FF2B5EF4-FFF2-40B4-BE49-F238E27FC236}">
                <a16:creationId xmlns:a16="http://schemas.microsoft.com/office/drawing/2014/main" id="{9C170320-70B9-454B-BDD2-8B83F78EC29D}"/>
              </a:ext>
            </a:extLst>
          </p:cNvPr>
          <p:cNvSpPr>
            <a:spLocks noChangeArrowheads="1"/>
          </p:cNvSpPr>
          <p:nvPr/>
        </p:nvSpPr>
        <p:spPr bwMode="auto">
          <a:xfrm>
            <a:off x="5609631" y="4688140"/>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29" name="Rectangle 42">
            <a:extLst>
              <a:ext uri="{FF2B5EF4-FFF2-40B4-BE49-F238E27FC236}">
                <a16:creationId xmlns:a16="http://schemas.microsoft.com/office/drawing/2014/main" id="{B251C69B-2CAD-436D-8FC4-0A41E2819773}"/>
              </a:ext>
            </a:extLst>
          </p:cNvPr>
          <p:cNvSpPr>
            <a:spLocks noChangeArrowheads="1"/>
          </p:cNvSpPr>
          <p:nvPr/>
        </p:nvSpPr>
        <p:spPr bwMode="auto">
          <a:xfrm>
            <a:off x="7230996" y="4687355"/>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0" name="Rectangle 42">
            <a:extLst>
              <a:ext uri="{FF2B5EF4-FFF2-40B4-BE49-F238E27FC236}">
                <a16:creationId xmlns:a16="http://schemas.microsoft.com/office/drawing/2014/main" id="{7ED77EC5-8A49-4809-AF65-5AD58966D748}"/>
              </a:ext>
            </a:extLst>
          </p:cNvPr>
          <p:cNvSpPr>
            <a:spLocks noChangeArrowheads="1"/>
          </p:cNvSpPr>
          <p:nvPr/>
        </p:nvSpPr>
        <p:spPr bwMode="auto">
          <a:xfrm>
            <a:off x="3981685" y="4687355"/>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1" name="Rectangle 42">
            <a:extLst>
              <a:ext uri="{FF2B5EF4-FFF2-40B4-BE49-F238E27FC236}">
                <a16:creationId xmlns:a16="http://schemas.microsoft.com/office/drawing/2014/main" id="{292413F8-AFBA-4E7A-A27D-76AB6F800047}"/>
              </a:ext>
            </a:extLst>
          </p:cNvPr>
          <p:cNvSpPr>
            <a:spLocks noChangeArrowheads="1"/>
          </p:cNvSpPr>
          <p:nvPr/>
        </p:nvSpPr>
        <p:spPr bwMode="auto">
          <a:xfrm>
            <a:off x="2388816" y="4687355"/>
            <a:ext cx="1440000" cy="1440000"/>
          </a:xfrm>
          <a:prstGeom prst="frame">
            <a:avLst>
              <a:gd name="adj1" fmla="val 4756"/>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Arial" charset="0"/>
            </a:endParaRPr>
          </a:p>
        </p:txBody>
      </p:sp>
      <p:sp>
        <p:nvSpPr>
          <p:cNvPr id="132" name="Rectangle 42">
            <a:extLst>
              <a:ext uri="{FF2B5EF4-FFF2-40B4-BE49-F238E27FC236}">
                <a16:creationId xmlns:a16="http://schemas.microsoft.com/office/drawing/2014/main" id="{F2E1DC14-525C-4D82-906A-0DE36CFA48B5}"/>
              </a:ext>
            </a:extLst>
          </p:cNvPr>
          <p:cNvSpPr>
            <a:spLocks noChangeArrowheads="1"/>
          </p:cNvSpPr>
          <p:nvPr/>
        </p:nvSpPr>
        <p:spPr bwMode="auto">
          <a:xfrm>
            <a:off x="7230996" y="1492412"/>
            <a:ext cx="1440000" cy="1440000"/>
          </a:xfrm>
          <a:prstGeom prst="frame">
            <a:avLst>
              <a:gd name="adj1" fmla="val 2025"/>
            </a:avLst>
          </a:prstGeom>
          <a:noFill/>
          <a:ln w="9525">
            <a:noFill/>
            <a:miter lim="800000"/>
            <a:headEnd/>
            <a:tailEnd/>
          </a:ln>
        </p:spPr>
        <p:txBody>
          <a:bodyPr lIns="54000" tIns="54000" rIns="54000" bIns="54000" anchor="ctr" anchorCtr="0"/>
          <a:lstStyle/>
          <a:p>
            <a:pPr marL="0" marR="0" lvl="0" indent="0" algn="ctr" defTabSz="685800" rtl="0" eaLnBrk="1" fontAlgn="auto" latinLnBrk="0" hangingPunct="1">
              <a:lnSpc>
                <a:spcPct val="90000"/>
              </a:lnSpc>
              <a:spcBef>
                <a:spcPct val="20000"/>
              </a:spcBef>
              <a:spcAft>
                <a:spcPts val="450"/>
              </a:spcAft>
              <a:buClr>
                <a:srgbClr val="E65032"/>
              </a:buClr>
              <a:buSzPct val="60000"/>
              <a:buFontTx/>
              <a:buNone/>
              <a:tabLst/>
              <a:defRPr/>
            </a:pPr>
            <a:endParaRPr kumimoji="0" lang="en-US" sz="1200" b="1" i="0" u="none" strike="noStrike" kern="1200" cap="none" spc="0" normalizeH="0" baseline="0" noProof="0" dirty="0">
              <a:ln>
                <a:noFill/>
              </a:ln>
              <a:solidFill>
                <a:srgbClr val="323D3E"/>
              </a:solidFill>
              <a:effectLst/>
              <a:uLnTx/>
              <a:uFillTx/>
              <a:latin typeface="Arial"/>
              <a:ea typeface="+mn-ea"/>
              <a:cs typeface="Arial" charset="0"/>
            </a:endParaRPr>
          </a:p>
        </p:txBody>
      </p:sp>
      <p:sp>
        <p:nvSpPr>
          <p:cNvPr id="133" name="TextBox 132">
            <a:extLst>
              <a:ext uri="{FF2B5EF4-FFF2-40B4-BE49-F238E27FC236}">
                <a16:creationId xmlns:a16="http://schemas.microsoft.com/office/drawing/2014/main" id="{535B2A1C-11A1-4C23-B14F-329705BA07CB}"/>
              </a:ext>
            </a:extLst>
          </p:cNvPr>
          <p:cNvSpPr txBox="1"/>
          <p:nvPr/>
        </p:nvSpPr>
        <p:spPr>
          <a:xfrm>
            <a:off x="2642508" y="6152285"/>
            <a:ext cx="97171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lumMod val="95000"/>
                  </a:schemeClr>
                </a:solidFill>
                <a:effectLst/>
                <a:uLnTx/>
                <a:uFillTx/>
                <a:latin typeface="Arial"/>
                <a:ea typeface="+mn-ea"/>
                <a:cs typeface="+mn-cs"/>
              </a:rPr>
              <a:t>PURPOSE</a:t>
            </a:r>
          </a:p>
        </p:txBody>
      </p:sp>
      <p:sp>
        <p:nvSpPr>
          <p:cNvPr id="134" name="TextBox 133">
            <a:extLst>
              <a:ext uri="{FF2B5EF4-FFF2-40B4-BE49-F238E27FC236}">
                <a16:creationId xmlns:a16="http://schemas.microsoft.com/office/drawing/2014/main" id="{4FE4695B-C526-41C5-A474-8F66711FE7F3}"/>
              </a:ext>
            </a:extLst>
          </p:cNvPr>
          <p:cNvSpPr txBox="1"/>
          <p:nvPr/>
        </p:nvSpPr>
        <p:spPr>
          <a:xfrm>
            <a:off x="4278394" y="6152285"/>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lumMod val="95000"/>
                  </a:schemeClr>
                </a:solidFill>
                <a:effectLst/>
                <a:uLnTx/>
                <a:uFillTx/>
                <a:latin typeface="Arial"/>
                <a:ea typeface="+mn-ea"/>
                <a:cs typeface="+mn-cs"/>
              </a:rPr>
              <a:t>WORK</a:t>
            </a:r>
          </a:p>
        </p:txBody>
      </p:sp>
      <p:sp>
        <p:nvSpPr>
          <p:cNvPr id="135" name="TextBox 134">
            <a:extLst>
              <a:ext uri="{FF2B5EF4-FFF2-40B4-BE49-F238E27FC236}">
                <a16:creationId xmlns:a16="http://schemas.microsoft.com/office/drawing/2014/main" id="{3431D736-1F5C-4A39-BFD6-A7D0DCE851C0}"/>
              </a:ext>
            </a:extLst>
          </p:cNvPr>
          <p:cNvSpPr txBox="1"/>
          <p:nvPr/>
        </p:nvSpPr>
        <p:spPr>
          <a:xfrm>
            <a:off x="5580905" y="6152285"/>
            <a:ext cx="1583171"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solidFill>
                  <a:schemeClr val="bg1">
                    <a:lumMod val="95000"/>
                  </a:schemeClr>
                </a:solidFill>
                <a:effectLst/>
                <a:uLnTx/>
                <a:uFillTx/>
                <a:latin typeface="Arial"/>
                <a:ea typeface="+mn-ea"/>
                <a:cs typeface="+mn-cs"/>
              </a:rPr>
              <a:t>TOTAL REWARDS</a:t>
            </a:r>
          </a:p>
        </p:txBody>
      </p:sp>
      <p:sp>
        <p:nvSpPr>
          <p:cNvPr id="136" name="TextBox 135">
            <a:extLst>
              <a:ext uri="{FF2B5EF4-FFF2-40B4-BE49-F238E27FC236}">
                <a16:creationId xmlns:a16="http://schemas.microsoft.com/office/drawing/2014/main" id="{7CB22D3B-E0EE-41BA-9A37-E4B097F40DBD}"/>
              </a:ext>
            </a:extLst>
          </p:cNvPr>
          <p:cNvSpPr txBox="1"/>
          <p:nvPr/>
        </p:nvSpPr>
        <p:spPr>
          <a:xfrm>
            <a:off x="7483553" y="6152285"/>
            <a:ext cx="909345"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lumMod val="95000"/>
                  </a:schemeClr>
                </a:solidFill>
                <a:effectLst/>
                <a:uLnTx/>
                <a:uFillTx/>
                <a:latin typeface="Arial"/>
                <a:ea typeface="+mn-ea"/>
                <a:cs typeface="+mn-cs"/>
              </a:rPr>
              <a:t>PEOPLE</a:t>
            </a:r>
          </a:p>
        </p:txBody>
      </p:sp>
      <p:sp>
        <p:nvSpPr>
          <p:cNvPr id="137" name="TextBox 136">
            <a:extLst>
              <a:ext uri="{FF2B5EF4-FFF2-40B4-BE49-F238E27FC236}">
                <a16:creationId xmlns:a16="http://schemas.microsoft.com/office/drawing/2014/main" id="{52E3BC6E-A623-4474-A777-03273E72967F}"/>
              </a:ext>
            </a:extLst>
          </p:cNvPr>
          <p:cNvSpPr txBox="1"/>
          <p:nvPr/>
        </p:nvSpPr>
        <p:spPr>
          <a:xfrm>
            <a:off x="1048235" y="5464576"/>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a:ea typeface="+mn-ea"/>
                <a:cs typeface="+mn-cs"/>
              </a:rPr>
              <a:t>ESSENTIALS</a:t>
            </a:r>
          </a:p>
        </p:txBody>
      </p:sp>
      <p:sp>
        <p:nvSpPr>
          <p:cNvPr id="138" name="TextBox 137">
            <a:extLst>
              <a:ext uri="{FF2B5EF4-FFF2-40B4-BE49-F238E27FC236}">
                <a16:creationId xmlns:a16="http://schemas.microsoft.com/office/drawing/2014/main" id="{8247321A-DF3D-4BF0-AF90-C56B215BFA02}"/>
              </a:ext>
            </a:extLst>
          </p:cNvPr>
          <p:cNvSpPr txBox="1"/>
          <p:nvPr/>
        </p:nvSpPr>
        <p:spPr>
          <a:xfrm>
            <a:off x="1016088" y="3872492"/>
            <a:ext cx="1104861"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a:ea typeface="+mn-ea"/>
                <a:cs typeface="+mn-cs"/>
              </a:rPr>
              <a:t>EMPHASIS</a:t>
            </a:r>
          </a:p>
        </p:txBody>
      </p:sp>
      <p:sp>
        <p:nvSpPr>
          <p:cNvPr id="139" name="TextBox 138">
            <a:extLst>
              <a:ext uri="{FF2B5EF4-FFF2-40B4-BE49-F238E27FC236}">
                <a16:creationId xmlns:a16="http://schemas.microsoft.com/office/drawing/2014/main" id="{74349359-020C-4024-80BC-AA2AF9C7A1A9}"/>
              </a:ext>
            </a:extLst>
          </p:cNvPr>
          <p:cNvSpPr txBox="1"/>
          <p:nvPr/>
        </p:nvSpPr>
        <p:spPr>
          <a:xfrm>
            <a:off x="1015048" y="2299778"/>
            <a:ext cx="1195032" cy="26160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a:ea typeface="+mn-ea"/>
                <a:cs typeface="+mn-cs"/>
              </a:rPr>
              <a:t>EXCELLENCE</a:t>
            </a:r>
          </a:p>
        </p:txBody>
      </p:sp>
      <p:sp>
        <p:nvSpPr>
          <p:cNvPr id="152" name="Rectangle 151">
            <a:extLst>
              <a:ext uri="{FF2B5EF4-FFF2-40B4-BE49-F238E27FC236}">
                <a16:creationId xmlns:a16="http://schemas.microsoft.com/office/drawing/2014/main" id="{1887E6DA-A7C1-423E-A4B8-3F140AF6EEF1}"/>
              </a:ext>
            </a:extLst>
          </p:cNvPr>
          <p:cNvSpPr/>
          <p:nvPr/>
        </p:nvSpPr>
        <p:spPr>
          <a:xfrm>
            <a:off x="2413755" y="1996575"/>
            <a:ext cx="140086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3" name="Rectangle 152">
            <a:extLst>
              <a:ext uri="{FF2B5EF4-FFF2-40B4-BE49-F238E27FC236}">
                <a16:creationId xmlns:a16="http://schemas.microsoft.com/office/drawing/2014/main" id="{1FF78796-3503-49CD-971B-BB6D8C37C1D6}"/>
              </a:ext>
            </a:extLst>
          </p:cNvPr>
          <p:cNvSpPr/>
          <p:nvPr/>
        </p:nvSpPr>
        <p:spPr>
          <a:xfrm>
            <a:off x="4050843" y="2079675"/>
            <a:ext cx="1376879"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4" name="Rectangle 153">
            <a:extLst>
              <a:ext uri="{FF2B5EF4-FFF2-40B4-BE49-F238E27FC236}">
                <a16:creationId xmlns:a16="http://schemas.microsoft.com/office/drawing/2014/main" id="{94C2FE63-D9C4-475D-BDBD-EBF2F2D72291}"/>
              </a:ext>
            </a:extLst>
          </p:cNvPr>
          <p:cNvSpPr/>
          <p:nvPr/>
        </p:nvSpPr>
        <p:spPr>
          <a:xfrm>
            <a:off x="5713742" y="2245873"/>
            <a:ext cx="122682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5" name="Rectangle 154">
            <a:extLst>
              <a:ext uri="{FF2B5EF4-FFF2-40B4-BE49-F238E27FC236}">
                <a16:creationId xmlns:a16="http://schemas.microsoft.com/office/drawing/2014/main" id="{E9A9D250-8110-41B5-B78D-22005A6C1510}"/>
              </a:ext>
            </a:extLst>
          </p:cNvPr>
          <p:cNvSpPr/>
          <p:nvPr/>
        </p:nvSpPr>
        <p:spPr>
          <a:xfrm>
            <a:off x="7260669" y="2079675"/>
            <a:ext cx="1401593" cy="258532"/>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6" name="Rectangle 42">
            <a:extLst>
              <a:ext uri="{FF2B5EF4-FFF2-40B4-BE49-F238E27FC236}">
                <a16:creationId xmlns:a16="http://schemas.microsoft.com/office/drawing/2014/main" id="{968958B2-A83A-4879-B4F3-4963480F6FDC}"/>
              </a:ext>
            </a:extLst>
          </p:cNvPr>
          <p:cNvSpPr>
            <a:spLocks noChangeArrowheads="1"/>
          </p:cNvSpPr>
          <p:nvPr/>
        </p:nvSpPr>
        <p:spPr bwMode="auto">
          <a:xfrm>
            <a:off x="2429952" y="3616865"/>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7" name="Rectangle 42">
            <a:extLst>
              <a:ext uri="{FF2B5EF4-FFF2-40B4-BE49-F238E27FC236}">
                <a16:creationId xmlns:a16="http://schemas.microsoft.com/office/drawing/2014/main" id="{514B3B35-DE80-428D-87A6-2A4EC2CA9A9C}"/>
              </a:ext>
            </a:extLst>
          </p:cNvPr>
          <p:cNvSpPr>
            <a:spLocks noChangeArrowheads="1"/>
          </p:cNvSpPr>
          <p:nvPr/>
        </p:nvSpPr>
        <p:spPr bwMode="auto">
          <a:xfrm>
            <a:off x="4037052" y="3616865"/>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8" name="Rectangle 42">
            <a:extLst>
              <a:ext uri="{FF2B5EF4-FFF2-40B4-BE49-F238E27FC236}">
                <a16:creationId xmlns:a16="http://schemas.microsoft.com/office/drawing/2014/main" id="{FB0BA79B-F453-442C-BFD1-B434C0154D6A}"/>
              </a:ext>
            </a:extLst>
          </p:cNvPr>
          <p:cNvSpPr>
            <a:spLocks noChangeArrowheads="1"/>
          </p:cNvSpPr>
          <p:nvPr/>
        </p:nvSpPr>
        <p:spPr bwMode="auto">
          <a:xfrm>
            <a:off x="5658415" y="3616865"/>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59" name="Rectangle 42">
            <a:extLst>
              <a:ext uri="{FF2B5EF4-FFF2-40B4-BE49-F238E27FC236}">
                <a16:creationId xmlns:a16="http://schemas.microsoft.com/office/drawing/2014/main" id="{7AA52781-A84F-4047-807C-FAB843D50C24}"/>
              </a:ext>
            </a:extLst>
          </p:cNvPr>
          <p:cNvSpPr>
            <a:spLocks noChangeArrowheads="1"/>
          </p:cNvSpPr>
          <p:nvPr/>
        </p:nvSpPr>
        <p:spPr bwMode="auto">
          <a:xfrm>
            <a:off x="7275181" y="3616865"/>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bg1"/>
              </a:solidFill>
              <a:cs typeface="Arial" charset="0"/>
            </a:endParaRPr>
          </a:p>
        </p:txBody>
      </p:sp>
      <p:sp>
        <p:nvSpPr>
          <p:cNvPr id="160" name="Rectangle 42">
            <a:extLst>
              <a:ext uri="{FF2B5EF4-FFF2-40B4-BE49-F238E27FC236}">
                <a16:creationId xmlns:a16="http://schemas.microsoft.com/office/drawing/2014/main" id="{55D99F3C-8867-48B3-98E6-4871F1805AE5}"/>
              </a:ext>
            </a:extLst>
          </p:cNvPr>
          <p:cNvSpPr>
            <a:spLocks noChangeArrowheads="1"/>
          </p:cNvSpPr>
          <p:nvPr/>
        </p:nvSpPr>
        <p:spPr bwMode="auto">
          <a:xfrm>
            <a:off x="2450404" y="5242124"/>
            <a:ext cx="1399207"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100" b="1" dirty="0">
              <a:solidFill>
                <a:schemeClr val="tx1">
                  <a:lumMod val="65000"/>
                  <a:lumOff val="35000"/>
                </a:schemeClr>
              </a:solidFill>
              <a:cs typeface="Arial" charset="0"/>
            </a:endParaRPr>
          </a:p>
        </p:txBody>
      </p:sp>
      <p:sp>
        <p:nvSpPr>
          <p:cNvPr id="161" name="Rectangle 160">
            <a:extLst>
              <a:ext uri="{FF2B5EF4-FFF2-40B4-BE49-F238E27FC236}">
                <a16:creationId xmlns:a16="http://schemas.microsoft.com/office/drawing/2014/main" id="{7F00FAA9-17B8-4E41-A299-862E5FF0346F}"/>
              </a:ext>
            </a:extLst>
          </p:cNvPr>
          <p:cNvSpPr>
            <a:spLocks noChangeArrowheads="1"/>
          </p:cNvSpPr>
          <p:nvPr/>
        </p:nvSpPr>
        <p:spPr bwMode="auto">
          <a:xfrm>
            <a:off x="4030269" y="5242124"/>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2" name="Rectangle 42">
            <a:extLst>
              <a:ext uri="{FF2B5EF4-FFF2-40B4-BE49-F238E27FC236}">
                <a16:creationId xmlns:a16="http://schemas.microsoft.com/office/drawing/2014/main" id="{C6DCF7D5-F276-47F5-984D-64A9425D2323}"/>
              </a:ext>
            </a:extLst>
          </p:cNvPr>
          <p:cNvSpPr>
            <a:spLocks noChangeArrowheads="1"/>
          </p:cNvSpPr>
          <p:nvPr/>
        </p:nvSpPr>
        <p:spPr bwMode="auto">
          <a:xfrm>
            <a:off x="5671602" y="5242124"/>
            <a:ext cx="139067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sp>
        <p:nvSpPr>
          <p:cNvPr id="163" name="Rectangle 162">
            <a:extLst>
              <a:ext uri="{FF2B5EF4-FFF2-40B4-BE49-F238E27FC236}">
                <a16:creationId xmlns:a16="http://schemas.microsoft.com/office/drawing/2014/main" id="{3BFEB2CE-4180-42B4-821C-98DB10CA7D51}"/>
              </a:ext>
            </a:extLst>
          </p:cNvPr>
          <p:cNvSpPr>
            <a:spLocks noChangeArrowheads="1"/>
          </p:cNvSpPr>
          <p:nvPr/>
        </p:nvSpPr>
        <p:spPr bwMode="auto">
          <a:xfrm>
            <a:off x="7275181" y="5242124"/>
            <a:ext cx="1375206"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endParaRPr lang="en-US" sz="1200" i="1" dirty="0">
              <a:solidFill>
                <a:schemeClr val="tx1">
                  <a:lumMod val="65000"/>
                  <a:lumOff val="35000"/>
                </a:schemeClr>
              </a:solidFill>
              <a:cs typeface="Arial" charset="0"/>
            </a:endParaRPr>
          </a:p>
        </p:txBody>
      </p:sp>
      <p:pic>
        <p:nvPicPr>
          <p:cNvPr id="176" name="Picture 175">
            <a:extLst>
              <a:ext uri="{FF2B5EF4-FFF2-40B4-BE49-F238E27FC236}">
                <a16:creationId xmlns:a16="http://schemas.microsoft.com/office/drawing/2014/main" id="{40697F52-4375-4F02-B8D1-112435D19266}"/>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1368959" y="3311389"/>
            <a:ext cx="487210" cy="440321"/>
          </a:xfrm>
          <a:prstGeom prst="rect">
            <a:avLst/>
          </a:prstGeom>
        </p:spPr>
      </p:pic>
      <p:pic>
        <p:nvPicPr>
          <p:cNvPr id="177" name="Picture 176">
            <a:extLst>
              <a:ext uri="{FF2B5EF4-FFF2-40B4-BE49-F238E27FC236}">
                <a16:creationId xmlns:a16="http://schemas.microsoft.com/office/drawing/2014/main" id="{3ED546A9-3B39-400C-8B25-4370D150AF41}"/>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1368959" y="4925029"/>
            <a:ext cx="492206" cy="444836"/>
          </a:xfrm>
          <a:prstGeom prst="rect">
            <a:avLst/>
          </a:prstGeom>
        </p:spPr>
      </p:pic>
      <p:pic>
        <p:nvPicPr>
          <p:cNvPr id="178" name="Picture 177">
            <a:extLst>
              <a:ext uri="{FF2B5EF4-FFF2-40B4-BE49-F238E27FC236}">
                <a16:creationId xmlns:a16="http://schemas.microsoft.com/office/drawing/2014/main" id="{C58CC475-8B69-4FDF-92FD-C9E34A9DFE4A}"/>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1390146" y="1692468"/>
            <a:ext cx="444836" cy="444836"/>
          </a:xfrm>
          <a:prstGeom prst="rect">
            <a:avLst/>
          </a:prstGeom>
        </p:spPr>
      </p:pic>
      <p:sp>
        <p:nvSpPr>
          <p:cNvPr id="8" name="Title 1"/>
          <p:cNvSpPr>
            <a:spLocks noGrp="1"/>
          </p:cNvSpPr>
          <p:nvPr>
            <p:ph type="title"/>
          </p:nvPr>
        </p:nvSpPr>
        <p:spPr>
          <a:noFill/>
        </p:spPr>
        <p:txBody>
          <a:bodyPr>
            <a:noAutofit/>
          </a:bodyPr>
          <a:lstStyle/>
          <a:p>
            <a:r>
              <a:rPr lang="en-US" sz="2400" b="1" dirty="0">
                <a:solidFill>
                  <a:schemeClr val="bg1"/>
                </a:solidFill>
              </a:rPr>
              <a:t>High-performance Employee Experience (HPEX) model</a:t>
            </a:r>
            <a:endParaRPr lang="en-GB" sz="2400" b="1" dirty="0">
              <a:solidFill>
                <a:schemeClr val="bg1"/>
              </a:solidFill>
            </a:endParaRPr>
          </a:p>
        </p:txBody>
      </p:sp>
      <p:sp>
        <p:nvSpPr>
          <p:cNvPr id="90" name="Rectangle 32">
            <a:extLst>
              <a:ext uri="{FF2B5EF4-FFF2-40B4-BE49-F238E27FC236}">
                <a16:creationId xmlns:a16="http://schemas.microsoft.com/office/drawing/2014/main" id="{C65B8701-F120-47A6-BB64-E289A43C6F7A}"/>
              </a:ext>
            </a:extLst>
          </p:cNvPr>
          <p:cNvSpPr>
            <a:spLocks noChangeArrowheads="1"/>
          </p:cNvSpPr>
          <p:nvPr/>
        </p:nvSpPr>
        <p:spPr bwMode="auto">
          <a:xfrm>
            <a:off x="8884652" y="4960650"/>
            <a:ext cx="28580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altLang="en-US" sz="1200" b="1" dirty="0">
                <a:solidFill>
                  <a:schemeClr val="accent3">
                    <a:lumMod val="20000"/>
                    <a:lumOff val="80000"/>
                  </a:schemeClr>
                </a:solidFill>
              </a:rPr>
              <a:t>Foundational</a:t>
            </a:r>
            <a:r>
              <a:rPr lang="en-GB" altLang="en-US" sz="1200" dirty="0">
                <a:solidFill>
                  <a:prstClr val="black"/>
                </a:solidFill>
              </a:rPr>
              <a:t> </a:t>
            </a:r>
            <a:r>
              <a:rPr lang="en-GB" altLang="en-US" sz="1200" dirty="0">
                <a:solidFill>
                  <a:schemeClr val="bg1"/>
                </a:solidFill>
              </a:rPr>
              <a:t>systems and processes to support work</a:t>
            </a:r>
          </a:p>
          <a:p>
            <a:pPr algn="ctr"/>
            <a:endParaRPr lang="en-GB" altLang="en-US" sz="1200" dirty="0">
              <a:solidFill>
                <a:schemeClr val="bg1"/>
              </a:solidFill>
            </a:endParaRPr>
          </a:p>
          <a:p>
            <a:pPr algn="ctr"/>
            <a:r>
              <a:rPr lang="en-GB" altLang="en-US" sz="1200" dirty="0">
                <a:solidFill>
                  <a:schemeClr val="bg1"/>
                </a:solidFill>
              </a:rPr>
              <a:t>High risk if you get these wrong</a:t>
            </a:r>
          </a:p>
        </p:txBody>
      </p:sp>
      <p:sp>
        <p:nvSpPr>
          <p:cNvPr id="91" name="Rectangle 34">
            <a:extLst>
              <a:ext uri="{FF2B5EF4-FFF2-40B4-BE49-F238E27FC236}">
                <a16:creationId xmlns:a16="http://schemas.microsoft.com/office/drawing/2014/main" id="{221C7331-F90B-41B0-86D8-5862AE4A6597}"/>
              </a:ext>
            </a:extLst>
          </p:cNvPr>
          <p:cNvSpPr>
            <a:spLocks noChangeArrowheads="1"/>
          </p:cNvSpPr>
          <p:nvPr/>
        </p:nvSpPr>
        <p:spPr bwMode="auto">
          <a:xfrm>
            <a:off x="8999848" y="1770448"/>
            <a:ext cx="2825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altLang="en-US" sz="1200" b="1" dirty="0">
                <a:solidFill>
                  <a:schemeClr val="accent1">
                    <a:lumMod val="20000"/>
                    <a:lumOff val="80000"/>
                  </a:schemeClr>
                </a:solidFill>
              </a:rPr>
              <a:t>Mindset</a:t>
            </a:r>
            <a:r>
              <a:rPr lang="en-GB" altLang="en-US" sz="1200" dirty="0">
                <a:solidFill>
                  <a:prstClr val="black"/>
                </a:solidFill>
              </a:rPr>
              <a:t> </a:t>
            </a:r>
            <a:r>
              <a:rPr lang="en-GB" altLang="en-US" sz="1200" dirty="0">
                <a:solidFill>
                  <a:schemeClr val="bg1"/>
                </a:solidFill>
              </a:rPr>
              <a:t>needed to succeed</a:t>
            </a:r>
          </a:p>
          <a:p>
            <a:pPr algn="ctr"/>
            <a:endParaRPr lang="en-GB" altLang="en-US" sz="1200" dirty="0">
              <a:solidFill>
                <a:schemeClr val="bg1"/>
              </a:solidFill>
            </a:endParaRPr>
          </a:p>
          <a:p>
            <a:pPr algn="ctr"/>
            <a:r>
              <a:rPr lang="en-GB" altLang="en-US" sz="1200" dirty="0">
                <a:solidFill>
                  <a:schemeClr val="bg1"/>
                </a:solidFill>
              </a:rPr>
              <a:t>Most differentiate high performance companies</a:t>
            </a:r>
          </a:p>
        </p:txBody>
      </p:sp>
      <p:sp>
        <p:nvSpPr>
          <p:cNvPr id="92" name="Rectangle 32">
            <a:extLst>
              <a:ext uri="{FF2B5EF4-FFF2-40B4-BE49-F238E27FC236}">
                <a16:creationId xmlns:a16="http://schemas.microsoft.com/office/drawing/2014/main" id="{C93B871D-D5C1-49A4-9008-79A26167CC3B}"/>
              </a:ext>
            </a:extLst>
          </p:cNvPr>
          <p:cNvSpPr>
            <a:spLocks noChangeArrowheads="1"/>
          </p:cNvSpPr>
          <p:nvPr/>
        </p:nvSpPr>
        <p:spPr bwMode="auto">
          <a:xfrm>
            <a:off x="9013371" y="3550586"/>
            <a:ext cx="28251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GB" altLang="en-US" sz="1200" dirty="0">
                <a:solidFill>
                  <a:schemeClr val="bg1"/>
                </a:solidFill>
              </a:rPr>
              <a:t>How to create </a:t>
            </a:r>
            <a:r>
              <a:rPr lang="en-GB" altLang="en-US" sz="1200" b="1" dirty="0">
                <a:solidFill>
                  <a:schemeClr val="accent3">
                    <a:lumMod val="40000"/>
                    <a:lumOff val="60000"/>
                  </a:schemeClr>
                </a:solidFill>
              </a:rPr>
              <a:t>personal agency</a:t>
            </a:r>
          </a:p>
        </p:txBody>
      </p:sp>
      <p:sp>
        <p:nvSpPr>
          <p:cNvPr id="9" name="Rectangle 8">
            <a:extLst>
              <a:ext uri="{FF2B5EF4-FFF2-40B4-BE49-F238E27FC236}">
                <a16:creationId xmlns:a16="http://schemas.microsoft.com/office/drawing/2014/main" id="{54ACAF58-1D19-43BE-8386-7B8165312C50}"/>
              </a:ext>
            </a:extLst>
          </p:cNvPr>
          <p:cNvSpPr>
            <a:spLocks/>
          </p:cNvSpPr>
          <p:nvPr/>
        </p:nvSpPr>
        <p:spPr>
          <a:xfrm>
            <a:off x="2416250" y="1423977"/>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INSPIRATION</a:t>
            </a:r>
          </a:p>
        </p:txBody>
      </p:sp>
      <p:sp>
        <p:nvSpPr>
          <p:cNvPr id="10" name="Rectangle 9">
            <a:extLst>
              <a:ext uri="{FF2B5EF4-FFF2-40B4-BE49-F238E27FC236}">
                <a16:creationId xmlns:a16="http://schemas.microsoft.com/office/drawing/2014/main" id="{ACCEFD6B-BAC7-4A00-8991-590BCCF19136}"/>
              </a:ext>
            </a:extLst>
          </p:cNvPr>
          <p:cNvSpPr>
            <a:spLocks/>
          </p:cNvSpPr>
          <p:nvPr/>
        </p:nvSpPr>
        <p:spPr>
          <a:xfrm>
            <a:off x="4022952" y="1423977"/>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DRIVE</a:t>
            </a:r>
            <a:endParaRPr lang="en-US" sz="1100" b="1" i="1" dirty="0">
              <a:solidFill>
                <a:schemeClr val="bg1"/>
              </a:solidFill>
              <a:cs typeface="Arial" charset="0"/>
            </a:endParaRPr>
          </a:p>
        </p:txBody>
      </p:sp>
      <p:sp>
        <p:nvSpPr>
          <p:cNvPr id="12" name="Rectangle 11">
            <a:extLst>
              <a:ext uri="{FF2B5EF4-FFF2-40B4-BE49-F238E27FC236}">
                <a16:creationId xmlns:a16="http://schemas.microsoft.com/office/drawing/2014/main" id="{DFCAB24E-AF3C-41AB-8537-8473E12C95BA}"/>
              </a:ext>
            </a:extLst>
          </p:cNvPr>
          <p:cNvSpPr>
            <a:spLocks/>
          </p:cNvSpPr>
          <p:nvPr/>
        </p:nvSpPr>
        <p:spPr>
          <a:xfrm>
            <a:off x="5639624" y="1423977"/>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GROWTH</a:t>
            </a:r>
            <a:endParaRPr lang="en-US" sz="1100" b="1" i="1" dirty="0">
              <a:solidFill>
                <a:schemeClr val="bg1"/>
              </a:solidFill>
              <a:cs typeface="Arial" charset="0"/>
            </a:endParaRPr>
          </a:p>
        </p:txBody>
      </p:sp>
      <p:sp>
        <p:nvSpPr>
          <p:cNvPr id="13" name="Rectangle 12">
            <a:extLst>
              <a:ext uri="{FF2B5EF4-FFF2-40B4-BE49-F238E27FC236}">
                <a16:creationId xmlns:a16="http://schemas.microsoft.com/office/drawing/2014/main" id="{F4339687-6D8D-4909-9A06-3E58B1334FF1}"/>
              </a:ext>
            </a:extLst>
          </p:cNvPr>
          <p:cNvSpPr>
            <a:spLocks/>
          </p:cNvSpPr>
          <p:nvPr/>
        </p:nvSpPr>
        <p:spPr>
          <a:xfrm>
            <a:off x="7246149" y="1423977"/>
            <a:ext cx="146304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TRUST</a:t>
            </a:r>
            <a:endParaRPr lang="en-US" sz="1100" b="1" i="1" dirty="0">
              <a:solidFill>
                <a:schemeClr val="bg1"/>
              </a:solidFill>
              <a:cs typeface="Arial" charset="0"/>
            </a:endParaRPr>
          </a:p>
        </p:txBody>
      </p:sp>
      <p:sp>
        <p:nvSpPr>
          <p:cNvPr id="15" name="Rectangle 14">
            <a:extLst>
              <a:ext uri="{FF2B5EF4-FFF2-40B4-BE49-F238E27FC236}">
                <a16:creationId xmlns:a16="http://schemas.microsoft.com/office/drawing/2014/main" id="{8536109B-A6D0-4262-8F7B-5AC365A054C8}"/>
              </a:ext>
            </a:extLst>
          </p:cNvPr>
          <p:cNvSpPr>
            <a:spLocks/>
          </p:cNvSpPr>
          <p:nvPr/>
        </p:nvSpPr>
        <p:spPr>
          <a:xfrm>
            <a:off x="2416250" y="2998954"/>
            <a:ext cx="146304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INCLUSION</a:t>
            </a:r>
            <a:endParaRPr lang="en-US" sz="1100" b="1" i="1" dirty="0">
              <a:solidFill>
                <a:schemeClr val="bg1"/>
              </a:solidFill>
              <a:cs typeface="Arial" charset="0"/>
            </a:endParaRPr>
          </a:p>
        </p:txBody>
      </p:sp>
      <p:sp>
        <p:nvSpPr>
          <p:cNvPr id="16" name="Rectangle 15">
            <a:extLst>
              <a:ext uri="{FF2B5EF4-FFF2-40B4-BE49-F238E27FC236}">
                <a16:creationId xmlns:a16="http://schemas.microsoft.com/office/drawing/2014/main" id="{7EA5550E-406A-415D-B31E-992BB72A3A62}"/>
              </a:ext>
            </a:extLst>
          </p:cNvPr>
          <p:cNvSpPr>
            <a:spLocks/>
          </p:cNvSpPr>
          <p:nvPr/>
        </p:nvSpPr>
        <p:spPr>
          <a:xfrm>
            <a:off x="4022952" y="2998954"/>
            <a:ext cx="146304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VOICE</a:t>
            </a:r>
          </a:p>
        </p:txBody>
      </p:sp>
      <p:sp>
        <p:nvSpPr>
          <p:cNvPr id="17" name="Rectangle 16">
            <a:extLst>
              <a:ext uri="{FF2B5EF4-FFF2-40B4-BE49-F238E27FC236}">
                <a16:creationId xmlns:a16="http://schemas.microsoft.com/office/drawing/2014/main" id="{6D1C42AE-6471-40D9-8747-0C44A251CAAB}"/>
              </a:ext>
            </a:extLst>
          </p:cNvPr>
          <p:cNvSpPr>
            <a:spLocks/>
          </p:cNvSpPr>
          <p:nvPr/>
        </p:nvSpPr>
        <p:spPr>
          <a:xfrm>
            <a:off x="5639624" y="2998954"/>
            <a:ext cx="146304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CAPABILITY</a:t>
            </a:r>
            <a:endParaRPr lang="en-US" sz="1100" b="1" i="1" dirty="0">
              <a:solidFill>
                <a:schemeClr val="bg1"/>
              </a:solidFill>
              <a:cs typeface="Arial" charset="0"/>
            </a:endParaRPr>
          </a:p>
        </p:txBody>
      </p:sp>
      <p:sp>
        <p:nvSpPr>
          <p:cNvPr id="18" name="Rectangle 17">
            <a:extLst>
              <a:ext uri="{FF2B5EF4-FFF2-40B4-BE49-F238E27FC236}">
                <a16:creationId xmlns:a16="http://schemas.microsoft.com/office/drawing/2014/main" id="{FC4A8B18-46F4-42D2-87E7-49542296DFDD}"/>
              </a:ext>
            </a:extLst>
          </p:cNvPr>
          <p:cNvSpPr>
            <a:spLocks/>
          </p:cNvSpPr>
          <p:nvPr/>
        </p:nvSpPr>
        <p:spPr>
          <a:xfrm>
            <a:off x="7246149" y="2998954"/>
            <a:ext cx="1463040"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a:ea typeface="+mn-ea"/>
                <a:cs typeface="+mn-cs"/>
              </a:rPr>
              <a:t>COLLABORATION</a:t>
            </a:r>
            <a:endParaRPr lang="en-US" sz="1100" b="1" i="1" dirty="0">
              <a:solidFill>
                <a:schemeClr val="bg1"/>
              </a:solidFill>
              <a:cs typeface="Arial" charset="0"/>
            </a:endParaRPr>
          </a:p>
        </p:txBody>
      </p:sp>
      <p:sp>
        <p:nvSpPr>
          <p:cNvPr id="20" name="Rectangle 19">
            <a:extLst>
              <a:ext uri="{FF2B5EF4-FFF2-40B4-BE49-F238E27FC236}">
                <a16:creationId xmlns:a16="http://schemas.microsoft.com/office/drawing/2014/main" id="{5012FDDC-87EB-49B4-9345-BBE10E743044}"/>
              </a:ext>
            </a:extLst>
          </p:cNvPr>
          <p:cNvSpPr>
            <a:spLocks/>
          </p:cNvSpPr>
          <p:nvPr/>
        </p:nvSpPr>
        <p:spPr>
          <a:xfrm>
            <a:off x="2416250" y="4612932"/>
            <a:ext cx="146304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Arial"/>
                <a:ea typeface="+mn-ea"/>
                <a:cs typeface="+mn-cs"/>
              </a:rPr>
              <a:t>UNDERSTANDING</a:t>
            </a:r>
            <a:endParaRPr lang="en-US" sz="1100" b="1" dirty="0">
              <a:solidFill>
                <a:schemeClr val="tx1">
                  <a:lumMod val="65000"/>
                  <a:lumOff val="35000"/>
                </a:schemeClr>
              </a:solidFill>
              <a:cs typeface="Arial" charset="0"/>
            </a:endParaRPr>
          </a:p>
        </p:txBody>
      </p:sp>
      <p:sp>
        <p:nvSpPr>
          <p:cNvPr id="21" name="Rectangle 20">
            <a:extLst>
              <a:ext uri="{FF2B5EF4-FFF2-40B4-BE49-F238E27FC236}">
                <a16:creationId xmlns:a16="http://schemas.microsoft.com/office/drawing/2014/main" id="{1AEB69C2-8016-4449-A98F-B0752EBB8466}"/>
              </a:ext>
            </a:extLst>
          </p:cNvPr>
          <p:cNvSpPr>
            <a:spLocks/>
          </p:cNvSpPr>
          <p:nvPr/>
        </p:nvSpPr>
        <p:spPr>
          <a:xfrm>
            <a:off x="4022952" y="4612932"/>
            <a:ext cx="146304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432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Arial"/>
                <a:ea typeface="+mn-ea"/>
                <a:cs typeface="+mn-cs"/>
              </a:rPr>
              <a:t>ORGANISATION</a:t>
            </a:r>
            <a:endParaRPr lang="en-US" sz="1100" b="1" i="1" dirty="0">
              <a:solidFill>
                <a:schemeClr val="tx1">
                  <a:lumMod val="65000"/>
                  <a:lumOff val="35000"/>
                </a:schemeClr>
              </a:solidFill>
              <a:cs typeface="Arial" charset="0"/>
            </a:endParaRPr>
          </a:p>
        </p:txBody>
      </p:sp>
      <p:sp>
        <p:nvSpPr>
          <p:cNvPr id="22" name="Rectangle 21">
            <a:extLst>
              <a:ext uri="{FF2B5EF4-FFF2-40B4-BE49-F238E27FC236}">
                <a16:creationId xmlns:a16="http://schemas.microsoft.com/office/drawing/2014/main" id="{7B338980-81B8-465C-9A44-B76378B0027D}"/>
              </a:ext>
            </a:extLst>
          </p:cNvPr>
          <p:cNvSpPr>
            <a:spLocks/>
          </p:cNvSpPr>
          <p:nvPr/>
        </p:nvSpPr>
        <p:spPr>
          <a:xfrm>
            <a:off x="5639624" y="4612932"/>
            <a:ext cx="146304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Arial"/>
              </a:rPr>
              <a:t>SECURITY</a:t>
            </a:r>
            <a:endParaRPr lang="en-US" sz="1100" b="1" i="1" dirty="0">
              <a:solidFill>
                <a:schemeClr val="tx1">
                  <a:lumMod val="50000"/>
                  <a:lumOff val="50000"/>
                </a:schemeClr>
              </a:solidFill>
              <a:cs typeface="Arial" charset="0"/>
            </a:endParaRPr>
          </a:p>
        </p:txBody>
      </p:sp>
      <p:sp>
        <p:nvSpPr>
          <p:cNvPr id="23" name="Rectangle 22">
            <a:extLst>
              <a:ext uri="{FF2B5EF4-FFF2-40B4-BE49-F238E27FC236}">
                <a16:creationId xmlns:a16="http://schemas.microsoft.com/office/drawing/2014/main" id="{0C770919-ED8C-4B91-855F-3B5727F2EB3E}"/>
              </a:ext>
            </a:extLst>
          </p:cNvPr>
          <p:cNvSpPr>
            <a:spLocks/>
          </p:cNvSpPr>
          <p:nvPr/>
        </p:nvSpPr>
        <p:spPr>
          <a:xfrm>
            <a:off x="7246149" y="4612932"/>
            <a:ext cx="146304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lumMod val="50000"/>
                    <a:lumOff val="50000"/>
                  </a:schemeClr>
                </a:solidFill>
                <a:effectLst/>
                <a:uLnTx/>
                <a:uFillTx/>
                <a:latin typeface="Arial"/>
                <a:ea typeface="+mn-ea"/>
                <a:cs typeface="+mn-cs"/>
              </a:rPr>
              <a:t>SUPPORT</a:t>
            </a:r>
            <a:endParaRPr lang="en-US" sz="1100" b="1" i="1" dirty="0">
              <a:solidFill>
                <a:schemeClr val="tx1">
                  <a:lumMod val="65000"/>
                  <a:lumOff val="35000"/>
                </a:schemeClr>
              </a:solidFill>
              <a:cs typeface="Arial" charset="0"/>
            </a:endParaRPr>
          </a:p>
        </p:txBody>
      </p:sp>
      <p:sp>
        <p:nvSpPr>
          <p:cNvPr id="191" name="Rectangle 190">
            <a:extLst>
              <a:ext uri="{FF2B5EF4-FFF2-40B4-BE49-F238E27FC236}">
                <a16:creationId xmlns:a16="http://schemas.microsoft.com/office/drawing/2014/main" id="{A591CE7C-1B5F-4D78-A4FF-16C7B2C7DA43}"/>
              </a:ext>
            </a:extLst>
          </p:cNvPr>
          <p:cNvSpPr/>
          <p:nvPr/>
        </p:nvSpPr>
        <p:spPr>
          <a:xfrm>
            <a:off x="2441198" y="1998918"/>
            <a:ext cx="140087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totally inspired by our vision, we’re a responsible company”</a:t>
            </a:r>
          </a:p>
        </p:txBody>
      </p:sp>
      <p:sp>
        <p:nvSpPr>
          <p:cNvPr id="192" name="Rectangle 191">
            <a:extLst>
              <a:ext uri="{FF2B5EF4-FFF2-40B4-BE49-F238E27FC236}">
                <a16:creationId xmlns:a16="http://schemas.microsoft.com/office/drawing/2014/main" id="{9F1CEBE6-16D6-4C6C-BCDE-99DFF727D6B7}"/>
              </a:ext>
            </a:extLst>
          </p:cNvPr>
          <p:cNvSpPr/>
          <p:nvPr/>
        </p:nvSpPr>
        <p:spPr>
          <a:xfrm>
            <a:off x="4048198" y="1928618"/>
            <a:ext cx="1447941" cy="854080"/>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“We’re agile, totally focused on our customers, with market-leading products &amp; services”</a:t>
            </a:r>
          </a:p>
        </p:txBody>
      </p:sp>
      <p:sp>
        <p:nvSpPr>
          <p:cNvPr id="193" name="Rectangle 192">
            <a:extLst>
              <a:ext uri="{FF2B5EF4-FFF2-40B4-BE49-F238E27FC236}">
                <a16:creationId xmlns:a16="http://schemas.microsoft.com/office/drawing/2014/main" id="{1D758C15-9CE1-4D95-81FE-C423DF235354}"/>
              </a:ext>
            </a:extLst>
          </p:cNvPr>
          <p:cNvSpPr/>
          <p:nvPr/>
        </p:nvSpPr>
        <p:spPr>
          <a:xfrm>
            <a:off x="5738206" y="1984834"/>
            <a:ext cx="1226823"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excelling in my career and achieving my potential</a:t>
            </a:r>
            <a:r>
              <a:rPr lang="en-US" sz="1100" i="1" dirty="0">
                <a:solidFill>
                  <a:schemeClr val="bg1"/>
                </a:solidFill>
                <a:cs typeface="Arial" charset="0"/>
              </a:rPr>
              <a:t>”</a:t>
            </a:r>
          </a:p>
        </p:txBody>
      </p:sp>
      <p:sp>
        <p:nvSpPr>
          <p:cNvPr id="194" name="Rectangle 193">
            <a:extLst>
              <a:ext uri="{FF2B5EF4-FFF2-40B4-BE49-F238E27FC236}">
                <a16:creationId xmlns:a16="http://schemas.microsoft.com/office/drawing/2014/main" id="{6EC077F9-CA57-469B-ACA5-09631FE51A8B}"/>
              </a:ext>
            </a:extLst>
          </p:cNvPr>
          <p:cNvSpPr/>
          <p:nvPr/>
        </p:nvSpPr>
        <p:spPr>
          <a:xfrm>
            <a:off x="7258024" y="1982894"/>
            <a:ext cx="1440000" cy="701731"/>
          </a:xfrm>
          <a:prstGeom prst="rect">
            <a:avLst/>
          </a:prstGeom>
        </p:spPr>
        <p:txBody>
          <a:bodyPr wrap="square">
            <a:spAutoFit/>
          </a:bodyP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“I’m confident in leadership, they treat us with dignity &amp; respect”</a:t>
            </a:r>
          </a:p>
        </p:txBody>
      </p:sp>
      <p:sp>
        <p:nvSpPr>
          <p:cNvPr id="195" name="Rectangle 42">
            <a:extLst>
              <a:ext uri="{FF2B5EF4-FFF2-40B4-BE49-F238E27FC236}">
                <a16:creationId xmlns:a16="http://schemas.microsoft.com/office/drawing/2014/main" id="{B935BD1B-B1F6-4A34-A7C8-E110E08528AE}"/>
              </a:ext>
            </a:extLst>
          </p:cNvPr>
          <p:cNvSpPr>
            <a:spLocks noChangeArrowheads="1"/>
          </p:cNvSpPr>
          <p:nvPr/>
        </p:nvSpPr>
        <p:spPr bwMode="auto">
          <a:xfrm>
            <a:off x="2427306" y="3489436"/>
            <a:ext cx="1454231"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support diversity, inclusion and equal opportunity”</a:t>
            </a:r>
          </a:p>
        </p:txBody>
      </p:sp>
      <p:sp>
        <p:nvSpPr>
          <p:cNvPr id="196" name="Rectangle 42">
            <a:extLst>
              <a:ext uri="{FF2B5EF4-FFF2-40B4-BE49-F238E27FC236}">
                <a16:creationId xmlns:a16="http://schemas.microsoft.com/office/drawing/2014/main" id="{9572924B-070A-460E-A66F-41A5C37D294E}"/>
              </a:ext>
            </a:extLst>
          </p:cNvPr>
          <p:cNvSpPr>
            <a:spLocks noChangeArrowheads="1"/>
          </p:cNvSpPr>
          <p:nvPr/>
        </p:nvSpPr>
        <p:spPr bwMode="auto">
          <a:xfrm>
            <a:off x="4034407" y="3489436"/>
            <a:ext cx="1461732"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“I have a say in what we do”</a:t>
            </a:r>
          </a:p>
        </p:txBody>
      </p:sp>
      <p:sp>
        <p:nvSpPr>
          <p:cNvPr id="197" name="Rectangle 42">
            <a:extLst>
              <a:ext uri="{FF2B5EF4-FFF2-40B4-BE49-F238E27FC236}">
                <a16:creationId xmlns:a16="http://schemas.microsoft.com/office/drawing/2014/main" id="{1B90B105-FDB7-4269-B51D-E7ED1B9D4F50}"/>
              </a:ext>
            </a:extLst>
          </p:cNvPr>
          <p:cNvSpPr>
            <a:spLocks noChangeArrowheads="1"/>
          </p:cNvSpPr>
          <p:nvPr/>
        </p:nvSpPr>
        <p:spPr bwMode="auto">
          <a:xfrm>
            <a:off x="5655770" y="3489436"/>
            <a:ext cx="1423854"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a:t>
            </a:r>
            <a:r>
              <a:rPr lang="en-GB" sz="1100" i="1" dirty="0">
                <a:solidFill>
                  <a:schemeClr val="bg1"/>
                </a:solidFill>
                <a:cs typeface="Arial" charset="0"/>
              </a:rPr>
              <a:t>I’m developing skills to progress my career</a:t>
            </a:r>
            <a:r>
              <a:rPr lang="en-US" sz="1100" i="1" dirty="0">
                <a:solidFill>
                  <a:schemeClr val="bg1"/>
                </a:solidFill>
                <a:cs typeface="Arial" charset="0"/>
              </a:rPr>
              <a:t>”</a:t>
            </a:r>
          </a:p>
        </p:txBody>
      </p:sp>
      <p:sp>
        <p:nvSpPr>
          <p:cNvPr id="198" name="Rectangle 42">
            <a:extLst>
              <a:ext uri="{FF2B5EF4-FFF2-40B4-BE49-F238E27FC236}">
                <a16:creationId xmlns:a16="http://schemas.microsoft.com/office/drawing/2014/main" id="{7EB13A33-78B0-45F9-B587-B3CCBAF71DF7}"/>
              </a:ext>
            </a:extLst>
          </p:cNvPr>
          <p:cNvSpPr>
            <a:spLocks noChangeArrowheads="1"/>
          </p:cNvSpPr>
          <p:nvPr/>
        </p:nvSpPr>
        <p:spPr bwMode="auto">
          <a:xfrm>
            <a:off x="7230996" y="3489436"/>
            <a:ext cx="1467028"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bg1"/>
                </a:solidFill>
                <a:cs typeface="Arial" charset="0"/>
              </a:rPr>
              <a:t>“We help each other, and work across boundaries”</a:t>
            </a:r>
          </a:p>
        </p:txBody>
      </p:sp>
      <p:sp>
        <p:nvSpPr>
          <p:cNvPr id="199" name="Rectangle 42">
            <a:extLst>
              <a:ext uri="{FF2B5EF4-FFF2-40B4-BE49-F238E27FC236}">
                <a16:creationId xmlns:a16="http://schemas.microsoft.com/office/drawing/2014/main" id="{1A4EFA66-181D-4924-8FC7-BF8E87D20265}"/>
              </a:ext>
            </a:extLst>
          </p:cNvPr>
          <p:cNvSpPr>
            <a:spLocks noChangeArrowheads="1"/>
          </p:cNvSpPr>
          <p:nvPr/>
        </p:nvSpPr>
        <p:spPr bwMode="auto">
          <a:xfrm>
            <a:off x="2391793" y="5147447"/>
            <a:ext cx="1476399" cy="750711"/>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tx1">
                    <a:lumMod val="50000"/>
                    <a:lumOff val="50000"/>
                  </a:schemeClr>
                </a:solidFill>
                <a:cs typeface="Arial" charset="0"/>
              </a:rPr>
              <a:t>“I get what we do, and how I fit in”</a:t>
            </a:r>
            <a:endParaRPr lang="en-US" sz="1050" b="1" dirty="0">
              <a:solidFill>
                <a:schemeClr val="tx1">
                  <a:lumMod val="50000"/>
                  <a:lumOff val="50000"/>
                </a:schemeClr>
              </a:solidFill>
              <a:cs typeface="Arial" charset="0"/>
            </a:endParaRPr>
          </a:p>
        </p:txBody>
      </p:sp>
      <p:sp>
        <p:nvSpPr>
          <p:cNvPr id="200" name="Rectangle 199">
            <a:extLst>
              <a:ext uri="{FF2B5EF4-FFF2-40B4-BE49-F238E27FC236}">
                <a16:creationId xmlns:a16="http://schemas.microsoft.com/office/drawing/2014/main" id="{4A3A0BBA-1018-4995-AB27-08986562F905}"/>
              </a:ext>
            </a:extLst>
          </p:cNvPr>
          <p:cNvSpPr>
            <a:spLocks noChangeArrowheads="1"/>
          </p:cNvSpPr>
          <p:nvPr/>
        </p:nvSpPr>
        <p:spPr bwMode="auto">
          <a:xfrm>
            <a:off x="4027623" y="5121243"/>
            <a:ext cx="1468515"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tx1">
                    <a:lumMod val="50000"/>
                    <a:lumOff val="50000"/>
                  </a:schemeClr>
                </a:solidFill>
                <a:cs typeface="Arial" charset="0"/>
              </a:rPr>
              <a:t>“We’re efficient, flexible, and continually improving”</a:t>
            </a:r>
          </a:p>
        </p:txBody>
      </p:sp>
      <p:sp>
        <p:nvSpPr>
          <p:cNvPr id="201" name="Rectangle 42">
            <a:extLst>
              <a:ext uri="{FF2B5EF4-FFF2-40B4-BE49-F238E27FC236}">
                <a16:creationId xmlns:a16="http://schemas.microsoft.com/office/drawing/2014/main" id="{A948B6BE-E422-42CA-BDE4-E6186D5AB9B0}"/>
              </a:ext>
            </a:extLst>
          </p:cNvPr>
          <p:cNvSpPr>
            <a:spLocks noChangeArrowheads="1"/>
          </p:cNvSpPr>
          <p:nvPr/>
        </p:nvSpPr>
        <p:spPr bwMode="auto">
          <a:xfrm>
            <a:off x="5639623" y="5121242"/>
            <a:ext cx="1463040"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tx1">
                    <a:lumMod val="50000"/>
                    <a:lumOff val="50000"/>
                  </a:schemeClr>
                </a:solidFill>
                <a:cs typeface="Arial" charset="0"/>
              </a:rPr>
              <a:t>“My pay &amp; benefits are fair and offer stability”</a:t>
            </a:r>
          </a:p>
        </p:txBody>
      </p:sp>
      <p:sp>
        <p:nvSpPr>
          <p:cNvPr id="202" name="Rectangle 201">
            <a:extLst>
              <a:ext uri="{FF2B5EF4-FFF2-40B4-BE49-F238E27FC236}">
                <a16:creationId xmlns:a16="http://schemas.microsoft.com/office/drawing/2014/main" id="{132A4B7C-AC23-49E6-A86E-96A05C047449}"/>
              </a:ext>
            </a:extLst>
          </p:cNvPr>
          <p:cNvSpPr>
            <a:spLocks noChangeArrowheads="1"/>
          </p:cNvSpPr>
          <p:nvPr/>
        </p:nvSpPr>
        <p:spPr bwMode="auto">
          <a:xfrm>
            <a:off x="7242490" y="5107884"/>
            <a:ext cx="1466699" cy="829839"/>
          </a:xfrm>
          <a:prstGeom prst="rect">
            <a:avLst/>
          </a:prstGeom>
          <a:noFill/>
          <a:ln w="9525">
            <a:noFill/>
            <a:miter lim="800000"/>
            <a:headEnd/>
            <a:tailEnd/>
          </a:ln>
        </p:spPr>
        <p:txBody>
          <a:bodyPr lIns="72000" tIns="72000" rIns="72000" bIns="72000" anchor="ctr"/>
          <a:lstStyle/>
          <a:p>
            <a:pPr algn="ctr">
              <a:lnSpc>
                <a:spcPct val="90000"/>
              </a:lnSpc>
              <a:spcBef>
                <a:spcPct val="20000"/>
              </a:spcBef>
              <a:spcAft>
                <a:spcPts val="600"/>
              </a:spcAft>
              <a:buClr>
                <a:srgbClr val="E65032"/>
              </a:buClr>
              <a:buSzPct val="60000"/>
              <a:defRPr/>
            </a:pPr>
            <a:r>
              <a:rPr lang="en-US" sz="1100" i="1" dirty="0">
                <a:solidFill>
                  <a:schemeClr val="tx1">
                    <a:lumMod val="50000"/>
                    <a:lumOff val="50000"/>
                  </a:schemeClr>
                </a:solidFill>
                <a:cs typeface="Arial" charset="0"/>
              </a:rPr>
              <a:t>“My supervisor supports us and builds the team”</a:t>
            </a:r>
          </a:p>
        </p:txBody>
      </p:sp>
      <p:sp>
        <p:nvSpPr>
          <p:cNvPr id="67" name="Slide Number Placeholder 1">
            <a:extLst>
              <a:ext uri="{FF2B5EF4-FFF2-40B4-BE49-F238E27FC236}">
                <a16:creationId xmlns:a16="http://schemas.microsoft.com/office/drawing/2014/main" id="{3F2D429E-2BA0-47EE-A07A-E998516D7DFF}"/>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5</a:t>
            </a:fld>
            <a:endParaRPr lang="en-US">
              <a:solidFill>
                <a:prstClr val="black"/>
              </a:solidFill>
              <a:latin typeface="Arial"/>
            </a:endParaRPr>
          </a:p>
        </p:txBody>
      </p:sp>
    </p:spTree>
    <p:extLst>
      <p:ext uri="{BB962C8B-B14F-4D97-AF65-F5344CB8AC3E}">
        <p14:creationId xmlns:p14="http://schemas.microsoft.com/office/powerpoint/2010/main" val="1649461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8B3AF4-4CE1-4FB9-ABEF-87249AD12D21}"/>
              </a:ext>
            </a:extLst>
          </p:cNvPr>
          <p:cNvSpPr txBox="1"/>
          <p:nvPr/>
        </p:nvSpPr>
        <p:spPr>
          <a:xfrm>
            <a:off x="2199257" y="1838265"/>
            <a:ext cx="248786" cy="369332"/>
          </a:xfrm>
          <a:prstGeom prst="rect">
            <a:avLst/>
          </a:prstGeom>
          <a:noFill/>
        </p:spPr>
        <p:txBody>
          <a:bodyPr wrap="none" rtlCol="0">
            <a:spAutoFit/>
          </a:bodyPr>
          <a:lstStyle/>
          <a:p>
            <a:r>
              <a:rPr lang="en-US" dirty="0"/>
              <a:t>.</a:t>
            </a:r>
            <a:endParaRPr lang="en-GB" dirty="0"/>
          </a:p>
        </p:txBody>
      </p:sp>
      <p:sp>
        <p:nvSpPr>
          <p:cNvPr id="6" name="TextBox 5">
            <a:extLst>
              <a:ext uri="{FF2B5EF4-FFF2-40B4-BE49-F238E27FC236}">
                <a16:creationId xmlns:a16="http://schemas.microsoft.com/office/drawing/2014/main" id="{F9EA6808-4A38-489B-9454-E494BE18DC4F}"/>
              </a:ext>
            </a:extLst>
          </p:cNvPr>
          <p:cNvSpPr txBox="1"/>
          <p:nvPr/>
        </p:nvSpPr>
        <p:spPr>
          <a:xfrm>
            <a:off x="1568372" y="623141"/>
            <a:ext cx="9280105" cy="461665"/>
          </a:xfrm>
          <a:prstGeom prst="rect">
            <a:avLst/>
          </a:prstGeom>
          <a:noFill/>
        </p:spPr>
        <p:txBody>
          <a:bodyPr wrap="none" rtlCol="0">
            <a:spAutoFit/>
          </a:bodyPr>
          <a:lstStyle/>
          <a:p>
            <a:r>
              <a:rPr lang="en-US" sz="2400" b="1" dirty="0">
                <a:solidFill>
                  <a:schemeClr val="accent1"/>
                </a:solidFill>
              </a:rPr>
              <a:t>Analysis of EX vs. financial performance across organizations</a:t>
            </a:r>
            <a:endParaRPr lang="en-GB" sz="2400" b="1" dirty="0">
              <a:solidFill>
                <a:schemeClr val="accent1"/>
              </a:solidFill>
            </a:endParaRPr>
          </a:p>
        </p:txBody>
      </p:sp>
      <p:sp>
        <p:nvSpPr>
          <p:cNvPr id="8" name="Slide Number Placeholder 1">
            <a:extLst>
              <a:ext uri="{FF2B5EF4-FFF2-40B4-BE49-F238E27FC236}">
                <a16:creationId xmlns:a16="http://schemas.microsoft.com/office/drawing/2014/main" id="{DF069532-F738-4B9D-91E3-569F46A562E8}"/>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6</a:t>
            </a:fld>
            <a:endParaRPr lang="en-US">
              <a:solidFill>
                <a:prstClr val="black"/>
              </a:solidFill>
              <a:latin typeface="Arial"/>
            </a:endParaRPr>
          </a:p>
        </p:txBody>
      </p:sp>
      <p:sp>
        <p:nvSpPr>
          <p:cNvPr id="4" name="Freeform: Shape 3">
            <a:extLst>
              <a:ext uri="{FF2B5EF4-FFF2-40B4-BE49-F238E27FC236}">
                <a16:creationId xmlns:a16="http://schemas.microsoft.com/office/drawing/2014/main" id="{E7617223-8FAD-4D5D-87FA-7A8118A4A515}"/>
              </a:ext>
            </a:extLst>
          </p:cNvPr>
          <p:cNvSpPr/>
          <p:nvPr/>
        </p:nvSpPr>
        <p:spPr>
          <a:xfrm>
            <a:off x="2474871" y="2520383"/>
            <a:ext cx="354256" cy="261580"/>
          </a:xfrm>
          <a:custGeom>
            <a:avLst/>
            <a:gdLst>
              <a:gd name="connsiteX0" fmla="*/ 0 w 354256"/>
              <a:gd name="connsiteY0" fmla="*/ 0 h 261580"/>
              <a:gd name="connsiteX1" fmla="*/ 354256 w 354256"/>
              <a:gd name="connsiteY1" fmla="*/ 0 h 261580"/>
              <a:gd name="connsiteX2" fmla="*/ 354256 w 354256"/>
              <a:gd name="connsiteY2" fmla="*/ 261581 h 261580"/>
              <a:gd name="connsiteX3" fmla="*/ 0 w 354256"/>
              <a:gd name="connsiteY3" fmla="*/ 261581 h 261580"/>
            </a:gdLst>
            <a:ahLst/>
            <a:cxnLst>
              <a:cxn ang="0">
                <a:pos x="connsiteX0" y="connsiteY0"/>
              </a:cxn>
              <a:cxn ang="0">
                <a:pos x="connsiteX1" y="connsiteY1"/>
              </a:cxn>
              <a:cxn ang="0">
                <a:pos x="connsiteX2" y="connsiteY2"/>
              </a:cxn>
              <a:cxn ang="0">
                <a:pos x="connsiteX3" y="connsiteY3"/>
              </a:cxn>
            </a:cxnLst>
            <a:rect l="l" t="t" r="r" b="b"/>
            <a:pathLst>
              <a:path w="354256" h="261580">
                <a:moveTo>
                  <a:pt x="0" y="0"/>
                </a:moveTo>
                <a:lnTo>
                  <a:pt x="354256" y="0"/>
                </a:lnTo>
                <a:lnTo>
                  <a:pt x="354256" y="261581"/>
                </a:lnTo>
                <a:lnTo>
                  <a:pt x="0" y="261581"/>
                </a:lnTo>
                <a:close/>
              </a:path>
            </a:pathLst>
          </a:custGeom>
          <a:solidFill>
            <a:srgbClr val="6F2A81"/>
          </a:solidFill>
          <a:ln w="1110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38C74CE-7627-49D0-B519-EBD9FEBB1F12}"/>
              </a:ext>
            </a:extLst>
          </p:cNvPr>
          <p:cNvSpPr/>
          <p:nvPr/>
        </p:nvSpPr>
        <p:spPr>
          <a:xfrm>
            <a:off x="9895477" y="2785853"/>
            <a:ext cx="529162" cy="11112"/>
          </a:xfrm>
          <a:custGeom>
            <a:avLst/>
            <a:gdLst>
              <a:gd name="connsiteX0" fmla="*/ 0 w 529162"/>
              <a:gd name="connsiteY0" fmla="*/ 0 h 11112"/>
              <a:gd name="connsiteX1" fmla="*/ 529162 w 529162"/>
              <a:gd name="connsiteY1" fmla="*/ 0 h 11112"/>
            </a:gdLst>
            <a:ahLst/>
            <a:cxnLst>
              <a:cxn ang="0">
                <a:pos x="connsiteX0" y="connsiteY0"/>
              </a:cxn>
              <a:cxn ang="0">
                <a:pos x="connsiteX1" y="connsiteY1"/>
              </a:cxn>
            </a:cxnLst>
            <a:rect l="l" t="t" r="r" b="b"/>
            <a:pathLst>
              <a:path w="529162" h="11112">
                <a:moveTo>
                  <a:pt x="0" y="0"/>
                </a:moveTo>
                <a:lnTo>
                  <a:pt x="529162" y="0"/>
                </a:lnTo>
              </a:path>
            </a:pathLst>
          </a:custGeom>
          <a:noFill/>
          <a:ln w="5554" cap="flat">
            <a:solidFill>
              <a:srgbClr val="6D6E71"/>
            </a:solid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AEDAAF0-ADC2-4BDC-8B00-6D388461B2CD}"/>
              </a:ext>
            </a:extLst>
          </p:cNvPr>
          <p:cNvSpPr/>
          <p:nvPr/>
        </p:nvSpPr>
        <p:spPr>
          <a:xfrm>
            <a:off x="1612788" y="4380555"/>
            <a:ext cx="791607" cy="391047"/>
          </a:xfrm>
          <a:custGeom>
            <a:avLst/>
            <a:gdLst>
              <a:gd name="connsiteX0" fmla="*/ 0 w 791607"/>
              <a:gd name="connsiteY0" fmla="*/ 7 h 391047"/>
              <a:gd name="connsiteX1" fmla="*/ 62339 w 791607"/>
              <a:gd name="connsiteY1" fmla="*/ 7 h 391047"/>
              <a:gd name="connsiteX2" fmla="*/ 78674 w 791607"/>
              <a:gd name="connsiteY2" fmla="*/ 2896 h 391047"/>
              <a:gd name="connsiteX3" fmla="*/ 91231 w 791607"/>
              <a:gd name="connsiteY3" fmla="*/ 11230 h 391047"/>
              <a:gd name="connsiteX4" fmla="*/ 99454 w 791607"/>
              <a:gd name="connsiteY4" fmla="*/ 24120 h 391047"/>
              <a:gd name="connsiteX5" fmla="*/ 102343 w 791607"/>
              <a:gd name="connsiteY5" fmla="*/ 40900 h 391047"/>
              <a:gd name="connsiteX6" fmla="*/ 96787 w 791607"/>
              <a:gd name="connsiteY6" fmla="*/ 64013 h 391047"/>
              <a:gd name="connsiteX7" fmla="*/ 77896 w 791607"/>
              <a:gd name="connsiteY7" fmla="*/ 78014 h 391047"/>
              <a:gd name="connsiteX8" fmla="*/ 87231 w 791607"/>
              <a:gd name="connsiteY8" fmla="*/ 82793 h 391047"/>
              <a:gd name="connsiteX9" fmla="*/ 93342 w 791607"/>
              <a:gd name="connsiteY9" fmla="*/ 90127 h 391047"/>
              <a:gd name="connsiteX10" fmla="*/ 96787 w 791607"/>
              <a:gd name="connsiteY10" fmla="*/ 100350 h 391047"/>
              <a:gd name="connsiteX11" fmla="*/ 98565 w 791607"/>
              <a:gd name="connsiteY11" fmla="*/ 114351 h 391047"/>
              <a:gd name="connsiteX12" fmla="*/ 99787 w 791607"/>
              <a:gd name="connsiteY12" fmla="*/ 129019 h 391047"/>
              <a:gd name="connsiteX13" fmla="*/ 101232 w 791607"/>
              <a:gd name="connsiteY13" fmla="*/ 138576 h 391047"/>
              <a:gd name="connsiteX14" fmla="*/ 102788 w 791607"/>
              <a:gd name="connsiteY14" fmla="*/ 144132 h 391047"/>
              <a:gd name="connsiteX15" fmla="*/ 104677 w 791607"/>
              <a:gd name="connsiteY15" fmla="*/ 146910 h 391047"/>
              <a:gd name="connsiteX16" fmla="*/ 104677 w 791607"/>
              <a:gd name="connsiteY16" fmla="*/ 147910 h 391047"/>
              <a:gd name="connsiteX17" fmla="*/ 85119 w 791607"/>
              <a:gd name="connsiteY17" fmla="*/ 147910 h 391047"/>
              <a:gd name="connsiteX18" fmla="*/ 83341 w 791607"/>
              <a:gd name="connsiteY18" fmla="*/ 144910 h 391047"/>
              <a:gd name="connsiteX19" fmla="*/ 82008 w 791607"/>
              <a:gd name="connsiteY19" fmla="*/ 139131 h 391047"/>
              <a:gd name="connsiteX20" fmla="*/ 81119 w 791607"/>
              <a:gd name="connsiteY20" fmla="*/ 129353 h 391047"/>
              <a:gd name="connsiteX21" fmla="*/ 80230 w 791607"/>
              <a:gd name="connsiteY21" fmla="*/ 114574 h 391047"/>
              <a:gd name="connsiteX22" fmla="*/ 73118 w 791607"/>
              <a:gd name="connsiteY22" fmla="*/ 92349 h 391047"/>
              <a:gd name="connsiteX23" fmla="*/ 53783 w 791607"/>
              <a:gd name="connsiteY23" fmla="*/ 85904 h 391047"/>
              <a:gd name="connsiteX24" fmla="*/ 18335 w 791607"/>
              <a:gd name="connsiteY24" fmla="*/ 85904 h 391047"/>
              <a:gd name="connsiteX25" fmla="*/ 18335 w 791607"/>
              <a:gd name="connsiteY25" fmla="*/ 147799 h 391047"/>
              <a:gd name="connsiteX26" fmla="*/ 0 w 791607"/>
              <a:gd name="connsiteY26" fmla="*/ 147799 h 391047"/>
              <a:gd name="connsiteX27" fmla="*/ 18335 w 791607"/>
              <a:gd name="connsiteY27" fmla="*/ 70236 h 391047"/>
              <a:gd name="connsiteX28" fmla="*/ 56450 w 791607"/>
              <a:gd name="connsiteY28" fmla="*/ 70236 h 391047"/>
              <a:gd name="connsiteX29" fmla="*/ 83385 w 791607"/>
              <a:gd name="connsiteY29" fmla="*/ 49323 h 391047"/>
              <a:gd name="connsiteX30" fmla="*/ 83453 w 791607"/>
              <a:gd name="connsiteY30" fmla="*/ 43900 h 391047"/>
              <a:gd name="connsiteX31" fmla="*/ 77230 w 791607"/>
              <a:gd name="connsiteY31" fmla="*/ 24120 h 391047"/>
              <a:gd name="connsiteX32" fmla="*/ 57117 w 791607"/>
              <a:gd name="connsiteY32" fmla="*/ 17564 h 391047"/>
              <a:gd name="connsiteX33" fmla="*/ 18335 w 791607"/>
              <a:gd name="connsiteY33" fmla="*/ 17564 h 391047"/>
              <a:gd name="connsiteX34" fmla="*/ 163905 w 791607"/>
              <a:gd name="connsiteY34" fmla="*/ 151244 h 391047"/>
              <a:gd name="connsiteX35" fmla="*/ 129346 w 791607"/>
              <a:gd name="connsiteY35" fmla="*/ 134798 h 391047"/>
              <a:gd name="connsiteX36" fmla="*/ 120123 w 791607"/>
              <a:gd name="connsiteY36" fmla="*/ 116907 h 391047"/>
              <a:gd name="connsiteX37" fmla="*/ 117011 w 791607"/>
              <a:gd name="connsiteY37" fmla="*/ 94683 h 391047"/>
              <a:gd name="connsiteX38" fmla="*/ 120345 w 791607"/>
              <a:gd name="connsiteY38" fmla="*/ 72458 h 391047"/>
              <a:gd name="connsiteX39" fmla="*/ 129568 w 791607"/>
              <a:gd name="connsiteY39" fmla="*/ 54568 h 391047"/>
              <a:gd name="connsiteX40" fmla="*/ 143903 w 791607"/>
              <a:gd name="connsiteY40" fmla="*/ 43011 h 391047"/>
              <a:gd name="connsiteX41" fmla="*/ 162794 w 791607"/>
              <a:gd name="connsiteY41" fmla="*/ 38677 h 391047"/>
              <a:gd name="connsiteX42" fmla="*/ 181795 w 791607"/>
              <a:gd name="connsiteY42" fmla="*/ 43011 h 391047"/>
              <a:gd name="connsiteX43" fmla="*/ 196019 w 791607"/>
              <a:gd name="connsiteY43" fmla="*/ 54123 h 391047"/>
              <a:gd name="connsiteX44" fmla="*/ 204909 w 791607"/>
              <a:gd name="connsiteY44" fmla="*/ 73347 h 391047"/>
              <a:gd name="connsiteX45" fmla="*/ 207798 w 791607"/>
              <a:gd name="connsiteY45" fmla="*/ 98239 h 391047"/>
              <a:gd name="connsiteX46" fmla="*/ 134013 w 791607"/>
              <a:gd name="connsiteY46" fmla="*/ 98239 h 391047"/>
              <a:gd name="connsiteX47" fmla="*/ 136680 w 791607"/>
              <a:gd name="connsiteY47" fmla="*/ 112796 h 391047"/>
              <a:gd name="connsiteX48" fmla="*/ 142569 w 791607"/>
              <a:gd name="connsiteY48" fmla="*/ 124574 h 391047"/>
              <a:gd name="connsiteX49" fmla="*/ 151681 w 791607"/>
              <a:gd name="connsiteY49" fmla="*/ 132353 h 391047"/>
              <a:gd name="connsiteX50" fmla="*/ 180684 w 791607"/>
              <a:gd name="connsiteY50" fmla="*/ 130242 h 391047"/>
              <a:gd name="connsiteX51" fmla="*/ 189574 w 791607"/>
              <a:gd name="connsiteY51" fmla="*/ 116796 h 391047"/>
              <a:gd name="connsiteX52" fmla="*/ 205798 w 791607"/>
              <a:gd name="connsiteY52" fmla="*/ 116796 h 391047"/>
              <a:gd name="connsiteX53" fmla="*/ 191463 w 791607"/>
              <a:gd name="connsiteY53" fmla="*/ 141687 h 391047"/>
              <a:gd name="connsiteX54" fmla="*/ 163905 w 791607"/>
              <a:gd name="connsiteY54" fmla="*/ 151244 h 391047"/>
              <a:gd name="connsiteX55" fmla="*/ 163016 w 791607"/>
              <a:gd name="connsiteY55" fmla="*/ 53012 h 391047"/>
              <a:gd name="connsiteX56" fmla="*/ 151904 w 791607"/>
              <a:gd name="connsiteY56" fmla="*/ 55457 h 391047"/>
              <a:gd name="connsiteX57" fmla="*/ 143236 w 791607"/>
              <a:gd name="connsiteY57" fmla="*/ 62346 h 391047"/>
              <a:gd name="connsiteX58" fmla="*/ 137569 w 791607"/>
              <a:gd name="connsiteY58" fmla="*/ 72681 h 391047"/>
              <a:gd name="connsiteX59" fmla="*/ 134680 w 791607"/>
              <a:gd name="connsiteY59" fmla="*/ 85904 h 391047"/>
              <a:gd name="connsiteX60" fmla="*/ 190241 w 791607"/>
              <a:gd name="connsiteY60" fmla="*/ 85904 h 391047"/>
              <a:gd name="connsiteX61" fmla="*/ 182573 w 791607"/>
              <a:gd name="connsiteY61" fmla="*/ 61679 h 391047"/>
              <a:gd name="connsiteX62" fmla="*/ 163016 w 791607"/>
              <a:gd name="connsiteY62" fmla="*/ 53123 h 391047"/>
              <a:gd name="connsiteX63" fmla="*/ 217799 w 791607"/>
              <a:gd name="connsiteY63" fmla="*/ 41344 h 391047"/>
              <a:gd name="connsiteX64" fmla="*/ 232800 w 791607"/>
              <a:gd name="connsiteY64" fmla="*/ 41344 h 391047"/>
              <a:gd name="connsiteX65" fmla="*/ 232800 w 791607"/>
              <a:gd name="connsiteY65" fmla="*/ 8008 h 391047"/>
              <a:gd name="connsiteX66" fmla="*/ 249246 w 791607"/>
              <a:gd name="connsiteY66" fmla="*/ 8008 h 391047"/>
              <a:gd name="connsiteX67" fmla="*/ 249246 w 791607"/>
              <a:gd name="connsiteY67" fmla="*/ 41344 h 391047"/>
              <a:gd name="connsiteX68" fmla="*/ 269137 w 791607"/>
              <a:gd name="connsiteY68" fmla="*/ 41344 h 391047"/>
              <a:gd name="connsiteX69" fmla="*/ 269137 w 791607"/>
              <a:gd name="connsiteY69" fmla="*/ 55679 h 391047"/>
              <a:gd name="connsiteX70" fmla="*/ 249357 w 791607"/>
              <a:gd name="connsiteY70" fmla="*/ 55679 h 391047"/>
              <a:gd name="connsiteX71" fmla="*/ 249357 w 791607"/>
              <a:gd name="connsiteY71" fmla="*/ 123241 h 391047"/>
              <a:gd name="connsiteX72" fmla="*/ 251913 w 791607"/>
              <a:gd name="connsiteY72" fmla="*/ 131131 h 391047"/>
              <a:gd name="connsiteX73" fmla="*/ 259247 w 791607"/>
              <a:gd name="connsiteY73" fmla="*/ 133242 h 391047"/>
              <a:gd name="connsiteX74" fmla="*/ 263803 w 791607"/>
              <a:gd name="connsiteY74" fmla="*/ 133242 h 391047"/>
              <a:gd name="connsiteX75" fmla="*/ 267693 w 791607"/>
              <a:gd name="connsiteY75" fmla="*/ 132353 h 391047"/>
              <a:gd name="connsiteX76" fmla="*/ 267693 w 791607"/>
              <a:gd name="connsiteY76" fmla="*/ 147910 h 391047"/>
              <a:gd name="connsiteX77" fmla="*/ 254247 w 791607"/>
              <a:gd name="connsiteY77" fmla="*/ 149688 h 391047"/>
              <a:gd name="connsiteX78" fmla="*/ 238579 w 791607"/>
              <a:gd name="connsiteY78" fmla="*/ 144576 h 391047"/>
              <a:gd name="connsiteX79" fmla="*/ 232467 w 791607"/>
              <a:gd name="connsiteY79" fmla="*/ 127908 h 391047"/>
              <a:gd name="connsiteX80" fmla="*/ 232467 w 791607"/>
              <a:gd name="connsiteY80" fmla="*/ 55679 h 391047"/>
              <a:gd name="connsiteX81" fmla="*/ 217799 w 791607"/>
              <a:gd name="connsiteY81" fmla="*/ 55679 h 391047"/>
              <a:gd name="connsiteX82" fmla="*/ 348034 w 791607"/>
              <a:gd name="connsiteY82" fmla="*/ 148466 h 391047"/>
              <a:gd name="connsiteX83" fmla="*/ 348034 w 791607"/>
              <a:gd name="connsiteY83" fmla="*/ 133464 h 391047"/>
              <a:gd name="connsiteX84" fmla="*/ 335921 w 791607"/>
              <a:gd name="connsiteY84" fmla="*/ 146132 h 391047"/>
              <a:gd name="connsiteX85" fmla="*/ 318809 w 791607"/>
              <a:gd name="connsiteY85" fmla="*/ 150799 h 391047"/>
              <a:gd name="connsiteX86" fmla="*/ 295029 w 791607"/>
              <a:gd name="connsiteY86" fmla="*/ 141465 h 391047"/>
              <a:gd name="connsiteX87" fmla="*/ 286250 w 791607"/>
              <a:gd name="connsiteY87" fmla="*/ 115129 h 391047"/>
              <a:gd name="connsiteX88" fmla="*/ 286250 w 791607"/>
              <a:gd name="connsiteY88" fmla="*/ 41344 h 391047"/>
              <a:gd name="connsiteX89" fmla="*/ 302585 w 791607"/>
              <a:gd name="connsiteY89" fmla="*/ 41344 h 391047"/>
              <a:gd name="connsiteX90" fmla="*/ 302585 w 791607"/>
              <a:gd name="connsiteY90" fmla="*/ 114129 h 391047"/>
              <a:gd name="connsiteX91" fmla="*/ 308141 w 791607"/>
              <a:gd name="connsiteY91" fmla="*/ 129908 h 391047"/>
              <a:gd name="connsiteX92" fmla="*/ 323587 w 791607"/>
              <a:gd name="connsiteY92" fmla="*/ 135687 h 391047"/>
              <a:gd name="connsiteX93" fmla="*/ 333588 w 791607"/>
              <a:gd name="connsiteY93" fmla="*/ 133464 h 391047"/>
              <a:gd name="connsiteX94" fmla="*/ 341255 w 791607"/>
              <a:gd name="connsiteY94" fmla="*/ 127353 h 391047"/>
              <a:gd name="connsiteX95" fmla="*/ 346033 w 791607"/>
              <a:gd name="connsiteY95" fmla="*/ 118129 h 391047"/>
              <a:gd name="connsiteX96" fmla="*/ 347811 w 791607"/>
              <a:gd name="connsiteY96" fmla="*/ 107017 h 391047"/>
              <a:gd name="connsiteX97" fmla="*/ 347811 w 791607"/>
              <a:gd name="connsiteY97" fmla="*/ 41789 h 391047"/>
              <a:gd name="connsiteX98" fmla="*/ 364480 w 791607"/>
              <a:gd name="connsiteY98" fmla="*/ 41789 h 391047"/>
              <a:gd name="connsiteX99" fmla="*/ 364480 w 791607"/>
              <a:gd name="connsiteY99" fmla="*/ 148910 h 391047"/>
              <a:gd name="connsiteX100" fmla="*/ 404150 w 791607"/>
              <a:gd name="connsiteY100" fmla="*/ 60679 h 391047"/>
              <a:gd name="connsiteX101" fmla="*/ 415262 w 791607"/>
              <a:gd name="connsiteY101" fmla="*/ 45567 h 391047"/>
              <a:gd name="connsiteX102" fmla="*/ 432042 w 791607"/>
              <a:gd name="connsiteY102" fmla="*/ 39900 h 391047"/>
              <a:gd name="connsiteX103" fmla="*/ 435375 w 791607"/>
              <a:gd name="connsiteY103" fmla="*/ 39900 h 391047"/>
              <a:gd name="connsiteX104" fmla="*/ 438154 w 791607"/>
              <a:gd name="connsiteY104" fmla="*/ 40789 h 391047"/>
              <a:gd name="connsiteX105" fmla="*/ 438154 w 791607"/>
              <a:gd name="connsiteY105" fmla="*/ 58346 h 391047"/>
              <a:gd name="connsiteX106" fmla="*/ 434931 w 791607"/>
              <a:gd name="connsiteY106" fmla="*/ 57568 h 391047"/>
              <a:gd name="connsiteX107" fmla="*/ 431375 w 791607"/>
              <a:gd name="connsiteY107" fmla="*/ 57568 h 391047"/>
              <a:gd name="connsiteX108" fmla="*/ 420263 w 791607"/>
              <a:gd name="connsiteY108" fmla="*/ 59902 h 391047"/>
              <a:gd name="connsiteX109" fmla="*/ 411484 w 791607"/>
              <a:gd name="connsiteY109" fmla="*/ 66347 h 391047"/>
              <a:gd name="connsiteX110" fmla="*/ 405484 w 791607"/>
              <a:gd name="connsiteY110" fmla="*/ 76459 h 391047"/>
              <a:gd name="connsiteX111" fmla="*/ 403261 w 791607"/>
              <a:gd name="connsiteY111" fmla="*/ 90016 h 391047"/>
              <a:gd name="connsiteX112" fmla="*/ 403261 w 791607"/>
              <a:gd name="connsiteY112" fmla="*/ 148355 h 391047"/>
              <a:gd name="connsiteX113" fmla="*/ 386593 w 791607"/>
              <a:gd name="connsiteY113" fmla="*/ 148355 h 391047"/>
              <a:gd name="connsiteX114" fmla="*/ 386593 w 791607"/>
              <a:gd name="connsiteY114" fmla="*/ 41233 h 391047"/>
              <a:gd name="connsiteX115" fmla="*/ 403039 w 791607"/>
              <a:gd name="connsiteY115" fmla="*/ 41233 h 391047"/>
              <a:gd name="connsiteX116" fmla="*/ 472046 w 791607"/>
              <a:gd name="connsiteY116" fmla="*/ 56457 h 391047"/>
              <a:gd name="connsiteX117" fmla="*/ 484491 w 791607"/>
              <a:gd name="connsiteY117" fmla="*/ 43567 h 391047"/>
              <a:gd name="connsiteX118" fmla="*/ 502493 w 791607"/>
              <a:gd name="connsiteY118" fmla="*/ 38788 h 391047"/>
              <a:gd name="connsiteX119" fmla="*/ 526273 w 791607"/>
              <a:gd name="connsiteY119" fmla="*/ 47678 h 391047"/>
              <a:gd name="connsiteX120" fmla="*/ 535941 w 791607"/>
              <a:gd name="connsiteY120" fmla="*/ 73459 h 391047"/>
              <a:gd name="connsiteX121" fmla="*/ 535941 w 791607"/>
              <a:gd name="connsiteY121" fmla="*/ 148243 h 391047"/>
              <a:gd name="connsiteX122" fmla="*/ 518939 w 791607"/>
              <a:gd name="connsiteY122" fmla="*/ 148243 h 391047"/>
              <a:gd name="connsiteX123" fmla="*/ 518939 w 791607"/>
              <a:gd name="connsiteY123" fmla="*/ 75570 h 391047"/>
              <a:gd name="connsiteX124" fmla="*/ 513272 w 791607"/>
              <a:gd name="connsiteY124" fmla="*/ 59679 h 391047"/>
              <a:gd name="connsiteX125" fmla="*/ 497826 w 791607"/>
              <a:gd name="connsiteY125" fmla="*/ 54012 h 391047"/>
              <a:gd name="connsiteX126" fmla="*/ 487492 w 791607"/>
              <a:gd name="connsiteY126" fmla="*/ 56123 h 391047"/>
              <a:gd name="connsiteX127" fmla="*/ 479380 w 791607"/>
              <a:gd name="connsiteY127" fmla="*/ 62013 h 391047"/>
              <a:gd name="connsiteX128" fmla="*/ 474046 w 791607"/>
              <a:gd name="connsiteY128" fmla="*/ 71236 h 391047"/>
              <a:gd name="connsiteX129" fmla="*/ 472157 w 791607"/>
              <a:gd name="connsiteY129" fmla="*/ 83015 h 391047"/>
              <a:gd name="connsiteX130" fmla="*/ 472157 w 791607"/>
              <a:gd name="connsiteY130" fmla="*/ 148243 h 391047"/>
              <a:gd name="connsiteX131" fmla="*/ 455044 w 791607"/>
              <a:gd name="connsiteY131" fmla="*/ 148243 h 391047"/>
              <a:gd name="connsiteX132" fmla="*/ 455044 w 791607"/>
              <a:gd name="connsiteY132" fmla="*/ 41122 h 391047"/>
              <a:gd name="connsiteX133" fmla="*/ 471601 w 791607"/>
              <a:gd name="connsiteY133" fmla="*/ 41122 h 391047"/>
              <a:gd name="connsiteX134" fmla="*/ 647063 w 791607"/>
              <a:gd name="connsiteY134" fmla="*/ 151244 h 391047"/>
              <a:gd name="connsiteX135" fmla="*/ 612726 w 791607"/>
              <a:gd name="connsiteY135" fmla="*/ 134798 h 391047"/>
              <a:gd name="connsiteX136" fmla="*/ 603281 w 791607"/>
              <a:gd name="connsiteY136" fmla="*/ 116907 h 391047"/>
              <a:gd name="connsiteX137" fmla="*/ 603281 w 791607"/>
              <a:gd name="connsiteY137" fmla="*/ 72458 h 391047"/>
              <a:gd name="connsiteX138" fmla="*/ 612726 w 791607"/>
              <a:gd name="connsiteY138" fmla="*/ 54568 h 391047"/>
              <a:gd name="connsiteX139" fmla="*/ 627505 w 791607"/>
              <a:gd name="connsiteY139" fmla="*/ 43011 h 391047"/>
              <a:gd name="connsiteX140" fmla="*/ 666620 w 791607"/>
              <a:gd name="connsiteY140" fmla="*/ 43011 h 391047"/>
              <a:gd name="connsiteX141" fmla="*/ 681288 w 791607"/>
              <a:gd name="connsiteY141" fmla="*/ 55123 h 391047"/>
              <a:gd name="connsiteX142" fmla="*/ 691511 w 791607"/>
              <a:gd name="connsiteY142" fmla="*/ 74014 h 391047"/>
              <a:gd name="connsiteX143" fmla="*/ 694734 w 791607"/>
              <a:gd name="connsiteY143" fmla="*/ 96238 h 391047"/>
              <a:gd name="connsiteX144" fmla="*/ 691511 w 791607"/>
              <a:gd name="connsiteY144" fmla="*/ 118463 h 391047"/>
              <a:gd name="connsiteX145" fmla="*/ 682177 w 791607"/>
              <a:gd name="connsiteY145" fmla="*/ 136353 h 391047"/>
              <a:gd name="connsiteX146" fmla="*/ 667509 w 791607"/>
              <a:gd name="connsiteY146" fmla="*/ 148466 h 391047"/>
              <a:gd name="connsiteX147" fmla="*/ 647063 w 791607"/>
              <a:gd name="connsiteY147" fmla="*/ 151244 h 391047"/>
              <a:gd name="connsiteX148" fmla="*/ 647063 w 791607"/>
              <a:gd name="connsiteY148" fmla="*/ 136131 h 391047"/>
              <a:gd name="connsiteX149" fmla="*/ 660064 w 791607"/>
              <a:gd name="connsiteY149" fmla="*/ 132909 h 391047"/>
              <a:gd name="connsiteX150" fmla="*/ 669509 w 791607"/>
              <a:gd name="connsiteY150" fmla="*/ 124130 h 391047"/>
              <a:gd name="connsiteX151" fmla="*/ 675176 w 791607"/>
              <a:gd name="connsiteY151" fmla="*/ 111129 h 391047"/>
              <a:gd name="connsiteX152" fmla="*/ 675176 w 791607"/>
              <a:gd name="connsiteY152" fmla="*/ 78681 h 391047"/>
              <a:gd name="connsiteX153" fmla="*/ 669509 w 791607"/>
              <a:gd name="connsiteY153" fmla="*/ 65458 h 391047"/>
              <a:gd name="connsiteX154" fmla="*/ 660064 w 791607"/>
              <a:gd name="connsiteY154" fmla="*/ 56568 h 391047"/>
              <a:gd name="connsiteX155" fmla="*/ 647063 w 791607"/>
              <a:gd name="connsiteY155" fmla="*/ 53345 h 391047"/>
              <a:gd name="connsiteX156" fmla="*/ 634172 w 791607"/>
              <a:gd name="connsiteY156" fmla="*/ 56568 h 391047"/>
              <a:gd name="connsiteX157" fmla="*/ 624727 w 791607"/>
              <a:gd name="connsiteY157" fmla="*/ 65458 h 391047"/>
              <a:gd name="connsiteX158" fmla="*/ 619060 w 791607"/>
              <a:gd name="connsiteY158" fmla="*/ 78681 h 391047"/>
              <a:gd name="connsiteX159" fmla="*/ 619060 w 791607"/>
              <a:gd name="connsiteY159" fmla="*/ 111129 h 391047"/>
              <a:gd name="connsiteX160" fmla="*/ 624727 w 791607"/>
              <a:gd name="connsiteY160" fmla="*/ 124130 h 391047"/>
              <a:gd name="connsiteX161" fmla="*/ 634172 w 791607"/>
              <a:gd name="connsiteY161" fmla="*/ 132909 h 391047"/>
              <a:gd name="connsiteX162" fmla="*/ 647063 w 791607"/>
              <a:gd name="connsiteY162" fmla="*/ 136242 h 391047"/>
              <a:gd name="connsiteX163" fmla="*/ 728404 w 791607"/>
              <a:gd name="connsiteY163" fmla="*/ 56457 h 391047"/>
              <a:gd name="connsiteX164" fmla="*/ 728959 w 791607"/>
              <a:gd name="connsiteY164" fmla="*/ 56457 h 391047"/>
              <a:gd name="connsiteX165" fmla="*/ 741405 w 791607"/>
              <a:gd name="connsiteY165" fmla="*/ 43567 h 391047"/>
              <a:gd name="connsiteX166" fmla="*/ 759407 w 791607"/>
              <a:gd name="connsiteY166" fmla="*/ 38788 h 391047"/>
              <a:gd name="connsiteX167" fmla="*/ 783187 w 791607"/>
              <a:gd name="connsiteY167" fmla="*/ 47678 h 391047"/>
              <a:gd name="connsiteX168" fmla="*/ 791521 w 791607"/>
              <a:gd name="connsiteY168" fmla="*/ 73459 h 391047"/>
              <a:gd name="connsiteX169" fmla="*/ 791521 w 791607"/>
              <a:gd name="connsiteY169" fmla="*/ 148243 h 391047"/>
              <a:gd name="connsiteX170" fmla="*/ 775075 w 791607"/>
              <a:gd name="connsiteY170" fmla="*/ 148243 h 391047"/>
              <a:gd name="connsiteX171" fmla="*/ 775075 w 791607"/>
              <a:gd name="connsiteY171" fmla="*/ 75570 h 391047"/>
              <a:gd name="connsiteX172" fmla="*/ 769408 w 791607"/>
              <a:gd name="connsiteY172" fmla="*/ 59679 h 391047"/>
              <a:gd name="connsiteX173" fmla="*/ 753962 w 791607"/>
              <a:gd name="connsiteY173" fmla="*/ 54012 h 391047"/>
              <a:gd name="connsiteX174" fmla="*/ 743627 w 791607"/>
              <a:gd name="connsiteY174" fmla="*/ 56123 h 391047"/>
              <a:gd name="connsiteX175" fmla="*/ 735516 w 791607"/>
              <a:gd name="connsiteY175" fmla="*/ 62013 h 391047"/>
              <a:gd name="connsiteX176" fmla="*/ 730182 w 791607"/>
              <a:gd name="connsiteY176" fmla="*/ 71236 h 391047"/>
              <a:gd name="connsiteX177" fmla="*/ 728293 w 791607"/>
              <a:gd name="connsiteY177" fmla="*/ 83015 h 391047"/>
              <a:gd name="connsiteX178" fmla="*/ 728293 w 791607"/>
              <a:gd name="connsiteY178" fmla="*/ 148243 h 391047"/>
              <a:gd name="connsiteX179" fmla="*/ 711624 w 791607"/>
              <a:gd name="connsiteY179" fmla="*/ 148243 h 391047"/>
              <a:gd name="connsiteX180" fmla="*/ 711624 w 791607"/>
              <a:gd name="connsiteY180" fmla="*/ 41122 h 391047"/>
              <a:gd name="connsiteX181" fmla="*/ 728182 w 791607"/>
              <a:gd name="connsiteY181" fmla="*/ 41122 h 391047"/>
              <a:gd name="connsiteX182" fmla="*/ 185018 w 791607"/>
              <a:gd name="connsiteY182" fmla="*/ 239363 h 391047"/>
              <a:gd name="connsiteX183" fmla="*/ 205353 w 791607"/>
              <a:gd name="connsiteY183" fmla="*/ 239363 h 391047"/>
              <a:gd name="connsiteX184" fmla="*/ 255025 w 791607"/>
              <a:gd name="connsiteY184" fmla="*/ 387489 h 391047"/>
              <a:gd name="connsiteX185" fmla="*/ 234356 w 791607"/>
              <a:gd name="connsiteY185" fmla="*/ 387489 h 391047"/>
              <a:gd name="connsiteX186" fmla="*/ 221688 w 791607"/>
              <a:gd name="connsiteY186" fmla="*/ 344485 h 391047"/>
              <a:gd name="connsiteX187" fmla="*/ 169239 w 791607"/>
              <a:gd name="connsiteY187" fmla="*/ 344485 h 391047"/>
              <a:gd name="connsiteX188" fmla="*/ 155571 w 791607"/>
              <a:gd name="connsiteY188" fmla="*/ 387489 h 391047"/>
              <a:gd name="connsiteX189" fmla="*/ 135902 w 791607"/>
              <a:gd name="connsiteY189" fmla="*/ 387489 h 391047"/>
              <a:gd name="connsiteX190" fmla="*/ 173906 w 791607"/>
              <a:gd name="connsiteY190" fmla="*/ 328261 h 391047"/>
              <a:gd name="connsiteX191" fmla="*/ 216577 w 791607"/>
              <a:gd name="connsiteY191" fmla="*/ 328261 h 391047"/>
              <a:gd name="connsiteX192" fmla="*/ 203797 w 791607"/>
              <a:gd name="connsiteY192" fmla="*/ 286812 h 391047"/>
              <a:gd name="connsiteX193" fmla="*/ 200575 w 791607"/>
              <a:gd name="connsiteY193" fmla="*/ 275700 h 391047"/>
              <a:gd name="connsiteX194" fmla="*/ 198130 w 791607"/>
              <a:gd name="connsiteY194" fmla="*/ 265588 h 391047"/>
              <a:gd name="connsiteX195" fmla="*/ 195797 w 791607"/>
              <a:gd name="connsiteY195" fmla="*/ 255143 h 391047"/>
              <a:gd name="connsiteX196" fmla="*/ 195241 w 791607"/>
              <a:gd name="connsiteY196" fmla="*/ 255143 h 391047"/>
              <a:gd name="connsiteX197" fmla="*/ 192685 w 791607"/>
              <a:gd name="connsiteY197" fmla="*/ 266255 h 391047"/>
              <a:gd name="connsiteX198" fmla="*/ 190018 w 791607"/>
              <a:gd name="connsiteY198" fmla="*/ 276478 h 391047"/>
              <a:gd name="connsiteX199" fmla="*/ 187018 w 791607"/>
              <a:gd name="connsiteY199" fmla="*/ 287590 h 391047"/>
              <a:gd name="connsiteX200" fmla="*/ 305363 w 791607"/>
              <a:gd name="connsiteY200" fmla="*/ 390934 h 391047"/>
              <a:gd name="connsiteX201" fmla="*/ 274360 w 791607"/>
              <a:gd name="connsiteY201" fmla="*/ 381266 h 391047"/>
              <a:gd name="connsiteX202" fmla="*/ 262359 w 791607"/>
              <a:gd name="connsiteY202" fmla="*/ 355264 h 391047"/>
              <a:gd name="connsiteX203" fmla="*/ 279138 w 791607"/>
              <a:gd name="connsiteY203" fmla="*/ 355264 h 391047"/>
              <a:gd name="connsiteX204" fmla="*/ 282249 w 791607"/>
              <a:gd name="connsiteY204" fmla="*/ 364931 h 391047"/>
              <a:gd name="connsiteX205" fmla="*/ 288028 w 791607"/>
              <a:gd name="connsiteY205" fmla="*/ 371376 h 391047"/>
              <a:gd name="connsiteX206" fmla="*/ 296029 w 791607"/>
              <a:gd name="connsiteY206" fmla="*/ 374821 h 391047"/>
              <a:gd name="connsiteX207" fmla="*/ 305696 w 791607"/>
              <a:gd name="connsiteY207" fmla="*/ 375932 h 391047"/>
              <a:gd name="connsiteX208" fmla="*/ 322253 w 791607"/>
              <a:gd name="connsiteY208" fmla="*/ 371043 h 391047"/>
              <a:gd name="connsiteX209" fmla="*/ 327365 w 791607"/>
              <a:gd name="connsiteY209" fmla="*/ 359042 h 391047"/>
              <a:gd name="connsiteX210" fmla="*/ 321142 w 791607"/>
              <a:gd name="connsiteY210" fmla="*/ 346707 h 391047"/>
              <a:gd name="connsiteX211" fmla="*/ 302585 w 791607"/>
              <a:gd name="connsiteY211" fmla="*/ 340151 h 391047"/>
              <a:gd name="connsiteX212" fmla="*/ 289139 w 791607"/>
              <a:gd name="connsiteY212" fmla="*/ 336484 h 391047"/>
              <a:gd name="connsiteX213" fmla="*/ 278027 w 791607"/>
              <a:gd name="connsiteY213" fmla="*/ 331150 h 391047"/>
              <a:gd name="connsiteX214" fmla="*/ 270137 w 791607"/>
              <a:gd name="connsiteY214" fmla="*/ 322149 h 391047"/>
              <a:gd name="connsiteX215" fmla="*/ 267137 w 791607"/>
              <a:gd name="connsiteY215" fmla="*/ 307814 h 391047"/>
              <a:gd name="connsiteX216" fmla="*/ 276360 w 791607"/>
              <a:gd name="connsiteY216" fmla="*/ 285590 h 391047"/>
              <a:gd name="connsiteX217" fmla="*/ 302474 w 791607"/>
              <a:gd name="connsiteY217" fmla="*/ 277478 h 391047"/>
              <a:gd name="connsiteX218" fmla="*/ 329810 w 791607"/>
              <a:gd name="connsiteY218" fmla="*/ 286034 h 391047"/>
              <a:gd name="connsiteX219" fmla="*/ 340922 w 791607"/>
              <a:gd name="connsiteY219" fmla="*/ 308259 h 391047"/>
              <a:gd name="connsiteX220" fmla="*/ 324254 w 791607"/>
              <a:gd name="connsiteY220" fmla="*/ 308259 h 391047"/>
              <a:gd name="connsiteX221" fmla="*/ 317809 w 791607"/>
              <a:gd name="connsiteY221" fmla="*/ 295480 h 391047"/>
              <a:gd name="connsiteX222" fmla="*/ 302140 w 791607"/>
              <a:gd name="connsiteY222" fmla="*/ 291035 h 391047"/>
              <a:gd name="connsiteX223" fmla="*/ 287917 w 791607"/>
              <a:gd name="connsiteY223" fmla="*/ 295480 h 391047"/>
              <a:gd name="connsiteX224" fmla="*/ 283583 w 791607"/>
              <a:gd name="connsiteY224" fmla="*/ 306036 h 391047"/>
              <a:gd name="connsiteX225" fmla="*/ 285250 w 791607"/>
              <a:gd name="connsiteY225" fmla="*/ 312926 h 391047"/>
              <a:gd name="connsiteX226" fmla="*/ 290250 w 791607"/>
              <a:gd name="connsiteY226" fmla="*/ 317371 h 391047"/>
              <a:gd name="connsiteX227" fmla="*/ 298362 w 791607"/>
              <a:gd name="connsiteY227" fmla="*/ 320371 h 391047"/>
              <a:gd name="connsiteX228" fmla="*/ 309474 w 791607"/>
              <a:gd name="connsiteY228" fmla="*/ 323038 h 391047"/>
              <a:gd name="connsiteX229" fmla="*/ 323142 w 791607"/>
              <a:gd name="connsiteY229" fmla="*/ 326594 h 391047"/>
              <a:gd name="connsiteX230" fmla="*/ 334255 w 791607"/>
              <a:gd name="connsiteY230" fmla="*/ 332150 h 391047"/>
              <a:gd name="connsiteX231" fmla="*/ 342033 w 791607"/>
              <a:gd name="connsiteY231" fmla="*/ 341595 h 391047"/>
              <a:gd name="connsiteX232" fmla="*/ 344922 w 791607"/>
              <a:gd name="connsiteY232" fmla="*/ 356930 h 391047"/>
              <a:gd name="connsiteX233" fmla="*/ 342033 w 791607"/>
              <a:gd name="connsiteY233" fmla="*/ 371265 h 391047"/>
              <a:gd name="connsiteX234" fmla="*/ 334032 w 791607"/>
              <a:gd name="connsiteY234" fmla="*/ 381488 h 391047"/>
              <a:gd name="connsiteX235" fmla="*/ 321698 w 791607"/>
              <a:gd name="connsiteY235" fmla="*/ 387489 h 391047"/>
              <a:gd name="connsiteX236" fmla="*/ 305363 w 791607"/>
              <a:gd name="connsiteY236" fmla="*/ 390934 h 391047"/>
              <a:gd name="connsiteX237" fmla="*/ 398816 w 791607"/>
              <a:gd name="connsiteY237" fmla="*/ 390934 h 391047"/>
              <a:gd name="connsiteX238" fmla="*/ 367813 w 791607"/>
              <a:gd name="connsiteY238" fmla="*/ 381266 h 391047"/>
              <a:gd name="connsiteX239" fmla="*/ 355812 w 791607"/>
              <a:gd name="connsiteY239" fmla="*/ 355264 h 391047"/>
              <a:gd name="connsiteX240" fmla="*/ 372703 w 791607"/>
              <a:gd name="connsiteY240" fmla="*/ 355264 h 391047"/>
              <a:gd name="connsiteX241" fmla="*/ 375703 w 791607"/>
              <a:gd name="connsiteY241" fmla="*/ 364931 h 391047"/>
              <a:gd name="connsiteX242" fmla="*/ 381592 w 791607"/>
              <a:gd name="connsiteY242" fmla="*/ 371376 h 391047"/>
              <a:gd name="connsiteX243" fmla="*/ 389593 w 791607"/>
              <a:gd name="connsiteY243" fmla="*/ 374821 h 391047"/>
              <a:gd name="connsiteX244" fmla="*/ 399261 w 791607"/>
              <a:gd name="connsiteY244" fmla="*/ 375932 h 391047"/>
              <a:gd name="connsiteX245" fmla="*/ 415818 w 791607"/>
              <a:gd name="connsiteY245" fmla="*/ 371043 h 391047"/>
              <a:gd name="connsiteX246" fmla="*/ 420930 w 791607"/>
              <a:gd name="connsiteY246" fmla="*/ 359042 h 391047"/>
              <a:gd name="connsiteX247" fmla="*/ 414707 w 791607"/>
              <a:gd name="connsiteY247" fmla="*/ 346707 h 391047"/>
              <a:gd name="connsiteX248" fmla="*/ 395816 w 791607"/>
              <a:gd name="connsiteY248" fmla="*/ 340484 h 391047"/>
              <a:gd name="connsiteX249" fmla="*/ 382259 w 791607"/>
              <a:gd name="connsiteY249" fmla="*/ 336817 h 391047"/>
              <a:gd name="connsiteX250" fmla="*/ 371147 w 791607"/>
              <a:gd name="connsiteY250" fmla="*/ 331483 h 391047"/>
              <a:gd name="connsiteX251" fmla="*/ 363257 w 791607"/>
              <a:gd name="connsiteY251" fmla="*/ 322482 h 391047"/>
              <a:gd name="connsiteX252" fmla="*/ 360368 w 791607"/>
              <a:gd name="connsiteY252" fmla="*/ 308148 h 391047"/>
              <a:gd name="connsiteX253" fmla="*/ 369591 w 791607"/>
              <a:gd name="connsiteY253" fmla="*/ 285923 h 391047"/>
              <a:gd name="connsiteX254" fmla="*/ 395594 w 791607"/>
              <a:gd name="connsiteY254" fmla="*/ 277812 h 391047"/>
              <a:gd name="connsiteX255" fmla="*/ 423041 w 791607"/>
              <a:gd name="connsiteY255" fmla="*/ 286368 h 391047"/>
              <a:gd name="connsiteX256" fmla="*/ 434153 w 791607"/>
              <a:gd name="connsiteY256" fmla="*/ 308592 h 391047"/>
              <a:gd name="connsiteX257" fmla="*/ 417485 w 791607"/>
              <a:gd name="connsiteY257" fmla="*/ 308592 h 391047"/>
              <a:gd name="connsiteX258" fmla="*/ 411151 w 791607"/>
              <a:gd name="connsiteY258" fmla="*/ 295813 h 391047"/>
              <a:gd name="connsiteX259" fmla="*/ 395483 w 791607"/>
              <a:gd name="connsiteY259" fmla="*/ 291368 h 391047"/>
              <a:gd name="connsiteX260" fmla="*/ 381259 w 791607"/>
              <a:gd name="connsiteY260" fmla="*/ 295813 h 391047"/>
              <a:gd name="connsiteX261" fmla="*/ 376814 w 791607"/>
              <a:gd name="connsiteY261" fmla="*/ 306370 h 391047"/>
              <a:gd name="connsiteX262" fmla="*/ 378592 w 791607"/>
              <a:gd name="connsiteY262" fmla="*/ 313259 h 391047"/>
              <a:gd name="connsiteX263" fmla="*/ 383593 w 791607"/>
              <a:gd name="connsiteY263" fmla="*/ 317704 h 391047"/>
              <a:gd name="connsiteX264" fmla="*/ 391593 w 791607"/>
              <a:gd name="connsiteY264" fmla="*/ 320705 h 391047"/>
              <a:gd name="connsiteX265" fmla="*/ 402706 w 791607"/>
              <a:gd name="connsiteY265" fmla="*/ 323371 h 391047"/>
              <a:gd name="connsiteX266" fmla="*/ 416263 w 791607"/>
              <a:gd name="connsiteY266" fmla="*/ 326927 h 391047"/>
              <a:gd name="connsiteX267" fmla="*/ 427375 w 791607"/>
              <a:gd name="connsiteY267" fmla="*/ 332483 h 391047"/>
              <a:gd name="connsiteX268" fmla="*/ 435153 w 791607"/>
              <a:gd name="connsiteY268" fmla="*/ 341929 h 391047"/>
              <a:gd name="connsiteX269" fmla="*/ 438042 w 791607"/>
              <a:gd name="connsiteY269" fmla="*/ 357264 h 391047"/>
              <a:gd name="connsiteX270" fmla="*/ 435153 w 791607"/>
              <a:gd name="connsiteY270" fmla="*/ 371598 h 391047"/>
              <a:gd name="connsiteX271" fmla="*/ 427152 w 791607"/>
              <a:gd name="connsiteY271" fmla="*/ 381822 h 391047"/>
              <a:gd name="connsiteX272" fmla="*/ 414929 w 791607"/>
              <a:gd name="connsiteY272" fmla="*/ 388044 h 391047"/>
              <a:gd name="connsiteX273" fmla="*/ 398816 w 791607"/>
              <a:gd name="connsiteY273" fmla="*/ 390934 h 391047"/>
              <a:gd name="connsiteX274" fmla="*/ 499493 w 791607"/>
              <a:gd name="connsiteY274" fmla="*/ 390711 h 391047"/>
              <a:gd name="connsiteX275" fmla="*/ 479713 w 791607"/>
              <a:gd name="connsiteY275" fmla="*/ 386266 h 391047"/>
              <a:gd name="connsiteX276" fmla="*/ 464934 w 791607"/>
              <a:gd name="connsiteY276" fmla="*/ 374265 h 391047"/>
              <a:gd name="connsiteX277" fmla="*/ 455711 w 791607"/>
              <a:gd name="connsiteY277" fmla="*/ 356264 h 391047"/>
              <a:gd name="connsiteX278" fmla="*/ 452599 w 791607"/>
              <a:gd name="connsiteY278" fmla="*/ 334039 h 391047"/>
              <a:gd name="connsiteX279" fmla="*/ 455933 w 791607"/>
              <a:gd name="connsiteY279" fmla="*/ 311815 h 391047"/>
              <a:gd name="connsiteX280" fmla="*/ 465267 w 791607"/>
              <a:gd name="connsiteY280" fmla="*/ 293813 h 391047"/>
              <a:gd name="connsiteX281" fmla="*/ 479713 w 791607"/>
              <a:gd name="connsiteY281" fmla="*/ 281701 h 391047"/>
              <a:gd name="connsiteX282" fmla="*/ 498604 w 791607"/>
              <a:gd name="connsiteY282" fmla="*/ 277367 h 391047"/>
              <a:gd name="connsiteX283" fmla="*/ 517606 w 791607"/>
              <a:gd name="connsiteY283" fmla="*/ 281701 h 391047"/>
              <a:gd name="connsiteX284" fmla="*/ 531607 w 791607"/>
              <a:gd name="connsiteY284" fmla="*/ 293924 h 391047"/>
              <a:gd name="connsiteX285" fmla="*/ 540497 w 791607"/>
              <a:gd name="connsiteY285" fmla="*/ 313037 h 391047"/>
              <a:gd name="connsiteX286" fmla="*/ 543386 w 791607"/>
              <a:gd name="connsiteY286" fmla="*/ 338040 h 391047"/>
              <a:gd name="connsiteX287" fmla="*/ 469268 w 791607"/>
              <a:gd name="connsiteY287" fmla="*/ 338040 h 391047"/>
              <a:gd name="connsiteX288" fmla="*/ 471934 w 791607"/>
              <a:gd name="connsiteY288" fmla="*/ 352597 h 391047"/>
              <a:gd name="connsiteX289" fmla="*/ 477824 w 791607"/>
              <a:gd name="connsiteY289" fmla="*/ 363709 h 391047"/>
              <a:gd name="connsiteX290" fmla="*/ 499382 w 791607"/>
              <a:gd name="connsiteY290" fmla="*/ 374821 h 391047"/>
              <a:gd name="connsiteX291" fmla="*/ 515939 w 791607"/>
              <a:gd name="connsiteY291" fmla="*/ 369932 h 391047"/>
              <a:gd name="connsiteX292" fmla="*/ 524829 w 791607"/>
              <a:gd name="connsiteY292" fmla="*/ 356375 h 391047"/>
              <a:gd name="connsiteX293" fmla="*/ 541163 w 791607"/>
              <a:gd name="connsiteY293" fmla="*/ 356375 h 391047"/>
              <a:gd name="connsiteX294" fmla="*/ 526829 w 791607"/>
              <a:gd name="connsiteY294" fmla="*/ 380599 h 391047"/>
              <a:gd name="connsiteX295" fmla="*/ 499493 w 791607"/>
              <a:gd name="connsiteY295" fmla="*/ 390711 h 391047"/>
              <a:gd name="connsiteX296" fmla="*/ 498604 w 791607"/>
              <a:gd name="connsiteY296" fmla="*/ 292369 h 391047"/>
              <a:gd name="connsiteX297" fmla="*/ 487492 w 791607"/>
              <a:gd name="connsiteY297" fmla="*/ 294924 h 391047"/>
              <a:gd name="connsiteX298" fmla="*/ 478935 w 791607"/>
              <a:gd name="connsiteY298" fmla="*/ 301814 h 391047"/>
              <a:gd name="connsiteX299" fmla="*/ 473157 w 791607"/>
              <a:gd name="connsiteY299" fmla="*/ 312148 h 391047"/>
              <a:gd name="connsiteX300" fmla="*/ 470268 w 791607"/>
              <a:gd name="connsiteY300" fmla="*/ 325260 h 391047"/>
              <a:gd name="connsiteX301" fmla="*/ 525829 w 791607"/>
              <a:gd name="connsiteY301" fmla="*/ 325260 h 391047"/>
              <a:gd name="connsiteX302" fmla="*/ 518161 w 791607"/>
              <a:gd name="connsiteY302" fmla="*/ 301036 h 391047"/>
              <a:gd name="connsiteX303" fmla="*/ 498048 w 791607"/>
              <a:gd name="connsiteY303" fmla="*/ 292369 h 391047"/>
              <a:gd name="connsiteX304" fmla="*/ 552942 w 791607"/>
              <a:gd name="connsiteY304" fmla="*/ 280590 h 391047"/>
              <a:gd name="connsiteX305" fmla="*/ 567944 w 791607"/>
              <a:gd name="connsiteY305" fmla="*/ 280590 h 391047"/>
              <a:gd name="connsiteX306" fmla="*/ 567944 w 791607"/>
              <a:gd name="connsiteY306" fmla="*/ 247253 h 391047"/>
              <a:gd name="connsiteX307" fmla="*/ 584390 w 791607"/>
              <a:gd name="connsiteY307" fmla="*/ 247253 h 391047"/>
              <a:gd name="connsiteX308" fmla="*/ 584390 w 791607"/>
              <a:gd name="connsiteY308" fmla="*/ 280590 h 391047"/>
              <a:gd name="connsiteX309" fmla="*/ 604281 w 791607"/>
              <a:gd name="connsiteY309" fmla="*/ 280590 h 391047"/>
              <a:gd name="connsiteX310" fmla="*/ 604281 w 791607"/>
              <a:gd name="connsiteY310" fmla="*/ 295035 h 391047"/>
              <a:gd name="connsiteX311" fmla="*/ 584390 w 791607"/>
              <a:gd name="connsiteY311" fmla="*/ 295035 h 391047"/>
              <a:gd name="connsiteX312" fmla="*/ 584390 w 791607"/>
              <a:gd name="connsiteY312" fmla="*/ 362375 h 391047"/>
              <a:gd name="connsiteX313" fmla="*/ 587057 w 791607"/>
              <a:gd name="connsiteY313" fmla="*/ 370265 h 391047"/>
              <a:gd name="connsiteX314" fmla="*/ 594280 w 791607"/>
              <a:gd name="connsiteY314" fmla="*/ 372376 h 391047"/>
              <a:gd name="connsiteX315" fmla="*/ 598836 w 791607"/>
              <a:gd name="connsiteY315" fmla="*/ 372376 h 391047"/>
              <a:gd name="connsiteX316" fmla="*/ 602725 w 791607"/>
              <a:gd name="connsiteY316" fmla="*/ 371487 h 391047"/>
              <a:gd name="connsiteX317" fmla="*/ 602725 w 791607"/>
              <a:gd name="connsiteY317" fmla="*/ 387489 h 391047"/>
              <a:gd name="connsiteX318" fmla="*/ 589279 w 791607"/>
              <a:gd name="connsiteY318" fmla="*/ 389267 h 391047"/>
              <a:gd name="connsiteX319" fmla="*/ 573500 w 791607"/>
              <a:gd name="connsiteY319" fmla="*/ 384155 h 391047"/>
              <a:gd name="connsiteX320" fmla="*/ 567388 w 791607"/>
              <a:gd name="connsiteY320" fmla="*/ 367598 h 391047"/>
              <a:gd name="connsiteX321" fmla="*/ 567388 w 791607"/>
              <a:gd name="connsiteY321" fmla="*/ 295813 h 391047"/>
              <a:gd name="connsiteX322" fmla="*/ 552942 w 791607"/>
              <a:gd name="connsiteY322" fmla="*/ 295813 h 391047"/>
              <a:gd name="connsiteX323" fmla="*/ 658175 w 791607"/>
              <a:gd name="connsiteY323" fmla="*/ 390934 h 391047"/>
              <a:gd name="connsiteX324" fmla="*/ 627172 w 791607"/>
              <a:gd name="connsiteY324" fmla="*/ 381266 h 391047"/>
              <a:gd name="connsiteX325" fmla="*/ 615171 w 791607"/>
              <a:gd name="connsiteY325" fmla="*/ 355264 h 391047"/>
              <a:gd name="connsiteX326" fmla="*/ 631950 w 791607"/>
              <a:gd name="connsiteY326" fmla="*/ 355264 h 391047"/>
              <a:gd name="connsiteX327" fmla="*/ 635061 w 791607"/>
              <a:gd name="connsiteY327" fmla="*/ 364931 h 391047"/>
              <a:gd name="connsiteX328" fmla="*/ 640840 w 791607"/>
              <a:gd name="connsiteY328" fmla="*/ 371376 h 391047"/>
              <a:gd name="connsiteX329" fmla="*/ 648841 w 791607"/>
              <a:gd name="connsiteY329" fmla="*/ 374821 h 391047"/>
              <a:gd name="connsiteX330" fmla="*/ 658508 w 791607"/>
              <a:gd name="connsiteY330" fmla="*/ 375932 h 391047"/>
              <a:gd name="connsiteX331" fmla="*/ 675065 w 791607"/>
              <a:gd name="connsiteY331" fmla="*/ 371043 h 391047"/>
              <a:gd name="connsiteX332" fmla="*/ 680177 w 791607"/>
              <a:gd name="connsiteY332" fmla="*/ 359042 h 391047"/>
              <a:gd name="connsiteX333" fmla="*/ 673954 w 791607"/>
              <a:gd name="connsiteY333" fmla="*/ 346707 h 391047"/>
              <a:gd name="connsiteX334" fmla="*/ 655063 w 791607"/>
              <a:gd name="connsiteY334" fmla="*/ 340484 h 391047"/>
              <a:gd name="connsiteX335" fmla="*/ 641618 w 791607"/>
              <a:gd name="connsiteY335" fmla="*/ 336817 h 391047"/>
              <a:gd name="connsiteX336" fmla="*/ 630505 w 791607"/>
              <a:gd name="connsiteY336" fmla="*/ 331483 h 391047"/>
              <a:gd name="connsiteX337" fmla="*/ 622616 w 791607"/>
              <a:gd name="connsiteY337" fmla="*/ 322482 h 391047"/>
              <a:gd name="connsiteX338" fmla="*/ 619727 w 791607"/>
              <a:gd name="connsiteY338" fmla="*/ 308148 h 391047"/>
              <a:gd name="connsiteX339" fmla="*/ 628950 w 791607"/>
              <a:gd name="connsiteY339" fmla="*/ 285923 h 391047"/>
              <a:gd name="connsiteX340" fmla="*/ 654952 w 791607"/>
              <a:gd name="connsiteY340" fmla="*/ 277812 h 391047"/>
              <a:gd name="connsiteX341" fmla="*/ 682399 w 791607"/>
              <a:gd name="connsiteY341" fmla="*/ 286368 h 391047"/>
              <a:gd name="connsiteX342" fmla="*/ 693512 w 791607"/>
              <a:gd name="connsiteY342" fmla="*/ 308592 h 391047"/>
              <a:gd name="connsiteX343" fmla="*/ 677288 w 791607"/>
              <a:gd name="connsiteY343" fmla="*/ 308592 h 391047"/>
              <a:gd name="connsiteX344" fmla="*/ 670843 w 791607"/>
              <a:gd name="connsiteY344" fmla="*/ 295813 h 391047"/>
              <a:gd name="connsiteX345" fmla="*/ 655175 w 791607"/>
              <a:gd name="connsiteY345" fmla="*/ 291368 h 391047"/>
              <a:gd name="connsiteX346" fmla="*/ 640951 w 791607"/>
              <a:gd name="connsiteY346" fmla="*/ 295813 h 391047"/>
              <a:gd name="connsiteX347" fmla="*/ 636617 w 791607"/>
              <a:gd name="connsiteY347" fmla="*/ 306370 h 391047"/>
              <a:gd name="connsiteX348" fmla="*/ 638284 w 791607"/>
              <a:gd name="connsiteY348" fmla="*/ 313259 h 391047"/>
              <a:gd name="connsiteX349" fmla="*/ 643284 w 791607"/>
              <a:gd name="connsiteY349" fmla="*/ 317704 h 391047"/>
              <a:gd name="connsiteX350" fmla="*/ 651396 w 791607"/>
              <a:gd name="connsiteY350" fmla="*/ 320705 h 391047"/>
              <a:gd name="connsiteX351" fmla="*/ 662509 w 791607"/>
              <a:gd name="connsiteY351" fmla="*/ 323371 h 391047"/>
              <a:gd name="connsiteX352" fmla="*/ 676177 w 791607"/>
              <a:gd name="connsiteY352" fmla="*/ 326927 h 391047"/>
              <a:gd name="connsiteX353" fmla="*/ 687289 w 791607"/>
              <a:gd name="connsiteY353" fmla="*/ 332483 h 391047"/>
              <a:gd name="connsiteX354" fmla="*/ 695067 w 791607"/>
              <a:gd name="connsiteY354" fmla="*/ 341929 h 391047"/>
              <a:gd name="connsiteX355" fmla="*/ 697956 w 791607"/>
              <a:gd name="connsiteY355" fmla="*/ 357264 h 391047"/>
              <a:gd name="connsiteX356" fmla="*/ 695067 w 791607"/>
              <a:gd name="connsiteY356" fmla="*/ 371598 h 391047"/>
              <a:gd name="connsiteX357" fmla="*/ 687066 w 791607"/>
              <a:gd name="connsiteY357" fmla="*/ 381822 h 391047"/>
              <a:gd name="connsiteX358" fmla="*/ 674843 w 791607"/>
              <a:gd name="connsiteY358" fmla="*/ 388044 h 391047"/>
              <a:gd name="connsiteX359" fmla="*/ 658175 w 791607"/>
              <a:gd name="connsiteY359" fmla="*/ 390934 h 39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791607" h="391047">
                <a:moveTo>
                  <a:pt x="0" y="7"/>
                </a:moveTo>
                <a:lnTo>
                  <a:pt x="62339" y="7"/>
                </a:lnTo>
                <a:cubicBezTo>
                  <a:pt x="67920" y="-93"/>
                  <a:pt x="73466" y="885"/>
                  <a:pt x="78674" y="2896"/>
                </a:cubicBezTo>
                <a:cubicBezTo>
                  <a:pt x="83394" y="4774"/>
                  <a:pt x="87670" y="7608"/>
                  <a:pt x="91231" y="11230"/>
                </a:cubicBezTo>
                <a:cubicBezTo>
                  <a:pt x="94888" y="14864"/>
                  <a:pt x="97696" y="19275"/>
                  <a:pt x="99454" y="24120"/>
                </a:cubicBezTo>
                <a:cubicBezTo>
                  <a:pt x="101410" y="29499"/>
                  <a:pt x="102388" y="35177"/>
                  <a:pt x="102343" y="40900"/>
                </a:cubicBezTo>
                <a:cubicBezTo>
                  <a:pt x="102580" y="48956"/>
                  <a:pt x="100662" y="56935"/>
                  <a:pt x="96787" y="64013"/>
                </a:cubicBezTo>
                <a:cubicBezTo>
                  <a:pt x="92341" y="70769"/>
                  <a:pt x="85649" y="75725"/>
                  <a:pt x="77896" y="78014"/>
                </a:cubicBezTo>
                <a:cubicBezTo>
                  <a:pt x="81266" y="79048"/>
                  <a:pt x="84426" y="80659"/>
                  <a:pt x="87231" y="82793"/>
                </a:cubicBezTo>
                <a:cubicBezTo>
                  <a:pt x="89759" y="84782"/>
                  <a:pt x="91840" y="87282"/>
                  <a:pt x="93342" y="90127"/>
                </a:cubicBezTo>
                <a:cubicBezTo>
                  <a:pt x="94984" y="93349"/>
                  <a:pt x="96145" y="96794"/>
                  <a:pt x="96787" y="100350"/>
                </a:cubicBezTo>
                <a:cubicBezTo>
                  <a:pt x="97653" y="104984"/>
                  <a:pt x="98246" y="109651"/>
                  <a:pt x="98565" y="114351"/>
                </a:cubicBezTo>
                <a:cubicBezTo>
                  <a:pt x="98651" y="119263"/>
                  <a:pt x="99058" y="124163"/>
                  <a:pt x="99787" y="129019"/>
                </a:cubicBezTo>
                <a:cubicBezTo>
                  <a:pt x="99787" y="132575"/>
                  <a:pt x="100788" y="136131"/>
                  <a:pt x="101232" y="138576"/>
                </a:cubicBezTo>
                <a:cubicBezTo>
                  <a:pt x="101529" y="140487"/>
                  <a:pt x="102051" y="142343"/>
                  <a:pt x="102788" y="144132"/>
                </a:cubicBezTo>
                <a:cubicBezTo>
                  <a:pt x="103109" y="145232"/>
                  <a:pt x="103770" y="146210"/>
                  <a:pt x="104677" y="146910"/>
                </a:cubicBezTo>
                <a:lnTo>
                  <a:pt x="104677" y="147910"/>
                </a:lnTo>
                <a:lnTo>
                  <a:pt x="85119" y="147910"/>
                </a:lnTo>
                <a:cubicBezTo>
                  <a:pt x="84258" y="147099"/>
                  <a:pt x="83641" y="146054"/>
                  <a:pt x="83341" y="144910"/>
                </a:cubicBezTo>
                <a:cubicBezTo>
                  <a:pt x="82675" y="143043"/>
                  <a:pt x="82228" y="141098"/>
                  <a:pt x="82008" y="139131"/>
                </a:cubicBezTo>
                <a:cubicBezTo>
                  <a:pt x="82008" y="136576"/>
                  <a:pt x="81341" y="133353"/>
                  <a:pt x="81119" y="129353"/>
                </a:cubicBezTo>
                <a:cubicBezTo>
                  <a:pt x="81098" y="124419"/>
                  <a:pt x="80801" y="119485"/>
                  <a:pt x="80230" y="114574"/>
                </a:cubicBezTo>
                <a:cubicBezTo>
                  <a:pt x="80546" y="106562"/>
                  <a:pt x="78028" y="98694"/>
                  <a:pt x="73118" y="92349"/>
                </a:cubicBezTo>
                <a:cubicBezTo>
                  <a:pt x="67799" y="87693"/>
                  <a:pt x="60831" y="85371"/>
                  <a:pt x="53783" y="85904"/>
                </a:cubicBezTo>
                <a:lnTo>
                  <a:pt x="18335" y="85904"/>
                </a:lnTo>
                <a:lnTo>
                  <a:pt x="18335" y="147799"/>
                </a:lnTo>
                <a:lnTo>
                  <a:pt x="0" y="147799"/>
                </a:lnTo>
                <a:close/>
                <a:moveTo>
                  <a:pt x="18335" y="70236"/>
                </a:moveTo>
                <a:lnTo>
                  <a:pt x="56450" y="70236"/>
                </a:lnTo>
                <a:cubicBezTo>
                  <a:pt x="69663" y="71903"/>
                  <a:pt x="81722" y="62535"/>
                  <a:pt x="83385" y="49323"/>
                </a:cubicBezTo>
                <a:cubicBezTo>
                  <a:pt x="83611" y="47523"/>
                  <a:pt x="83634" y="45700"/>
                  <a:pt x="83453" y="43900"/>
                </a:cubicBezTo>
                <a:cubicBezTo>
                  <a:pt x="83951" y="36755"/>
                  <a:pt x="81729" y="29688"/>
                  <a:pt x="77230" y="24120"/>
                </a:cubicBezTo>
                <a:cubicBezTo>
                  <a:pt x="71722" y="19242"/>
                  <a:pt x="64440" y="16875"/>
                  <a:pt x="57117" y="17564"/>
                </a:cubicBezTo>
                <a:lnTo>
                  <a:pt x="18335" y="17564"/>
                </a:lnTo>
                <a:close/>
                <a:moveTo>
                  <a:pt x="163905" y="151244"/>
                </a:moveTo>
                <a:cubicBezTo>
                  <a:pt x="150419" y="151599"/>
                  <a:pt x="137577" y="145488"/>
                  <a:pt x="129346" y="134798"/>
                </a:cubicBezTo>
                <a:cubicBezTo>
                  <a:pt x="125131" y="129497"/>
                  <a:pt x="121997" y="123419"/>
                  <a:pt x="120123" y="116907"/>
                </a:cubicBezTo>
                <a:cubicBezTo>
                  <a:pt x="117978" y="109695"/>
                  <a:pt x="116930" y="102206"/>
                  <a:pt x="117011" y="94683"/>
                </a:cubicBezTo>
                <a:cubicBezTo>
                  <a:pt x="116895" y="87137"/>
                  <a:pt x="118021" y="79637"/>
                  <a:pt x="120345" y="72458"/>
                </a:cubicBezTo>
                <a:cubicBezTo>
                  <a:pt x="122289" y="65980"/>
                  <a:pt x="125415" y="59913"/>
                  <a:pt x="129568" y="54568"/>
                </a:cubicBezTo>
                <a:cubicBezTo>
                  <a:pt x="133473" y="49745"/>
                  <a:pt x="138359" y="45800"/>
                  <a:pt x="143903" y="43011"/>
                </a:cubicBezTo>
                <a:cubicBezTo>
                  <a:pt x="149768" y="40089"/>
                  <a:pt x="156242" y="38599"/>
                  <a:pt x="162794" y="38677"/>
                </a:cubicBezTo>
                <a:cubicBezTo>
                  <a:pt x="169386" y="38544"/>
                  <a:pt x="175910" y="40033"/>
                  <a:pt x="181795" y="43011"/>
                </a:cubicBezTo>
                <a:cubicBezTo>
                  <a:pt x="187247" y="45700"/>
                  <a:pt x="192087" y="49489"/>
                  <a:pt x="196019" y="54123"/>
                </a:cubicBezTo>
                <a:cubicBezTo>
                  <a:pt x="200130" y="59935"/>
                  <a:pt x="203143" y="66447"/>
                  <a:pt x="204909" y="73347"/>
                </a:cubicBezTo>
                <a:cubicBezTo>
                  <a:pt x="206922" y="81493"/>
                  <a:pt x="207892" y="89849"/>
                  <a:pt x="207798" y="98239"/>
                </a:cubicBezTo>
                <a:lnTo>
                  <a:pt x="134013" y="98239"/>
                </a:lnTo>
                <a:cubicBezTo>
                  <a:pt x="134352" y="103172"/>
                  <a:pt x="135246" y="108062"/>
                  <a:pt x="136680" y="112796"/>
                </a:cubicBezTo>
                <a:cubicBezTo>
                  <a:pt x="138008" y="117007"/>
                  <a:pt x="139996" y="120985"/>
                  <a:pt x="142569" y="124574"/>
                </a:cubicBezTo>
                <a:cubicBezTo>
                  <a:pt x="145007" y="127797"/>
                  <a:pt x="148117" y="130453"/>
                  <a:pt x="151681" y="132353"/>
                </a:cubicBezTo>
                <a:cubicBezTo>
                  <a:pt x="161067" y="136698"/>
                  <a:pt x="172027" y="135898"/>
                  <a:pt x="180684" y="130242"/>
                </a:cubicBezTo>
                <a:cubicBezTo>
                  <a:pt x="185102" y="126908"/>
                  <a:pt x="188240" y="122163"/>
                  <a:pt x="189574" y="116796"/>
                </a:cubicBezTo>
                <a:lnTo>
                  <a:pt x="205798" y="116796"/>
                </a:lnTo>
                <a:cubicBezTo>
                  <a:pt x="204058" y="126508"/>
                  <a:pt x="198988" y="135309"/>
                  <a:pt x="191463" y="141687"/>
                </a:cubicBezTo>
                <a:cubicBezTo>
                  <a:pt x="183749" y="148121"/>
                  <a:pt x="173948" y="151522"/>
                  <a:pt x="163905" y="151244"/>
                </a:cubicBezTo>
                <a:close/>
                <a:moveTo>
                  <a:pt x="163016" y="53012"/>
                </a:moveTo>
                <a:cubicBezTo>
                  <a:pt x="159174" y="52979"/>
                  <a:pt x="155374" y="53812"/>
                  <a:pt x="151904" y="55457"/>
                </a:cubicBezTo>
                <a:cubicBezTo>
                  <a:pt x="148557" y="57112"/>
                  <a:pt x="145602" y="59457"/>
                  <a:pt x="143236" y="62346"/>
                </a:cubicBezTo>
                <a:cubicBezTo>
                  <a:pt x="140793" y="65458"/>
                  <a:pt x="138878" y="68947"/>
                  <a:pt x="137569" y="72681"/>
                </a:cubicBezTo>
                <a:cubicBezTo>
                  <a:pt x="136044" y="76948"/>
                  <a:pt x="135074" y="81392"/>
                  <a:pt x="134680" y="85904"/>
                </a:cubicBezTo>
                <a:lnTo>
                  <a:pt x="190241" y="85904"/>
                </a:lnTo>
                <a:cubicBezTo>
                  <a:pt x="190240" y="77237"/>
                  <a:pt x="187561" y="68769"/>
                  <a:pt x="182573" y="61679"/>
                </a:cubicBezTo>
                <a:cubicBezTo>
                  <a:pt x="177795" y="55868"/>
                  <a:pt x="170528" y="52690"/>
                  <a:pt x="163016" y="53123"/>
                </a:cubicBezTo>
                <a:close/>
                <a:moveTo>
                  <a:pt x="217799" y="41344"/>
                </a:moveTo>
                <a:lnTo>
                  <a:pt x="232800" y="41344"/>
                </a:lnTo>
                <a:lnTo>
                  <a:pt x="232800" y="8008"/>
                </a:lnTo>
                <a:lnTo>
                  <a:pt x="249246" y="8008"/>
                </a:lnTo>
                <a:lnTo>
                  <a:pt x="249246" y="41344"/>
                </a:lnTo>
                <a:lnTo>
                  <a:pt x="269137" y="41344"/>
                </a:lnTo>
                <a:lnTo>
                  <a:pt x="269137" y="55679"/>
                </a:lnTo>
                <a:lnTo>
                  <a:pt x="249357" y="55679"/>
                </a:lnTo>
                <a:lnTo>
                  <a:pt x="249357" y="123241"/>
                </a:lnTo>
                <a:cubicBezTo>
                  <a:pt x="248996" y="126119"/>
                  <a:pt x="249933" y="129008"/>
                  <a:pt x="251913" y="131131"/>
                </a:cubicBezTo>
                <a:cubicBezTo>
                  <a:pt x="254032" y="132675"/>
                  <a:pt x="256630" y="133431"/>
                  <a:pt x="259247" y="133242"/>
                </a:cubicBezTo>
                <a:lnTo>
                  <a:pt x="263803" y="133242"/>
                </a:lnTo>
                <a:lnTo>
                  <a:pt x="267693" y="132353"/>
                </a:lnTo>
                <a:lnTo>
                  <a:pt x="267693" y="147910"/>
                </a:lnTo>
                <a:cubicBezTo>
                  <a:pt x="263300" y="149055"/>
                  <a:pt x="258785" y="149644"/>
                  <a:pt x="254247" y="149688"/>
                </a:cubicBezTo>
                <a:cubicBezTo>
                  <a:pt x="248604" y="149755"/>
                  <a:pt x="243098" y="147955"/>
                  <a:pt x="238579" y="144576"/>
                </a:cubicBezTo>
                <a:cubicBezTo>
                  <a:pt x="234053" y="140276"/>
                  <a:pt x="231791" y="134109"/>
                  <a:pt x="232467" y="127908"/>
                </a:cubicBezTo>
                <a:lnTo>
                  <a:pt x="232467" y="55679"/>
                </a:lnTo>
                <a:lnTo>
                  <a:pt x="217799" y="55679"/>
                </a:lnTo>
                <a:close/>
                <a:moveTo>
                  <a:pt x="348034" y="148466"/>
                </a:moveTo>
                <a:lnTo>
                  <a:pt x="348034" y="133464"/>
                </a:lnTo>
                <a:cubicBezTo>
                  <a:pt x="344827" y="138409"/>
                  <a:pt x="340717" y="142710"/>
                  <a:pt x="335921" y="146132"/>
                </a:cubicBezTo>
                <a:cubicBezTo>
                  <a:pt x="330835" y="149421"/>
                  <a:pt x="324858" y="151044"/>
                  <a:pt x="318809" y="150799"/>
                </a:cubicBezTo>
                <a:cubicBezTo>
                  <a:pt x="309913" y="151222"/>
                  <a:pt x="301261" y="147821"/>
                  <a:pt x="295029" y="141465"/>
                </a:cubicBezTo>
                <a:cubicBezTo>
                  <a:pt x="288827" y="134142"/>
                  <a:pt x="285682" y="124708"/>
                  <a:pt x="286250" y="115129"/>
                </a:cubicBezTo>
                <a:lnTo>
                  <a:pt x="286250" y="41344"/>
                </a:lnTo>
                <a:lnTo>
                  <a:pt x="302585" y="41344"/>
                </a:lnTo>
                <a:lnTo>
                  <a:pt x="302585" y="114129"/>
                </a:lnTo>
                <a:cubicBezTo>
                  <a:pt x="302311" y="119907"/>
                  <a:pt x="304304" y="125575"/>
                  <a:pt x="308141" y="129908"/>
                </a:cubicBezTo>
                <a:cubicBezTo>
                  <a:pt x="312219" y="133964"/>
                  <a:pt x="317846" y="136076"/>
                  <a:pt x="323587" y="135687"/>
                </a:cubicBezTo>
                <a:cubicBezTo>
                  <a:pt x="327048" y="135731"/>
                  <a:pt x="330473" y="134976"/>
                  <a:pt x="333588" y="133464"/>
                </a:cubicBezTo>
                <a:cubicBezTo>
                  <a:pt x="336557" y="132009"/>
                  <a:pt x="339173" y="129919"/>
                  <a:pt x="341255" y="127353"/>
                </a:cubicBezTo>
                <a:cubicBezTo>
                  <a:pt x="343428" y="124619"/>
                  <a:pt x="345050" y="121485"/>
                  <a:pt x="346033" y="118129"/>
                </a:cubicBezTo>
                <a:cubicBezTo>
                  <a:pt x="347235" y="114551"/>
                  <a:pt x="347836" y="110795"/>
                  <a:pt x="347811" y="107017"/>
                </a:cubicBezTo>
                <a:lnTo>
                  <a:pt x="347811" y="41789"/>
                </a:lnTo>
                <a:lnTo>
                  <a:pt x="364480" y="41789"/>
                </a:lnTo>
                <a:lnTo>
                  <a:pt x="364480" y="148910"/>
                </a:lnTo>
                <a:close/>
                <a:moveTo>
                  <a:pt x="404150" y="60679"/>
                </a:moveTo>
                <a:cubicBezTo>
                  <a:pt x="406650" y="54857"/>
                  <a:pt x="410452" y="49689"/>
                  <a:pt x="415262" y="45567"/>
                </a:cubicBezTo>
                <a:cubicBezTo>
                  <a:pt x="420030" y="41789"/>
                  <a:pt x="425961" y="39789"/>
                  <a:pt x="432042" y="39900"/>
                </a:cubicBezTo>
                <a:lnTo>
                  <a:pt x="435375" y="39900"/>
                </a:lnTo>
                <a:lnTo>
                  <a:pt x="438154" y="40789"/>
                </a:lnTo>
                <a:lnTo>
                  <a:pt x="438154" y="58346"/>
                </a:lnTo>
                <a:cubicBezTo>
                  <a:pt x="437124" y="57924"/>
                  <a:pt x="436038" y="57668"/>
                  <a:pt x="434931" y="57568"/>
                </a:cubicBezTo>
                <a:lnTo>
                  <a:pt x="431375" y="57568"/>
                </a:lnTo>
                <a:cubicBezTo>
                  <a:pt x="427537" y="57435"/>
                  <a:pt x="423724" y="58235"/>
                  <a:pt x="420263" y="59902"/>
                </a:cubicBezTo>
                <a:cubicBezTo>
                  <a:pt x="416899" y="61380"/>
                  <a:pt x="413901" y="63580"/>
                  <a:pt x="411484" y="66347"/>
                </a:cubicBezTo>
                <a:cubicBezTo>
                  <a:pt x="408840" y="69291"/>
                  <a:pt x="406800" y="72725"/>
                  <a:pt x="405484" y="76459"/>
                </a:cubicBezTo>
                <a:cubicBezTo>
                  <a:pt x="403911" y="80804"/>
                  <a:pt x="403157" y="85393"/>
                  <a:pt x="403261" y="90016"/>
                </a:cubicBezTo>
                <a:lnTo>
                  <a:pt x="403261" y="148355"/>
                </a:lnTo>
                <a:lnTo>
                  <a:pt x="386593" y="148355"/>
                </a:lnTo>
                <a:lnTo>
                  <a:pt x="386593" y="41233"/>
                </a:lnTo>
                <a:lnTo>
                  <a:pt x="403039" y="41233"/>
                </a:lnTo>
                <a:close/>
                <a:moveTo>
                  <a:pt x="472046" y="56457"/>
                </a:moveTo>
                <a:cubicBezTo>
                  <a:pt x="475182" y="51290"/>
                  <a:pt x="479434" y="46878"/>
                  <a:pt x="484491" y="43567"/>
                </a:cubicBezTo>
                <a:cubicBezTo>
                  <a:pt x="489891" y="40233"/>
                  <a:pt x="496152" y="38577"/>
                  <a:pt x="502493" y="38788"/>
                </a:cubicBezTo>
                <a:cubicBezTo>
                  <a:pt x="511323" y="38233"/>
                  <a:pt x="519971" y="41466"/>
                  <a:pt x="526273" y="47678"/>
                </a:cubicBezTo>
                <a:cubicBezTo>
                  <a:pt x="532805" y="54634"/>
                  <a:pt x="536286" y="63924"/>
                  <a:pt x="535941" y="73459"/>
                </a:cubicBezTo>
                <a:lnTo>
                  <a:pt x="535941" y="148243"/>
                </a:lnTo>
                <a:lnTo>
                  <a:pt x="518939" y="148243"/>
                </a:lnTo>
                <a:lnTo>
                  <a:pt x="518939" y="75570"/>
                </a:lnTo>
                <a:cubicBezTo>
                  <a:pt x="519300" y="69725"/>
                  <a:pt x="517252" y="63980"/>
                  <a:pt x="513272" y="59679"/>
                </a:cubicBezTo>
                <a:cubicBezTo>
                  <a:pt x="509144" y="55712"/>
                  <a:pt x="503541" y="53656"/>
                  <a:pt x="497826" y="54012"/>
                </a:cubicBezTo>
                <a:cubicBezTo>
                  <a:pt x="494277" y="54034"/>
                  <a:pt x="490765" y="54757"/>
                  <a:pt x="487492" y="56123"/>
                </a:cubicBezTo>
                <a:cubicBezTo>
                  <a:pt x="484439" y="57557"/>
                  <a:pt x="481687" y="59557"/>
                  <a:pt x="479380" y="62013"/>
                </a:cubicBezTo>
                <a:cubicBezTo>
                  <a:pt x="477079" y="64758"/>
                  <a:pt x="475274" y="67880"/>
                  <a:pt x="474046" y="71236"/>
                </a:cubicBezTo>
                <a:cubicBezTo>
                  <a:pt x="472753" y="75025"/>
                  <a:pt x="472115" y="79015"/>
                  <a:pt x="472157" y="83015"/>
                </a:cubicBezTo>
                <a:lnTo>
                  <a:pt x="472157" y="148243"/>
                </a:lnTo>
                <a:lnTo>
                  <a:pt x="455044" y="148243"/>
                </a:lnTo>
                <a:lnTo>
                  <a:pt x="455044" y="41122"/>
                </a:lnTo>
                <a:lnTo>
                  <a:pt x="471601" y="41122"/>
                </a:lnTo>
                <a:close/>
                <a:moveTo>
                  <a:pt x="647063" y="151244"/>
                </a:moveTo>
                <a:cubicBezTo>
                  <a:pt x="633651" y="151544"/>
                  <a:pt x="620899" y="145432"/>
                  <a:pt x="612726" y="134798"/>
                </a:cubicBezTo>
                <a:cubicBezTo>
                  <a:pt x="608509" y="129464"/>
                  <a:pt x="605307" y="123397"/>
                  <a:pt x="603281" y="116907"/>
                </a:cubicBezTo>
                <a:cubicBezTo>
                  <a:pt x="598838" y="102428"/>
                  <a:pt x="598838" y="86938"/>
                  <a:pt x="603281" y="72458"/>
                </a:cubicBezTo>
                <a:cubicBezTo>
                  <a:pt x="605307" y="65969"/>
                  <a:pt x="608509" y="59902"/>
                  <a:pt x="612726" y="54568"/>
                </a:cubicBezTo>
                <a:cubicBezTo>
                  <a:pt x="616723" y="49656"/>
                  <a:pt x="621775" y="45711"/>
                  <a:pt x="627505" y="43011"/>
                </a:cubicBezTo>
                <a:cubicBezTo>
                  <a:pt x="639904" y="37244"/>
                  <a:pt x="654219" y="37244"/>
                  <a:pt x="666620" y="43011"/>
                </a:cubicBezTo>
                <a:cubicBezTo>
                  <a:pt x="672287" y="46000"/>
                  <a:pt x="677277" y="50123"/>
                  <a:pt x="681288" y="55123"/>
                </a:cubicBezTo>
                <a:cubicBezTo>
                  <a:pt x="685844" y="60724"/>
                  <a:pt x="689311" y="67136"/>
                  <a:pt x="691511" y="74014"/>
                </a:cubicBezTo>
                <a:cubicBezTo>
                  <a:pt x="693745" y="81204"/>
                  <a:pt x="694834" y="88704"/>
                  <a:pt x="694734" y="96238"/>
                </a:cubicBezTo>
                <a:cubicBezTo>
                  <a:pt x="694778" y="103761"/>
                  <a:pt x="693689" y="111262"/>
                  <a:pt x="691511" y="118463"/>
                </a:cubicBezTo>
                <a:cubicBezTo>
                  <a:pt x="689478" y="124930"/>
                  <a:pt x="686322" y="130986"/>
                  <a:pt x="682177" y="136353"/>
                </a:cubicBezTo>
                <a:cubicBezTo>
                  <a:pt x="678166" y="141354"/>
                  <a:pt x="673176" y="145476"/>
                  <a:pt x="667509" y="148466"/>
                </a:cubicBezTo>
                <a:cubicBezTo>
                  <a:pt x="661020" y="151033"/>
                  <a:pt x="654008" y="151988"/>
                  <a:pt x="647063" y="151244"/>
                </a:cubicBezTo>
                <a:close/>
                <a:moveTo>
                  <a:pt x="647063" y="136131"/>
                </a:moveTo>
                <a:cubicBezTo>
                  <a:pt x="651608" y="136242"/>
                  <a:pt x="656097" y="135131"/>
                  <a:pt x="660064" y="132909"/>
                </a:cubicBezTo>
                <a:cubicBezTo>
                  <a:pt x="663864" y="130775"/>
                  <a:pt x="667098" y="127764"/>
                  <a:pt x="669509" y="124130"/>
                </a:cubicBezTo>
                <a:cubicBezTo>
                  <a:pt x="672109" y="120141"/>
                  <a:pt x="674032" y="115751"/>
                  <a:pt x="675176" y="111129"/>
                </a:cubicBezTo>
                <a:cubicBezTo>
                  <a:pt x="677699" y="100461"/>
                  <a:pt x="677699" y="89349"/>
                  <a:pt x="675176" y="78681"/>
                </a:cubicBezTo>
                <a:cubicBezTo>
                  <a:pt x="673965" y="74014"/>
                  <a:pt x="672054" y="69558"/>
                  <a:pt x="669509" y="65458"/>
                </a:cubicBezTo>
                <a:cubicBezTo>
                  <a:pt x="667076" y="61813"/>
                  <a:pt x="663842" y="58779"/>
                  <a:pt x="660064" y="56568"/>
                </a:cubicBezTo>
                <a:cubicBezTo>
                  <a:pt x="656097" y="54346"/>
                  <a:pt x="651608" y="53234"/>
                  <a:pt x="647063" y="53345"/>
                </a:cubicBezTo>
                <a:cubicBezTo>
                  <a:pt x="642552" y="53223"/>
                  <a:pt x="638094" y="54334"/>
                  <a:pt x="634172" y="56568"/>
                </a:cubicBezTo>
                <a:cubicBezTo>
                  <a:pt x="630343" y="58713"/>
                  <a:pt x="627100" y="61768"/>
                  <a:pt x="624727" y="65458"/>
                </a:cubicBezTo>
                <a:cubicBezTo>
                  <a:pt x="622076" y="69503"/>
                  <a:pt x="620157" y="73970"/>
                  <a:pt x="619060" y="78681"/>
                </a:cubicBezTo>
                <a:cubicBezTo>
                  <a:pt x="616540" y="89349"/>
                  <a:pt x="616540" y="100461"/>
                  <a:pt x="619060" y="111129"/>
                </a:cubicBezTo>
                <a:cubicBezTo>
                  <a:pt x="620135" y="115774"/>
                  <a:pt x="622057" y="120185"/>
                  <a:pt x="624727" y="124130"/>
                </a:cubicBezTo>
                <a:cubicBezTo>
                  <a:pt x="627106" y="127786"/>
                  <a:pt x="630351" y="130808"/>
                  <a:pt x="634172" y="132909"/>
                </a:cubicBezTo>
                <a:cubicBezTo>
                  <a:pt x="638105" y="135120"/>
                  <a:pt x="642549" y="136276"/>
                  <a:pt x="647063" y="136242"/>
                </a:cubicBezTo>
                <a:close/>
                <a:moveTo>
                  <a:pt x="728404" y="56457"/>
                </a:moveTo>
                <a:lnTo>
                  <a:pt x="728959" y="56457"/>
                </a:lnTo>
                <a:cubicBezTo>
                  <a:pt x="732093" y="51290"/>
                  <a:pt x="736349" y="46878"/>
                  <a:pt x="741405" y="43567"/>
                </a:cubicBezTo>
                <a:cubicBezTo>
                  <a:pt x="746806" y="40233"/>
                  <a:pt x="753062" y="38577"/>
                  <a:pt x="759407" y="38788"/>
                </a:cubicBezTo>
                <a:cubicBezTo>
                  <a:pt x="768241" y="38233"/>
                  <a:pt x="776886" y="41466"/>
                  <a:pt x="783187" y="47678"/>
                </a:cubicBezTo>
                <a:cubicBezTo>
                  <a:pt x="789187" y="54879"/>
                  <a:pt x="792165" y="64113"/>
                  <a:pt x="791521" y="73459"/>
                </a:cubicBezTo>
                <a:lnTo>
                  <a:pt x="791521" y="148243"/>
                </a:lnTo>
                <a:lnTo>
                  <a:pt x="775075" y="148243"/>
                </a:lnTo>
                <a:lnTo>
                  <a:pt x="775075" y="75570"/>
                </a:lnTo>
                <a:cubicBezTo>
                  <a:pt x="775431" y="69725"/>
                  <a:pt x="773386" y="63980"/>
                  <a:pt x="769408" y="59679"/>
                </a:cubicBezTo>
                <a:cubicBezTo>
                  <a:pt x="765252" y="55757"/>
                  <a:pt x="759673" y="53712"/>
                  <a:pt x="753962" y="54012"/>
                </a:cubicBezTo>
                <a:cubicBezTo>
                  <a:pt x="750406" y="53979"/>
                  <a:pt x="746883" y="54701"/>
                  <a:pt x="743627" y="56123"/>
                </a:cubicBezTo>
                <a:cubicBezTo>
                  <a:pt x="740572" y="57557"/>
                  <a:pt x="737827" y="59557"/>
                  <a:pt x="735516" y="62013"/>
                </a:cubicBezTo>
                <a:cubicBezTo>
                  <a:pt x="733193" y="64735"/>
                  <a:pt x="731382" y="67858"/>
                  <a:pt x="730182" y="71236"/>
                </a:cubicBezTo>
                <a:cubicBezTo>
                  <a:pt x="728893" y="75025"/>
                  <a:pt x="728248" y="79015"/>
                  <a:pt x="728293" y="83015"/>
                </a:cubicBezTo>
                <a:lnTo>
                  <a:pt x="728293" y="148243"/>
                </a:lnTo>
                <a:lnTo>
                  <a:pt x="711624" y="148243"/>
                </a:lnTo>
                <a:lnTo>
                  <a:pt x="711624" y="41122"/>
                </a:lnTo>
                <a:lnTo>
                  <a:pt x="728182" y="41122"/>
                </a:lnTo>
                <a:close/>
                <a:moveTo>
                  <a:pt x="185018" y="239363"/>
                </a:moveTo>
                <a:lnTo>
                  <a:pt x="205353" y="239363"/>
                </a:lnTo>
                <a:lnTo>
                  <a:pt x="255025" y="387489"/>
                </a:lnTo>
                <a:lnTo>
                  <a:pt x="234356" y="387489"/>
                </a:lnTo>
                <a:lnTo>
                  <a:pt x="221688" y="344485"/>
                </a:lnTo>
                <a:lnTo>
                  <a:pt x="169239" y="344485"/>
                </a:lnTo>
                <a:lnTo>
                  <a:pt x="155571" y="387489"/>
                </a:lnTo>
                <a:lnTo>
                  <a:pt x="135902" y="387489"/>
                </a:lnTo>
                <a:close/>
                <a:moveTo>
                  <a:pt x="173906" y="328261"/>
                </a:moveTo>
                <a:lnTo>
                  <a:pt x="216577" y="328261"/>
                </a:lnTo>
                <a:lnTo>
                  <a:pt x="203797" y="286812"/>
                </a:lnTo>
                <a:cubicBezTo>
                  <a:pt x="202575" y="283145"/>
                  <a:pt x="201575" y="279589"/>
                  <a:pt x="200575" y="275700"/>
                </a:cubicBezTo>
                <a:cubicBezTo>
                  <a:pt x="199575" y="271811"/>
                  <a:pt x="198797" y="268588"/>
                  <a:pt x="198130" y="265588"/>
                </a:cubicBezTo>
                <a:cubicBezTo>
                  <a:pt x="197464" y="262588"/>
                  <a:pt x="196463" y="258587"/>
                  <a:pt x="195797" y="255143"/>
                </a:cubicBezTo>
                <a:lnTo>
                  <a:pt x="195241" y="255143"/>
                </a:lnTo>
                <a:cubicBezTo>
                  <a:pt x="194352" y="258587"/>
                  <a:pt x="193574" y="262143"/>
                  <a:pt x="192685" y="266255"/>
                </a:cubicBezTo>
                <a:cubicBezTo>
                  <a:pt x="191796" y="270366"/>
                  <a:pt x="191018" y="272700"/>
                  <a:pt x="190018" y="276478"/>
                </a:cubicBezTo>
                <a:lnTo>
                  <a:pt x="187018" y="287590"/>
                </a:lnTo>
                <a:close/>
                <a:moveTo>
                  <a:pt x="305363" y="390934"/>
                </a:moveTo>
                <a:cubicBezTo>
                  <a:pt x="294180" y="391734"/>
                  <a:pt x="283105" y="388289"/>
                  <a:pt x="274360" y="381266"/>
                </a:cubicBezTo>
                <a:cubicBezTo>
                  <a:pt x="266925" y="374643"/>
                  <a:pt x="262578" y="365220"/>
                  <a:pt x="262359" y="355264"/>
                </a:cubicBezTo>
                <a:lnTo>
                  <a:pt x="279138" y="355264"/>
                </a:lnTo>
                <a:cubicBezTo>
                  <a:pt x="279546" y="358653"/>
                  <a:pt x="280603" y="361942"/>
                  <a:pt x="282249" y="364931"/>
                </a:cubicBezTo>
                <a:cubicBezTo>
                  <a:pt x="283651" y="367498"/>
                  <a:pt x="285629" y="369709"/>
                  <a:pt x="288028" y="371376"/>
                </a:cubicBezTo>
                <a:cubicBezTo>
                  <a:pt x="290455" y="373021"/>
                  <a:pt x="293169" y="374187"/>
                  <a:pt x="296029" y="374821"/>
                </a:cubicBezTo>
                <a:cubicBezTo>
                  <a:pt x="299194" y="375576"/>
                  <a:pt x="302440" y="375954"/>
                  <a:pt x="305696" y="375932"/>
                </a:cubicBezTo>
                <a:cubicBezTo>
                  <a:pt x="311637" y="376465"/>
                  <a:pt x="317557" y="374721"/>
                  <a:pt x="322253" y="371043"/>
                </a:cubicBezTo>
                <a:cubicBezTo>
                  <a:pt x="325596" y="367954"/>
                  <a:pt x="327457" y="363586"/>
                  <a:pt x="327365" y="359042"/>
                </a:cubicBezTo>
                <a:cubicBezTo>
                  <a:pt x="327913" y="354063"/>
                  <a:pt x="325473" y="349230"/>
                  <a:pt x="321142" y="346707"/>
                </a:cubicBezTo>
                <a:cubicBezTo>
                  <a:pt x="315326" y="343584"/>
                  <a:pt x="309069" y="341373"/>
                  <a:pt x="302585" y="340151"/>
                </a:cubicBezTo>
                <a:cubicBezTo>
                  <a:pt x="297918" y="339040"/>
                  <a:pt x="293473" y="337817"/>
                  <a:pt x="289139" y="336484"/>
                </a:cubicBezTo>
                <a:cubicBezTo>
                  <a:pt x="285188" y="335273"/>
                  <a:pt x="281441" y="333473"/>
                  <a:pt x="278027" y="331150"/>
                </a:cubicBezTo>
                <a:cubicBezTo>
                  <a:pt x="274645" y="328905"/>
                  <a:pt x="271922" y="325794"/>
                  <a:pt x="270137" y="322149"/>
                </a:cubicBezTo>
                <a:cubicBezTo>
                  <a:pt x="267927" y="317704"/>
                  <a:pt x="266895" y="312770"/>
                  <a:pt x="267137" y="307814"/>
                </a:cubicBezTo>
                <a:cubicBezTo>
                  <a:pt x="266594" y="299380"/>
                  <a:pt x="270002" y="291168"/>
                  <a:pt x="276360" y="285590"/>
                </a:cubicBezTo>
                <a:cubicBezTo>
                  <a:pt x="283742" y="279712"/>
                  <a:pt x="293061" y="276811"/>
                  <a:pt x="302474" y="277478"/>
                </a:cubicBezTo>
                <a:cubicBezTo>
                  <a:pt x="312340" y="276767"/>
                  <a:pt x="322108" y="279834"/>
                  <a:pt x="329810" y="286034"/>
                </a:cubicBezTo>
                <a:cubicBezTo>
                  <a:pt x="336124" y="291824"/>
                  <a:pt x="340081" y="299736"/>
                  <a:pt x="340922" y="308259"/>
                </a:cubicBezTo>
                <a:lnTo>
                  <a:pt x="324254" y="308259"/>
                </a:lnTo>
                <a:cubicBezTo>
                  <a:pt x="323808" y="303336"/>
                  <a:pt x="321503" y="298769"/>
                  <a:pt x="317809" y="295480"/>
                </a:cubicBezTo>
                <a:cubicBezTo>
                  <a:pt x="313264" y="292213"/>
                  <a:pt x="307722" y="290646"/>
                  <a:pt x="302140" y="291035"/>
                </a:cubicBezTo>
                <a:cubicBezTo>
                  <a:pt x="296999" y="290579"/>
                  <a:pt x="291886" y="292180"/>
                  <a:pt x="287917" y="295480"/>
                </a:cubicBezTo>
                <a:cubicBezTo>
                  <a:pt x="285084" y="298258"/>
                  <a:pt x="283517" y="302069"/>
                  <a:pt x="283583" y="306036"/>
                </a:cubicBezTo>
                <a:cubicBezTo>
                  <a:pt x="283459" y="308448"/>
                  <a:pt x="284039" y="310837"/>
                  <a:pt x="285250" y="312926"/>
                </a:cubicBezTo>
                <a:cubicBezTo>
                  <a:pt x="286497" y="314826"/>
                  <a:pt x="288221" y="316360"/>
                  <a:pt x="290250" y="317371"/>
                </a:cubicBezTo>
                <a:cubicBezTo>
                  <a:pt x="292823" y="318693"/>
                  <a:pt x="295546" y="319704"/>
                  <a:pt x="298362" y="320371"/>
                </a:cubicBezTo>
                <a:lnTo>
                  <a:pt x="309474" y="323038"/>
                </a:lnTo>
                <a:cubicBezTo>
                  <a:pt x="314253" y="324038"/>
                  <a:pt x="318809" y="325260"/>
                  <a:pt x="323142" y="326594"/>
                </a:cubicBezTo>
                <a:cubicBezTo>
                  <a:pt x="327123" y="327839"/>
                  <a:pt x="330875" y="329705"/>
                  <a:pt x="334255" y="332150"/>
                </a:cubicBezTo>
                <a:cubicBezTo>
                  <a:pt x="337596" y="334595"/>
                  <a:pt x="340271" y="337851"/>
                  <a:pt x="342033" y="341595"/>
                </a:cubicBezTo>
                <a:cubicBezTo>
                  <a:pt x="344141" y="346418"/>
                  <a:pt x="345129" y="351663"/>
                  <a:pt x="344922" y="356930"/>
                </a:cubicBezTo>
                <a:cubicBezTo>
                  <a:pt x="345032" y="361864"/>
                  <a:pt x="344046" y="366764"/>
                  <a:pt x="342033" y="371265"/>
                </a:cubicBezTo>
                <a:cubicBezTo>
                  <a:pt x="340249" y="375276"/>
                  <a:pt x="337500" y="378788"/>
                  <a:pt x="334032" y="381488"/>
                </a:cubicBezTo>
                <a:cubicBezTo>
                  <a:pt x="330364" y="384300"/>
                  <a:pt x="326170" y="386333"/>
                  <a:pt x="321698" y="387489"/>
                </a:cubicBezTo>
                <a:cubicBezTo>
                  <a:pt x="316457" y="389456"/>
                  <a:pt x="310950" y="390611"/>
                  <a:pt x="305363" y="390934"/>
                </a:cubicBezTo>
                <a:close/>
                <a:moveTo>
                  <a:pt x="398816" y="390934"/>
                </a:moveTo>
                <a:cubicBezTo>
                  <a:pt x="387647" y="391611"/>
                  <a:pt x="376619" y="388167"/>
                  <a:pt x="367813" y="381266"/>
                </a:cubicBezTo>
                <a:cubicBezTo>
                  <a:pt x="360475" y="374565"/>
                  <a:pt x="356148" y="365198"/>
                  <a:pt x="355812" y="355264"/>
                </a:cubicBezTo>
                <a:lnTo>
                  <a:pt x="372703" y="355264"/>
                </a:lnTo>
                <a:cubicBezTo>
                  <a:pt x="373021" y="358664"/>
                  <a:pt x="374043" y="361953"/>
                  <a:pt x="375703" y="364931"/>
                </a:cubicBezTo>
                <a:cubicBezTo>
                  <a:pt x="377145" y="367498"/>
                  <a:pt x="379161" y="369709"/>
                  <a:pt x="381592" y="371376"/>
                </a:cubicBezTo>
                <a:cubicBezTo>
                  <a:pt x="384019" y="373021"/>
                  <a:pt x="386734" y="374187"/>
                  <a:pt x="389593" y="374821"/>
                </a:cubicBezTo>
                <a:cubicBezTo>
                  <a:pt x="392759" y="375576"/>
                  <a:pt x="396005" y="375954"/>
                  <a:pt x="399261" y="375932"/>
                </a:cubicBezTo>
                <a:cubicBezTo>
                  <a:pt x="405200" y="376465"/>
                  <a:pt x="411122" y="374721"/>
                  <a:pt x="415818" y="371043"/>
                </a:cubicBezTo>
                <a:cubicBezTo>
                  <a:pt x="419161" y="367954"/>
                  <a:pt x="421022" y="363586"/>
                  <a:pt x="420930" y="359042"/>
                </a:cubicBezTo>
                <a:cubicBezTo>
                  <a:pt x="421365" y="354086"/>
                  <a:pt x="418954" y="349307"/>
                  <a:pt x="414707" y="346707"/>
                </a:cubicBezTo>
                <a:cubicBezTo>
                  <a:pt x="408753" y="343707"/>
                  <a:pt x="402387" y="341607"/>
                  <a:pt x="395816" y="340484"/>
                </a:cubicBezTo>
                <a:cubicBezTo>
                  <a:pt x="391149" y="339373"/>
                  <a:pt x="386593" y="338151"/>
                  <a:pt x="382259" y="336817"/>
                </a:cubicBezTo>
                <a:cubicBezTo>
                  <a:pt x="378317" y="335584"/>
                  <a:pt x="374573" y="333795"/>
                  <a:pt x="371147" y="331483"/>
                </a:cubicBezTo>
                <a:cubicBezTo>
                  <a:pt x="367789" y="329205"/>
                  <a:pt x="365073" y="326105"/>
                  <a:pt x="363257" y="322482"/>
                </a:cubicBezTo>
                <a:cubicBezTo>
                  <a:pt x="361144" y="318015"/>
                  <a:pt x="360153" y="313093"/>
                  <a:pt x="360368" y="308148"/>
                </a:cubicBezTo>
                <a:cubicBezTo>
                  <a:pt x="359825" y="299714"/>
                  <a:pt x="363232" y="291502"/>
                  <a:pt x="369591" y="285923"/>
                </a:cubicBezTo>
                <a:cubicBezTo>
                  <a:pt x="376928" y="280045"/>
                  <a:pt x="386214" y="277145"/>
                  <a:pt x="395594" y="277812"/>
                </a:cubicBezTo>
                <a:cubicBezTo>
                  <a:pt x="405493" y="277122"/>
                  <a:pt x="415289" y="280178"/>
                  <a:pt x="423041" y="286368"/>
                </a:cubicBezTo>
                <a:cubicBezTo>
                  <a:pt x="429355" y="292157"/>
                  <a:pt x="433312" y="300069"/>
                  <a:pt x="434153" y="308592"/>
                </a:cubicBezTo>
                <a:lnTo>
                  <a:pt x="417485" y="308592"/>
                </a:lnTo>
                <a:cubicBezTo>
                  <a:pt x="417125" y="303670"/>
                  <a:pt x="414851" y="299080"/>
                  <a:pt x="411151" y="295813"/>
                </a:cubicBezTo>
                <a:cubicBezTo>
                  <a:pt x="406582" y="292602"/>
                  <a:pt x="401058" y="291035"/>
                  <a:pt x="395483" y="291368"/>
                </a:cubicBezTo>
                <a:cubicBezTo>
                  <a:pt x="390341" y="290913"/>
                  <a:pt x="385228" y="292513"/>
                  <a:pt x="381259" y="295813"/>
                </a:cubicBezTo>
                <a:cubicBezTo>
                  <a:pt x="378352" y="298547"/>
                  <a:pt x="376738" y="302381"/>
                  <a:pt x="376814" y="306370"/>
                </a:cubicBezTo>
                <a:cubicBezTo>
                  <a:pt x="376730" y="308792"/>
                  <a:pt x="377348" y="311181"/>
                  <a:pt x="378592" y="313259"/>
                </a:cubicBezTo>
                <a:cubicBezTo>
                  <a:pt x="379839" y="315160"/>
                  <a:pt x="381564" y="316693"/>
                  <a:pt x="383593" y="317704"/>
                </a:cubicBezTo>
                <a:cubicBezTo>
                  <a:pt x="386126" y="319027"/>
                  <a:pt x="388813" y="320038"/>
                  <a:pt x="391593" y="320705"/>
                </a:cubicBezTo>
                <a:lnTo>
                  <a:pt x="402706" y="323371"/>
                </a:lnTo>
                <a:cubicBezTo>
                  <a:pt x="407484" y="324372"/>
                  <a:pt x="412040" y="325594"/>
                  <a:pt x="416263" y="326927"/>
                </a:cubicBezTo>
                <a:cubicBezTo>
                  <a:pt x="420243" y="328172"/>
                  <a:pt x="423995" y="330039"/>
                  <a:pt x="427375" y="332483"/>
                </a:cubicBezTo>
                <a:cubicBezTo>
                  <a:pt x="430637" y="335017"/>
                  <a:pt x="433294" y="338239"/>
                  <a:pt x="435153" y="341929"/>
                </a:cubicBezTo>
                <a:cubicBezTo>
                  <a:pt x="437261" y="346752"/>
                  <a:pt x="438249" y="351996"/>
                  <a:pt x="438042" y="357264"/>
                </a:cubicBezTo>
                <a:cubicBezTo>
                  <a:pt x="438152" y="362197"/>
                  <a:pt x="437166" y="367098"/>
                  <a:pt x="435153" y="371598"/>
                </a:cubicBezTo>
                <a:cubicBezTo>
                  <a:pt x="433339" y="375599"/>
                  <a:pt x="430595" y="379099"/>
                  <a:pt x="427152" y="381822"/>
                </a:cubicBezTo>
                <a:cubicBezTo>
                  <a:pt x="423536" y="384700"/>
                  <a:pt x="419379" y="386811"/>
                  <a:pt x="414929" y="388044"/>
                </a:cubicBezTo>
                <a:cubicBezTo>
                  <a:pt x="409711" y="389722"/>
                  <a:pt x="404292" y="390689"/>
                  <a:pt x="398816" y="390934"/>
                </a:cubicBezTo>
                <a:close/>
                <a:moveTo>
                  <a:pt x="499493" y="390711"/>
                </a:moveTo>
                <a:cubicBezTo>
                  <a:pt x="492635" y="390867"/>
                  <a:pt x="485845" y="389345"/>
                  <a:pt x="479713" y="386266"/>
                </a:cubicBezTo>
                <a:cubicBezTo>
                  <a:pt x="473978" y="383377"/>
                  <a:pt x="468935" y="379288"/>
                  <a:pt x="464934" y="374265"/>
                </a:cubicBezTo>
                <a:cubicBezTo>
                  <a:pt x="460801" y="368865"/>
                  <a:pt x="457676" y="362775"/>
                  <a:pt x="455711" y="356264"/>
                </a:cubicBezTo>
                <a:cubicBezTo>
                  <a:pt x="453567" y="349052"/>
                  <a:pt x="452518" y="341562"/>
                  <a:pt x="452599" y="334039"/>
                </a:cubicBezTo>
                <a:cubicBezTo>
                  <a:pt x="452483" y="326494"/>
                  <a:pt x="453609" y="318993"/>
                  <a:pt x="455933" y="311815"/>
                </a:cubicBezTo>
                <a:cubicBezTo>
                  <a:pt x="457961" y="305314"/>
                  <a:pt x="461121" y="299214"/>
                  <a:pt x="465267" y="293813"/>
                </a:cubicBezTo>
                <a:cubicBezTo>
                  <a:pt x="469161" y="288790"/>
                  <a:pt x="474087" y="284657"/>
                  <a:pt x="479713" y="281701"/>
                </a:cubicBezTo>
                <a:cubicBezTo>
                  <a:pt x="485578" y="278778"/>
                  <a:pt x="492052" y="277289"/>
                  <a:pt x="498604" y="277367"/>
                </a:cubicBezTo>
                <a:cubicBezTo>
                  <a:pt x="505197" y="277234"/>
                  <a:pt x="511721" y="278723"/>
                  <a:pt x="517606" y="281701"/>
                </a:cubicBezTo>
                <a:cubicBezTo>
                  <a:pt x="523143" y="284657"/>
                  <a:pt x="527931" y="288835"/>
                  <a:pt x="531607" y="293924"/>
                </a:cubicBezTo>
                <a:cubicBezTo>
                  <a:pt x="535717" y="299691"/>
                  <a:pt x="538731" y="306170"/>
                  <a:pt x="540497" y="313037"/>
                </a:cubicBezTo>
                <a:cubicBezTo>
                  <a:pt x="542509" y="321216"/>
                  <a:pt x="543479" y="329617"/>
                  <a:pt x="543386" y="338040"/>
                </a:cubicBezTo>
                <a:lnTo>
                  <a:pt x="469268" y="338040"/>
                </a:lnTo>
                <a:cubicBezTo>
                  <a:pt x="469607" y="342973"/>
                  <a:pt x="470501" y="347863"/>
                  <a:pt x="471934" y="352597"/>
                </a:cubicBezTo>
                <a:cubicBezTo>
                  <a:pt x="473269" y="356597"/>
                  <a:pt x="475259" y="360353"/>
                  <a:pt x="477824" y="363709"/>
                </a:cubicBezTo>
                <a:cubicBezTo>
                  <a:pt x="482788" y="370687"/>
                  <a:pt x="490821" y="374821"/>
                  <a:pt x="499382" y="374821"/>
                </a:cubicBezTo>
                <a:cubicBezTo>
                  <a:pt x="505288" y="375054"/>
                  <a:pt x="511107" y="373332"/>
                  <a:pt x="515939" y="369932"/>
                </a:cubicBezTo>
                <a:cubicBezTo>
                  <a:pt x="520385" y="366576"/>
                  <a:pt x="523527" y="361786"/>
                  <a:pt x="524829" y="356375"/>
                </a:cubicBezTo>
                <a:lnTo>
                  <a:pt x="541163" y="356375"/>
                </a:lnTo>
                <a:cubicBezTo>
                  <a:pt x="539288" y="365853"/>
                  <a:pt x="534229" y="374399"/>
                  <a:pt x="526829" y="380599"/>
                </a:cubicBezTo>
                <a:cubicBezTo>
                  <a:pt x="519247" y="387178"/>
                  <a:pt x="509530" y="390767"/>
                  <a:pt x="499493" y="390711"/>
                </a:cubicBezTo>
                <a:close/>
                <a:moveTo>
                  <a:pt x="498604" y="292369"/>
                </a:moveTo>
                <a:cubicBezTo>
                  <a:pt x="494755" y="292369"/>
                  <a:pt x="490954" y="293246"/>
                  <a:pt x="487492" y="294924"/>
                </a:cubicBezTo>
                <a:cubicBezTo>
                  <a:pt x="484178" y="296580"/>
                  <a:pt x="481259" y="298925"/>
                  <a:pt x="478935" y="301814"/>
                </a:cubicBezTo>
                <a:cubicBezTo>
                  <a:pt x="476408" y="304881"/>
                  <a:pt x="474451" y="308381"/>
                  <a:pt x="473157" y="312148"/>
                </a:cubicBezTo>
                <a:cubicBezTo>
                  <a:pt x="471697" y="316393"/>
                  <a:pt x="470728" y="320793"/>
                  <a:pt x="470268" y="325260"/>
                </a:cubicBezTo>
                <a:lnTo>
                  <a:pt x="525829" y="325260"/>
                </a:lnTo>
                <a:cubicBezTo>
                  <a:pt x="525828" y="316593"/>
                  <a:pt x="523151" y="308126"/>
                  <a:pt x="518161" y="301036"/>
                </a:cubicBezTo>
                <a:cubicBezTo>
                  <a:pt x="513313" y="294980"/>
                  <a:pt x="505777" y="291735"/>
                  <a:pt x="498048" y="292369"/>
                </a:cubicBezTo>
                <a:close/>
                <a:moveTo>
                  <a:pt x="552942" y="280590"/>
                </a:moveTo>
                <a:lnTo>
                  <a:pt x="567944" y="280590"/>
                </a:lnTo>
                <a:lnTo>
                  <a:pt x="567944" y="247253"/>
                </a:lnTo>
                <a:lnTo>
                  <a:pt x="584390" y="247253"/>
                </a:lnTo>
                <a:lnTo>
                  <a:pt x="584390" y="280590"/>
                </a:lnTo>
                <a:lnTo>
                  <a:pt x="604281" y="280590"/>
                </a:lnTo>
                <a:lnTo>
                  <a:pt x="604281" y="295035"/>
                </a:lnTo>
                <a:lnTo>
                  <a:pt x="584390" y="295035"/>
                </a:lnTo>
                <a:lnTo>
                  <a:pt x="584390" y="362375"/>
                </a:lnTo>
                <a:cubicBezTo>
                  <a:pt x="584074" y="365264"/>
                  <a:pt x="585050" y="368154"/>
                  <a:pt x="587057" y="370265"/>
                </a:cubicBezTo>
                <a:cubicBezTo>
                  <a:pt x="589146" y="371787"/>
                  <a:pt x="591699" y="372532"/>
                  <a:pt x="594280" y="372376"/>
                </a:cubicBezTo>
                <a:cubicBezTo>
                  <a:pt x="595796" y="372487"/>
                  <a:pt x="597319" y="372487"/>
                  <a:pt x="598836" y="372376"/>
                </a:cubicBezTo>
                <a:lnTo>
                  <a:pt x="602725" y="371487"/>
                </a:lnTo>
                <a:lnTo>
                  <a:pt x="602725" y="387489"/>
                </a:lnTo>
                <a:cubicBezTo>
                  <a:pt x="598346" y="388689"/>
                  <a:pt x="593822" y="389289"/>
                  <a:pt x="589279" y="389267"/>
                </a:cubicBezTo>
                <a:cubicBezTo>
                  <a:pt x="583588" y="389433"/>
                  <a:pt x="578013" y="387633"/>
                  <a:pt x="573500" y="384155"/>
                </a:cubicBezTo>
                <a:cubicBezTo>
                  <a:pt x="568962" y="379910"/>
                  <a:pt x="566696" y="373776"/>
                  <a:pt x="567388" y="367598"/>
                </a:cubicBezTo>
                <a:lnTo>
                  <a:pt x="567388" y="295813"/>
                </a:lnTo>
                <a:lnTo>
                  <a:pt x="552942" y="295813"/>
                </a:lnTo>
                <a:close/>
                <a:moveTo>
                  <a:pt x="658175" y="390934"/>
                </a:moveTo>
                <a:cubicBezTo>
                  <a:pt x="646996" y="391734"/>
                  <a:pt x="635917" y="388289"/>
                  <a:pt x="627172" y="381266"/>
                </a:cubicBezTo>
                <a:cubicBezTo>
                  <a:pt x="619737" y="374643"/>
                  <a:pt x="615390" y="365220"/>
                  <a:pt x="615171" y="355264"/>
                </a:cubicBezTo>
                <a:lnTo>
                  <a:pt x="631950" y="355264"/>
                </a:lnTo>
                <a:cubicBezTo>
                  <a:pt x="632358" y="358653"/>
                  <a:pt x="633415" y="361942"/>
                  <a:pt x="635061" y="364931"/>
                </a:cubicBezTo>
                <a:cubicBezTo>
                  <a:pt x="636463" y="367498"/>
                  <a:pt x="638441" y="369709"/>
                  <a:pt x="640840" y="371376"/>
                </a:cubicBezTo>
                <a:cubicBezTo>
                  <a:pt x="643267" y="373021"/>
                  <a:pt x="645985" y="374187"/>
                  <a:pt x="648841" y="374821"/>
                </a:cubicBezTo>
                <a:cubicBezTo>
                  <a:pt x="652007" y="375576"/>
                  <a:pt x="655252" y="375954"/>
                  <a:pt x="658508" y="375932"/>
                </a:cubicBezTo>
                <a:cubicBezTo>
                  <a:pt x="664453" y="376465"/>
                  <a:pt x="670365" y="374721"/>
                  <a:pt x="675065" y="371043"/>
                </a:cubicBezTo>
                <a:cubicBezTo>
                  <a:pt x="678410" y="367954"/>
                  <a:pt x="680266" y="363586"/>
                  <a:pt x="680177" y="359042"/>
                </a:cubicBezTo>
                <a:cubicBezTo>
                  <a:pt x="680610" y="354086"/>
                  <a:pt x="678199" y="349307"/>
                  <a:pt x="673954" y="346707"/>
                </a:cubicBezTo>
                <a:cubicBezTo>
                  <a:pt x="667998" y="343707"/>
                  <a:pt x="661631" y="341607"/>
                  <a:pt x="655063" y="340484"/>
                </a:cubicBezTo>
                <a:cubicBezTo>
                  <a:pt x="650396" y="339373"/>
                  <a:pt x="645951" y="338151"/>
                  <a:pt x="641618" y="336817"/>
                </a:cubicBezTo>
                <a:cubicBezTo>
                  <a:pt x="637675" y="335584"/>
                  <a:pt x="633931" y="333795"/>
                  <a:pt x="630505" y="331483"/>
                </a:cubicBezTo>
                <a:cubicBezTo>
                  <a:pt x="627201" y="329150"/>
                  <a:pt x="624496" y="326061"/>
                  <a:pt x="622616" y="322482"/>
                </a:cubicBezTo>
                <a:cubicBezTo>
                  <a:pt x="620502" y="318015"/>
                  <a:pt x="619511" y="313093"/>
                  <a:pt x="619727" y="308148"/>
                </a:cubicBezTo>
                <a:cubicBezTo>
                  <a:pt x="619183" y="299714"/>
                  <a:pt x="622591" y="291502"/>
                  <a:pt x="628950" y="285923"/>
                </a:cubicBezTo>
                <a:cubicBezTo>
                  <a:pt x="636286" y="280045"/>
                  <a:pt x="645574" y="277145"/>
                  <a:pt x="654952" y="277812"/>
                </a:cubicBezTo>
                <a:cubicBezTo>
                  <a:pt x="664853" y="277122"/>
                  <a:pt x="674643" y="280178"/>
                  <a:pt x="682399" y="286368"/>
                </a:cubicBezTo>
                <a:cubicBezTo>
                  <a:pt x="688711" y="292157"/>
                  <a:pt x="692667" y="300069"/>
                  <a:pt x="693512" y="308592"/>
                </a:cubicBezTo>
                <a:lnTo>
                  <a:pt x="677288" y="308592"/>
                </a:lnTo>
                <a:cubicBezTo>
                  <a:pt x="676843" y="303670"/>
                  <a:pt x="674532" y="299103"/>
                  <a:pt x="670843" y="295813"/>
                </a:cubicBezTo>
                <a:cubicBezTo>
                  <a:pt x="666298" y="292546"/>
                  <a:pt x="660753" y="290979"/>
                  <a:pt x="655175" y="291368"/>
                </a:cubicBezTo>
                <a:cubicBezTo>
                  <a:pt x="650030" y="290913"/>
                  <a:pt x="644918" y="292513"/>
                  <a:pt x="640951" y="295813"/>
                </a:cubicBezTo>
                <a:cubicBezTo>
                  <a:pt x="638118" y="298591"/>
                  <a:pt x="636552" y="302403"/>
                  <a:pt x="636617" y="306370"/>
                </a:cubicBezTo>
                <a:cubicBezTo>
                  <a:pt x="636493" y="308781"/>
                  <a:pt x="637073" y="311170"/>
                  <a:pt x="638284" y="313259"/>
                </a:cubicBezTo>
                <a:cubicBezTo>
                  <a:pt x="639531" y="315160"/>
                  <a:pt x="641255" y="316693"/>
                  <a:pt x="643284" y="317704"/>
                </a:cubicBezTo>
                <a:cubicBezTo>
                  <a:pt x="645851" y="319027"/>
                  <a:pt x="648585" y="320038"/>
                  <a:pt x="651396" y="320705"/>
                </a:cubicBezTo>
                <a:lnTo>
                  <a:pt x="662509" y="323371"/>
                </a:lnTo>
                <a:cubicBezTo>
                  <a:pt x="667287" y="324372"/>
                  <a:pt x="671843" y="325594"/>
                  <a:pt x="676177" y="326927"/>
                </a:cubicBezTo>
                <a:cubicBezTo>
                  <a:pt x="680132" y="328216"/>
                  <a:pt x="683888" y="330083"/>
                  <a:pt x="687289" y="332483"/>
                </a:cubicBezTo>
                <a:cubicBezTo>
                  <a:pt x="690633" y="334928"/>
                  <a:pt x="693300" y="338184"/>
                  <a:pt x="695067" y="341929"/>
                </a:cubicBezTo>
                <a:cubicBezTo>
                  <a:pt x="697179" y="346752"/>
                  <a:pt x="698167" y="351996"/>
                  <a:pt x="697956" y="357264"/>
                </a:cubicBezTo>
                <a:cubicBezTo>
                  <a:pt x="698068" y="362197"/>
                  <a:pt x="697079" y="367098"/>
                  <a:pt x="695067" y="371598"/>
                </a:cubicBezTo>
                <a:cubicBezTo>
                  <a:pt x="693278" y="375610"/>
                  <a:pt x="690533" y="379121"/>
                  <a:pt x="687066" y="381822"/>
                </a:cubicBezTo>
                <a:cubicBezTo>
                  <a:pt x="683455" y="384700"/>
                  <a:pt x="679288" y="386811"/>
                  <a:pt x="674843" y="388044"/>
                </a:cubicBezTo>
                <a:cubicBezTo>
                  <a:pt x="669465" y="389822"/>
                  <a:pt x="663842" y="390800"/>
                  <a:pt x="658175" y="390934"/>
                </a:cubicBezTo>
                <a:close/>
              </a:path>
            </a:pathLst>
          </a:custGeom>
          <a:solidFill>
            <a:srgbClr val="231F20"/>
          </a:solidFill>
          <a:ln w="1110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B00F591-E259-4078-95F5-744CEA8194E0}"/>
              </a:ext>
            </a:extLst>
          </p:cNvPr>
          <p:cNvSpPr/>
          <p:nvPr/>
        </p:nvSpPr>
        <p:spPr>
          <a:xfrm>
            <a:off x="1232862" y="2785853"/>
            <a:ext cx="354256" cy="134568"/>
          </a:xfrm>
          <a:custGeom>
            <a:avLst/>
            <a:gdLst>
              <a:gd name="connsiteX0" fmla="*/ 0 w 354256"/>
              <a:gd name="connsiteY0" fmla="*/ 0 h 134568"/>
              <a:gd name="connsiteX1" fmla="*/ 354256 w 354256"/>
              <a:gd name="connsiteY1" fmla="*/ 0 h 134568"/>
              <a:gd name="connsiteX2" fmla="*/ 354256 w 354256"/>
              <a:gd name="connsiteY2" fmla="*/ 134569 h 134568"/>
              <a:gd name="connsiteX3" fmla="*/ 0 w 354256"/>
              <a:gd name="connsiteY3" fmla="*/ 134569 h 134568"/>
            </a:gdLst>
            <a:ahLst/>
            <a:cxnLst>
              <a:cxn ang="0">
                <a:pos x="connsiteX0" y="connsiteY0"/>
              </a:cxn>
              <a:cxn ang="0">
                <a:pos x="connsiteX1" y="connsiteY1"/>
              </a:cxn>
              <a:cxn ang="0">
                <a:pos x="connsiteX2" y="connsiteY2"/>
              </a:cxn>
              <a:cxn ang="0">
                <a:pos x="connsiteX3" y="connsiteY3"/>
              </a:cxn>
            </a:cxnLst>
            <a:rect l="l" t="t" r="r" b="b"/>
            <a:pathLst>
              <a:path w="354256" h="134568">
                <a:moveTo>
                  <a:pt x="0" y="0"/>
                </a:moveTo>
                <a:lnTo>
                  <a:pt x="354256" y="0"/>
                </a:lnTo>
                <a:lnTo>
                  <a:pt x="354256" y="134569"/>
                </a:lnTo>
                <a:lnTo>
                  <a:pt x="0" y="134569"/>
                </a:lnTo>
                <a:close/>
              </a:path>
            </a:pathLst>
          </a:custGeom>
          <a:solidFill>
            <a:srgbClr val="7F7F7F"/>
          </a:solidFill>
          <a:ln w="11107" cap="flat">
            <a:noFill/>
            <a:prstDash val="solid"/>
            <a:miter/>
          </a:ln>
        </p:spPr>
        <p:txBody>
          <a:bodyPr rtlCol="0" anchor="ctr"/>
          <a:lstStyle/>
          <a:p>
            <a:endParaRPr lang="en-GB"/>
          </a:p>
        </p:txBody>
      </p:sp>
      <p:grpSp>
        <p:nvGrpSpPr>
          <p:cNvPr id="13" name="Graphic 6">
            <a:extLst>
              <a:ext uri="{FF2B5EF4-FFF2-40B4-BE49-F238E27FC236}">
                <a16:creationId xmlns:a16="http://schemas.microsoft.com/office/drawing/2014/main" id="{CF577A95-64D2-472C-9517-C1DC00E77001}"/>
              </a:ext>
            </a:extLst>
          </p:cNvPr>
          <p:cNvGrpSpPr/>
          <p:nvPr/>
        </p:nvGrpSpPr>
        <p:grpSpPr>
          <a:xfrm>
            <a:off x="1310425" y="3022649"/>
            <a:ext cx="200464" cy="99236"/>
            <a:chOff x="1310425" y="3022649"/>
            <a:chExt cx="200464" cy="99236"/>
          </a:xfrm>
          <a:solidFill>
            <a:srgbClr val="231F20"/>
          </a:solidFill>
        </p:grpSpPr>
        <p:sp>
          <p:nvSpPr>
            <p:cNvPr id="14" name="Freeform: Shape 13">
              <a:extLst>
                <a:ext uri="{FF2B5EF4-FFF2-40B4-BE49-F238E27FC236}">
                  <a16:creationId xmlns:a16="http://schemas.microsoft.com/office/drawing/2014/main" id="{1010A18D-7413-4971-AB85-3C1F4E488998}"/>
                </a:ext>
              </a:extLst>
            </p:cNvPr>
            <p:cNvSpPr/>
            <p:nvPr/>
          </p:nvSpPr>
          <p:spPr>
            <a:xfrm>
              <a:off x="1310425" y="3075992"/>
              <a:ext cx="37336" cy="11112"/>
            </a:xfrm>
            <a:custGeom>
              <a:avLst/>
              <a:gdLst>
                <a:gd name="connsiteX0" fmla="*/ 0 w 37336"/>
                <a:gd name="connsiteY0" fmla="*/ 0 h 11112"/>
                <a:gd name="connsiteX1" fmla="*/ 37337 w 37336"/>
                <a:gd name="connsiteY1" fmla="*/ 0 h 11112"/>
                <a:gd name="connsiteX2" fmla="*/ 37337 w 37336"/>
                <a:gd name="connsiteY2" fmla="*/ 11112 h 11112"/>
                <a:gd name="connsiteX3" fmla="*/ 0 w 37336"/>
                <a:gd name="connsiteY3" fmla="*/ 11112 h 11112"/>
              </a:gdLst>
              <a:ahLst/>
              <a:cxnLst>
                <a:cxn ang="0">
                  <a:pos x="connsiteX0" y="connsiteY0"/>
                </a:cxn>
                <a:cxn ang="0">
                  <a:pos x="connsiteX1" y="connsiteY1"/>
                </a:cxn>
                <a:cxn ang="0">
                  <a:pos x="connsiteX2" y="connsiteY2"/>
                </a:cxn>
                <a:cxn ang="0">
                  <a:pos x="connsiteX3" y="connsiteY3"/>
                </a:cxn>
              </a:cxnLst>
              <a:rect l="l" t="t" r="r" b="b"/>
              <a:pathLst>
                <a:path w="37336" h="11112">
                  <a:moveTo>
                    <a:pt x="0" y="0"/>
                  </a:moveTo>
                  <a:lnTo>
                    <a:pt x="37337" y="0"/>
                  </a:lnTo>
                  <a:lnTo>
                    <a:pt x="37337" y="11112"/>
                  </a:lnTo>
                  <a:lnTo>
                    <a:pt x="0" y="11112"/>
                  </a:lnTo>
                  <a:close/>
                </a:path>
              </a:pathLst>
            </a:custGeom>
            <a:solidFill>
              <a:srgbClr val="231F20"/>
            </a:solidFill>
            <a:ln w="1110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F532D18-3611-446A-A05C-0E1365C4BF98}"/>
                </a:ext>
              </a:extLst>
            </p:cNvPr>
            <p:cNvSpPr/>
            <p:nvPr/>
          </p:nvSpPr>
          <p:spPr>
            <a:xfrm>
              <a:off x="1348429" y="3022649"/>
              <a:ext cx="162461" cy="99236"/>
            </a:xfrm>
            <a:custGeom>
              <a:avLst/>
              <a:gdLst>
                <a:gd name="connsiteX0" fmla="*/ 22224 w 162461"/>
                <a:gd name="connsiteY0" fmla="*/ 28340 h 99236"/>
                <a:gd name="connsiteX1" fmla="*/ 0 w 162461"/>
                <a:gd name="connsiteY1" fmla="*/ 28340 h 99236"/>
                <a:gd name="connsiteX2" fmla="*/ 0 w 162461"/>
                <a:gd name="connsiteY2" fmla="*/ 19673 h 99236"/>
                <a:gd name="connsiteX3" fmla="*/ 8779 w 162461"/>
                <a:gd name="connsiteY3" fmla="*/ 18673 h 99236"/>
                <a:gd name="connsiteX4" fmla="*/ 16446 w 162461"/>
                <a:gd name="connsiteY4" fmla="*/ 15450 h 99236"/>
                <a:gd name="connsiteX5" fmla="*/ 22113 w 162461"/>
                <a:gd name="connsiteY5" fmla="*/ 9672 h 99236"/>
                <a:gd name="connsiteX6" fmla="*/ 25114 w 162461"/>
                <a:gd name="connsiteY6" fmla="*/ 893 h 99236"/>
                <a:gd name="connsiteX7" fmla="*/ 35226 w 162461"/>
                <a:gd name="connsiteY7" fmla="*/ 893 h 99236"/>
                <a:gd name="connsiteX8" fmla="*/ 35226 w 162461"/>
                <a:gd name="connsiteY8" fmla="*/ 97236 h 99236"/>
                <a:gd name="connsiteX9" fmla="*/ 22224 w 162461"/>
                <a:gd name="connsiteY9" fmla="*/ 97236 h 99236"/>
                <a:gd name="connsiteX10" fmla="*/ 74896 w 162461"/>
                <a:gd name="connsiteY10" fmla="*/ 54787 h 99236"/>
                <a:gd name="connsiteX11" fmla="*/ 65562 w 162461"/>
                <a:gd name="connsiteY11" fmla="*/ 52787 h 99236"/>
                <a:gd name="connsiteX12" fmla="*/ 58339 w 162461"/>
                <a:gd name="connsiteY12" fmla="*/ 47231 h 99236"/>
                <a:gd name="connsiteX13" fmla="*/ 53672 w 162461"/>
                <a:gd name="connsiteY13" fmla="*/ 38452 h 99236"/>
                <a:gd name="connsiteX14" fmla="*/ 52005 w 162461"/>
                <a:gd name="connsiteY14" fmla="*/ 27340 h 99236"/>
                <a:gd name="connsiteX15" fmla="*/ 53783 w 162461"/>
                <a:gd name="connsiteY15" fmla="*/ 16228 h 99236"/>
                <a:gd name="connsiteX16" fmla="*/ 58561 w 162461"/>
                <a:gd name="connsiteY16" fmla="*/ 7449 h 99236"/>
                <a:gd name="connsiteX17" fmla="*/ 65895 w 162461"/>
                <a:gd name="connsiteY17" fmla="*/ 1893 h 99236"/>
                <a:gd name="connsiteX18" fmla="*/ 74896 w 162461"/>
                <a:gd name="connsiteY18" fmla="*/ 4 h 99236"/>
                <a:gd name="connsiteX19" fmla="*/ 84008 w 162461"/>
                <a:gd name="connsiteY19" fmla="*/ 1893 h 99236"/>
                <a:gd name="connsiteX20" fmla="*/ 91120 w 162461"/>
                <a:gd name="connsiteY20" fmla="*/ 7338 h 99236"/>
                <a:gd name="connsiteX21" fmla="*/ 95898 w 162461"/>
                <a:gd name="connsiteY21" fmla="*/ 16117 h 99236"/>
                <a:gd name="connsiteX22" fmla="*/ 97676 w 162461"/>
                <a:gd name="connsiteY22" fmla="*/ 27229 h 99236"/>
                <a:gd name="connsiteX23" fmla="*/ 96009 w 162461"/>
                <a:gd name="connsiteY23" fmla="*/ 38341 h 99236"/>
                <a:gd name="connsiteX24" fmla="*/ 91342 w 162461"/>
                <a:gd name="connsiteY24" fmla="*/ 47120 h 99236"/>
                <a:gd name="connsiteX25" fmla="*/ 84119 w 162461"/>
                <a:gd name="connsiteY25" fmla="*/ 52676 h 99236"/>
                <a:gd name="connsiteX26" fmla="*/ 74896 w 162461"/>
                <a:gd name="connsiteY26" fmla="*/ 54787 h 99236"/>
                <a:gd name="connsiteX27" fmla="*/ 74896 w 162461"/>
                <a:gd name="connsiteY27" fmla="*/ 45898 h 99236"/>
                <a:gd name="connsiteX28" fmla="*/ 83786 w 162461"/>
                <a:gd name="connsiteY28" fmla="*/ 40564 h 99236"/>
                <a:gd name="connsiteX29" fmla="*/ 86675 w 162461"/>
                <a:gd name="connsiteY29" fmla="*/ 27007 h 99236"/>
                <a:gd name="connsiteX30" fmla="*/ 85897 w 162461"/>
                <a:gd name="connsiteY30" fmla="*/ 19562 h 99236"/>
                <a:gd name="connsiteX31" fmla="*/ 83564 w 162461"/>
                <a:gd name="connsiteY31" fmla="*/ 13561 h 99236"/>
                <a:gd name="connsiteX32" fmla="*/ 79897 w 162461"/>
                <a:gd name="connsiteY32" fmla="*/ 9561 h 99236"/>
                <a:gd name="connsiteX33" fmla="*/ 74896 w 162461"/>
                <a:gd name="connsiteY33" fmla="*/ 8005 h 99236"/>
                <a:gd name="connsiteX34" fmla="*/ 66229 w 162461"/>
                <a:gd name="connsiteY34" fmla="*/ 13450 h 99236"/>
                <a:gd name="connsiteX35" fmla="*/ 66229 w 162461"/>
                <a:gd name="connsiteY35" fmla="*/ 40453 h 99236"/>
                <a:gd name="connsiteX36" fmla="*/ 74896 w 162461"/>
                <a:gd name="connsiteY36" fmla="*/ 45898 h 99236"/>
                <a:gd name="connsiteX37" fmla="*/ 129679 w 162461"/>
                <a:gd name="connsiteY37" fmla="*/ 1449 h 99236"/>
                <a:gd name="connsiteX38" fmla="*/ 139458 w 162461"/>
                <a:gd name="connsiteY38" fmla="*/ 1449 h 99236"/>
                <a:gd name="connsiteX39" fmla="*/ 84897 w 162461"/>
                <a:gd name="connsiteY39" fmla="*/ 97125 h 99236"/>
                <a:gd name="connsiteX40" fmla="*/ 74896 w 162461"/>
                <a:gd name="connsiteY40" fmla="*/ 97125 h 99236"/>
                <a:gd name="connsiteX41" fmla="*/ 139569 w 162461"/>
                <a:gd name="connsiteY41" fmla="*/ 99125 h 99236"/>
                <a:gd name="connsiteX42" fmla="*/ 130346 w 162461"/>
                <a:gd name="connsiteY42" fmla="*/ 97236 h 99236"/>
                <a:gd name="connsiteX43" fmla="*/ 123123 w 162461"/>
                <a:gd name="connsiteY43" fmla="*/ 91569 h 99236"/>
                <a:gd name="connsiteX44" fmla="*/ 118456 w 162461"/>
                <a:gd name="connsiteY44" fmla="*/ 82901 h 99236"/>
                <a:gd name="connsiteX45" fmla="*/ 118456 w 162461"/>
                <a:gd name="connsiteY45" fmla="*/ 59899 h 99236"/>
                <a:gd name="connsiteX46" fmla="*/ 123345 w 162461"/>
                <a:gd name="connsiteY46" fmla="*/ 51231 h 99236"/>
                <a:gd name="connsiteX47" fmla="*/ 130568 w 162461"/>
                <a:gd name="connsiteY47" fmla="*/ 45786 h 99236"/>
                <a:gd name="connsiteX48" fmla="*/ 139569 w 162461"/>
                <a:gd name="connsiteY48" fmla="*/ 43786 h 99236"/>
                <a:gd name="connsiteX49" fmla="*/ 148792 w 162461"/>
                <a:gd name="connsiteY49" fmla="*/ 45675 h 99236"/>
                <a:gd name="connsiteX50" fmla="*/ 155904 w 162461"/>
                <a:gd name="connsiteY50" fmla="*/ 51120 h 99236"/>
                <a:gd name="connsiteX51" fmla="*/ 160682 w 162461"/>
                <a:gd name="connsiteY51" fmla="*/ 59899 h 99236"/>
                <a:gd name="connsiteX52" fmla="*/ 162460 w 162461"/>
                <a:gd name="connsiteY52" fmla="*/ 71011 h 99236"/>
                <a:gd name="connsiteX53" fmla="*/ 160793 w 162461"/>
                <a:gd name="connsiteY53" fmla="*/ 82123 h 99236"/>
                <a:gd name="connsiteX54" fmla="*/ 156015 w 162461"/>
                <a:gd name="connsiteY54" fmla="*/ 90791 h 99236"/>
                <a:gd name="connsiteX55" fmla="*/ 148903 w 162461"/>
                <a:gd name="connsiteY55" fmla="*/ 96458 h 99236"/>
                <a:gd name="connsiteX56" fmla="*/ 139791 w 162461"/>
                <a:gd name="connsiteY56" fmla="*/ 99236 h 99236"/>
                <a:gd name="connsiteX57" fmla="*/ 139569 w 162461"/>
                <a:gd name="connsiteY57" fmla="*/ 90235 h 99236"/>
                <a:gd name="connsiteX58" fmla="*/ 148459 w 162461"/>
                <a:gd name="connsiteY58" fmla="*/ 85012 h 99236"/>
                <a:gd name="connsiteX59" fmla="*/ 148459 w 162461"/>
                <a:gd name="connsiteY59" fmla="*/ 57899 h 99236"/>
                <a:gd name="connsiteX60" fmla="*/ 135968 w 162461"/>
                <a:gd name="connsiteY60" fmla="*/ 53166 h 99236"/>
                <a:gd name="connsiteX61" fmla="*/ 131235 w 162461"/>
                <a:gd name="connsiteY61" fmla="*/ 57899 h 99236"/>
                <a:gd name="connsiteX62" fmla="*/ 128235 w 162461"/>
                <a:gd name="connsiteY62" fmla="*/ 71567 h 99236"/>
                <a:gd name="connsiteX63" fmla="*/ 131235 w 162461"/>
                <a:gd name="connsiteY63" fmla="*/ 85012 h 99236"/>
                <a:gd name="connsiteX64" fmla="*/ 139791 w 162461"/>
                <a:gd name="connsiteY64" fmla="*/ 90346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461" h="99236">
                  <a:moveTo>
                    <a:pt x="22224" y="28340"/>
                  </a:moveTo>
                  <a:lnTo>
                    <a:pt x="0" y="28340"/>
                  </a:lnTo>
                  <a:lnTo>
                    <a:pt x="0" y="19673"/>
                  </a:lnTo>
                  <a:cubicBezTo>
                    <a:pt x="2951" y="19627"/>
                    <a:pt x="5892" y="19292"/>
                    <a:pt x="8779" y="18673"/>
                  </a:cubicBezTo>
                  <a:cubicBezTo>
                    <a:pt x="11519" y="18106"/>
                    <a:pt x="14124" y="17011"/>
                    <a:pt x="16446" y="15450"/>
                  </a:cubicBezTo>
                  <a:cubicBezTo>
                    <a:pt x="18784" y="14022"/>
                    <a:pt x="20731" y="12038"/>
                    <a:pt x="22113" y="9672"/>
                  </a:cubicBezTo>
                  <a:cubicBezTo>
                    <a:pt x="23788" y="7022"/>
                    <a:pt x="24816" y="4015"/>
                    <a:pt x="25114" y="893"/>
                  </a:cubicBezTo>
                  <a:lnTo>
                    <a:pt x="35226" y="893"/>
                  </a:lnTo>
                  <a:lnTo>
                    <a:pt x="35226" y="97236"/>
                  </a:lnTo>
                  <a:lnTo>
                    <a:pt x="22224" y="97236"/>
                  </a:lnTo>
                  <a:close/>
                  <a:moveTo>
                    <a:pt x="74896" y="54787"/>
                  </a:moveTo>
                  <a:cubicBezTo>
                    <a:pt x="71674" y="54834"/>
                    <a:pt x="68482" y="54151"/>
                    <a:pt x="65562" y="52787"/>
                  </a:cubicBezTo>
                  <a:cubicBezTo>
                    <a:pt x="62765" y="51506"/>
                    <a:pt x="60296" y="49606"/>
                    <a:pt x="58339" y="47231"/>
                  </a:cubicBezTo>
                  <a:cubicBezTo>
                    <a:pt x="56221" y="44640"/>
                    <a:pt x="54635" y="41657"/>
                    <a:pt x="53672" y="38452"/>
                  </a:cubicBezTo>
                  <a:cubicBezTo>
                    <a:pt x="52554" y="34854"/>
                    <a:pt x="51992" y="31107"/>
                    <a:pt x="52005" y="27340"/>
                  </a:cubicBezTo>
                  <a:cubicBezTo>
                    <a:pt x="51974" y="23563"/>
                    <a:pt x="52575" y="19807"/>
                    <a:pt x="53783" y="16228"/>
                  </a:cubicBezTo>
                  <a:cubicBezTo>
                    <a:pt x="54809" y="13027"/>
                    <a:pt x="56430" y="10049"/>
                    <a:pt x="58561" y="7449"/>
                  </a:cubicBezTo>
                  <a:cubicBezTo>
                    <a:pt x="60621" y="5138"/>
                    <a:pt x="63112" y="3250"/>
                    <a:pt x="65895" y="1893"/>
                  </a:cubicBezTo>
                  <a:cubicBezTo>
                    <a:pt x="68731" y="643"/>
                    <a:pt x="71797" y="0"/>
                    <a:pt x="74896" y="4"/>
                  </a:cubicBezTo>
                  <a:cubicBezTo>
                    <a:pt x="78036" y="-59"/>
                    <a:pt x="81151" y="587"/>
                    <a:pt x="84008" y="1893"/>
                  </a:cubicBezTo>
                  <a:cubicBezTo>
                    <a:pt x="86783" y="3108"/>
                    <a:pt x="89223" y="4976"/>
                    <a:pt x="91120" y="7338"/>
                  </a:cubicBezTo>
                  <a:cubicBezTo>
                    <a:pt x="93292" y="9910"/>
                    <a:pt x="94918" y="12897"/>
                    <a:pt x="95898" y="16117"/>
                  </a:cubicBezTo>
                  <a:cubicBezTo>
                    <a:pt x="97116" y="19694"/>
                    <a:pt x="97717" y="23451"/>
                    <a:pt x="97676" y="27229"/>
                  </a:cubicBezTo>
                  <a:cubicBezTo>
                    <a:pt x="97689" y="30996"/>
                    <a:pt x="97127" y="34743"/>
                    <a:pt x="96009" y="38341"/>
                  </a:cubicBezTo>
                  <a:cubicBezTo>
                    <a:pt x="95046" y="41546"/>
                    <a:pt x="93460" y="44529"/>
                    <a:pt x="91342" y="47120"/>
                  </a:cubicBezTo>
                  <a:cubicBezTo>
                    <a:pt x="89409" y="49518"/>
                    <a:pt x="86933" y="51423"/>
                    <a:pt x="84119" y="52676"/>
                  </a:cubicBezTo>
                  <a:cubicBezTo>
                    <a:pt x="81245" y="54068"/>
                    <a:pt x="78091" y="54791"/>
                    <a:pt x="74896" y="54787"/>
                  </a:cubicBezTo>
                  <a:close/>
                  <a:moveTo>
                    <a:pt x="74896" y="45898"/>
                  </a:moveTo>
                  <a:cubicBezTo>
                    <a:pt x="78658" y="46050"/>
                    <a:pt x="82150" y="43954"/>
                    <a:pt x="83786" y="40564"/>
                  </a:cubicBezTo>
                  <a:cubicBezTo>
                    <a:pt x="85861" y="36356"/>
                    <a:pt x="86854" y="31696"/>
                    <a:pt x="86675" y="27007"/>
                  </a:cubicBezTo>
                  <a:cubicBezTo>
                    <a:pt x="86715" y="24503"/>
                    <a:pt x="86454" y="22003"/>
                    <a:pt x="85897" y="19562"/>
                  </a:cubicBezTo>
                  <a:cubicBezTo>
                    <a:pt x="85430" y="17454"/>
                    <a:pt x="84644" y="15430"/>
                    <a:pt x="83564" y="13561"/>
                  </a:cubicBezTo>
                  <a:cubicBezTo>
                    <a:pt x="82690" y="11945"/>
                    <a:pt x="81431" y="10571"/>
                    <a:pt x="79897" y="9561"/>
                  </a:cubicBezTo>
                  <a:cubicBezTo>
                    <a:pt x="78433" y="8532"/>
                    <a:pt x="76684" y="7988"/>
                    <a:pt x="74896" y="8005"/>
                  </a:cubicBezTo>
                  <a:cubicBezTo>
                    <a:pt x="71180" y="7933"/>
                    <a:pt x="67777" y="10072"/>
                    <a:pt x="66229" y="13450"/>
                  </a:cubicBezTo>
                  <a:cubicBezTo>
                    <a:pt x="62420" y="22047"/>
                    <a:pt x="62420" y="31854"/>
                    <a:pt x="66229" y="40453"/>
                  </a:cubicBezTo>
                  <a:cubicBezTo>
                    <a:pt x="67777" y="43831"/>
                    <a:pt x="71180" y="45970"/>
                    <a:pt x="74896" y="45898"/>
                  </a:cubicBezTo>
                  <a:close/>
                  <a:moveTo>
                    <a:pt x="129679" y="1449"/>
                  </a:moveTo>
                  <a:lnTo>
                    <a:pt x="139458" y="1449"/>
                  </a:lnTo>
                  <a:lnTo>
                    <a:pt x="84897" y="97125"/>
                  </a:lnTo>
                  <a:lnTo>
                    <a:pt x="74896" y="97125"/>
                  </a:lnTo>
                  <a:close/>
                  <a:moveTo>
                    <a:pt x="139569" y="99125"/>
                  </a:moveTo>
                  <a:cubicBezTo>
                    <a:pt x="136397" y="99144"/>
                    <a:pt x="133255" y="98500"/>
                    <a:pt x="130346" y="97236"/>
                  </a:cubicBezTo>
                  <a:cubicBezTo>
                    <a:pt x="127550" y="95902"/>
                    <a:pt x="125083" y="93968"/>
                    <a:pt x="123123" y="91569"/>
                  </a:cubicBezTo>
                  <a:cubicBezTo>
                    <a:pt x="121027" y="89004"/>
                    <a:pt x="119443" y="86063"/>
                    <a:pt x="118456" y="82901"/>
                  </a:cubicBezTo>
                  <a:cubicBezTo>
                    <a:pt x="116236" y="75395"/>
                    <a:pt x="116236" y="67405"/>
                    <a:pt x="118456" y="59899"/>
                  </a:cubicBezTo>
                  <a:cubicBezTo>
                    <a:pt x="119520" y="56725"/>
                    <a:pt x="121179" y="53784"/>
                    <a:pt x="123345" y="51231"/>
                  </a:cubicBezTo>
                  <a:cubicBezTo>
                    <a:pt x="125339" y="48923"/>
                    <a:pt x="127801" y="47068"/>
                    <a:pt x="130568" y="45786"/>
                  </a:cubicBezTo>
                  <a:cubicBezTo>
                    <a:pt x="133378" y="44446"/>
                    <a:pt x="136457" y="43763"/>
                    <a:pt x="139569" y="43786"/>
                  </a:cubicBezTo>
                  <a:cubicBezTo>
                    <a:pt x="142742" y="43767"/>
                    <a:pt x="145883" y="44411"/>
                    <a:pt x="148792" y="45675"/>
                  </a:cubicBezTo>
                  <a:cubicBezTo>
                    <a:pt x="151544" y="46930"/>
                    <a:pt x="153976" y="48791"/>
                    <a:pt x="155904" y="51120"/>
                  </a:cubicBezTo>
                  <a:cubicBezTo>
                    <a:pt x="158059" y="53704"/>
                    <a:pt x="159683" y="56686"/>
                    <a:pt x="160682" y="59899"/>
                  </a:cubicBezTo>
                  <a:cubicBezTo>
                    <a:pt x="161886" y="63479"/>
                    <a:pt x="162487" y="67234"/>
                    <a:pt x="162460" y="71011"/>
                  </a:cubicBezTo>
                  <a:cubicBezTo>
                    <a:pt x="162473" y="74778"/>
                    <a:pt x="161911" y="78525"/>
                    <a:pt x="160793" y="82123"/>
                  </a:cubicBezTo>
                  <a:cubicBezTo>
                    <a:pt x="159814" y="85310"/>
                    <a:pt x="158188" y="88262"/>
                    <a:pt x="156015" y="90791"/>
                  </a:cubicBezTo>
                  <a:cubicBezTo>
                    <a:pt x="154095" y="93184"/>
                    <a:pt x="151665" y="95120"/>
                    <a:pt x="148903" y="96458"/>
                  </a:cubicBezTo>
                  <a:cubicBezTo>
                    <a:pt x="146093" y="98009"/>
                    <a:pt x="142989" y="98956"/>
                    <a:pt x="139791" y="99236"/>
                  </a:cubicBezTo>
                  <a:close/>
                  <a:moveTo>
                    <a:pt x="139569" y="90235"/>
                  </a:moveTo>
                  <a:cubicBezTo>
                    <a:pt x="143319" y="90467"/>
                    <a:pt x="146836" y="88402"/>
                    <a:pt x="148459" y="85012"/>
                  </a:cubicBezTo>
                  <a:cubicBezTo>
                    <a:pt x="152461" y="76417"/>
                    <a:pt x="152461" y="66494"/>
                    <a:pt x="148459" y="57899"/>
                  </a:cubicBezTo>
                  <a:cubicBezTo>
                    <a:pt x="146316" y="53143"/>
                    <a:pt x="140724" y="51024"/>
                    <a:pt x="135968" y="53166"/>
                  </a:cubicBezTo>
                  <a:cubicBezTo>
                    <a:pt x="133865" y="54113"/>
                    <a:pt x="132182" y="55796"/>
                    <a:pt x="131235" y="57899"/>
                  </a:cubicBezTo>
                  <a:cubicBezTo>
                    <a:pt x="129080" y="62123"/>
                    <a:pt x="128047" y="66829"/>
                    <a:pt x="128235" y="71567"/>
                  </a:cubicBezTo>
                  <a:cubicBezTo>
                    <a:pt x="128070" y="76232"/>
                    <a:pt x="129104" y="80860"/>
                    <a:pt x="131235" y="85012"/>
                  </a:cubicBezTo>
                  <a:cubicBezTo>
                    <a:pt x="132798" y="88311"/>
                    <a:pt x="136142" y="90394"/>
                    <a:pt x="139791" y="90346"/>
                  </a:cubicBezTo>
                  <a:close/>
                </a:path>
              </a:pathLst>
            </a:custGeom>
            <a:solidFill>
              <a:srgbClr val="231F20"/>
            </a:solidFill>
            <a:ln w="11107"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799193FE-BB7C-45AA-B0E9-4FA82CA8D809}"/>
              </a:ext>
            </a:extLst>
          </p:cNvPr>
          <p:cNvSpPr/>
          <p:nvPr/>
        </p:nvSpPr>
        <p:spPr>
          <a:xfrm>
            <a:off x="1853922" y="2656396"/>
            <a:ext cx="354256" cy="129456"/>
          </a:xfrm>
          <a:custGeom>
            <a:avLst/>
            <a:gdLst>
              <a:gd name="connsiteX0" fmla="*/ 0 w 354256"/>
              <a:gd name="connsiteY0" fmla="*/ 0 h 129456"/>
              <a:gd name="connsiteX1" fmla="*/ 354256 w 354256"/>
              <a:gd name="connsiteY1" fmla="*/ 0 h 129456"/>
              <a:gd name="connsiteX2" fmla="*/ 354256 w 354256"/>
              <a:gd name="connsiteY2" fmla="*/ 129457 h 129456"/>
              <a:gd name="connsiteX3" fmla="*/ 0 w 354256"/>
              <a:gd name="connsiteY3" fmla="*/ 129457 h 129456"/>
            </a:gdLst>
            <a:ahLst/>
            <a:cxnLst>
              <a:cxn ang="0">
                <a:pos x="connsiteX0" y="connsiteY0"/>
              </a:cxn>
              <a:cxn ang="0">
                <a:pos x="connsiteX1" y="connsiteY1"/>
              </a:cxn>
              <a:cxn ang="0">
                <a:pos x="connsiteX2" y="connsiteY2"/>
              </a:cxn>
              <a:cxn ang="0">
                <a:pos x="connsiteX3" y="connsiteY3"/>
              </a:cxn>
            </a:cxnLst>
            <a:rect l="l" t="t" r="r" b="b"/>
            <a:pathLst>
              <a:path w="354256" h="129456">
                <a:moveTo>
                  <a:pt x="0" y="0"/>
                </a:moveTo>
                <a:lnTo>
                  <a:pt x="354256" y="0"/>
                </a:lnTo>
                <a:lnTo>
                  <a:pt x="354256" y="129457"/>
                </a:lnTo>
                <a:lnTo>
                  <a:pt x="0" y="129457"/>
                </a:lnTo>
                <a:close/>
              </a:path>
            </a:pathLst>
          </a:custGeom>
          <a:solidFill>
            <a:srgbClr val="00A0D2"/>
          </a:solidFill>
          <a:ln w="1110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5BE637A-D034-4211-82C1-947BE5BC5D66}"/>
              </a:ext>
            </a:extLst>
          </p:cNvPr>
          <p:cNvSpPr/>
          <p:nvPr/>
        </p:nvSpPr>
        <p:spPr>
          <a:xfrm>
            <a:off x="1950043" y="2491598"/>
            <a:ext cx="162905" cy="99236"/>
          </a:xfrm>
          <a:custGeom>
            <a:avLst/>
            <a:gdLst>
              <a:gd name="connsiteX0" fmla="*/ 22224 w 162905"/>
              <a:gd name="connsiteY0" fmla="*/ 28340 h 99236"/>
              <a:gd name="connsiteX1" fmla="*/ 0 w 162905"/>
              <a:gd name="connsiteY1" fmla="*/ 28340 h 99236"/>
              <a:gd name="connsiteX2" fmla="*/ 0 w 162905"/>
              <a:gd name="connsiteY2" fmla="*/ 19673 h 99236"/>
              <a:gd name="connsiteX3" fmla="*/ 8779 w 162905"/>
              <a:gd name="connsiteY3" fmla="*/ 18673 h 99236"/>
              <a:gd name="connsiteX4" fmla="*/ 16446 w 162905"/>
              <a:gd name="connsiteY4" fmla="*/ 15450 h 99236"/>
              <a:gd name="connsiteX5" fmla="*/ 22224 w 162905"/>
              <a:gd name="connsiteY5" fmla="*/ 9561 h 99236"/>
              <a:gd name="connsiteX6" fmla="*/ 25225 w 162905"/>
              <a:gd name="connsiteY6" fmla="*/ 782 h 99236"/>
              <a:gd name="connsiteX7" fmla="*/ 35337 w 162905"/>
              <a:gd name="connsiteY7" fmla="*/ 782 h 99236"/>
              <a:gd name="connsiteX8" fmla="*/ 35337 w 162905"/>
              <a:gd name="connsiteY8" fmla="*/ 97125 h 99236"/>
              <a:gd name="connsiteX9" fmla="*/ 22224 w 162905"/>
              <a:gd name="connsiteY9" fmla="*/ 97125 h 99236"/>
              <a:gd name="connsiteX10" fmla="*/ 75118 w 162905"/>
              <a:gd name="connsiteY10" fmla="*/ 54787 h 99236"/>
              <a:gd name="connsiteX11" fmla="*/ 65784 w 162905"/>
              <a:gd name="connsiteY11" fmla="*/ 52787 h 99236"/>
              <a:gd name="connsiteX12" fmla="*/ 58561 w 162905"/>
              <a:gd name="connsiteY12" fmla="*/ 47231 h 99236"/>
              <a:gd name="connsiteX13" fmla="*/ 53894 w 162905"/>
              <a:gd name="connsiteY13" fmla="*/ 38452 h 99236"/>
              <a:gd name="connsiteX14" fmla="*/ 52227 w 162905"/>
              <a:gd name="connsiteY14" fmla="*/ 27340 h 99236"/>
              <a:gd name="connsiteX15" fmla="*/ 54005 w 162905"/>
              <a:gd name="connsiteY15" fmla="*/ 16228 h 99236"/>
              <a:gd name="connsiteX16" fmla="*/ 58783 w 162905"/>
              <a:gd name="connsiteY16" fmla="*/ 7449 h 99236"/>
              <a:gd name="connsiteX17" fmla="*/ 66117 w 162905"/>
              <a:gd name="connsiteY17" fmla="*/ 1893 h 99236"/>
              <a:gd name="connsiteX18" fmla="*/ 75118 w 162905"/>
              <a:gd name="connsiteY18" fmla="*/ 4 h 99236"/>
              <a:gd name="connsiteX19" fmla="*/ 84230 w 162905"/>
              <a:gd name="connsiteY19" fmla="*/ 1893 h 99236"/>
              <a:gd name="connsiteX20" fmla="*/ 91453 w 162905"/>
              <a:gd name="connsiteY20" fmla="*/ 7338 h 99236"/>
              <a:gd name="connsiteX21" fmla="*/ 96120 w 162905"/>
              <a:gd name="connsiteY21" fmla="*/ 16117 h 99236"/>
              <a:gd name="connsiteX22" fmla="*/ 97898 w 162905"/>
              <a:gd name="connsiteY22" fmla="*/ 27229 h 99236"/>
              <a:gd name="connsiteX23" fmla="*/ 96231 w 162905"/>
              <a:gd name="connsiteY23" fmla="*/ 38341 h 99236"/>
              <a:gd name="connsiteX24" fmla="*/ 91564 w 162905"/>
              <a:gd name="connsiteY24" fmla="*/ 47120 h 99236"/>
              <a:gd name="connsiteX25" fmla="*/ 84341 w 162905"/>
              <a:gd name="connsiteY25" fmla="*/ 52676 h 99236"/>
              <a:gd name="connsiteX26" fmla="*/ 75118 w 162905"/>
              <a:gd name="connsiteY26" fmla="*/ 54787 h 99236"/>
              <a:gd name="connsiteX27" fmla="*/ 75118 w 162905"/>
              <a:gd name="connsiteY27" fmla="*/ 45898 h 99236"/>
              <a:gd name="connsiteX28" fmla="*/ 84008 w 162905"/>
              <a:gd name="connsiteY28" fmla="*/ 40564 h 99236"/>
              <a:gd name="connsiteX29" fmla="*/ 86897 w 162905"/>
              <a:gd name="connsiteY29" fmla="*/ 27007 h 99236"/>
              <a:gd name="connsiteX30" fmla="*/ 86119 w 162905"/>
              <a:gd name="connsiteY30" fmla="*/ 19562 h 99236"/>
              <a:gd name="connsiteX31" fmla="*/ 83786 w 162905"/>
              <a:gd name="connsiteY31" fmla="*/ 13561 h 99236"/>
              <a:gd name="connsiteX32" fmla="*/ 80119 w 162905"/>
              <a:gd name="connsiteY32" fmla="*/ 9561 h 99236"/>
              <a:gd name="connsiteX33" fmla="*/ 75118 w 162905"/>
              <a:gd name="connsiteY33" fmla="*/ 8005 h 99236"/>
              <a:gd name="connsiteX34" fmla="*/ 66451 w 162905"/>
              <a:gd name="connsiteY34" fmla="*/ 13450 h 99236"/>
              <a:gd name="connsiteX35" fmla="*/ 66451 w 162905"/>
              <a:gd name="connsiteY35" fmla="*/ 40453 h 99236"/>
              <a:gd name="connsiteX36" fmla="*/ 75118 w 162905"/>
              <a:gd name="connsiteY36" fmla="*/ 45898 h 99236"/>
              <a:gd name="connsiteX37" fmla="*/ 129901 w 162905"/>
              <a:gd name="connsiteY37" fmla="*/ 1449 h 99236"/>
              <a:gd name="connsiteX38" fmla="*/ 140014 w 162905"/>
              <a:gd name="connsiteY38" fmla="*/ 1449 h 99236"/>
              <a:gd name="connsiteX39" fmla="*/ 85453 w 162905"/>
              <a:gd name="connsiteY39" fmla="*/ 97125 h 99236"/>
              <a:gd name="connsiteX40" fmla="*/ 75563 w 162905"/>
              <a:gd name="connsiteY40" fmla="*/ 97125 h 99236"/>
              <a:gd name="connsiteX41" fmla="*/ 140014 w 162905"/>
              <a:gd name="connsiteY41" fmla="*/ 99236 h 99236"/>
              <a:gd name="connsiteX42" fmla="*/ 130790 w 162905"/>
              <a:gd name="connsiteY42" fmla="*/ 97347 h 99236"/>
              <a:gd name="connsiteX43" fmla="*/ 123567 w 162905"/>
              <a:gd name="connsiteY43" fmla="*/ 91680 h 99236"/>
              <a:gd name="connsiteX44" fmla="*/ 118900 w 162905"/>
              <a:gd name="connsiteY44" fmla="*/ 83012 h 99236"/>
              <a:gd name="connsiteX45" fmla="*/ 118900 w 162905"/>
              <a:gd name="connsiteY45" fmla="*/ 60010 h 99236"/>
              <a:gd name="connsiteX46" fmla="*/ 123790 w 162905"/>
              <a:gd name="connsiteY46" fmla="*/ 51343 h 99236"/>
              <a:gd name="connsiteX47" fmla="*/ 131013 w 162905"/>
              <a:gd name="connsiteY47" fmla="*/ 45898 h 99236"/>
              <a:gd name="connsiteX48" fmla="*/ 140014 w 162905"/>
              <a:gd name="connsiteY48" fmla="*/ 43897 h 99236"/>
              <a:gd name="connsiteX49" fmla="*/ 149237 w 162905"/>
              <a:gd name="connsiteY49" fmla="*/ 45786 h 99236"/>
              <a:gd name="connsiteX50" fmla="*/ 156348 w 162905"/>
              <a:gd name="connsiteY50" fmla="*/ 51231 h 99236"/>
              <a:gd name="connsiteX51" fmla="*/ 161127 w 162905"/>
              <a:gd name="connsiteY51" fmla="*/ 60010 h 99236"/>
              <a:gd name="connsiteX52" fmla="*/ 162905 w 162905"/>
              <a:gd name="connsiteY52" fmla="*/ 71122 h 99236"/>
              <a:gd name="connsiteX53" fmla="*/ 161238 w 162905"/>
              <a:gd name="connsiteY53" fmla="*/ 82234 h 99236"/>
              <a:gd name="connsiteX54" fmla="*/ 156460 w 162905"/>
              <a:gd name="connsiteY54" fmla="*/ 90902 h 99236"/>
              <a:gd name="connsiteX55" fmla="*/ 149348 w 162905"/>
              <a:gd name="connsiteY55" fmla="*/ 96569 h 99236"/>
              <a:gd name="connsiteX56" fmla="*/ 140014 w 162905"/>
              <a:gd name="connsiteY56" fmla="*/ 99236 h 99236"/>
              <a:gd name="connsiteX57" fmla="*/ 140014 w 162905"/>
              <a:gd name="connsiteY57" fmla="*/ 90346 h 99236"/>
              <a:gd name="connsiteX58" fmla="*/ 148903 w 162905"/>
              <a:gd name="connsiteY58" fmla="*/ 85124 h 99236"/>
              <a:gd name="connsiteX59" fmla="*/ 148903 w 162905"/>
              <a:gd name="connsiteY59" fmla="*/ 58010 h 99236"/>
              <a:gd name="connsiteX60" fmla="*/ 136412 w 162905"/>
              <a:gd name="connsiteY60" fmla="*/ 53277 h 99236"/>
              <a:gd name="connsiteX61" fmla="*/ 131679 w 162905"/>
              <a:gd name="connsiteY61" fmla="*/ 58010 h 99236"/>
              <a:gd name="connsiteX62" fmla="*/ 128679 w 162905"/>
              <a:gd name="connsiteY62" fmla="*/ 71678 h 99236"/>
              <a:gd name="connsiteX63" fmla="*/ 131679 w 162905"/>
              <a:gd name="connsiteY63" fmla="*/ 85124 h 99236"/>
              <a:gd name="connsiteX64" fmla="*/ 140014 w 162905"/>
              <a:gd name="connsiteY64" fmla="*/ 90346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905" h="99236">
                <a:moveTo>
                  <a:pt x="22224" y="28340"/>
                </a:moveTo>
                <a:lnTo>
                  <a:pt x="0" y="28340"/>
                </a:lnTo>
                <a:lnTo>
                  <a:pt x="0" y="19673"/>
                </a:lnTo>
                <a:cubicBezTo>
                  <a:pt x="2951" y="19627"/>
                  <a:pt x="5892" y="19292"/>
                  <a:pt x="8779" y="18673"/>
                </a:cubicBezTo>
                <a:cubicBezTo>
                  <a:pt x="11519" y="18106"/>
                  <a:pt x="14124" y="17011"/>
                  <a:pt x="16446" y="15450"/>
                </a:cubicBezTo>
                <a:cubicBezTo>
                  <a:pt x="18838" y="14006"/>
                  <a:pt x="20826" y="11980"/>
                  <a:pt x="22224" y="9561"/>
                </a:cubicBezTo>
                <a:cubicBezTo>
                  <a:pt x="23899" y="6910"/>
                  <a:pt x="24927" y="3903"/>
                  <a:pt x="25225" y="782"/>
                </a:cubicBezTo>
                <a:lnTo>
                  <a:pt x="35337" y="782"/>
                </a:lnTo>
                <a:lnTo>
                  <a:pt x="35337" y="97125"/>
                </a:lnTo>
                <a:lnTo>
                  <a:pt x="22224" y="97125"/>
                </a:lnTo>
                <a:close/>
                <a:moveTo>
                  <a:pt x="75118" y="54787"/>
                </a:moveTo>
                <a:cubicBezTo>
                  <a:pt x="71896" y="54834"/>
                  <a:pt x="68704" y="54151"/>
                  <a:pt x="65784" y="52787"/>
                </a:cubicBezTo>
                <a:cubicBezTo>
                  <a:pt x="62987" y="51506"/>
                  <a:pt x="60518" y="49606"/>
                  <a:pt x="58561" y="47231"/>
                </a:cubicBezTo>
                <a:cubicBezTo>
                  <a:pt x="56443" y="44640"/>
                  <a:pt x="54858" y="41657"/>
                  <a:pt x="53894" y="38452"/>
                </a:cubicBezTo>
                <a:cubicBezTo>
                  <a:pt x="52776" y="34854"/>
                  <a:pt x="52214" y="31107"/>
                  <a:pt x="52227" y="27340"/>
                </a:cubicBezTo>
                <a:cubicBezTo>
                  <a:pt x="52196" y="23563"/>
                  <a:pt x="52797" y="19807"/>
                  <a:pt x="54005" y="16228"/>
                </a:cubicBezTo>
                <a:cubicBezTo>
                  <a:pt x="55031" y="13027"/>
                  <a:pt x="56652" y="10049"/>
                  <a:pt x="58783" y="7449"/>
                </a:cubicBezTo>
                <a:cubicBezTo>
                  <a:pt x="60844" y="5138"/>
                  <a:pt x="63335" y="3250"/>
                  <a:pt x="66117" y="1893"/>
                </a:cubicBezTo>
                <a:cubicBezTo>
                  <a:pt x="68953" y="643"/>
                  <a:pt x="72019" y="0"/>
                  <a:pt x="75118" y="4"/>
                </a:cubicBezTo>
                <a:cubicBezTo>
                  <a:pt x="78259" y="-59"/>
                  <a:pt x="81373" y="587"/>
                  <a:pt x="84230" y="1893"/>
                </a:cubicBezTo>
                <a:cubicBezTo>
                  <a:pt x="87023" y="3133"/>
                  <a:pt x="89493" y="4996"/>
                  <a:pt x="91453" y="7338"/>
                </a:cubicBezTo>
                <a:cubicBezTo>
                  <a:pt x="93550" y="9943"/>
                  <a:pt x="95134" y="12922"/>
                  <a:pt x="96120" y="16117"/>
                </a:cubicBezTo>
                <a:cubicBezTo>
                  <a:pt x="97338" y="19694"/>
                  <a:pt x="97939" y="23451"/>
                  <a:pt x="97898" y="27229"/>
                </a:cubicBezTo>
                <a:cubicBezTo>
                  <a:pt x="97912" y="30996"/>
                  <a:pt x="97349" y="34743"/>
                  <a:pt x="96231" y="38341"/>
                </a:cubicBezTo>
                <a:cubicBezTo>
                  <a:pt x="95268" y="41546"/>
                  <a:pt x="93682" y="44529"/>
                  <a:pt x="91564" y="47120"/>
                </a:cubicBezTo>
                <a:cubicBezTo>
                  <a:pt x="89631" y="49518"/>
                  <a:pt x="87155" y="51423"/>
                  <a:pt x="84341" y="52676"/>
                </a:cubicBezTo>
                <a:cubicBezTo>
                  <a:pt x="81467" y="54068"/>
                  <a:pt x="78313" y="54791"/>
                  <a:pt x="75118" y="54787"/>
                </a:cubicBezTo>
                <a:close/>
                <a:moveTo>
                  <a:pt x="75118" y="45898"/>
                </a:moveTo>
                <a:cubicBezTo>
                  <a:pt x="78880" y="46050"/>
                  <a:pt x="82372" y="43954"/>
                  <a:pt x="84008" y="40564"/>
                </a:cubicBezTo>
                <a:cubicBezTo>
                  <a:pt x="86083" y="36356"/>
                  <a:pt x="87076" y="31696"/>
                  <a:pt x="86897" y="27007"/>
                </a:cubicBezTo>
                <a:cubicBezTo>
                  <a:pt x="86937" y="24503"/>
                  <a:pt x="86676" y="22003"/>
                  <a:pt x="86119" y="19562"/>
                </a:cubicBezTo>
                <a:cubicBezTo>
                  <a:pt x="85653" y="17454"/>
                  <a:pt x="84866" y="15430"/>
                  <a:pt x="83786" y="13561"/>
                </a:cubicBezTo>
                <a:cubicBezTo>
                  <a:pt x="82914" y="11945"/>
                  <a:pt x="81653" y="10571"/>
                  <a:pt x="80119" y="9561"/>
                </a:cubicBezTo>
                <a:cubicBezTo>
                  <a:pt x="78655" y="8532"/>
                  <a:pt x="76907" y="7988"/>
                  <a:pt x="75118" y="8005"/>
                </a:cubicBezTo>
                <a:cubicBezTo>
                  <a:pt x="71404" y="7933"/>
                  <a:pt x="67999" y="10072"/>
                  <a:pt x="66451" y="13450"/>
                </a:cubicBezTo>
                <a:cubicBezTo>
                  <a:pt x="62643" y="22047"/>
                  <a:pt x="62643" y="31855"/>
                  <a:pt x="66451" y="40453"/>
                </a:cubicBezTo>
                <a:cubicBezTo>
                  <a:pt x="67999" y="43831"/>
                  <a:pt x="71404" y="45970"/>
                  <a:pt x="75118" y="45898"/>
                </a:cubicBezTo>
                <a:close/>
                <a:moveTo>
                  <a:pt x="129901" y="1449"/>
                </a:moveTo>
                <a:lnTo>
                  <a:pt x="140014" y="1449"/>
                </a:lnTo>
                <a:lnTo>
                  <a:pt x="85453" y="97125"/>
                </a:lnTo>
                <a:lnTo>
                  <a:pt x="75563" y="97125"/>
                </a:lnTo>
                <a:close/>
                <a:moveTo>
                  <a:pt x="140014" y="99236"/>
                </a:moveTo>
                <a:cubicBezTo>
                  <a:pt x="136841" y="99255"/>
                  <a:pt x="133700" y="98612"/>
                  <a:pt x="130790" y="97347"/>
                </a:cubicBezTo>
                <a:cubicBezTo>
                  <a:pt x="127995" y="96014"/>
                  <a:pt x="125528" y="94079"/>
                  <a:pt x="123567" y="91680"/>
                </a:cubicBezTo>
                <a:cubicBezTo>
                  <a:pt x="121472" y="89116"/>
                  <a:pt x="119887" y="86174"/>
                  <a:pt x="118900" y="83012"/>
                </a:cubicBezTo>
                <a:cubicBezTo>
                  <a:pt x="116680" y="75506"/>
                  <a:pt x="116680" y="67516"/>
                  <a:pt x="118900" y="60010"/>
                </a:cubicBezTo>
                <a:cubicBezTo>
                  <a:pt x="119965" y="56836"/>
                  <a:pt x="121624" y="53895"/>
                  <a:pt x="123790" y="51343"/>
                </a:cubicBezTo>
                <a:cubicBezTo>
                  <a:pt x="125783" y="49035"/>
                  <a:pt x="128246" y="47179"/>
                  <a:pt x="131013" y="45898"/>
                </a:cubicBezTo>
                <a:cubicBezTo>
                  <a:pt x="133823" y="44557"/>
                  <a:pt x="136901" y="43874"/>
                  <a:pt x="140014" y="43897"/>
                </a:cubicBezTo>
                <a:cubicBezTo>
                  <a:pt x="143186" y="43878"/>
                  <a:pt x="146327" y="44522"/>
                  <a:pt x="149237" y="45786"/>
                </a:cubicBezTo>
                <a:cubicBezTo>
                  <a:pt x="151988" y="47041"/>
                  <a:pt x="154420" y="48902"/>
                  <a:pt x="156348" y="51231"/>
                </a:cubicBezTo>
                <a:cubicBezTo>
                  <a:pt x="158503" y="53815"/>
                  <a:pt x="160128" y="56798"/>
                  <a:pt x="161127" y="60010"/>
                </a:cubicBezTo>
                <a:cubicBezTo>
                  <a:pt x="162330" y="63590"/>
                  <a:pt x="162931" y="67345"/>
                  <a:pt x="162905" y="71122"/>
                </a:cubicBezTo>
                <a:cubicBezTo>
                  <a:pt x="162918" y="74889"/>
                  <a:pt x="162356" y="78637"/>
                  <a:pt x="161238" y="82234"/>
                </a:cubicBezTo>
                <a:cubicBezTo>
                  <a:pt x="160259" y="85421"/>
                  <a:pt x="158632" y="88373"/>
                  <a:pt x="156460" y="90902"/>
                </a:cubicBezTo>
                <a:cubicBezTo>
                  <a:pt x="154539" y="93295"/>
                  <a:pt x="152110" y="95231"/>
                  <a:pt x="149348" y="96569"/>
                </a:cubicBezTo>
                <a:cubicBezTo>
                  <a:pt x="146462" y="98111"/>
                  <a:pt x="143279" y="99022"/>
                  <a:pt x="140014" y="99236"/>
                </a:cubicBezTo>
                <a:close/>
                <a:moveTo>
                  <a:pt x="140014" y="90346"/>
                </a:moveTo>
                <a:cubicBezTo>
                  <a:pt x="143764" y="90579"/>
                  <a:pt x="147281" y="88513"/>
                  <a:pt x="148903" y="85124"/>
                </a:cubicBezTo>
                <a:cubicBezTo>
                  <a:pt x="152906" y="76528"/>
                  <a:pt x="152906" y="66605"/>
                  <a:pt x="148903" y="58010"/>
                </a:cubicBezTo>
                <a:cubicBezTo>
                  <a:pt x="146761" y="53254"/>
                  <a:pt x="141168" y="51135"/>
                  <a:pt x="136412" y="53277"/>
                </a:cubicBezTo>
                <a:cubicBezTo>
                  <a:pt x="134310" y="54224"/>
                  <a:pt x="132626" y="55907"/>
                  <a:pt x="131679" y="58010"/>
                </a:cubicBezTo>
                <a:cubicBezTo>
                  <a:pt x="129525" y="62234"/>
                  <a:pt x="128491" y="66940"/>
                  <a:pt x="128679" y="71678"/>
                </a:cubicBezTo>
                <a:cubicBezTo>
                  <a:pt x="128515" y="76343"/>
                  <a:pt x="129548" y="80971"/>
                  <a:pt x="131679" y="85124"/>
                </a:cubicBezTo>
                <a:cubicBezTo>
                  <a:pt x="133261" y="88287"/>
                  <a:pt x="136477" y="90303"/>
                  <a:pt x="140014" y="90346"/>
                </a:cubicBezTo>
                <a:close/>
              </a:path>
            </a:pathLst>
          </a:custGeom>
          <a:solidFill>
            <a:srgbClr val="231F20"/>
          </a:solidFill>
          <a:ln w="1110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B471F58-230E-421B-B3B2-AC8664EFAE5C}"/>
              </a:ext>
            </a:extLst>
          </p:cNvPr>
          <p:cNvSpPr/>
          <p:nvPr/>
        </p:nvSpPr>
        <p:spPr>
          <a:xfrm>
            <a:off x="2387529" y="2785853"/>
            <a:ext cx="529051" cy="11112"/>
          </a:xfrm>
          <a:custGeom>
            <a:avLst/>
            <a:gdLst>
              <a:gd name="connsiteX0" fmla="*/ 0 w 529051"/>
              <a:gd name="connsiteY0" fmla="*/ 0 h 11112"/>
              <a:gd name="connsiteX1" fmla="*/ 529051 w 529051"/>
              <a:gd name="connsiteY1" fmla="*/ 0 h 11112"/>
            </a:gdLst>
            <a:ahLst/>
            <a:cxnLst>
              <a:cxn ang="0">
                <a:pos x="connsiteX0" y="connsiteY0"/>
              </a:cxn>
              <a:cxn ang="0">
                <a:pos x="connsiteX1" y="connsiteY1"/>
              </a:cxn>
            </a:cxnLst>
            <a:rect l="l" t="t" r="r" b="b"/>
            <a:pathLst>
              <a:path w="529051" h="11112">
                <a:moveTo>
                  <a:pt x="0" y="0"/>
                </a:moveTo>
                <a:lnTo>
                  <a:pt x="529051" y="0"/>
                </a:lnTo>
              </a:path>
            </a:pathLst>
          </a:custGeom>
          <a:noFill/>
          <a:ln w="5554" cap="flat">
            <a:solidFill>
              <a:srgbClr val="6D6E71"/>
            </a:solidFill>
            <a:prstDash val="solid"/>
            <a:miter/>
          </a:ln>
        </p:spPr>
        <p:txBody>
          <a:bodyPr rtlCol="0" anchor="ctr"/>
          <a:lstStyle/>
          <a:p>
            <a:endParaRPr lang="en-GB"/>
          </a:p>
        </p:txBody>
      </p:sp>
      <p:grpSp>
        <p:nvGrpSpPr>
          <p:cNvPr id="19" name="Graphic 6">
            <a:extLst>
              <a:ext uri="{FF2B5EF4-FFF2-40B4-BE49-F238E27FC236}">
                <a16:creationId xmlns:a16="http://schemas.microsoft.com/office/drawing/2014/main" id="{CF577A95-64D2-472C-9517-C1DC00E77001}"/>
              </a:ext>
            </a:extLst>
          </p:cNvPr>
          <p:cNvGrpSpPr/>
          <p:nvPr/>
        </p:nvGrpSpPr>
        <p:grpSpPr>
          <a:xfrm>
            <a:off x="2555865" y="2346693"/>
            <a:ext cx="193590" cy="99904"/>
            <a:chOff x="2555865" y="2346693"/>
            <a:chExt cx="193590" cy="99904"/>
          </a:xfrm>
          <a:solidFill>
            <a:srgbClr val="231F20"/>
          </a:solidFill>
        </p:grpSpPr>
        <p:sp>
          <p:nvSpPr>
            <p:cNvPr id="20" name="Freeform: Shape 19">
              <a:extLst>
                <a:ext uri="{FF2B5EF4-FFF2-40B4-BE49-F238E27FC236}">
                  <a16:creationId xmlns:a16="http://schemas.microsoft.com/office/drawing/2014/main" id="{99F4D713-6F2F-4E47-883E-AC42A338CA3A}"/>
                </a:ext>
              </a:extLst>
            </p:cNvPr>
            <p:cNvSpPr/>
            <p:nvPr/>
          </p:nvSpPr>
          <p:spPr>
            <a:xfrm>
              <a:off x="2555865" y="2347021"/>
              <a:ext cx="68245" cy="97576"/>
            </a:xfrm>
            <a:custGeom>
              <a:avLst/>
              <a:gdLst>
                <a:gd name="connsiteX0" fmla="*/ 2348 w 68245"/>
                <a:gd name="connsiteY0" fmla="*/ 82575 h 97576"/>
                <a:gd name="connsiteX1" fmla="*/ 9349 w 68245"/>
                <a:gd name="connsiteY1" fmla="*/ 71463 h 97576"/>
                <a:gd name="connsiteX2" fmla="*/ 21905 w 68245"/>
                <a:gd name="connsiteY2" fmla="*/ 61017 h 97576"/>
                <a:gd name="connsiteX3" fmla="*/ 35685 w 68245"/>
                <a:gd name="connsiteY3" fmla="*/ 52350 h 97576"/>
                <a:gd name="connsiteX4" fmla="*/ 43685 w 68245"/>
                <a:gd name="connsiteY4" fmla="*/ 47461 h 97576"/>
                <a:gd name="connsiteX5" fmla="*/ 49686 w 68245"/>
                <a:gd name="connsiteY5" fmla="*/ 42571 h 97576"/>
                <a:gd name="connsiteX6" fmla="*/ 53353 w 68245"/>
                <a:gd name="connsiteY6" fmla="*/ 36904 h 97576"/>
                <a:gd name="connsiteX7" fmla="*/ 54686 w 68245"/>
                <a:gd name="connsiteY7" fmla="*/ 29681 h 97576"/>
                <a:gd name="connsiteX8" fmla="*/ 49353 w 68245"/>
                <a:gd name="connsiteY8" fmla="*/ 16013 h 97576"/>
                <a:gd name="connsiteX9" fmla="*/ 34796 w 68245"/>
                <a:gd name="connsiteY9" fmla="*/ 10790 h 97576"/>
                <a:gd name="connsiteX10" fmla="*/ 20128 w 68245"/>
                <a:gd name="connsiteY10" fmla="*/ 16680 h 97576"/>
                <a:gd name="connsiteX11" fmla="*/ 16016 w 68245"/>
                <a:gd name="connsiteY11" fmla="*/ 23680 h 97576"/>
                <a:gd name="connsiteX12" fmla="*/ 14794 w 68245"/>
                <a:gd name="connsiteY12" fmla="*/ 33904 h 97576"/>
                <a:gd name="connsiteX13" fmla="*/ 1459 w 68245"/>
                <a:gd name="connsiteY13" fmla="*/ 33904 h 97576"/>
                <a:gd name="connsiteX14" fmla="*/ 3682 w 68245"/>
                <a:gd name="connsiteY14" fmla="*/ 19902 h 97576"/>
                <a:gd name="connsiteX15" fmla="*/ 10349 w 68245"/>
                <a:gd name="connsiteY15" fmla="*/ 9568 h 97576"/>
                <a:gd name="connsiteX16" fmla="*/ 21461 w 68245"/>
                <a:gd name="connsiteY16" fmla="*/ 2456 h 97576"/>
                <a:gd name="connsiteX17" fmla="*/ 35907 w 68245"/>
                <a:gd name="connsiteY17" fmla="*/ 12 h 97576"/>
                <a:gd name="connsiteX18" fmla="*/ 49242 w 68245"/>
                <a:gd name="connsiteY18" fmla="*/ 2234 h 97576"/>
                <a:gd name="connsiteX19" fmla="*/ 59354 w 68245"/>
                <a:gd name="connsiteY19" fmla="*/ 8346 h 97576"/>
                <a:gd name="connsiteX20" fmla="*/ 65910 w 68245"/>
                <a:gd name="connsiteY20" fmla="*/ 17680 h 97576"/>
                <a:gd name="connsiteX21" fmla="*/ 68243 w 68245"/>
                <a:gd name="connsiteY21" fmla="*/ 29459 h 97576"/>
                <a:gd name="connsiteX22" fmla="*/ 66132 w 68245"/>
                <a:gd name="connsiteY22" fmla="*/ 40571 h 97576"/>
                <a:gd name="connsiteX23" fmla="*/ 60576 w 68245"/>
                <a:gd name="connsiteY23" fmla="*/ 48794 h 97576"/>
                <a:gd name="connsiteX24" fmla="*/ 52242 w 68245"/>
                <a:gd name="connsiteY24" fmla="*/ 55350 h 97576"/>
                <a:gd name="connsiteX25" fmla="*/ 42130 w 68245"/>
                <a:gd name="connsiteY25" fmla="*/ 61351 h 97576"/>
                <a:gd name="connsiteX26" fmla="*/ 34240 w 68245"/>
                <a:gd name="connsiteY26" fmla="*/ 66129 h 97576"/>
                <a:gd name="connsiteX27" fmla="*/ 26462 w 68245"/>
                <a:gd name="connsiteY27" fmla="*/ 71463 h 97576"/>
                <a:gd name="connsiteX28" fmla="*/ 19683 w 68245"/>
                <a:gd name="connsiteY28" fmla="*/ 77575 h 97576"/>
                <a:gd name="connsiteX29" fmla="*/ 15349 w 68245"/>
                <a:gd name="connsiteY29" fmla="*/ 84575 h 97576"/>
                <a:gd name="connsiteX30" fmla="*/ 15349 w 68245"/>
                <a:gd name="connsiteY30" fmla="*/ 85575 h 97576"/>
                <a:gd name="connsiteX31" fmla="*/ 66688 w 68245"/>
                <a:gd name="connsiteY31" fmla="*/ 85575 h 97576"/>
                <a:gd name="connsiteX32" fmla="*/ 66688 w 68245"/>
                <a:gd name="connsiteY32" fmla="*/ 97577 h 97576"/>
                <a:gd name="connsiteX33" fmla="*/ 14 w 68245"/>
                <a:gd name="connsiteY33" fmla="*/ 97577 h 97576"/>
                <a:gd name="connsiteX34" fmla="*/ 2348 w 68245"/>
                <a:gd name="connsiteY34" fmla="*/ 82575 h 9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245" h="97576">
                  <a:moveTo>
                    <a:pt x="2348" y="82575"/>
                  </a:moveTo>
                  <a:cubicBezTo>
                    <a:pt x="4082" y="78528"/>
                    <a:pt x="6448" y="74778"/>
                    <a:pt x="9349" y="71463"/>
                  </a:cubicBezTo>
                  <a:cubicBezTo>
                    <a:pt x="13038" y="67422"/>
                    <a:pt x="17261" y="63909"/>
                    <a:pt x="21905" y="61017"/>
                  </a:cubicBezTo>
                  <a:lnTo>
                    <a:pt x="35685" y="52350"/>
                  </a:lnTo>
                  <a:cubicBezTo>
                    <a:pt x="38685" y="50683"/>
                    <a:pt x="41352" y="49016"/>
                    <a:pt x="43685" y="47461"/>
                  </a:cubicBezTo>
                  <a:cubicBezTo>
                    <a:pt x="45841" y="46032"/>
                    <a:pt x="47853" y="44395"/>
                    <a:pt x="49686" y="42571"/>
                  </a:cubicBezTo>
                  <a:cubicBezTo>
                    <a:pt x="51275" y="40944"/>
                    <a:pt x="52520" y="39018"/>
                    <a:pt x="53353" y="36904"/>
                  </a:cubicBezTo>
                  <a:cubicBezTo>
                    <a:pt x="54297" y="34615"/>
                    <a:pt x="54753" y="32156"/>
                    <a:pt x="54686" y="29681"/>
                  </a:cubicBezTo>
                  <a:cubicBezTo>
                    <a:pt x="54920" y="24576"/>
                    <a:pt x="52975" y="19612"/>
                    <a:pt x="49353" y="16013"/>
                  </a:cubicBezTo>
                  <a:cubicBezTo>
                    <a:pt x="45419" y="12357"/>
                    <a:pt x="40163" y="10470"/>
                    <a:pt x="34796" y="10790"/>
                  </a:cubicBezTo>
                  <a:cubicBezTo>
                    <a:pt x="29262" y="10420"/>
                    <a:pt x="23861" y="12588"/>
                    <a:pt x="20128" y="16680"/>
                  </a:cubicBezTo>
                  <a:cubicBezTo>
                    <a:pt x="18261" y="18681"/>
                    <a:pt x="16849" y="21072"/>
                    <a:pt x="16016" y="23680"/>
                  </a:cubicBezTo>
                  <a:cubicBezTo>
                    <a:pt x="15083" y="27004"/>
                    <a:pt x="14671" y="30453"/>
                    <a:pt x="14794" y="33904"/>
                  </a:cubicBezTo>
                  <a:lnTo>
                    <a:pt x="1459" y="33904"/>
                  </a:lnTo>
                  <a:cubicBezTo>
                    <a:pt x="1370" y="29142"/>
                    <a:pt x="2115" y="24401"/>
                    <a:pt x="3682" y="19902"/>
                  </a:cubicBezTo>
                  <a:cubicBezTo>
                    <a:pt x="5159" y="16029"/>
                    <a:pt x="7426" y="12507"/>
                    <a:pt x="10349" y="9568"/>
                  </a:cubicBezTo>
                  <a:cubicBezTo>
                    <a:pt x="13371" y="6278"/>
                    <a:pt x="17205" y="3827"/>
                    <a:pt x="21461" y="2456"/>
                  </a:cubicBezTo>
                  <a:cubicBezTo>
                    <a:pt x="26084" y="764"/>
                    <a:pt x="30984" y="-65"/>
                    <a:pt x="35907" y="12"/>
                  </a:cubicBezTo>
                  <a:cubicBezTo>
                    <a:pt x="40452" y="-104"/>
                    <a:pt x="44974" y="650"/>
                    <a:pt x="49242" y="2234"/>
                  </a:cubicBezTo>
                  <a:cubicBezTo>
                    <a:pt x="52986" y="3573"/>
                    <a:pt x="56431" y="5651"/>
                    <a:pt x="59354" y="8346"/>
                  </a:cubicBezTo>
                  <a:cubicBezTo>
                    <a:pt x="62176" y="10961"/>
                    <a:pt x="64410" y="14142"/>
                    <a:pt x="65910" y="17680"/>
                  </a:cubicBezTo>
                  <a:cubicBezTo>
                    <a:pt x="67488" y="21406"/>
                    <a:pt x="68277" y="25414"/>
                    <a:pt x="68243" y="29459"/>
                  </a:cubicBezTo>
                  <a:cubicBezTo>
                    <a:pt x="68288" y="33266"/>
                    <a:pt x="67565" y="37044"/>
                    <a:pt x="66132" y="40571"/>
                  </a:cubicBezTo>
                  <a:cubicBezTo>
                    <a:pt x="64754" y="43604"/>
                    <a:pt x="62876" y="46383"/>
                    <a:pt x="60576" y="48794"/>
                  </a:cubicBezTo>
                  <a:cubicBezTo>
                    <a:pt x="58087" y="51324"/>
                    <a:pt x="55286" y="53528"/>
                    <a:pt x="52242" y="55350"/>
                  </a:cubicBezTo>
                  <a:lnTo>
                    <a:pt x="42130" y="61351"/>
                  </a:lnTo>
                  <a:lnTo>
                    <a:pt x="34240" y="66129"/>
                  </a:lnTo>
                  <a:cubicBezTo>
                    <a:pt x="31540" y="67740"/>
                    <a:pt x="28939" y="69522"/>
                    <a:pt x="26462" y="71463"/>
                  </a:cubicBezTo>
                  <a:cubicBezTo>
                    <a:pt x="24028" y="73296"/>
                    <a:pt x="21761" y="75342"/>
                    <a:pt x="19683" y="77575"/>
                  </a:cubicBezTo>
                  <a:cubicBezTo>
                    <a:pt x="17750" y="79570"/>
                    <a:pt x="16272" y="81957"/>
                    <a:pt x="15349" y="84575"/>
                  </a:cubicBezTo>
                  <a:lnTo>
                    <a:pt x="15349" y="85575"/>
                  </a:lnTo>
                  <a:lnTo>
                    <a:pt x="66688" y="85575"/>
                  </a:lnTo>
                  <a:lnTo>
                    <a:pt x="66688" y="97577"/>
                  </a:lnTo>
                  <a:lnTo>
                    <a:pt x="14" y="97577"/>
                  </a:lnTo>
                  <a:cubicBezTo>
                    <a:pt x="-119" y="92476"/>
                    <a:pt x="670" y="87393"/>
                    <a:pt x="2348" y="82575"/>
                  </a:cubicBezTo>
                  <a:close/>
                </a:path>
              </a:pathLst>
            </a:custGeom>
            <a:solidFill>
              <a:srgbClr val="231F20"/>
            </a:solidFill>
            <a:ln w="1110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813E8DA-EBCB-4EAB-8120-E109E513F78E}"/>
                </a:ext>
              </a:extLst>
            </p:cNvPr>
            <p:cNvSpPr/>
            <p:nvPr/>
          </p:nvSpPr>
          <p:spPr>
            <a:xfrm>
              <a:off x="2638998" y="2346693"/>
              <a:ext cx="110456" cy="99904"/>
            </a:xfrm>
            <a:custGeom>
              <a:avLst/>
              <a:gdLst>
                <a:gd name="connsiteX0" fmla="*/ 22780 w 110456"/>
                <a:gd name="connsiteY0" fmla="*/ 55456 h 99904"/>
                <a:gd name="connsiteX1" fmla="*/ 13557 w 110456"/>
                <a:gd name="connsiteY1" fmla="*/ 53456 h 99904"/>
                <a:gd name="connsiteX2" fmla="*/ 6334 w 110456"/>
                <a:gd name="connsiteY2" fmla="*/ 47899 h 99904"/>
                <a:gd name="connsiteX3" fmla="*/ 1667 w 110456"/>
                <a:gd name="connsiteY3" fmla="*/ 39121 h 99904"/>
                <a:gd name="connsiteX4" fmla="*/ 1667 w 110456"/>
                <a:gd name="connsiteY4" fmla="*/ 16230 h 99904"/>
                <a:gd name="connsiteX5" fmla="*/ 6556 w 110456"/>
                <a:gd name="connsiteY5" fmla="*/ 7451 h 99904"/>
                <a:gd name="connsiteX6" fmla="*/ 13779 w 110456"/>
                <a:gd name="connsiteY6" fmla="*/ 1895 h 99904"/>
                <a:gd name="connsiteX7" fmla="*/ 22780 w 110456"/>
                <a:gd name="connsiteY7" fmla="*/ 6 h 99904"/>
                <a:gd name="connsiteX8" fmla="*/ 31892 w 110456"/>
                <a:gd name="connsiteY8" fmla="*/ 1895 h 99904"/>
                <a:gd name="connsiteX9" fmla="*/ 39115 w 110456"/>
                <a:gd name="connsiteY9" fmla="*/ 7340 h 99904"/>
                <a:gd name="connsiteX10" fmla="*/ 43893 w 110456"/>
                <a:gd name="connsiteY10" fmla="*/ 16119 h 99904"/>
                <a:gd name="connsiteX11" fmla="*/ 45671 w 110456"/>
                <a:gd name="connsiteY11" fmla="*/ 27231 h 99904"/>
                <a:gd name="connsiteX12" fmla="*/ 44004 w 110456"/>
                <a:gd name="connsiteY12" fmla="*/ 38343 h 99904"/>
                <a:gd name="connsiteX13" fmla="*/ 39226 w 110456"/>
                <a:gd name="connsiteY13" fmla="*/ 47122 h 99904"/>
                <a:gd name="connsiteX14" fmla="*/ 32114 w 110456"/>
                <a:gd name="connsiteY14" fmla="*/ 52678 h 99904"/>
                <a:gd name="connsiteX15" fmla="*/ 22780 w 110456"/>
                <a:gd name="connsiteY15" fmla="*/ 55456 h 99904"/>
                <a:gd name="connsiteX16" fmla="*/ 22780 w 110456"/>
                <a:gd name="connsiteY16" fmla="*/ 46566 h 99904"/>
                <a:gd name="connsiteX17" fmla="*/ 31781 w 110456"/>
                <a:gd name="connsiteY17" fmla="*/ 41232 h 99904"/>
                <a:gd name="connsiteX18" fmla="*/ 34670 w 110456"/>
                <a:gd name="connsiteY18" fmla="*/ 27675 h 99904"/>
                <a:gd name="connsiteX19" fmla="*/ 33781 w 110456"/>
                <a:gd name="connsiteY19" fmla="*/ 20230 h 99904"/>
                <a:gd name="connsiteX20" fmla="*/ 31559 w 110456"/>
                <a:gd name="connsiteY20" fmla="*/ 14230 h 99904"/>
                <a:gd name="connsiteX21" fmla="*/ 27892 w 110456"/>
                <a:gd name="connsiteY21" fmla="*/ 10229 h 99904"/>
                <a:gd name="connsiteX22" fmla="*/ 14946 w 110456"/>
                <a:gd name="connsiteY22" fmla="*/ 12818 h 99904"/>
                <a:gd name="connsiteX23" fmla="*/ 14223 w 110456"/>
                <a:gd name="connsiteY23" fmla="*/ 14118 h 99904"/>
                <a:gd name="connsiteX24" fmla="*/ 14223 w 110456"/>
                <a:gd name="connsiteY24" fmla="*/ 41121 h 99904"/>
                <a:gd name="connsiteX25" fmla="*/ 22780 w 110456"/>
                <a:gd name="connsiteY25" fmla="*/ 46566 h 99904"/>
                <a:gd name="connsiteX26" fmla="*/ 77674 w 110456"/>
                <a:gd name="connsiteY26" fmla="*/ 2117 h 99904"/>
                <a:gd name="connsiteX27" fmla="*/ 87453 w 110456"/>
                <a:gd name="connsiteY27" fmla="*/ 2117 h 99904"/>
                <a:gd name="connsiteX28" fmla="*/ 32892 w 110456"/>
                <a:gd name="connsiteY28" fmla="*/ 97793 h 99904"/>
                <a:gd name="connsiteX29" fmla="*/ 22891 w 110456"/>
                <a:gd name="connsiteY29" fmla="*/ 97793 h 99904"/>
                <a:gd name="connsiteX30" fmla="*/ 87564 w 110456"/>
                <a:gd name="connsiteY30" fmla="*/ 99793 h 99904"/>
                <a:gd name="connsiteX31" fmla="*/ 78341 w 110456"/>
                <a:gd name="connsiteY31" fmla="*/ 97904 h 99904"/>
                <a:gd name="connsiteX32" fmla="*/ 71118 w 110456"/>
                <a:gd name="connsiteY32" fmla="*/ 92237 h 99904"/>
                <a:gd name="connsiteX33" fmla="*/ 66451 w 110456"/>
                <a:gd name="connsiteY33" fmla="*/ 83570 h 99904"/>
                <a:gd name="connsiteX34" fmla="*/ 66451 w 110456"/>
                <a:gd name="connsiteY34" fmla="*/ 60567 h 99904"/>
                <a:gd name="connsiteX35" fmla="*/ 71340 w 110456"/>
                <a:gd name="connsiteY35" fmla="*/ 51900 h 99904"/>
                <a:gd name="connsiteX36" fmla="*/ 87564 w 110456"/>
                <a:gd name="connsiteY36" fmla="*/ 44455 h 99904"/>
                <a:gd name="connsiteX37" fmla="*/ 96676 w 110456"/>
                <a:gd name="connsiteY37" fmla="*/ 46344 h 99904"/>
                <a:gd name="connsiteX38" fmla="*/ 103899 w 110456"/>
                <a:gd name="connsiteY38" fmla="*/ 51789 h 99904"/>
                <a:gd name="connsiteX39" fmla="*/ 108677 w 110456"/>
                <a:gd name="connsiteY39" fmla="*/ 60567 h 99904"/>
                <a:gd name="connsiteX40" fmla="*/ 110455 w 110456"/>
                <a:gd name="connsiteY40" fmla="*/ 71680 h 99904"/>
                <a:gd name="connsiteX41" fmla="*/ 108677 w 110456"/>
                <a:gd name="connsiteY41" fmla="*/ 82792 h 99904"/>
                <a:gd name="connsiteX42" fmla="*/ 104010 w 110456"/>
                <a:gd name="connsiteY42" fmla="*/ 91459 h 99904"/>
                <a:gd name="connsiteX43" fmla="*/ 96787 w 110456"/>
                <a:gd name="connsiteY43" fmla="*/ 97126 h 99904"/>
                <a:gd name="connsiteX44" fmla="*/ 87564 w 110456"/>
                <a:gd name="connsiteY44" fmla="*/ 99904 h 99904"/>
                <a:gd name="connsiteX45" fmla="*/ 87564 w 110456"/>
                <a:gd name="connsiteY45" fmla="*/ 90904 h 99904"/>
                <a:gd name="connsiteX46" fmla="*/ 96454 w 110456"/>
                <a:gd name="connsiteY46" fmla="*/ 85681 h 99904"/>
                <a:gd name="connsiteX47" fmla="*/ 96454 w 110456"/>
                <a:gd name="connsiteY47" fmla="*/ 58567 h 99904"/>
                <a:gd name="connsiteX48" fmla="*/ 87786 w 110456"/>
                <a:gd name="connsiteY48" fmla="*/ 53011 h 99904"/>
                <a:gd name="connsiteX49" fmla="*/ 79230 w 110456"/>
                <a:gd name="connsiteY49" fmla="*/ 58456 h 99904"/>
                <a:gd name="connsiteX50" fmla="*/ 76229 w 110456"/>
                <a:gd name="connsiteY50" fmla="*/ 72124 h 99904"/>
                <a:gd name="connsiteX51" fmla="*/ 79230 w 110456"/>
                <a:gd name="connsiteY51" fmla="*/ 85570 h 99904"/>
                <a:gd name="connsiteX52" fmla="*/ 87564 w 110456"/>
                <a:gd name="connsiteY52" fmla="*/ 91015 h 9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456" h="99904">
                  <a:moveTo>
                    <a:pt x="22780" y="55456"/>
                  </a:moveTo>
                  <a:cubicBezTo>
                    <a:pt x="19591" y="55494"/>
                    <a:pt x="16446" y="54810"/>
                    <a:pt x="13557" y="53456"/>
                  </a:cubicBezTo>
                  <a:cubicBezTo>
                    <a:pt x="10745" y="52202"/>
                    <a:pt x="8267" y="50297"/>
                    <a:pt x="6334" y="47899"/>
                  </a:cubicBezTo>
                  <a:cubicBezTo>
                    <a:pt x="4212" y="45308"/>
                    <a:pt x="2633" y="42326"/>
                    <a:pt x="1667" y="39121"/>
                  </a:cubicBezTo>
                  <a:cubicBezTo>
                    <a:pt x="-556" y="31652"/>
                    <a:pt x="-556" y="23698"/>
                    <a:pt x="1667" y="16230"/>
                  </a:cubicBezTo>
                  <a:cubicBezTo>
                    <a:pt x="2733" y="13023"/>
                    <a:pt x="4389" y="10044"/>
                    <a:pt x="6556" y="7451"/>
                  </a:cubicBezTo>
                  <a:cubicBezTo>
                    <a:pt x="8579" y="5142"/>
                    <a:pt x="11034" y="3254"/>
                    <a:pt x="13779" y="1895"/>
                  </a:cubicBezTo>
                  <a:cubicBezTo>
                    <a:pt x="16613" y="645"/>
                    <a:pt x="19680" y="1"/>
                    <a:pt x="22780" y="6"/>
                  </a:cubicBezTo>
                  <a:cubicBezTo>
                    <a:pt x="25925" y="-70"/>
                    <a:pt x="29036" y="577"/>
                    <a:pt x="31892" y="1895"/>
                  </a:cubicBezTo>
                  <a:cubicBezTo>
                    <a:pt x="34703" y="3106"/>
                    <a:pt x="37181" y="4973"/>
                    <a:pt x="39115" y="7340"/>
                  </a:cubicBezTo>
                  <a:cubicBezTo>
                    <a:pt x="41248" y="9939"/>
                    <a:pt x="42871" y="12917"/>
                    <a:pt x="43893" y="16119"/>
                  </a:cubicBezTo>
                  <a:cubicBezTo>
                    <a:pt x="45115" y="19696"/>
                    <a:pt x="45716" y="23453"/>
                    <a:pt x="45671" y="27231"/>
                  </a:cubicBezTo>
                  <a:cubicBezTo>
                    <a:pt x="45682" y="30998"/>
                    <a:pt x="45127" y="34745"/>
                    <a:pt x="44004" y="38343"/>
                  </a:cubicBezTo>
                  <a:cubicBezTo>
                    <a:pt x="43049" y="41573"/>
                    <a:pt x="41415" y="44565"/>
                    <a:pt x="39226" y="47122"/>
                  </a:cubicBezTo>
                  <a:cubicBezTo>
                    <a:pt x="37337" y="49515"/>
                    <a:pt x="34892" y="51420"/>
                    <a:pt x="32114" y="52678"/>
                  </a:cubicBezTo>
                  <a:cubicBezTo>
                    <a:pt x="29258" y="54311"/>
                    <a:pt x="26069" y="55261"/>
                    <a:pt x="22780" y="55456"/>
                  </a:cubicBezTo>
                  <a:close/>
                  <a:moveTo>
                    <a:pt x="22780" y="46566"/>
                  </a:moveTo>
                  <a:cubicBezTo>
                    <a:pt x="26569" y="46734"/>
                    <a:pt x="30103" y="44640"/>
                    <a:pt x="31781" y="41232"/>
                  </a:cubicBezTo>
                  <a:cubicBezTo>
                    <a:pt x="33859" y="37024"/>
                    <a:pt x="34848" y="32365"/>
                    <a:pt x="34670" y="27675"/>
                  </a:cubicBezTo>
                  <a:cubicBezTo>
                    <a:pt x="34670" y="25167"/>
                    <a:pt x="34381" y="22667"/>
                    <a:pt x="33781" y="20230"/>
                  </a:cubicBezTo>
                  <a:cubicBezTo>
                    <a:pt x="33403" y="18114"/>
                    <a:pt x="32648" y="16083"/>
                    <a:pt x="31559" y="14230"/>
                  </a:cubicBezTo>
                  <a:cubicBezTo>
                    <a:pt x="30681" y="12614"/>
                    <a:pt x="29425" y="11239"/>
                    <a:pt x="27892" y="10229"/>
                  </a:cubicBezTo>
                  <a:cubicBezTo>
                    <a:pt x="23602" y="7370"/>
                    <a:pt x="17802" y="8529"/>
                    <a:pt x="14946" y="12818"/>
                  </a:cubicBezTo>
                  <a:cubicBezTo>
                    <a:pt x="14668" y="13232"/>
                    <a:pt x="14435" y="13666"/>
                    <a:pt x="14223" y="14118"/>
                  </a:cubicBezTo>
                  <a:cubicBezTo>
                    <a:pt x="10223" y="22675"/>
                    <a:pt x="10223" y="32565"/>
                    <a:pt x="14223" y="41121"/>
                  </a:cubicBezTo>
                  <a:cubicBezTo>
                    <a:pt x="15735" y="44482"/>
                    <a:pt x="19091" y="46623"/>
                    <a:pt x="22780" y="46566"/>
                  </a:cubicBezTo>
                  <a:close/>
                  <a:moveTo>
                    <a:pt x="77674" y="2117"/>
                  </a:moveTo>
                  <a:lnTo>
                    <a:pt x="87453" y="2117"/>
                  </a:lnTo>
                  <a:lnTo>
                    <a:pt x="32892" y="97793"/>
                  </a:lnTo>
                  <a:lnTo>
                    <a:pt x="22891" y="97793"/>
                  </a:lnTo>
                  <a:close/>
                  <a:moveTo>
                    <a:pt x="87564" y="99793"/>
                  </a:moveTo>
                  <a:cubicBezTo>
                    <a:pt x="84386" y="99830"/>
                    <a:pt x="81241" y="99185"/>
                    <a:pt x="78341" y="97904"/>
                  </a:cubicBezTo>
                  <a:cubicBezTo>
                    <a:pt x="75541" y="96571"/>
                    <a:pt x="73074" y="94636"/>
                    <a:pt x="71118" y="92237"/>
                  </a:cubicBezTo>
                  <a:cubicBezTo>
                    <a:pt x="69018" y="89673"/>
                    <a:pt x="67440" y="86731"/>
                    <a:pt x="66451" y="83570"/>
                  </a:cubicBezTo>
                  <a:cubicBezTo>
                    <a:pt x="64228" y="76063"/>
                    <a:pt x="64228" y="68074"/>
                    <a:pt x="66451" y="60567"/>
                  </a:cubicBezTo>
                  <a:cubicBezTo>
                    <a:pt x="67518" y="57394"/>
                    <a:pt x="69173" y="54452"/>
                    <a:pt x="71340" y="51900"/>
                  </a:cubicBezTo>
                  <a:cubicBezTo>
                    <a:pt x="75418" y="47190"/>
                    <a:pt x="81330" y="44476"/>
                    <a:pt x="87564" y="44455"/>
                  </a:cubicBezTo>
                  <a:cubicBezTo>
                    <a:pt x="90698" y="44435"/>
                    <a:pt x="93809" y="45078"/>
                    <a:pt x="96676" y="46344"/>
                  </a:cubicBezTo>
                  <a:cubicBezTo>
                    <a:pt x="99465" y="47594"/>
                    <a:pt x="101932" y="49454"/>
                    <a:pt x="103899" y="51789"/>
                  </a:cubicBezTo>
                  <a:cubicBezTo>
                    <a:pt x="106010" y="54399"/>
                    <a:pt x="107633" y="57375"/>
                    <a:pt x="108677" y="60567"/>
                  </a:cubicBezTo>
                  <a:cubicBezTo>
                    <a:pt x="109833" y="64160"/>
                    <a:pt x="110433" y="67907"/>
                    <a:pt x="110455" y="71680"/>
                  </a:cubicBezTo>
                  <a:cubicBezTo>
                    <a:pt x="110488" y="75457"/>
                    <a:pt x="109888" y="79212"/>
                    <a:pt x="108677" y="82792"/>
                  </a:cubicBezTo>
                  <a:cubicBezTo>
                    <a:pt x="107688" y="85953"/>
                    <a:pt x="106110" y="88896"/>
                    <a:pt x="104010" y="91459"/>
                  </a:cubicBezTo>
                  <a:cubicBezTo>
                    <a:pt x="102054" y="93858"/>
                    <a:pt x="99587" y="95793"/>
                    <a:pt x="96787" y="97126"/>
                  </a:cubicBezTo>
                  <a:cubicBezTo>
                    <a:pt x="93953" y="98715"/>
                    <a:pt x="90809" y="99663"/>
                    <a:pt x="87564" y="99904"/>
                  </a:cubicBezTo>
                  <a:close/>
                  <a:moveTo>
                    <a:pt x="87564" y="90904"/>
                  </a:moveTo>
                  <a:cubicBezTo>
                    <a:pt x="91309" y="91106"/>
                    <a:pt x="94809" y="89049"/>
                    <a:pt x="96454" y="85681"/>
                  </a:cubicBezTo>
                  <a:cubicBezTo>
                    <a:pt x="100298" y="77051"/>
                    <a:pt x="100298" y="67197"/>
                    <a:pt x="96454" y="58567"/>
                  </a:cubicBezTo>
                  <a:cubicBezTo>
                    <a:pt x="94920" y="55165"/>
                    <a:pt x="91520" y="52988"/>
                    <a:pt x="87786" y="53011"/>
                  </a:cubicBezTo>
                  <a:cubicBezTo>
                    <a:pt x="84108" y="52983"/>
                    <a:pt x="80763" y="55115"/>
                    <a:pt x="79230" y="58456"/>
                  </a:cubicBezTo>
                  <a:cubicBezTo>
                    <a:pt x="77074" y="62680"/>
                    <a:pt x="76041" y="67386"/>
                    <a:pt x="76229" y="72124"/>
                  </a:cubicBezTo>
                  <a:cubicBezTo>
                    <a:pt x="76063" y="76789"/>
                    <a:pt x="77096" y="81417"/>
                    <a:pt x="79230" y="85570"/>
                  </a:cubicBezTo>
                  <a:cubicBezTo>
                    <a:pt x="80708" y="88857"/>
                    <a:pt x="83964" y="90984"/>
                    <a:pt x="87564" y="91015"/>
                  </a:cubicBezTo>
                  <a:close/>
                </a:path>
              </a:pathLst>
            </a:custGeom>
            <a:solidFill>
              <a:srgbClr val="231F20"/>
            </a:solidFill>
            <a:ln w="11107" cap="flat">
              <a:noFill/>
              <a:prstDash val="solid"/>
              <a:miter/>
            </a:ln>
          </p:spPr>
          <p:txBody>
            <a:bodyPr rtlCol="0" anchor="ctr"/>
            <a:lstStyle/>
            <a:p>
              <a:endParaRPr lang="en-GB"/>
            </a:p>
          </p:txBody>
        </p:sp>
      </p:grpSp>
      <p:sp>
        <p:nvSpPr>
          <p:cNvPr id="22" name="Freeform: Shape 21">
            <a:extLst>
              <a:ext uri="{FF2B5EF4-FFF2-40B4-BE49-F238E27FC236}">
                <a16:creationId xmlns:a16="http://schemas.microsoft.com/office/drawing/2014/main" id="{461FC6FC-2141-40A4-8732-27315778DBFF}"/>
              </a:ext>
            </a:extLst>
          </p:cNvPr>
          <p:cNvSpPr/>
          <p:nvPr/>
        </p:nvSpPr>
        <p:spPr>
          <a:xfrm>
            <a:off x="3646429" y="4380555"/>
            <a:ext cx="791508" cy="425047"/>
          </a:xfrm>
          <a:custGeom>
            <a:avLst/>
            <a:gdLst>
              <a:gd name="connsiteX0" fmla="*/ 0 w 791508"/>
              <a:gd name="connsiteY0" fmla="*/ 7 h 425047"/>
              <a:gd name="connsiteX1" fmla="*/ 62339 w 791508"/>
              <a:gd name="connsiteY1" fmla="*/ 7 h 425047"/>
              <a:gd name="connsiteX2" fmla="*/ 78674 w 791508"/>
              <a:gd name="connsiteY2" fmla="*/ 2896 h 425047"/>
              <a:gd name="connsiteX3" fmla="*/ 91342 w 791508"/>
              <a:gd name="connsiteY3" fmla="*/ 11230 h 425047"/>
              <a:gd name="connsiteX4" fmla="*/ 99454 w 791508"/>
              <a:gd name="connsiteY4" fmla="*/ 24120 h 425047"/>
              <a:gd name="connsiteX5" fmla="*/ 102343 w 791508"/>
              <a:gd name="connsiteY5" fmla="*/ 40900 h 425047"/>
              <a:gd name="connsiteX6" fmla="*/ 96787 w 791508"/>
              <a:gd name="connsiteY6" fmla="*/ 64013 h 425047"/>
              <a:gd name="connsiteX7" fmla="*/ 78008 w 791508"/>
              <a:gd name="connsiteY7" fmla="*/ 78014 h 425047"/>
              <a:gd name="connsiteX8" fmla="*/ 87231 w 791508"/>
              <a:gd name="connsiteY8" fmla="*/ 82793 h 425047"/>
              <a:gd name="connsiteX9" fmla="*/ 93342 w 791508"/>
              <a:gd name="connsiteY9" fmla="*/ 90127 h 425047"/>
              <a:gd name="connsiteX10" fmla="*/ 96898 w 791508"/>
              <a:gd name="connsiteY10" fmla="*/ 100350 h 425047"/>
              <a:gd name="connsiteX11" fmla="*/ 98565 w 791508"/>
              <a:gd name="connsiteY11" fmla="*/ 114351 h 425047"/>
              <a:gd name="connsiteX12" fmla="*/ 99787 w 791508"/>
              <a:gd name="connsiteY12" fmla="*/ 129019 h 425047"/>
              <a:gd name="connsiteX13" fmla="*/ 101232 w 791508"/>
              <a:gd name="connsiteY13" fmla="*/ 138576 h 425047"/>
              <a:gd name="connsiteX14" fmla="*/ 102788 w 791508"/>
              <a:gd name="connsiteY14" fmla="*/ 144132 h 425047"/>
              <a:gd name="connsiteX15" fmla="*/ 104677 w 791508"/>
              <a:gd name="connsiteY15" fmla="*/ 146910 h 425047"/>
              <a:gd name="connsiteX16" fmla="*/ 104677 w 791508"/>
              <a:gd name="connsiteY16" fmla="*/ 147910 h 425047"/>
              <a:gd name="connsiteX17" fmla="*/ 85119 w 791508"/>
              <a:gd name="connsiteY17" fmla="*/ 147910 h 425047"/>
              <a:gd name="connsiteX18" fmla="*/ 83341 w 791508"/>
              <a:gd name="connsiteY18" fmla="*/ 144910 h 425047"/>
              <a:gd name="connsiteX19" fmla="*/ 82119 w 791508"/>
              <a:gd name="connsiteY19" fmla="*/ 139131 h 425047"/>
              <a:gd name="connsiteX20" fmla="*/ 81230 w 791508"/>
              <a:gd name="connsiteY20" fmla="*/ 129353 h 425047"/>
              <a:gd name="connsiteX21" fmla="*/ 80230 w 791508"/>
              <a:gd name="connsiteY21" fmla="*/ 114574 h 425047"/>
              <a:gd name="connsiteX22" fmla="*/ 73118 w 791508"/>
              <a:gd name="connsiteY22" fmla="*/ 92349 h 425047"/>
              <a:gd name="connsiteX23" fmla="*/ 53783 w 791508"/>
              <a:gd name="connsiteY23" fmla="*/ 85904 h 425047"/>
              <a:gd name="connsiteX24" fmla="*/ 18335 w 791508"/>
              <a:gd name="connsiteY24" fmla="*/ 85904 h 425047"/>
              <a:gd name="connsiteX25" fmla="*/ 18335 w 791508"/>
              <a:gd name="connsiteY25" fmla="*/ 147799 h 425047"/>
              <a:gd name="connsiteX26" fmla="*/ 0 w 791508"/>
              <a:gd name="connsiteY26" fmla="*/ 147799 h 425047"/>
              <a:gd name="connsiteX27" fmla="*/ 18335 w 791508"/>
              <a:gd name="connsiteY27" fmla="*/ 70236 h 425047"/>
              <a:gd name="connsiteX28" fmla="*/ 56450 w 791508"/>
              <a:gd name="connsiteY28" fmla="*/ 70236 h 425047"/>
              <a:gd name="connsiteX29" fmla="*/ 76785 w 791508"/>
              <a:gd name="connsiteY29" fmla="*/ 63124 h 425047"/>
              <a:gd name="connsiteX30" fmla="*/ 83564 w 791508"/>
              <a:gd name="connsiteY30" fmla="*/ 43900 h 425047"/>
              <a:gd name="connsiteX31" fmla="*/ 77563 w 791508"/>
              <a:gd name="connsiteY31" fmla="*/ 24120 h 425047"/>
              <a:gd name="connsiteX32" fmla="*/ 57339 w 791508"/>
              <a:gd name="connsiteY32" fmla="*/ 17564 h 425047"/>
              <a:gd name="connsiteX33" fmla="*/ 18335 w 791508"/>
              <a:gd name="connsiteY33" fmla="*/ 17564 h 425047"/>
              <a:gd name="connsiteX34" fmla="*/ 163905 w 791508"/>
              <a:gd name="connsiteY34" fmla="*/ 151244 h 425047"/>
              <a:gd name="connsiteX35" fmla="*/ 129346 w 791508"/>
              <a:gd name="connsiteY35" fmla="*/ 134798 h 425047"/>
              <a:gd name="connsiteX36" fmla="*/ 120123 w 791508"/>
              <a:gd name="connsiteY36" fmla="*/ 116907 h 425047"/>
              <a:gd name="connsiteX37" fmla="*/ 117011 w 791508"/>
              <a:gd name="connsiteY37" fmla="*/ 94683 h 425047"/>
              <a:gd name="connsiteX38" fmla="*/ 120345 w 791508"/>
              <a:gd name="connsiteY38" fmla="*/ 72458 h 425047"/>
              <a:gd name="connsiteX39" fmla="*/ 129679 w 791508"/>
              <a:gd name="connsiteY39" fmla="*/ 54568 h 425047"/>
              <a:gd name="connsiteX40" fmla="*/ 143792 w 791508"/>
              <a:gd name="connsiteY40" fmla="*/ 43011 h 425047"/>
              <a:gd name="connsiteX41" fmla="*/ 162682 w 791508"/>
              <a:gd name="connsiteY41" fmla="*/ 38677 h 425047"/>
              <a:gd name="connsiteX42" fmla="*/ 181684 w 791508"/>
              <a:gd name="connsiteY42" fmla="*/ 43011 h 425047"/>
              <a:gd name="connsiteX43" fmla="*/ 196019 w 791508"/>
              <a:gd name="connsiteY43" fmla="*/ 54123 h 425047"/>
              <a:gd name="connsiteX44" fmla="*/ 204909 w 791508"/>
              <a:gd name="connsiteY44" fmla="*/ 73347 h 425047"/>
              <a:gd name="connsiteX45" fmla="*/ 207798 w 791508"/>
              <a:gd name="connsiteY45" fmla="*/ 98239 h 425047"/>
              <a:gd name="connsiteX46" fmla="*/ 134013 w 791508"/>
              <a:gd name="connsiteY46" fmla="*/ 98239 h 425047"/>
              <a:gd name="connsiteX47" fmla="*/ 136680 w 791508"/>
              <a:gd name="connsiteY47" fmla="*/ 112796 h 425047"/>
              <a:gd name="connsiteX48" fmla="*/ 142680 w 791508"/>
              <a:gd name="connsiteY48" fmla="*/ 124574 h 425047"/>
              <a:gd name="connsiteX49" fmla="*/ 151792 w 791508"/>
              <a:gd name="connsiteY49" fmla="*/ 132353 h 425047"/>
              <a:gd name="connsiteX50" fmla="*/ 164127 w 791508"/>
              <a:gd name="connsiteY50" fmla="*/ 135131 h 425047"/>
              <a:gd name="connsiteX51" fmla="*/ 180684 w 791508"/>
              <a:gd name="connsiteY51" fmla="*/ 130242 h 425047"/>
              <a:gd name="connsiteX52" fmla="*/ 189574 w 791508"/>
              <a:gd name="connsiteY52" fmla="*/ 116796 h 425047"/>
              <a:gd name="connsiteX53" fmla="*/ 205909 w 791508"/>
              <a:gd name="connsiteY53" fmla="*/ 116796 h 425047"/>
              <a:gd name="connsiteX54" fmla="*/ 191574 w 791508"/>
              <a:gd name="connsiteY54" fmla="*/ 141021 h 425047"/>
              <a:gd name="connsiteX55" fmla="*/ 163905 w 791508"/>
              <a:gd name="connsiteY55" fmla="*/ 151244 h 425047"/>
              <a:gd name="connsiteX56" fmla="*/ 163016 w 791508"/>
              <a:gd name="connsiteY56" fmla="*/ 53012 h 425047"/>
              <a:gd name="connsiteX57" fmla="*/ 151904 w 791508"/>
              <a:gd name="connsiteY57" fmla="*/ 55457 h 425047"/>
              <a:gd name="connsiteX58" fmla="*/ 143347 w 791508"/>
              <a:gd name="connsiteY58" fmla="*/ 62346 h 425047"/>
              <a:gd name="connsiteX59" fmla="*/ 137569 w 791508"/>
              <a:gd name="connsiteY59" fmla="*/ 72681 h 425047"/>
              <a:gd name="connsiteX60" fmla="*/ 134680 w 791508"/>
              <a:gd name="connsiteY60" fmla="*/ 85904 h 425047"/>
              <a:gd name="connsiteX61" fmla="*/ 190241 w 791508"/>
              <a:gd name="connsiteY61" fmla="*/ 85904 h 425047"/>
              <a:gd name="connsiteX62" fmla="*/ 182573 w 791508"/>
              <a:gd name="connsiteY62" fmla="*/ 61679 h 425047"/>
              <a:gd name="connsiteX63" fmla="*/ 163016 w 791508"/>
              <a:gd name="connsiteY63" fmla="*/ 53123 h 425047"/>
              <a:gd name="connsiteX64" fmla="*/ 217910 w 791508"/>
              <a:gd name="connsiteY64" fmla="*/ 41344 h 425047"/>
              <a:gd name="connsiteX65" fmla="*/ 232689 w 791508"/>
              <a:gd name="connsiteY65" fmla="*/ 41344 h 425047"/>
              <a:gd name="connsiteX66" fmla="*/ 232689 w 791508"/>
              <a:gd name="connsiteY66" fmla="*/ 8008 h 425047"/>
              <a:gd name="connsiteX67" fmla="*/ 249135 w 791508"/>
              <a:gd name="connsiteY67" fmla="*/ 8008 h 425047"/>
              <a:gd name="connsiteX68" fmla="*/ 249135 w 791508"/>
              <a:gd name="connsiteY68" fmla="*/ 41344 h 425047"/>
              <a:gd name="connsiteX69" fmla="*/ 268915 w 791508"/>
              <a:gd name="connsiteY69" fmla="*/ 41344 h 425047"/>
              <a:gd name="connsiteX70" fmla="*/ 268915 w 791508"/>
              <a:gd name="connsiteY70" fmla="*/ 55679 h 425047"/>
              <a:gd name="connsiteX71" fmla="*/ 249024 w 791508"/>
              <a:gd name="connsiteY71" fmla="*/ 55679 h 425047"/>
              <a:gd name="connsiteX72" fmla="*/ 249024 w 791508"/>
              <a:gd name="connsiteY72" fmla="*/ 123241 h 425047"/>
              <a:gd name="connsiteX73" fmla="*/ 251691 w 791508"/>
              <a:gd name="connsiteY73" fmla="*/ 131131 h 425047"/>
              <a:gd name="connsiteX74" fmla="*/ 258914 w 791508"/>
              <a:gd name="connsiteY74" fmla="*/ 133242 h 425047"/>
              <a:gd name="connsiteX75" fmla="*/ 263470 w 791508"/>
              <a:gd name="connsiteY75" fmla="*/ 133242 h 425047"/>
              <a:gd name="connsiteX76" fmla="*/ 267359 w 791508"/>
              <a:gd name="connsiteY76" fmla="*/ 132353 h 425047"/>
              <a:gd name="connsiteX77" fmla="*/ 267359 w 791508"/>
              <a:gd name="connsiteY77" fmla="*/ 147910 h 425047"/>
              <a:gd name="connsiteX78" fmla="*/ 253914 w 791508"/>
              <a:gd name="connsiteY78" fmla="*/ 149688 h 425047"/>
              <a:gd name="connsiteX79" fmla="*/ 238134 w 791508"/>
              <a:gd name="connsiteY79" fmla="*/ 144576 h 425047"/>
              <a:gd name="connsiteX80" fmla="*/ 232022 w 791508"/>
              <a:gd name="connsiteY80" fmla="*/ 127908 h 425047"/>
              <a:gd name="connsiteX81" fmla="*/ 232022 w 791508"/>
              <a:gd name="connsiteY81" fmla="*/ 55679 h 425047"/>
              <a:gd name="connsiteX82" fmla="*/ 217021 w 791508"/>
              <a:gd name="connsiteY82" fmla="*/ 55679 h 425047"/>
              <a:gd name="connsiteX83" fmla="*/ 348145 w 791508"/>
              <a:gd name="connsiteY83" fmla="*/ 148466 h 425047"/>
              <a:gd name="connsiteX84" fmla="*/ 348145 w 791508"/>
              <a:gd name="connsiteY84" fmla="*/ 133464 h 425047"/>
              <a:gd name="connsiteX85" fmla="*/ 336255 w 791508"/>
              <a:gd name="connsiteY85" fmla="*/ 146132 h 425047"/>
              <a:gd name="connsiteX86" fmla="*/ 319142 w 791508"/>
              <a:gd name="connsiteY86" fmla="*/ 150799 h 425047"/>
              <a:gd name="connsiteX87" fmla="*/ 295362 w 791508"/>
              <a:gd name="connsiteY87" fmla="*/ 141465 h 425047"/>
              <a:gd name="connsiteX88" fmla="*/ 286583 w 791508"/>
              <a:gd name="connsiteY88" fmla="*/ 115129 h 425047"/>
              <a:gd name="connsiteX89" fmla="*/ 286583 w 791508"/>
              <a:gd name="connsiteY89" fmla="*/ 41344 h 425047"/>
              <a:gd name="connsiteX90" fmla="*/ 302474 w 791508"/>
              <a:gd name="connsiteY90" fmla="*/ 41344 h 425047"/>
              <a:gd name="connsiteX91" fmla="*/ 302474 w 791508"/>
              <a:gd name="connsiteY91" fmla="*/ 114129 h 425047"/>
              <a:gd name="connsiteX92" fmla="*/ 307919 w 791508"/>
              <a:gd name="connsiteY92" fmla="*/ 129908 h 425047"/>
              <a:gd name="connsiteX93" fmla="*/ 323365 w 791508"/>
              <a:gd name="connsiteY93" fmla="*/ 135687 h 425047"/>
              <a:gd name="connsiteX94" fmla="*/ 333477 w 791508"/>
              <a:gd name="connsiteY94" fmla="*/ 133464 h 425047"/>
              <a:gd name="connsiteX95" fmla="*/ 341033 w 791508"/>
              <a:gd name="connsiteY95" fmla="*/ 127353 h 425047"/>
              <a:gd name="connsiteX96" fmla="*/ 345922 w 791508"/>
              <a:gd name="connsiteY96" fmla="*/ 118129 h 425047"/>
              <a:gd name="connsiteX97" fmla="*/ 347589 w 791508"/>
              <a:gd name="connsiteY97" fmla="*/ 107017 h 425047"/>
              <a:gd name="connsiteX98" fmla="*/ 347589 w 791508"/>
              <a:gd name="connsiteY98" fmla="*/ 41789 h 425047"/>
              <a:gd name="connsiteX99" fmla="*/ 364257 w 791508"/>
              <a:gd name="connsiteY99" fmla="*/ 41789 h 425047"/>
              <a:gd name="connsiteX100" fmla="*/ 364257 w 791508"/>
              <a:gd name="connsiteY100" fmla="*/ 148910 h 425047"/>
              <a:gd name="connsiteX101" fmla="*/ 404150 w 791508"/>
              <a:gd name="connsiteY101" fmla="*/ 60679 h 425047"/>
              <a:gd name="connsiteX102" fmla="*/ 404706 w 791508"/>
              <a:gd name="connsiteY102" fmla="*/ 60679 h 425047"/>
              <a:gd name="connsiteX103" fmla="*/ 415818 w 791508"/>
              <a:gd name="connsiteY103" fmla="*/ 45567 h 425047"/>
              <a:gd name="connsiteX104" fmla="*/ 432597 w 791508"/>
              <a:gd name="connsiteY104" fmla="*/ 39900 h 425047"/>
              <a:gd name="connsiteX105" fmla="*/ 435931 w 791508"/>
              <a:gd name="connsiteY105" fmla="*/ 39900 h 425047"/>
              <a:gd name="connsiteX106" fmla="*/ 438709 w 791508"/>
              <a:gd name="connsiteY106" fmla="*/ 40789 h 425047"/>
              <a:gd name="connsiteX107" fmla="*/ 438709 w 791508"/>
              <a:gd name="connsiteY107" fmla="*/ 58346 h 425047"/>
              <a:gd name="connsiteX108" fmla="*/ 435487 w 791508"/>
              <a:gd name="connsiteY108" fmla="*/ 57568 h 425047"/>
              <a:gd name="connsiteX109" fmla="*/ 431931 w 791508"/>
              <a:gd name="connsiteY109" fmla="*/ 57568 h 425047"/>
              <a:gd name="connsiteX110" fmla="*/ 412596 w 791508"/>
              <a:gd name="connsiteY110" fmla="*/ 66347 h 425047"/>
              <a:gd name="connsiteX111" fmla="*/ 406595 w 791508"/>
              <a:gd name="connsiteY111" fmla="*/ 76459 h 425047"/>
              <a:gd name="connsiteX112" fmla="*/ 404373 w 791508"/>
              <a:gd name="connsiteY112" fmla="*/ 90016 h 425047"/>
              <a:gd name="connsiteX113" fmla="*/ 404373 w 791508"/>
              <a:gd name="connsiteY113" fmla="*/ 148355 h 425047"/>
              <a:gd name="connsiteX114" fmla="*/ 388260 w 791508"/>
              <a:gd name="connsiteY114" fmla="*/ 148355 h 425047"/>
              <a:gd name="connsiteX115" fmla="*/ 388260 w 791508"/>
              <a:gd name="connsiteY115" fmla="*/ 41233 h 425047"/>
              <a:gd name="connsiteX116" fmla="*/ 404706 w 791508"/>
              <a:gd name="connsiteY116" fmla="*/ 41233 h 425047"/>
              <a:gd name="connsiteX117" fmla="*/ 472046 w 791508"/>
              <a:gd name="connsiteY117" fmla="*/ 56457 h 425047"/>
              <a:gd name="connsiteX118" fmla="*/ 484603 w 791508"/>
              <a:gd name="connsiteY118" fmla="*/ 43567 h 425047"/>
              <a:gd name="connsiteX119" fmla="*/ 502493 w 791508"/>
              <a:gd name="connsiteY119" fmla="*/ 38788 h 425047"/>
              <a:gd name="connsiteX120" fmla="*/ 526273 w 791508"/>
              <a:gd name="connsiteY120" fmla="*/ 47678 h 425047"/>
              <a:gd name="connsiteX121" fmla="*/ 535274 w 791508"/>
              <a:gd name="connsiteY121" fmla="*/ 73459 h 425047"/>
              <a:gd name="connsiteX122" fmla="*/ 535274 w 791508"/>
              <a:gd name="connsiteY122" fmla="*/ 148243 h 425047"/>
              <a:gd name="connsiteX123" fmla="*/ 518717 w 791508"/>
              <a:gd name="connsiteY123" fmla="*/ 148243 h 425047"/>
              <a:gd name="connsiteX124" fmla="*/ 518717 w 791508"/>
              <a:gd name="connsiteY124" fmla="*/ 75570 h 425047"/>
              <a:gd name="connsiteX125" fmla="*/ 501637 w 791508"/>
              <a:gd name="connsiteY125" fmla="*/ 54012 h 425047"/>
              <a:gd name="connsiteX126" fmla="*/ 501604 w 791508"/>
              <a:gd name="connsiteY126" fmla="*/ 54012 h 425047"/>
              <a:gd name="connsiteX127" fmla="*/ 497604 w 791508"/>
              <a:gd name="connsiteY127" fmla="*/ 54012 h 425047"/>
              <a:gd name="connsiteX128" fmla="*/ 479157 w 791508"/>
              <a:gd name="connsiteY128" fmla="*/ 62013 h 425047"/>
              <a:gd name="connsiteX129" fmla="*/ 473935 w 791508"/>
              <a:gd name="connsiteY129" fmla="*/ 71236 h 425047"/>
              <a:gd name="connsiteX130" fmla="*/ 472046 w 791508"/>
              <a:gd name="connsiteY130" fmla="*/ 83015 h 425047"/>
              <a:gd name="connsiteX131" fmla="*/ 472046 w 791508"/>
              <a:gd name="connsiteY131" fmla="*/ 148243 h 425047"/>
              <a:gd name="connsiteX132" fmla="*/ 455377 w 791508"/>
              <a:gd name="connsiteY132" fmla="*/ 148243 h 425047"/>
              <a:gd name="connsiteX133" fmla="*/ 455377 w 791508"/>
              <a:gd name="connsiteY133" fmla="*/ 41122 h 425047"/>
              <a:gd name="connsiteX134" fmla="*/ 471823 w 791508"/>
              <a:gd name="connsiteY134" fmla="*/ 41122 h 425047"/>
              <a:gd name="connsiteX135" fmla="*/ 646951 w 791508"/>
              <a:gd name="connsiteY135" fmla="*/ 151244 h 425047"/>
              <a:gd name="connsiteX136" fmla="*/ 612615 w 791508"/>
              <a:gd name="connsiteY136" fmla="*/ 134798 h 425047"/>
              <a:gd name="connsiteX137" fmla="*/ 603169 w 791508"/>
              <a:gd name="connsiteY137" fmla="*/ 116907 h 425047"/>
              <a:gd name="connsiteX138" fmla="*/ 603169 w 791508"/>
              <a:gd name="connsiteY138" fmla="*/ 72458 h 425047"/>
              <a:gd name="connsiteX139" fmla="*/ 612615 w 791508"/>
              <a:gd name="connsiteY139" fmla="*/ 54568 h 425047"/>
              <a:gd name="connsiteX140" fmla="*/ 673410 w 791508"/>
              <a:gd name="connsiteY140" fmla="*/ 46800 h 425047"/>
              <a:gd name="connsiteX141" fmla="*/ 681177 w 791508"/>
              <a:gd name="connsiteY141" fmla="*/ 54568 h 425047"/>
              <a:gd name="connsiteX142" fmla="*/ 691400 w 791508"/>
              <a:gd name="connsiteY142" fmla="*/ 73459 h 425047"/>
              <a:gd name="connsiteX143" fmla="*/ 694623 w 791508"/>
              <a:gd name="connsiteY143" fmla="*/ 95683 h 425047"/>
              <a:gd name="connsiteX144" fmla="*/ 691400 w 791508"/>
              <a:gd name="connsiteY144" fmla="*/ 117907 h 425047"/>
              <a:gd name="connsiteX145" fmla="*/ 682066 w 791508"/>
              <a:gd name="connsiteY145" fmla="*/ 135798 h 425047"/>
              <a:gd name="connsiteX146" fmla="*/ 646951 w 791508"/>
              <a:gd name="connsiteY146" fmla="*/ 151244 h 425047"/>
              <a:gd name="connsiteX147" fmla="*/ 646951 w 791508"/>
              <a:gd name="connsiteY147" fmla="*/ 136131 h 425047"/>
              <a:gd name="connsiteX148" fmla="*/ 659953 w 791508"/>
              <a:gd name="connsiteY148" fmla="*/ 132909 h 425047"/>
              <a:gd name="connsiteX149" fmla="*/ 669287 w 791508"/>
              <a:gd name="connsiteY149" fmla="*/ 124130 h 425047"/>
              <a:gd name="connsiteX150" fmla="*/ 674954 w 791508"/>
              <a:gd name="connsiteY150" fmla="*/ 111129 h 425047"/>
              <a:gd name="connsiteX151" fmla="*/ 674954 w 791508"/>
              <a:gd name="connsiteY151" fmla="*/ 78681 h 425047"/>
              <a:gd name="connsiteX152" fmla="*/ 669287 w 791508"/>
              <a:gd name="connsiteY152" fmla="*/ 65458 h 425047"/>
              <a:gd name="connsiteX153" fmla="*/ 633950 w 791508"/>
              <a:gd name="connsiteY153" fmla="*/ 56568 h 425047"/>
              <a:gd name="connsiteX154" fmla="*/ 624505 w 791508"/>
              <a:gd name="connsiteY154" fmla="*/ 65458 h 425047"/>
              <a:gd name="connsiteX155" fmla="*/ 618838 w 791508"/>
              <a:gd name="connsiteY155" fmla="*/ 78681 h 425047"/>
              <a:gd name="connsiteX156" fmla="*/ 618838 w 791508"/>
              <a:gd name="connsiteY156" fmla="*/ 111129 h 425047"/>
              <a:gd name="connsiteX157" fmla="*/ 624505 w 791508"/>
              <a:gd name="connsiteY157" fmla="*/ 124130 h 425047"/>
              <a:gd name="connsiteX158" fmla="*/ 633950 w 791508"/>
              <a:gd name="connsiteY158" fmla="*/ 132909 h 425047"/>
              <a:gd name="connsiteX159" fmla="*/ 646951 w 791508"/>
              <a:gd name="connsiteY159" fmla="*/ 136242 h 425047"/>
              <a:gd name="connsiteX160" fmla="*/ 728404 w 791508"/>
              <a:gd name="connsiteY160" fmla="*/ 56457 h 425047"/>
              <a:gd name="connsiteX161" fmla="*/ 728959 w 791508"/>
              <a:gd name="connsiteY161" fmla="*/ 56457 h 425047"/>
              <a:gd name="connsiteX162" fmla="*/ 741516 w 791508"/>
              <a:gd name="connsiteY162" fmla="*/ 43567 h 425047"/>
              <a:gd name="connsiteX163" fmla="*/ 759407 w 791508"/>
              <a:gd name="connsiteY163" fmla="*/ 38788 h 425047"/>
              <a:gd name="connsiteX164" fmla="*/ 783187 w 791508"/>
              <a:gd name="connsiteY164" fmla="*/ 47678 h 425047"/>
              <a:gd name="connsiteX165" fmla="*/ 791410 w 791508"/>
              <a:gd name="connsiteY165" fmla="*/ 73459 h 425047"/>
              <a:gd name="connsiteX166" fmla="*/ 791410 w 791508"/>
              <a:gd name="connsiteY166" fmla="*/ 148243 h 425047"/>
              <a:gd name="connsiteX167" fmla="*/ 774853 w 791508"/>
              <a:gd name="connsiteY167" fmla="*/ 148243 h 425047"/>
              <a:gd name="connsiteX168" fmla="*/ 774853 w 791508"/>
              <a:gd name="connsiteY168" fmla="*/ 75570 h 425047"/>
              <a:gd name="connsiteX169" fmla="*/ 769186 w 791508"/>
              <a:gd name="connsiteY169" fmla="*/ 59679 h 425047"/>
              <a:gd name="connsiteX170" fmla="*/ 753740 w 791508"/>
              <a:gd name="connsiteY170" fmla="*/ 54012 h 425047"/>
              <a:gd name="connsiteX171" fmla="*/ 743405 w 791508"/>
              <a:gd name="connsiteY171" fmla="*/ 56123 h 425047"/>
              <a:gd name="connsiteX172" fmla="*/ 735293 w 791508"/>
              <a:gd name="connsiteY172" fmla="*/ 62013 h 425047"/>
              <a:gd name="connsiteX173" fmla="*/ 729960 w 791508"/>
              <a:gd name="connsiteY173" fmla="*/ 71236 h 425047"/>
              <a:gd name="connsiteX174" fmla="*/ 728182 w 791508"/>
              <a:gd name="connsiteY174" fmla="*/ 83015 h 425047"/>
              <a:gd name="connsiteX175" fmla="*/ 728182 w 791508"/>
              <a:gd name="connsiteY175" fmla="*/ 148243 h 425047"/>
              <a:gd name="connsiteX176" fmla="*/ 711513 w 791508"/>
              <a:gd name="connsiteY176" fmla="*/ 148243 h 425047"/>
              <a:gd name="connsiteX177" fmla="*/ 711513 w 791508"/>
              <a:gd name="connsiteY177" fmla="*/ 41122 h 425047"/>
              <a:gd name="connsiteX178" fmla="*/ 727959 w 791508"/>
              <a:gd name="connsiteY178" fmla="*/ 41122 h 425047"/>
              <a:gd name="connsiteX179" fmla="*/ 172239 w 791508"/>
              <a:gd name="connsiteY179" fmla="*/ 239363 h 425047"/>
              <a:gd name="connsiteX180" fmla="*/ 266915 w 791508"/>
              <a:gd name="connsiteY180" fmla="*/ 239363 h 425047"/>
              <a:gd name="connsiteX181" fmla="*/ 266915 w 791508"/>
              <a:gd name="connsiteY181" fmla="*/ 257254 h 425047"/>
              <a:gd name="connsiteX182" fmla="*/ 190463 w 791508"/>
              <a:gd name="connsiteY182" fmla="*/ 257254 h 425047"/>
              <a:gd name="connsiteX183" fmla="*/ 190463 w 791508"/>
              <a:gd name="connsiteY183" fmla="*/ 301703 h 425047"/>
              <a:gd name="connsiteX184" fmla="*/ 259581 w 791508"/>
              <a:gd name="connsiteY184" fmla="*/ 301703 h 425047"/>
              <a:gd name="connsiteX185" fmla="*/ 259581 w 791508"/>
              <a:gd name="connsiteY185" fmla="*/ 318704 h 425047"/>
              <a:gd name="connsiteX186" fmla="*/ 190463 w 791508"/>
              <a:gd name="connsiteY186" fmla="*/ 318704 h 425047"/>
              <a:gd name="connsiteX187" fmla="*/ 190463 w 791508"/>
              <a:gd name="connsiteY187" fmla="*/ 368709 h 425047"/>
              <a:gd name="connsiteX188" fmla="*/ 269137 w 791508"/>
              <a:gd name="connsiteY188" fmla="*/ 368709 h 425047"/>
              <a:gd name="connsiteX189" fmla="*/ 269137 w 791508"/>
              <a:gd name="connsiteY189" fmla="*/ 387489 h 425047"/>
              <a:gd name="connsiteX190" fmla="*/ 172461 w 791508"/>
              <a:gd name="connsiteY190" fmla="*/ 387489 h 425047"/>
              <a:gd name="connsiteX191" fmla="*/ 353701 w 791508"/>
              <a:gd name="connsiteY191" fmla="*/ 391489 h 425047"/>
              <a:gd name="connsiteX192" fmla="*/ 353701 w 791508"/>
              <a:gd name="connsiteY192" fmla="*/ 373487 h 425047"/>
              <a:gd name="connsiteX193" fmla="*/ 341033 w 791508"/>
              <a:gd name="connsiteY193" fmla="*/ 386377 h 425047"/>
              <a:gd name="connsiteX194" fmla="*/ 323698 w 791508"/>
              <a:gd name="connsiteY194" fmla="*/ 390822 h 425047"/>
              <a:gd name="connsiteX195" fmla="*/ 293028 w 791508"/>
              <a:gd name="connsiteY195" fmla="*/ 375488 h 425047"/>
              <a:gd name="connsiteX196" fmla="*/ 284694 w 791508"/>
              <a:gd name="connsiteY196" fmla="*/ 357708 h 425047"/>
              <a:gd name="connsiteX197" fmla="*/ 281805 w 791508"/>
              <a:gd name="connsiteY197" fmla="*/ 334373 h 425047"/>
              <a:gd name="connsiteX198" fmla="*/ 284916 w 791508"/>
              <a:gd name="connsiteY198" fmla="*/ 310704 h 425047"/>
              <a:gd name="connsiteX199" fmla="*/ 293584 w 791508"/>
              <a:gd name="connsiteY199" fmla="*/ 292924 h 425047"/>
              <a:gd name="connsiteX200" fmla="*/ 323253 w 791508"/>
              <a:gd name="connsiteY200" fmla="*/ 277923 h 425047"/>
              <a:gd name="connsiteX201" fmla="*/ 341144 w 791508"/>
              <a:gd name="connsiteY201" fmla="*/ 282812 h 425047"/>
              <a:gd name="connsiteX202" fmla="*/ 353256 w 791508"/>
              <a:gd name="connsiteY202" fmla="*/ 296480 h 425047"/>
              <a:gd name="connsiteX203" fmla="*/ 353256 w 791508"/>
              <a:gd name="connsiteY203" fmla="*/ 280478 h 425047"/>
              <a:gd name="connsiteX204" fmla="*/ 369591 w 791508"/>
              <a:gd name="connsiteY204" fmla="*/ 280478 h 425047"/>
              <a:gd name="connsiteX205" fmla="*/ 369591 w 791508"/>
              <a:gd name="connsiteY205" fmla="*/ 423937 h 425047"/>
              <a:gd name="connsiteX206" fmla="*/ 353145 w 791508"/>
              <a:gd name="connsiteY206" fmla="*/ 423937 h 425047"/>
              <a:gd name="connsiteX207" fmla="*/ 324698 w 791508"/>
              <a:gd name="connsiteY207" fmla="*/ 375599 h 425047"/>
              <a:gd name="connsiteX208" fmla="*/ 338255 w 791508"/>
              <a:gd name="connsiteY208" fmla="*/ 372487 h 425047"/>
              <a:gd name="connsiteX209" fmla="*/ 347367 w 791508"/>
              <a:gd name="connsiteY209" fmla="*/ 363931 h 425047"/>
              <a:gd name="connsiteX210" fmla="*/ 352479 w 791508"/>
              <a:gd name="connsiteY210" fmla="*/ 351152 h 425047"/>
              <a:gd name="connsiteX211" fmla="*/ 354145 w 791508"/>
              <a:gd name="connsiteY211" fmla="*/ 334817 h 425047"/>
              <a:gd name="connsiteX212" fmla="*/ 352256 w 791508"/>
              <a:gd name="connsiteY212" fmla="*/ 318371 h 425047"/>
              <a:gd name="connsiteX213" fmla="*/ 346922 w 791508"/>
              <a:gd name="connsiteY213" fmla="*/ 305259 h 425047"/>
              <a:gd name="connsiteX214" fmla="*/ 337699 w 791508"/>
              <a:gd name="connsiteY214" fmla="*/ 296813 h 425047"/>
              <a:gd name="connsiteX215" fmla="*/ 324587 w 791508"/>
              <a:gd name="connsiteY215" fmla="*/ 293813 h 425047"/>
              <a:gd name="connsiteX216" fmla="*/ 313475 w 791508"/>
              <a:gd name="connsiteY216" fmla="*/ 296925 h 425047"/>
              <a:gd name="connsiteX217" fmla="*/ 305252 w 791508"/>
              <a:gd name="connsiteY217" fmla="*/ 305481 h 425047"/>
              <a:gd name="connsiteX218" fmla="*/ 300251 w 791508"/>
              <a:gd name="connsiteY218" fmla="*/ 318482 h 425047"/>
              <a:gd name="connsiteX219" fmla="*/ 300251 w 791508"/>
              <a:gd name="connsiteY219" fmla="*/ 351152 h 425047"/>
              <a:gd name="connsiteX220" fmla="*/ 305252 w 791508"/>
              <a:gd name="connsiteY220" fmla="*/ 363931 h 425047"/>
              <a:gd name="connsiteX221" fmla="*/ 313475 w 791508"/>
              <a:gd name="connsiteY221" fmla="*/ 372487 h 425047"/>
              <a:gd name="connsiteX222" fmla="*/ 324698 w 791508"/>
              <a:gd name="connsiteY222" fmla="*/ 375599 h 425047"/>
              <a:gd name="connsiteX223" fmla="*/ 454933 w 791508"/>
              <a:gd name="connsiteY223" fmla="*/ 387489 h 425047"/>
              <a:gd name="connsiteX224" fmla="*/ 454933 w 791508"/>
              <a:gd name="connsiteY224" fmla="*/ 372487 h 425047"/>
              <a:gd name="connsiteX225" fmla="*/ 442932 w 791508"/>
              <a:gd name="connsiteY225" fmla="*/ 385155 h 425047"/>
              <a:gd name="connsiteX226" fmla="*/ 425819 w 791508"/>
              <a:gd name="connsiteY226" fmla="*/ 389933 h 425047"/>
              <a:gd name="connsiteX227" fmla="*/ 402039 w 791508"/>
              <a:gd name="connsiteY227" fmla="*/ 380488 h 425047"/>
              <a:gd name="connsiteX228" fmla="*/ 393260 w 791508"/>
              <a:gd name="connsiteY228" fmla="*/ 354152 h 425047"/>
              <a:gd name="connsiteX229" fmla="*/ 393260 w 791508"/>
              <a:gd name="connsiteY229" fmla="*/ 280367 h 425047"/>
              <a:gd name="connsiteX230" fmla="*/ 409929 w 791508"/>
              <a:gd name="connsiteY230" fmla="*/ 280367 h 425047"/>
              <a:gd name="connsiteX231" fmla="*/ 409929 w 791508"/>
              <a:gd name="connsiteY231" fmla="*/ 353152 h 425047"/>
              <a:gd name="connsiteX232" fmla="*/ 415374 w 791508"/>
              <a:gd name="connsiteY232" fmla="*/ 369043 h 425047"/>
              <a:gd name="connsiteX233" fmla="*/ 430931 w 791508"/>
              <a:gd name="connsiteY233" fmla="*/ 374710 h 425047"/>
              <a:gd name="connsiteX234" fmla="*/ 448488 w 791508"/>
              <a:gd name="connsiteY234" fmla="*/ 366487 h 425047"/>
              <a:gd name="connsiteX235" fmla="*/ 453377 w 791508"/>
              <a:gd name="connsiteY235" fmla="*/ 357153 h 425047"/>
              <a:gd name="connsiteX236" fmla="*/ 455044 w 791508"/>
              <a:gd name="connsiteY236" fmla="*/ 346040 h 425047"/>
              <a:gd name="connsiteX237" fmla="*/ 455044 w 791508"/>
              <a:gd name="connsiteY237" fmla="*/ 280812 h 425047"/>
              <a:gd name="connsiteX238" fmla="*/ 471712 w 791508"/>
              <a:gd name="connsiteY238" fmla="*/ 280812 h 425047"/>
              <a:gd name="connsiteX239" fmla="*/ 471712 w 791508"/>
              <a:gd name="connsiteY239" fmla="*/ 387933 h 425047"/>
              <a:gd name="connsiteX240" fmla="*/ 493937 w 791508"/>
              <a:gd name="connsiteY240" fmla="*/ 239363 h 425047"/>
              <a:gd name="connsiteX241" fmla="*/ 511272 w 791508"/>
              <a:gd name="connsiteY241" fmla="*/ 239363 h 425047"/>
              <a:gd name="connsiteX242" fmla="*/ 511272 w 791508"/>
              <a:gd name="connsiteY242" fmla="*/ 260921 h 425047"/>
              <a:gd name="connsiteX243" fmla="*/ 493937 w 791508"/>
              <a:gd name="connsiteY243" fmla="*/ 260921 h 425047"/>
              <a:gd name="connsiteX244" fmla="*/ 493937 w 791508"/>
              <a:gd name="connsiteY244" fmla="*/ 280590 h 425047"/>
              <a:gd name="connsiteX245" fmla="*/ 510494 w 791508"/>
              <a:gd name="connsiteY245" fmla="*/ 280590 h 425047"/>
              <a:gd name="connsiteX246" fmla="*/ 510494 w 791508"/>
              <a:gd name="connsiteY246" fmla="*/ 387489 h 425047"/>
              <a:gd name="connsiteX247" fmla="*/ 493826 w 791508"/>
              <a:gd name="connsiteY247" fmla="*/ 387489 h 425047"/>
              <a:gd name="connsiteX248" fmla="*/ 527940 w 791508"/>
              <a:gd name="connsiteY248" fmla="*/ 280590 h 425047"/>
              <a:gd name="connsiteX249" fmla="*/ 542942 w 791508"/>
              <a:gd name="connsiteY249" fmla="*/ 280590 h 425047"/>
              <a:gd name="connsiteX250" fmla="*/ 542942 w 791508"/>
              <a:gd name="connsiteY250" fmla="*/ 247253 h 425047"/>
              <a:gd name="connsiteX251" fmla="*/ 559499 w 791508"/>
              <a:gd name="connsiteY251" fmla="*/ 247253 h 425047"/>
              <a:gd name="connsiteX252" fmla="*/ 559499 w 791508"/>
              <a:gd name="connsiteY252" fmla="*/ 280590 h 425047"/>
              <a:gd name="connsiteX253" fmla="*/ 579390 w 791508"/>
              <a:gd name="connsiteY253" fmla="*/ 280590 h 425047"/>
              <a:gd name="connsiteX254" fmla="*/ 579390 w 791508"/>
              <a:gd name="connsiteY254" fmla="*/ 295035 h 425047"/>
              <a:gd name="connsiteX255" fmla="*/ 559499 w 791508"/>
              <a:gd name="connsiteY255" fmla="*/ 295035 h 425047"/>
              <a:gd name="connsiteX256" fmla="*/ 559499 w 791508"/>
              <a:gd name="connsiteY256" fmla="*/ 362375 h 425047"/>
              <a:gd name="connsiteX257" fmla="*/ 562055 w 791508"/>
              <a:gd name="connsiteY257" fmla="*/ 370265 h 425047"/>
              <a:gd name="connsiteX258" fmla="*/ 569277 w 791508"/>
              <a:gd name="connsiteY258" fmla="*/ 372376 h 425047"/>
              <a:gd name="connsiteX259" fmla="*/ 573944 w 791508"/>
              <a:gd name="connsiteY259" fmla="*/ 372376 h 425047"/>
              <a:gd name="connsiteX260" fmla="*/ 577722 w 791508"/>
              <a:gd name="connsiteY260" fmla="*/ 371487 h 425047"/>
              <a:gd name="connsiteX261" fmla="*/ 578278 w 791508"/>
              <a:gd name="connsiteY261" fmla="*/ 371487 h 425047"/>
              <a:gd name="connsiteX262" fmla="*/ 578278 w 791508"/>
              <a:gd name="connsiteY262" fmla="*/ 387489 h 425047"/>
              <a:gd name="connsiteX263" fmla="*/ 564833 w 791508"/>
              <a:gd name="connsiteY263" fmla="*/ 389267 h 425047"/>
              <a:gd name="connsiteX264" fmla="*/ 549053 w 791508"/>
              <a:gd name="connsiteY264" fmla="*/ 384155 h 425047"/>
              <a:gd name="connsiteX265" fmla="*/ 542942 w 791508"/>
              <a:gd name="connsiteY265" fmla="*/ 367598 h 425047"/>
              <a:gd name="connsiteX266" fmla="*/ 542942 w 791508"/>
              <a:gd name="connsiteY266" fmla="*/ 295813 h 425047"/>
              <a:gd name="connsiteX267" fmla="*/ 527940 w 791508"/>
              <a:gd name="connsiteY267" fmla="*/ 295813 h 425047"/>
              <a:gd name="connsiteX268" fmla="*/ 608503 w 791508"/>
              <a:gd name="connsiteY268" fmla="*/ 425048 h 425047"/>
              <a:gd name="connsiteX269" fmla="*/ 600391 w 791508"/>
              <a:gd name="connsiteY269" fmla="*/ 424381 h 425047"/>
              <a:gd name="connsiteX270" fmla="*/ 594391 w 791508"/>
              <a:gd name="connsiteY270" fmla="*/ 422825 h 425047"/>
              <a:gd name="connsiteX271" fmla="*/ 594391 w 791508"/>
              <a:gd name="connsiteY271" fmla="*/ 406824 h 425047"/>
              <a:gd name="connsiteX272" fmla="*/ 595169 w 791508"/>
              <a:gd name="connsiteY272" fmla="*/ 406824 h 425047"/>
              <a:gd name="connsiteX273" fmla="*/ 599280 w 791508"/>
              <a:gd name="connsiteY273" fmla="*/ 408380 h 425047"/>
              <a:gd name="connsiteX274" fmla="*/ 605170 w 791508"/>
              <a:gd name="connsiteY274" fmla="*/ 408380 h 425047"/>
              <a:gd name="connsiteX275" fmla="*/ 613615 w 791508"/>
              <a:gd name="connsiteY275" fmla="*/ 405713 h 425047"/>
              <a:gd name="connsiteX276" fmla="*/ 619504 w 791508"/>
              <a:gd name="connsiteY276" fmla="*/ 395490 h 425047"/>
              <a:gd name="connsiteX277" fmla="*/ 620060 w 791508"/>
              <a:gd name="connsiteY277" fmla="*/ 393378 h 425047"/>
              <a:gd name="connsiteX278" fmla="*/ 621282 w 791508"/>
              <a:gd name="connsiteY278" fmla="*/ 389044 h 425047"/>
              <a:gd name="connsiteX279" fmla="*/ 622505 w 791508"/>
              <a:gd name="connsiteY279" fmla="*/ 384488 h 425047"/>
              <a:gd name="connsiteX280" fmla="*/ 622505 w 791508"/>
              <a:gd name="connsiteY280" fmla="*/ 381933 h 425047"/>
              <a:gd name="connsiteX281" fmla="*/ 585834 w 791508"/>
              <a:gd name="connsiteY281" fmla="*/ 280145 h 425047"/>
              <a:gd name="connsiteX282" fmla="*/ 603947 w 791508"/>
              <a:gd name="connsiteY282" fmla="*/ 280145 h 425047"/>
              <a:gd name="connsiteX283" fmla="*/ 624727 w 791508"/>
              <a:gd name="connsiteY283" fmla="*/ 340151 h 425047"/>
              <a:gd name="connsiteX284" fmla="*/ 627616 w 791508"/>
              <a:gd name="connsiteY284" fmla="*/ 349707 h 425047"/>
              <a:gd name="connsiteX285" fmla="*/ 630283 w 791508"/>
              <a:gd name="connsiteY285" fmla="*/ 359153 h 425047"/>
              <a:gd name="connsiteX286" fmla="*/ 632728 w 791508"/>
              <a:gd name="connsiteY286" fmla="*/ 369043 h 425047"/>
              <a:gd name="connsiteX287" fmla="*/ 635395 w 791508"/>
              <a:gd name="connsiteY287" fmla="*/ 359153 h 425047"/>
              <a:gd name="connsiteX288" fmla="*/ 638062 w 791508"/>
              <a:gd name="connsiteY288" fmla="*/ 349707 h 425047"/>
              <a:gd name="connsiteX289" fmla="*/ 640951 w 791508"/>
              <a:gd name="connsiteY289" fmla="*/ 340151 h 425047"/>
              <a:gd name="connsiteX290" fmla="*/ 660064 w 791508"/>
              <a:gd name="connsiteY290" fmla="*/ 280701 h 425047"/>
              <a:gd name="connsiteX291" fmla="*/ 677177 w 791508"/>
              <a:gd name="connsiteY291" fmla="*/ 280701 h 425047"/>
              <a:gd name="connsiteX292" fmla="*/ 636284 w 791508"/>
              <a:gd name="connsiteY292" fmla="*/ 397601 h 425047"/>
              <a:gd name="connsiteX293" fmla="*/ 630283 w 791508"/>
              <a:gd name="connsiteY293" fmla="*/ 411380 h 425047"/>
              <a:gd name="connsiteX294" fmla="*/ 624060 w 791508"/>
              <a:gd name="connsiteY294" fmla="*/ 419825 h 425047"/>
              <a:gd name="connsiteX295" fmla="*/ 616838 w 791508"/>
              <a:gd name="connsiteY295" fmla="*/ 424048 h 425047"/>
              <a:gd name="connsiteX296" fmla="*/ 608503 w 791508"/>
              <a:gd name="connsiteY296" fmla="*/ 425048 h 4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791508" h="425047">
                <a:moveTo>
                  <a:pt x="0" y="7"/>
                </a:moveTo>
                <a:lnTo>
                  <a:pt x="62339" y="7"/>
                </a:lnTo>
                <a:cubicBezTo>
                  <a:pt x="67918" y="-93"/>
                  <a:pt x="73463" y="885"/>
                  <a:pt x="78674" y="2896"/>
                </a:cubicBezTo>
                <a:cubicBezTo>
                  <a:pt x="83408" y="4807"/>
                  <a:pt x="87709" y="7641"/>
                  <a:pt x="91342" y="11230"/>
                </a:cubicBezTo>
                <a:cubicBezTo>
                  <a:pt x="94909" y="14919"/>
                  <a:pt x="97665" y="19309"/>
                  <a:pt x="99454" y="24120"/>
                </a:cubicBezTo>
                <a:cubicBezTo>
                  <a:pt x="101410" y="29499"/>
                  <a:pt x="102388" y="35177"/>
                  <a:pt x="102343" y="40900"/>
                </a:cubicBezTo>
                <a:cubicBezTo>
                  <a:pt x="102577" y="48956"/>
                  <a:pt x="100665" y="56935"/>
                  <a:pt x="96787" y="64013"/>
                </a:cubicBezTo>
                <a:cubicBezTo>
                  <a:pt x="92431" y="70803"/>
                  <a:pt x="85753" y="75770"/>
                  <a:pt x="78008" y="78014"/>
                </a:cubicBezTo>
                <a:cubicBezTo>
                  <a:pt x="81319" y="79092"/>
                  <a:pt x="84441" y="80704"/>
                  <a:pt x="87231" y="82793"/>
                </a:cubicBezTo>
                <a:cubicBezTo>
                  <a:pt x="89753" y="84782"/>
                  <a:pt x="91842" y="87282"/>
                  <a:pt x="93342" y="90127"/>
                </a:cubicBezTo>
                <a:cubicBezTo>
                  <a:pt x="95020" y="93338"/>
                  <a:pt x="96220" y="96783"/>
                  <a:pt x="96898" y="100350"/>
                </a:cubicBezTo>
                <a:cubicBezTo>
                  <a:pt x="97787" y="104973"/>
                  <a:pt x="98343" y="109651"/>
                  <a:pt x="98565" y="114351"/>
                </a:cubicBezTo>
                <a:cubicBezTo>
                  <a:pt x="98654" y="119263"/>
                  <a:pt x="99054" y="124163"/>
                  <a:pt x="99787" y="129019"/>
                </a:cubicBezTo>
                <a:cubicBezTo>
                  <a:pt x="99787" y="132575"/>
                  <a:pt x="100788" y="136131"/>
                  <a:pt x="101232" y="138576"/>
                </a:cubicBezTo>
                <a:cubicBezTo>
                  <a:pt x="101532" y="140487"/>
                  <a:pt x="102054" y="142343"/>
                  <a:pt x="102788" y="144132"/>
                </a:cubicBezTo>
                <a:cubicBezTo>
                  <a:pt x="103132" y="145221"/>
                  <a:pt x="103788" y="146188"/>
                  <a:pt x="104677" y="146910"/>
                </a:cubicBezTo>
                <a:lnTo>
                  <a:pt x="104677" y="147910"/>
                </a:lnTo>
                <a:lnTo>
                  <a:pt x="85119" y="147910"/>
                </a:lnTo>
                <a:cubicBezTo>
                  <a:pt x="84319" y="147043"/>
                  <a:pt x="83708" y="146021"/>
                  <a:pt x="83341" y="144910"/>
                </a:cubicBezTo>
                <a:cubicBezTo>
                  <a:pt x="82764" y="143021"/>
                  <a:pt x="82352" y="141087"/>
                  <a:pt x="82119" y="139131"/>
                </a:cubicBezTo>
                <a:cubicBezTo>
                  <a:pt x="81652" y="135887"/>
                  <a:pt x="81363" y="132620"/>
                  <a:pt x="81230" y="129353"/>
                </a:cubicBezTo>
                <a:cubicBezTo>
                  <a:pt x="81230" y="125463"/>
                  <a:pt x="80675" y="120574"/>
                  <a:pt x="80230" y="114574"/>
                </a:cubicBezTo>
                <a:cubicBezTo>
                  <a:pt x="80619" y="106551"/>
                  <a:pt x="78085" y="98661"/>
                  <a:pt x="73118" y="92349"/>
                </a:cubicBezTo>
                <a:cubicBezTo>
                  <a:pt x="67795" y="87693"/>
                  <a:pt x="60828" y="85371"/>
                  <a:pt x="53783" y="85904"/>
                </a:cubicBezTo>
                <a:lnTo>
                  <a:pt x="18335" y="85904"/>
                </a:lnTo>
                <a:lnTo>
                  <a:pt x="18335" y="147799"/>
                </a:lnTo>
                <a:lnTo>
                  <a:pt x="0" y="147799"/>
                </a:lnTo>
                <a:close/>
                <a:moveTo>
                  <a:pt x="18335" y="70236"/>
                </a:moveTo>
                <a:lnTo>
                  <a:pt x="56450" y="70236"/>
                </a:lnTo>
                <a:cubicBezTo>
                  <a:pt x="63928" y="70858"/>
                  <a:pt x="71318" y="68269"/>
                  <a:pt x="76785" y="63124"/>
                </a:cubicBezTo>
                <a:cubicBezTo>
                  <a:pt x="81464" y="57846"/>
                  <a:pt x="83886" y="50945"/>
                  <a:pt x="83564" y="43900"/>
                </a:cubicBezTo>
                <a:cubicBezTo>
                  <a:pt x="84130" y="36788"/>
                  <a:pt x="81986" y="29721"/>
                  <a:pt x="77563" y="24120"/>
                </a:cubicBezTo>
                <a:cubicBezTo>
                  <a:pt x="72007" y="19253"/>
                  <a:pt x="64695" y="16875"/>
                  <a:pt x="57339" y="17564"/>
                </a:cubicBezTo>
                <a:lnTo>
                  <a:pt x="18335" y="17564"/>
                </a:lnTo>
                <a:close/>
                <a:moveTo>
                  <a:pt x="163905" y="151244"/>
                </a:moveTo>
                <a:cubicBezTo>
                  <a:pt x="150414" y="151599"/>
                  <a:pt x="137580" y="145488"/>
                  <a:pt x="129346" y="134798"/>
                </a:cubicBezTo>
                <a:cubicBezTo>
                  <a:pt x="125190" y="129453"/>
                  <a:pt x="122067" y="123386"/>
                  <a:pt x="120123" y="116907"/>
                </a:cubicBezTo>
                <a:cubicBezTo>
                  <a:pt x="117978" y="109695"/>
                  <a:pt x="116933" y="102206"/>
                  <a:pt x="117011" y="94683"/>
                </a:cubicBezTo>
                <a:cubicBezTo>
                  <a:pt x="116889" y="87137"/>
                  <a:pt x="118023" y="79637"/>
                  <a:pt x="120345" y="72458"/>
                </a:cubicBezTo>
                <a:cubicBezTo>
                  <a:pt x="122379" y="65991"/>
                  <a:pt x="125534" y="59935"/>
                  <a:pt x="129679" y="54568"/>
                </a:cubicBezTo>
                <a:cubicBezTo>
                  <a:pt x="133513" y="49756"/>
                  <a:pt x="138324" y="45823"/>
                  <a:pt x="143792" y="43011"/>
                </a:cubicBezTo>
                <a:cubicBezTo>
                  <a:pt x="149659" y="40089"/>
                  <a:pt x="156126" y="38599"/>
                  <a:pt x="162682" y="38677"/>
                </a:cubicBezTo>
                <a:cubicBezTo>
                  <a:pt x="169272" y="38544"/>
                  <a:pt x="175795" y="40033"/>
                  <a:pt x="181684" y="43011"/>
                </a:cubicBezTo>
                <a:cubicBezTo>
                  <a:pt x="187251" y="45556"/>
                  <a:pt x="192163" y="49367"/>
                  <a:pt x="196019" y="54123"/>
                </a:cubicBezTo>
                <a:cubicBezTo>
                  <a:pt x="200131" y="59935"/>
                  <a:pt x="203142" y="66447"/>
                  <a:pt x="204909" y="73347"/>
                </a:cubicBezTo>
                <a:cubicBezTo>
                  <a:pt x="206920" y="81493"/>
                  <a:pt x="207898" y="89849"/>
                  <a:pt x="207798" y="98239"/>
                </a:cubicBezTo>
                <a:lnTo>
                  <a:pt x="134013" y="98239"/>
                </a:lnTo>
                <a:cubicBezTo>
                  <a:pt x="134346" y="103172"/>
                  <a:pt x="135246" y="108062"/>
                  <a:pt x="136680" y="112796"/>
                </a:cubicBezTo>
                <a:cubicBezTo>
                  <a:pt x="138002" y="117029"/>
                  <a:pt x="140025" y="121019"/>
                  <a:pt x="142680" y="124574"/>
                </a:cubicBezTo>
                <a:cubicBezTo>
                  <a:pt x="145114" y="127797"/>
                  <a:pt x="148225" y="130453"/>
                  <a:pt x="151792" y="132353"/>
                </a:cubicBezTo>
                <a:cubicBezTo>
                  <a:pt x="155615" y="134264"/>
                  <a:pt x="159849" y="135220"/>
                  <a:pt x="164127" y="135131"/>
                </a:cubicBezTo>
                <a:cubicBezTo>
                  <a:pt x="170039" y="135364"/>
                  <a:pt x="175850" y="133642"/>
                  <a:pt x="180684" y="130242"/>
                </a:cubicBezTo>
                <a:cubicBezTo>
                  <a:pt x="185107" y="126908"/>
                  <a:pt x="188240" y="122163"/>
                  <a:pt x="189574" y="116796"/>
                </a:cubicBezTo>
                <a:lnTo>
                  <a:pt x="205909" y="116796"/>
                </a:lnTo>
                <a:cubicBezTo>
                  <a:pt x="204031" y="126275"/>
                  <a:pt x="198975" y="134820"/>
                  <a:pt x="191574" y="141021"/>
                </a:cubicBezTo>
                <a:cubicBezTo>
                  <a:pt x="183929" y="147721"/>
                  <a:pt x="174072" y="151366"/>
                  <a:pt x="163905" y="151244"/>
                </a:cubicBezTo>
                <a:close/>
                <a:moveTo>
                  <a:pt x="163016" y="53012"/>
                </a:moveTo>
                <a:cubicBezTo>
                  <a:pt x="159171" y="52979"/>
                  <a:pt x="155371" y="53812"/>
                  <a:pt x="151904" y="55457"/>
                </a:cubicBezTo>
                <a:cubicBezTo>
                  <a:pt x="148592" y="57112"/>
                  <a:pt x="145670" y="59457"/>
                  <a:pt x="143347" y="62346"/>
                </a:cubicBezTo>
                <a:cubicBezTo>
                  <a:pt x="140825" y="65413"/>
                  <a:pt x="138858" y="68913"/>
                  <a:pt x="137569" y="72681"/>
                </a:cubicBezTo>
                <a:cubicBezTo>
                  <a:pt x="136113" y="76970"/>
                  <a:pt x="135135" y="81404"/>
                  <a:pt x="134680" y="85904"/>
                </a:cubicBezTo>
                <a:lnTo>
                  <a:pt x="190241" y="85904"/>
                </a:lnTo>
                <a:cubicBezTo>
                  <a:pt x="190241" y="77237"/>
                  <a:pt x="187563" y="68769"/>
                  <a:pt x="182573" y="61679"/>
                </a:cubicBezTo>
                <a:cubicBezTo>
                  <a:pt x="177828" y="55823"/>
                  <a:pt x="170539" y="52634"/>
                  <a:pt x="163016" y="53123"/>
                </a:cubicBezTo>
                <a:close/>
                <a:moveTo>
                  <a:pt x="217910" y="41344"/>
                </a:moveTo>
                <a:lnTo>
                  <a:pt x="232689" y="41344"/>
                </a:lnTo>
                <a:lnTo>
                  <a:pt x="232689" y="8008"/>
                </a:lnTo>
                <a:lnTo>
                  <a:pt x="249135" y="8008"/>
                </a:lnTo>
                <a:lnTo>
                  <a:pt x="249135" y="41344"/>
                </a:lnTo>
                <a:lnTo>
                  <a:pt x="268915" y="41344"/>
                </a:lnTo>
                <a:lnTo>
                  <a:pt x="268915" y="55679"/>
                </a:lnTo>
                <a:lnTo>
                  <a:pt x="249024" y="55679"/>
                </a:lnTo>
                <a:lnTo>
                  <a:pt x="249024" y="123241"/>
                </a:lnTo>
                <a:cubicBezTo>
                  <a:pt x="248646" y="126141"/>
                  <a:pt x="249624" y="129053"/>
                  <a:pt x="251691" y="131131"/>
                </a:cubicBezTo>
                <a:cubicBezTo>
                  <a:pt x="253780" y="132653"/>
                  <a:pt x="256336" y="133398"/>
                  <a:pt x="258914" y="133242"/>
                </a:cubicBezTo>
                <a:lnTo>
                  <a:pt x="263470" y="133242"/>
                </a:lnTo>
                <a:lnTo>
                  <a:pt x="267359" y="132353"/>
                </a:lnTo>
                <a:lnTo>
                  <a:pt x="267359" y="147910"/>
                </a:lnTo>
                <a:cubicBezTo>
                  <a:pt x="262959" y="148999"/>
                  <a:pt x="258447" y="149599"/>
                  <a:pt x="253914" y="149688"/>
                </a:cubicBezTo>
                <a:cubicBezTo>
                  <a:pt x="248235" y="149755"/>
                  <a:pt x="242690" y="147955"/>
                  <a:pt x="238134" y="144576"/>
                </a:cubicBezTo>
                <a:cubicBezTo>
                  <a:pt x="233611" y="140276"/>
                  <a:pt x="231345" y="134109"/>
                  <a:pt x="232022" y="127908"/>
                </a:cubicBezTo>
                <a:lnTo>
                  <a:pt x="232022" y="55679"/>
                </a:lnTo>
                <a:lnTo>
                  <a:pt x="217021" y="55679"/>
                </a:lnTo>
                <a:close/>
                <a:moveTo>
                  <a:pt x="348145" y="148466"/>
                </a:moveTo>
                <a:lnTo>
                  <a:pt x="348145" y="133464"/>
                </a:lnTo>
                <a:cubicBezTo>
                  <a:pt x="345078" y="138454"/>
                  <a:pt x="341033" y="142765"/>
                  <a:pt x="336255" y="146132"/>
                </a:cubicBezTo>
                <a:cubicBezTo>
                  <a:pt x="331165" y="149421"/>
                  <a:pt x="325187" y="151044"/>
                  <a:pt x="319142" y="150799"/>
                </a:cubicBezTo>
                <a:cubicBezTo>
                  <a:pt x="310252" y="151222"/>
                  <a:pt x="301596" y="147821"/>
                  <a:pt x="295362" y="141465"/>
                </a:cubicBezTo>
                <a:cubicBezTo>
                  <a:pt x="289161" y="134142"/>
                  <a:pt x="286017" y="124708"/>
                  <a:pt x="286583" y="115129"/>
                </a:cubicBezTo>
                <a:lnTo>
                  <a:pt x="286583" y="41344"/>
                </a:lnTo>
                <a:lnTo>
                  <a:pt x="302474" y="41344"/>
                </a:lnTo>
                <a:lnTo>
                  <a:pt x="302474" y="114129"/>
                </a:lnTo>
                <a:cubicBezTo>
                  <a:pt x="302174" y="119896"/>
                  <a:pt x="304118" y="125552"/>
                  <a:pt x="307919" y="129908"/>
                </a:cubicBezTo>
                <a:cubicBezTo>
                  <a:pt x="312030" y="133920"/>
                  <a:pt x="317631" y="136009"/>
                  <a:pt x="323365" y="135687"/>
                </a:cubicBezTo>
                <a:cubicBezTo>
                  <a:pt x="326865" y="135753"/>
                  <a:pt x="330332" y="134987"/>
                  <a:pt x="333477" y="133464"/>
                </a:cubicBezTo>
                <a:cubicBezTo>
                  <a:pt x="336388" y="131975"/>
                  <a:pt x="338966" y="129897"/>
                  <a:pt x="341033" y="127353"/>
                </a:cubicBezTo>
                <a:cubicBezTo>
                  <a:pt x="343200" y="124597"/>
                  <a:pt x="344856" y="121474"/>
                  <a:pt x="345922" y="118129"/>
                </a:cubicBezTo>
                <a:cubicBezTo>
                  <a:pt x="347034" y="114529"/>
                  <a:pt x="347600" y="110784"/>
                  <a:pt x="347589" y="107017"/>
                </a:cubicBezTo>
                <a:lnTo>
                  <a:pt x="347589" y="41789"/>
                </a:lnTo>
                <a:lnTo>
                  <a:pt x="364257" y="41789"/>
                </a:lnTo>
                <a:lnTo>
                  <a:pt x="364257" y="148910"/>
                </a:lnTo>
                <a:close/>
                <a:moveTo>
                  <a:pt x="404150" y="60679"/>
                </a:moveTo>
                <a:lnTo>
                  <a:pt x="404706" y="60679"/>
                </a:lnTo>
                <a:cubicBezTo>
                  <a:pt x="407228" y="54868"/>
                  <a:pt x="411018" y="49701"/>
                  <a:pt x="415818" y="45567"/>
                </a:cubicBezTo>
                <a:cubicBezTo>
                  <a:pt x="420585" y="41789"/>
                  <a:pt x="426519" y="39789"/>
                  <a:pt x="432597" y="39900"/>
                </a:cubicBezTo>
                <a:lnTo>
                  <a:pt x="435931" y="39900"/>
                </a:lnTo>
                <a:lnTo>
                  <a:pt x="438709" y="40789"/>
                </a:lnTo>
                <a:lnTo>
                  <a:pt x="438709" y="58346"/>
                </a:lnTo>
                <a:cubicBezTo>
                  <a:pt x="437676" y="57924"/>
                  <a:pt x="436598" y="57668"/>
                  <a:pt x="435487" y="57568"/>
                </a:cubicBezTo>
                <a:lnTo>
                  <a:pt x="431931" y="57568"/>
                </a:lnTo>
                <a:cubicBezTo>
                  <a:pt x="424530" y="57624"/>
                  <a:pt x="417507" y="60813"/>
                  <a:pt x="412596" y="66347"/>
                </a:cubicBezTo>
                <a:cubicBezTo>
                  <a:pt x="409951" y="69291"/>
                  <a:pt x="407906" y="72725"/>
                  <a:pt x="406595" y="76459"/>
                </a:cubicBezTo>
                <a:cubicBezTo>
                  <a:pt x="405017" y="80804"/>
                  <a:pt x="404273" y="85393"/>
                  <a:pt x="404373" y="90016"/>
                </a:cubicBezTo>
                <a:lnTo>
                  <a:pt x="404373" y="148355"/>
                </a:lnTo>
                <a:lnTo>
                  <a:pt x="388260" y="148355"/>
                </a:lnTo>
                <a:lnTo>
                  <a:pt x="388260" y="41233"/>
                </a:lnTo>
                <a:lnTo>
                  <a:pt x="404706" y="41233"/>
                </a:lnTo>
                <a:close/>
                <a:moveTo>
                  <a:pt x="472046" y="56457"/>
                </a:moveTo>
                <a:cubicBezTo>
                  <a:pt x="475224" y="51279"/>
                  <a:pt x="479513" y="46878"/>
                  <a:pt x="484603" y="43567"/>
                </a:cubicBezTo>
                <a:cubicBezTo>
                  <a:pt x="489959" y="40222"/>
                  <a:pt x="496181" y="38566"/>
                  <a:pt x="502493" y="38788"/>
                </a:cubicBezTo>
                <a:cubicBezTo>
                  <a:pt x="511327" y="38233"/>
                  <a:pt x="519972" y="41466"/>
                  <a:pt x="526273" y="47678"/>
                </a:cubicBezTo>
                <a:cubicBezTo>
                  <a:pt x="532541" y="54757"/>
                  <a:pt x="535774" y="64013"/>
                  <a:pt x="535274" y="73459"/>
                </a:cubicBezTo>
                <a:lnTo>
                  <a:pt x="535274" y="148243"/>
                </a:lnTo>
                <a:lnTo>
                  <a:pt x="518717" y="148243"/>
                </a:lnTo>
                <a:lnTo>
                  <a:pt x="518717" y="75570"/>
                </a:lnTo>
                <a:cubicBezTo>
                  <a:pt x="519950" y="64902"/>
                  <a:pt x="512305" y="55246"/>
                  <a:pt x="501637" y="54012"/>
                </a:cubicBezTo>
                <a:cubicBezTo>
                  <a:pt x="501626" y="54012"/>
                  <a:pt x="501615" y="54012"/>
                  <a:pt x="501604" y="54012"/>
                </a:cubicBezTo>
                <a:cubicBezTo>
                  <a:pt x="500270" y="53901"/>
                  <a:pt x="498937" y="53901"/>
                  <a:pt x="497604" y="54012"/>
                </a:cubicBezTo>
                <a:cubicBezTo>
                  <a:pt x="490603" y="53957"/>
                  <a:pt x="483902" y="56857"/>
                  <a:pt x="479157" y="62013"/>
                </a:cubicBezTo>
                <a:cubicBezTo>
                  <a:pt x="476824" y="64713"/>
                  <a:pt x="475057" y="67847"/>
                  <a:pt x="473935" y="71236"/>
                </a:cubicBezTo>
                <a:cubicBezTo>
                  <a:pt x="472601" y="75014"/>
                  <a:pt x="471957" y="79003"/>
                  <a:pt x="472046" y="83015"/>
                </a:cubicBezTo>
                <a:lnTo>
                  <a:pt x="472046" y="148243"/>
                </a:lnTo>
                <a:lnTo>
                  <a:pt x="455377" y="148243"/>
                </a:lnTo>
                <a:lnTo>
                  <a:pt x="455377" y="41122"/>
                </a:lnTo>
                <a:lnTo>
                  <a:pt x="471823" y="41122"/>
                </a:lnTo>
                <a:close/>
                <a:moveTo>
                  <a:pt x="646951" y="151244"/>
                </a:moveTo>
                <a:cubicBezTo>
                  <a:pt x="633539" y="151566"/>
                  <a:pt x="620771" y="145454"/>
                  <a:pt x="612615" y="134798"/>
                </a:cubicBezTo>
                <a:cubicBezTo>
                  <a:pt x="608403" y="129464"/>
                  <a:pt x="605192" y="123397"/>
                  <a:pt x="603169" y="116907"/>
                </a:cubicBezTo>
                <a:cubicBezTo>
                  <a:pt x="598725" y="102428"/>
                  <a:pt x="598725" y="86938"/>
                  <a:pt x="603169" y="72458"/>
                </a:cubicBezTo>
                <a:cubicBezTo>
                  <a:pt x="605192" y="65969"/>
                  <a:pt x="608403" y="59902"/>
                  <a:pt x="612615" y="54568"/>
                </a:cubicBezTo>
                <a:cubicBezTo>
                  <a:pt x="627261" y="35633"/>
                  <a:pt x="654474" y="32154"/>
                  <a:pt x="673410" y="46800"/>
                </a:cubicBezTo>
                <a:cubicBezTo>
                  <a:pt x="676321" y="49045"/>
                  <a:pt x="678932" y="51656"/>
                  <a:pt x="681177" y="54568"/>
                </a:cubicBezTo>
                <a:cubicBezTo>
                  <a:pt x="685822" y="60113"/>
                  <a:pt x="689289" y="66536"/>
                  <a:pt x="691400" y="73459"/>
                </a:cubicBezTo>
                <a:cubicBezTo>
                  <a:pt x="693634" y="80648"/>
                  <a:pt x="694723" y="88149"/>
                  <a:pt x="694623" y="95683"/>
                </a:cubicBezTo>
                <a:cubicBezTo>
                  <a:pt x="694667" y="103206"/>
                  <a:pt x="693578" y="110706"/>
                  <a:pt x="691400" y="117907"/>
                </a:cubicBezTo>
                <a:cubicBezTo>
                  <a:pt x="689489" y="124419"/>
                  <a:pt x="686311" y="130497"/>
                  <a:pt x="682066" y="135798"/>
                </a:cubicBezTo>
                <a:cubicBezTo>
                  <a:pt x="673565" y="146343"/>
                  <a:pt x="660475" y="152110"/>
                  <a:pt x="646951" y="151244"/>
                </a:cubicBezTo>
                <a:close/>
                <a:moveTo>
                  <a:pt x="646951" y="136131"/>
                </a:moveTo>
                <a:cubicBezTo>
                  <a:pt x="651496" y="136242"/>
                  <a:pt x="655986" y="135131"/>
                  <a:pt x="659953" y="132909"/>
                </a:cubicBezTo>
                <a:cubicBezTo>
                  <a:pt x="663742" y="130797"/>
                  <a:pt x="666953" y="127786"/>
                  <a:pt x="669287" y="124130"/>
                </a:cubicBezTo>
                <a:cubicBezTo>
                  <a:pt x="671954" y="120185"/>
                  <a:pt x="673876" y="115774"/>
                  <a:pt x="674954" y="111129"/>
                </a:cubicBezTo>
                <a:cubicBezTo>
                  <a:pt x="677477" y="100461"/>
                  <a:pt x="677477" y="89349"/>
                  <a:pt x="674954" y="78681"/>
                </a:cubicBezTo>
                <a:cubicBezTo>
                  <a:pt x="673854" y="73970"/>
                  <a:pt x="671943" y="69503"/>
                  <a:pt x="669287" y="65458"/>
                </a:cubicBezTo>
                <a:cubicBezTo>
                  <a:pt x="661753" y="53557"/>
                  <a:pt x="646218" y="49645"/>
                  <a:pt x="633950" y="56568"/>
                </a:cubicBezTo>
                <a:cubicBezTo>
                  <a:pt x="630172" y="58779"/>
                  <a:pt x="626938" y="61813"/>
                  <a:pt x="624505" y="65458"/>
                </a:cubicBezTo>
                <a:cubicBezTo>
                  <a:pt x="621960" y="69558"/>
                  <a:pt x="620049" y="74014"/>
                  <a:pt x="618838" y="78681"/>
                </a:cubicBezTo>
                <a:cubicBezTo>
                  <a:pt x="616315" y="89349"/>
                  <a:pt x="616315" y="100461"/>
                  <a:pt x="618838" y="111129"/>
                </a:cubicBezTo>
                <a:cubicBezTo>
                  <a:pt x="619982" y="115751"/>
                  <a:pt x="621905" y="120141"/>
                  <a:pt x="624505" y="124130"/>
                </a:cubicBezTo>
                <a:cubicBezTo>
                  <a:pt x="626916" y="127764"/>
                  <a:pt x="630150" y="130775"/>
                  <a:pt x="633950" y="132909"/>
                </a:cubicBezTo>
                <a:cubicBezTo>
                  <a:pt x="637928" y="135109"/>
                  <a:pt x="642407" y="136253"/>
                  <a:pt x="646951" y="136242"/>
                </a:cubicBezTo>
                <a:close/>
                <a:moveTo>
                  <a:pt x="728404" y="56457"/>
                </a:moveTo>
                <a:lnTo>
                  <a:pt x="728959" y="56457"/>
                </a:lnTo>
                <a:cubicBezTo>
                  <a:pt x="732138" y="51279"/>
                  <a:pt x="736427" y="46878"/>
                  <a:pt x="741516" y="43567"/>
                </a:cubicBezTo>
                <a:cubicBezTo>
                  <a:pt x="746872" y="40222"/>
                  <a:pt x="753095" y="38566"/>
                  <a:pt x="759407" y="38788"/>
                </a:cubicBezTo>
                <a:cubicBezTo>
                  <a:pt x="768241" y="38233"/>
                  <a:pt x="776886" y="41466"/>
                  <a:pt x="783187" y="47678"/>
                </a:cubicBezTo>
                <a:cubicBezTo>
                  <a:pt x="789154" y="54890"/>
                  <a:pt x="792099" y="64124"/>
                  <a:pt x="791410" y="73459"/>
                </a:cubicBezTo>
                <a:lnTo>
                  <a:pt x="791410" y="148243"/>
                </a:lnTo>
                <a:lnTo>
                  <a:pt x="774853" y="148243"/>
                </a:lnTo>
                <a:lnTo>
                  <a:pt x="774853" y="75570"/>
                </a:lnTo>
                <a:cubicBezTo>
                  <a:pt x="775219" y="69725"/>
                  <a:pt x="773164" y="63980"/>
                  <a:pt x="769186" y="59679"/>
                </a:cubicBezTo>
                <a:cubicBezTo>
                  <a:pt x="765063" y="55712"/>
                  <a:pt x="759451" y="53656"/>
                  <a:pt x="753740" y="54012"/>
                </a:cubicBezTo>
                <a:cubicBezTo>
                  <a:pt x="750195" y="54034"/>
                  <a:pt x="746683" y="54757"/>
                  <a:pt x="743405" y="56123"/>
                </a:cubicBezTo>
                <a:cubicBezTo>
                  <a:pt x="740349" y="57557"/>
                  <a:pt x="737605" y="59557"/>
                  <a:pt x="735293" y="62013"/>
                </a:cubicBezTo>
                <a:cubicBezTo>
                  <a:pt x="732993" y="64758"/>
                  <a:pt x="731193" y="67880"/>
                  <a:pt x="729960" y="71236"/>
                </a:cubicBezTo>
                <a:cubicBezTo>
                  <a:pt x="728704" y="75036"/>
                  <a:pt x="728104" y="79015"/>
                  <a:pt x="728182" y="83015"/>
                </a:cubicBezTo>
                <a:lnTo>
                  <a:pt x="728182" y="148243"/>
                </a:lnTo>
                <a:lnTo>
                  <a:pt x="711513" y="148243"/>
                </a:lnTo>
                <a:lnTo>
                  <a:pt x="711513" y="41122"/>
                </a:lnTo>
                <a:lnTo>
                  <a:pt x="727959" y="41122"/>
                </a:lnTo>
                <a:close/>
                <a:moveTo>
                  <a:pt x="172239" y="239363"/>
                </a:moveTo>
                <a:lnTo>
                  <a:pt x="266915" y="239363"/>
                </a:lnTo>
                <a:lnTo>
                  <a:pt x="266915" y="257254"/>
                </a:lnTo>
                <a:lnTo>
                  <a:pt x="190463" y="257254"/>
                </a:lnTo>
                <a:lnTo>
                  <a:pt x="190463" y="301703"/>
                </a:lnTo>
                <a:lnTo>
                  <a:pt x="259581" y="301703"/>
                </a:lnTo>
                <a:lnTo>
                  <a:pt x="259581" y="318704"/>
                </a:lnTo>
                <a:lnTo>
                  <a:pt x="190463" y="318704"/>
                </a:lnTo>
                <a:lnTo>
                  <a:pt x="190463" y="368709"/>
                </a:lnTo>
                <a:lnTo>
                  <a:pt x="269137" y="368709"/>
                </a:lnTo>
                <a:lnTo>
                  <a:pt x="269137" y="387489"/>
                </a:lnTo>
                <a:lnTo>
                  <a:pt x="172461" y="387489"/>
                </a:lnTo>
                <a:close/>
                <a:moveTo>
                  <a:pt x="353701" y="391489"/>
                </a:moveTo>
                <a:lnTo>
                  <a:pt x="353701" y="373487"/>
                </a:lnTo>
                <a:cubicBezTo>
                  <a:pt x="350456" y="378643"/>
                  <a:pt x="346134" y="383044"/>
                  <a:pt x="341033" y="386377"/>
                </a:cubicBezTo>
                <a:cubicBezTo>
                  <a:pt x="335810" y="389500"/>
                  <a:pt x="329788" y="391045"/>
                  <a:pt x="323698" y="390822"/>
                </a:cubicBezTo>
                <a:cubicBezTo>
                  <a:pt x="311575" y="391056"/>
                  <a:pt x="300107" y="385333"/>
                  <a:pt x="293028" y="375488"/>
                </a:cubicBezTo>
                <a:cubicBezTo>
                  <a:pt x="289172" y="370132"/>
                  <a:pt x="286350" y="364098"/>
                  <a:pt x="284694" y="357708"/>
                </a:cubicBezTo>
                <a:cubicBezTo>
                  <a:pt x="282683" y="350096"/>
                  <a:pt x="281716" y="342251"/>
                  <a:pt x="281805" y="334373"/>
                </a:cubicBezTo>
                <a:cubicBezTo>
                  <a:pt x="281672" y="326372"/>
                  <a:pt x="282716" y="318393"/>
                  <a:pt x="284916" y="310704"/>
                </a:cubicBezTo>
                <a:cubicBezTo>
                  <a:pt x="286717" y="304303"/>
                  <a:pt x="289650" y="298280"/>
                  <a:pt x="293584" y="292924"/>
                </a:cubicBezTo>
                <a:cubicBezTo>
                  <a:pt x="300451" y="283401"/>
                  <a:pt x="311508" y="277800"/>
                  <a:pt x="323253" y="277923"/>
                </a:cubicBezTo>
                <a:cubicBezTo>
                  <a:pt x="329565" y="277789"/>
                  <a:pt x="335777" y="279490"/>
                  <a:pt x="341144" y="282812"/>
                </a:cubicBezTo>
                <a:cubicBezTo>
                  <a:pt x="346289" y="286246"/>
                  <a:pt x="350467" y="290957"/>
                  <a:pt x="353256" y="296480"/>
                </a:cubicBezTo>
                <a:lnTo>
                  <a:pt x="353256" y="280478"/>
                </a:lnTo>
                <a:lnTo>
                  <a:pt x="369591" y="280478"/>
                </a:lnTo>
                <a:lnTo>
                  <a:pt x="369591" y="423937"/>
                </a:lnTo>
                <a:lnTo>
                  <a:pt x="353145" y="423937"/>
                </a:lnTo>
                <a:close/>
                <a:moveTo>
                  <a:pt x="324698" y="375599"/>
                </a:moveTo>
                <a:cubicBezTo>
                  <a:pt x="329399" y="375676"/>
                  <a:pt x="334054" y="374610"/>
                  <a:pt x="338255" y="372487"/>
                </a:cubicBezTo>
                <a:cubicBezTo>
                  <a:pt x="341966" y="370454"/>
                  <a:pt x="345111" y="367509"/>
                  <a:pt x="347367" y="363931"/>
                </a:cubicBezTo>
                <a:cubicBezTo>
                  <a:pt x="349845" y="360019"/>
                  <a:pt x="351579" y="355686"/>
                  <a:pt x="352479" y="351152"/>
                </a:cubicBezTo>
                <a:cubicBezTo>
                  <a:pt x="353590" y="345774"/>
                  <a:pt x="354145" y="340306"/>
                  <a:pt x="354145" y="334817"/>
                </a:cubicBezTo>
                <a:cubicBezTo>
                  <a:pt x="354190" y="329283"/>
                  <a:pt x="353557" y="323760"/>
                  <a:pt x="352256" y="318371"/>
                </a:cubicBezTo>
                <a:cubicBezTo>
                  <a:pt x="351323" y="313704"/>
                  <a:pt x="349512" y="309248"/>
                  <a:pt x="346922" y="305259"/>
                </a:cubicBezTo>
                <a:cubicBezTo>
                  <a:pt x="344645" y="301680"/>
                  <a:pt x="341466" y="298769"/>
                  <a:pt x="337699" y="296813"/>
                </a:cubicBezTo>
                <a:cubicBezTo>
                  <a:pt x="333654" y="294724"/>
                  <a:pt x="329143" y="293691"/>
                  <a:pt x="324587" y="293813"/>
                </a:cubicBezTo>
                <a:cubicBezTo>
                  <a:pt x="320664" y="293780"/>
                  <a:pt x="316809" y="294858"/>
                  <a:pt x="313475" y="296925"/>
                </a:cubicBezTo>
                <a:cubicBezTo>
                  <a:pt x="310041" y="299025"/>
                  <a:pt x="307207" y="301969"/>
                  <a:pt x="305252" y="305481"/>
                </a:cubicBezTo>
                <a:cubicBezTo>
                  <a:pt x="302918" y="309526"/>
                  <a:pt x="301229" y="313915"/>
                  <a:pt x="300251" y="318482"/>
                </a:cubicBezTo>
                <a:cubicBezTo>
                  <a:pt x="298173" y="329272"/>
                  <a:pt x="298173" y="340362"/>
                  <a:pt x="300251" y="351152"/>
                </a:cubicBezTo>
                <a:cubicBezTo>
                  <a:pt x="301163" y="355675"/>
                  <a:pt x="302851" y="359997"/>
                  <a:pt x="305252" y="363931"/>
                </a:cubicBezTo>
                <a:cubicBezTo>
                  <a:pt x="307241" y="367420"/>
                  <a:pt x="310063" y="370365"/>
                  <a:pt x="313475" y="372487"/>
                </a:cubicBezTo>
                <a:cubicBezTo>
                  <a:pt x="316875" y="374499"/>
                  <a:pt x="320742" y="375576"/>
                  <a:pt x="324698" y="375599"/>
                </a:cubicBezTo>
                <a:close/>
                <a:moveTo>
                  <a:pt x="454933" y="387489"/>
                </a:moveTo>
                <a:lnTo>
                  <a:pt x="454933" y="372487"/>
                </a:lnTo>
                <a:cubicBezTo>
                  <a:pt x="451810" y="377466"/>
                  <a:pt x="447732" y="381766"/>
                  <a:pt x="442932" y="385155"/>
                </a:cubicBezTo>
                <a:cubicBezTo>
                  <a:pt x="437864" y="388489"/>
                  <a:pt x="431886" y="390156"/>
                  <a:pt x="425819" y="389933"/>
                </a:cubicBezTo>
                <a:cubicBezTo>
                  <a:pt x="416896" y="390367"/>
                  <a:pt x="408228" y="386922"/>
                  <a:pt x="402039" y="380488"/>
                </a:cubicBezTo>
                <a:cubicBezTo>
                  <a:pt x="395794" y="373187"/>
                  <a:pt x="392649" y="363742"/>
                  <a:pt x="393260" y="354152"/>
                </a:cubicBezTo>
                <a:lnTo>
                  <a:pt x="393260" y="280367"/>
                </a:lnTo>
                <a:lnTo>
                  <a:pt x="409929" y="280367"/>
                </a:lnTo>
                <a:lnTo>
                  <a:pt x="409929" y="353152"/>
                </a:lnTo>
                <a:cubicBezTo>
                  <a:pt x="409595" y="358953"/>
                  <a:pt x="411551" y="364664"/>
                  <a:pt x="415374" y="369043"/>
                </a:cubicBezTo>
                <a:cubicBezTo>
                  <a:pt x="419541" y="373032"/>
                  <a:pt x="425174" y="375088"/>
                  <a:pt x="430931" y="374710"/>
                </a:cubicBezTo>
                <a:cubicBezTo>
                  <a:pt x="437731" y="374799"/>
                  <a:pt x="444198" y="371765"/>
                  <a:pt x="448488" y="366487"/>
                </a:cubicBezTo>
                <a:cubicBezTo>
                  <a:pt x="450721" y="363731"/>
                  <a:pt x="452377" y="360553"/>
                  <a:pt x="453377" y="357153"/>
                </a:cubicBezTo>
                <a:cubicBezTo>
                  <a:pt x="454488" y="353552"/>
                  <a:pt x="455055" y="349807"/>
                  <a:pt x="455044" y="346040"/>
                </a:cubicBezTo>
                <a:lnTo>
                  <a:pt x="455044" y="280812"/>
                </a:lnTo>
                <a:lnTo>
                  <a:pt x="471712" y="280812"/>
                </a:lnTo>
                <a:lnTo>
                  <a:pt x="471712" y="387933"/>
                </a:lnTo>
                <a:close/>
                <a:moveTo>
                  <a:pt x="493937" y="239363"/>
                </a:moveTo>
                <a:lnTo>
                  <a:pt x="511272" y="239363"/>
                </a:lnTo>
                <a:lnTo>
                  <a:pt x="511272" y="260921"/>
                </a:lnTo>
                <a:lnTo>
                  <a:pt x="493937" y="260921"/>
                </a:lnTo>
                <a:close/>
                <a:moveTo>
                  <a:pt x="493937" y="280590"/>
                </a:moveTo>
                <a:lnTo>
                  <a:pt x="510494" y="280590"/>
                </a:lnTo>
                <a:lnTo>
                  <a:pt x="510494" y="387489"/>
                </a:lnTo>
                <a:lnTo>
                  <a:pt x="493826" y="387489"/>
                </a:lnTo>
                <a:close/>
                <a:moveTo>
                  <a:pt x="527940" y="280590"/>
                </a:moveTo>
                <a:lnTo>
                  <a:pt x="542942" y="280590"/>
                </a:lnTo>
                <a:lnTo>
                  <a:pt x="542942" y="247253"/>
                </a:lnTo>
                <a:lnTo>
                  <a:pt x="559499" y="247253"/>
                </a:lnTo>
                <a:lnTo>
                  <a:pt x="559499" y="280590"/>
                </a:lnTo>
                <a:lnTo>
                  <a:pt x="579390" y="280590"/>
                </a:lnTo>
                <a:lnTo>
                  <a:pt x="579390" y="295035"/>
                </a:lnTo>
                <a:lnTo>
                  <a:pt x="559499" y="295035"/>
                </a:lnTo>
                <a:lnTo>
                  <a:pt x="559499" y="362375"/>
                </a:lnTo>
                <a:cubicBezTo>
                  <a:pt x="559143" y="365253"/>
                  <a:pt x="560076" y="368142"/>
                  <a:pt x="562055" y="370265"/>
                </a:cubicBezTo>
                <a:cubicBezTo>
                  <a:pt x="564177" y="371721"/>
                  <a:pt x="566710" y="372465"/>
                  <a:pt x="569277" y="372376"/>
                </a:cubicBezTo>
                <a:cubicBezTo>
                  <a:pt x="570833" y="372487"/>
                  <a:pt x="572389" y="372487"/>
                  <a:pt x="573944" y="372376"/>
                </a:cubicBezTo>
                <a:lnTo>
                  <a:pt x="577722" y="371487"/>
                </a:lnTo>
                <a:lnTo>
                  <a:pt x="578278" y="371487"/>
                </a:lnTo>
                <a:lnTo>
                  <a:pt x="578278" y="387489"/>
                </a:lnTo>
                <a:cubicBezTo>
                  <a:pt x="573900" y="388689"/>
                  <a:pt x="569377" y="389289"/>
                  <a:pt x="564833" y="389267"/>
                </a:cubicBezTo>
                <a:cubicBezTo>
                  <a:pt x="559143" y="389378"/>
                  <a:pt x="553587" y="387578"/>
                  <a:pt x="549053" y="384155"/>
                </a:cubicBezTo>
                <a:cubicBezTo>
                  <a:pt x="544630" y="379833"/>
                  <a:pt x="542386" y="373754"/>
                  <a:pt x="542942" y="367598"/>
                </a:cubicBezTo>
                <a:lnTo>
                  <a:pt x="542942" y="295813"/>
                </a:lnTo>
                <a:lnTo>
                  <a:pt x="527940" y="295813"/>
                </a:lnTo>
                <a:close/>
                <a:moveTo>
                  <a:pt x="608503" y="425048"/>
                </a:moveTo>
                <a:cubicBezTo>
                  <a:pt x="605781" y="425048"/>
                  <a:pt x="603069" y="424826"/>
                  <a:pt x="600391" y="424381"/>
                </a:cubicBezTo>
                <a:cubicBezTo>
                  <a:pt x="598314" y="424203"/>
                  <a:pt x="596291" y="423681"/>
                  <a:pt x="594391" y="422825"/>
                </a:cubicBezTo>
                <a:lnTo>
                  <a:pt x="594391" y="406824"/>
                </a:lnTo>
                <a:lnTo>
                  <a:pt x="595169" y="406824"/>
                </a:lnTo>
                <a:cubicBezTo>
                  <a:pt x="596424" y="407613"/>
                  <a:pt x="597825" y="408135"/>
                  <a:pt x="599280" y="408380"/>
                </a:cubicBezTo>
                <a:cubicBezTo>
                  <a:pt x="601236" y="408602"/>
                  <a:pt x="603214" y="408602"/>
                  <a:pt x="605170" y="408380"/>
                </a:cubicBezTo>
                <a:cubicBezTo>
                  <a:pt x="608203" y="408457"/>
                  <a:pt x="611170" y="407513"/>
                  <a:pt x="613615" y="405713"/>
                </a:cubicBezTo>
                <a:cubicBezTo>
                  <a:pt x="616493" y="402924"/>
                  <a:pt x="618526" y="399379"/>
                  <a:pt x="619504" y="395490"/>
                </a:cubicBezTo>
                <a:cubicBezTo>
                  <a:pt x="619571" y="394756"/>
                  <a:pt x="619760" y="394045"/>
                  <a:pt x="620060" y="393378"/>
                </a:cubicBezTo>
                <a:cubicBezTo>
                  <a:pt x="620293" y="391889"/>
                  <a:pt x="620704" y="390433"/>
                  <a:pt x="621282" y="389044"/>
                </a:cubicBezTo>
                <a:cubicBezTo>
                  <a:pt x="621282" y="387489"/>
                  <a:pt x="622171" y="385933"/>
                  <a:pt x="622505" y="384488"/>
                </a:cubicBezTo>
                <a:cubicBezTo>
                  <a:pt x="622616" y="383644"/>
                  <a:pt x="622616" y="382777"/>
                  <a:pt x="622505" y="381933"/>
                </a:cubicBezTo>
                <a:lnTo>
                  <a:pt x="585834" y="280145"/>
                </a:lnTo>
                <a:lnTo>
                  <a:pt x="603947" y="280145"/>
                </a:lnTo>
                <a:lnTo>
                  <a:pt x="624727" y="340151"/>
                </a:lnTo>
                <a:cubicBezTo>
                  <a:pt x="625616" y="343262"/>
                  <a:pt x="626616" y="346374"/>
                  <a:pt x="627616" y="349707"/>
                </a:cubicBezTo>
                <a:cubicBezTo>
                  <a:pt x="628616" y="353041"/>
                  <a:pt x="629394" y="356152"/>
                  <a:pt x="630283" y="359153"/>
                </a:cubicBezTo>
                <a:cubicBezTo>
                  <a:pt x="631172" y="362153"/>
                  <a:pt x="631950" y="365931"/>
                  <a:pt x="632728" y="369043"/>
                </a:cubicBezTo>
                <a:cubicBezTo>
                  <a:pt x="633506" y="365931"/>
                  <a:pt x="634395" y="362597"/>
                  <a:pt x="635395" y="359153"/>
                </a:cubicBezTo>
                <a:cubicBezTo>
                  <a:pt x="636395" y="355708"/>
                  <a:pt x="637062" y="353041"/>
                  <a:pt x="638062" y="349707"/>
                </a:cubicBezTo>
                <a:cubicBezTo>
                  <a:pt x="639062" y="346374"/>
                  <a:pt x="639951" y="343262"/>
                  <a:pt x="640951" y="340151"/>
                </a:cubicBezTo>
                <a:lnTo>
                  <a:pt x="660064" y="280701"/>
                </a:lnTo>
                <a:lnTo>
                  <a:pt x="677177" y="280701"/>
                </a:lnTo>
                <a:lnTo>
                  <a:pt x="636284" y="397601"/>
                </a:lnTo>
                <a:cubicBezTo>
                  <a:pt x="634628" y="402335"/>
                  <a:pt x="632617" y="406946"/>
                  <a:pt x="630283" y="411380"/>
                </a:cubicBezTo>
                <a:cubicBezTo>
                  <a:pt x="628605" y="414469"/>
                  <a:pt x="626505" y="417303"/>
                  <a:pt x="624060" y="419825"/>
                </a:cubicBezTo>
                <a:cubicBezTo>
                  <a:pt x="622038" y="421814"/>
                  <a:pt x="619560" y="423259"/>
                  <a:pt x="616838" y="424048"/>
                </a:cubicBezTo>
                <a:cubicBezTo>
                  <a:pt x="614104" y="424681"/>
                  <a:pt x="611315" y="425015"/>
                  <a:pt x="608503" y="425048"/>
                </a:cubicBezTo>
                <a:close/>
              </a:path>
            </a:pathLst>
          </a:custGeom>
          <a:solidFill>
            <a:srgbClr val="231F20"/>
          </a:solidFill>
          <a:ln w="1110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DC46ABF5-430B-4849-8818-E708C5ABB0D5}"/>
              </a:ext>
            </a:extLst>
          </p:cNvPr>
          <p:cNvSpPr/>
          <p:nvPr/>
        </p:nvSpPr>
        <p:spPr>
          <a:xfrm>
            <a:off x="3272726" y="2785853"/>
            <a:ext cx="354256" cy="800077"/>
          </a:xfrm>
          <a:custGeom>
            <a:avLst/>
            <a:gdLst>
              <a:gd name="connsiteX0" fmla="*/ 0 w 354256"/>
              <a:gd name="connsiteY0" fmla="*/ 0 h 800077"/>
              <a:gd name="connsiteX1" fmla="*/ 354257 w 354256"/>
              <a:gd name="connsiteY1" fmla="*/ 0 h 800077"/>
              <a:gd name="connsiteX2" fmla="*/ 354257 w 354256"/>
              <a:gd name="connsiteY2" fmla="*/ 800077 h 800077"/>
              <a:gd name="connsiteX3" fmla="*/ 0 w 354256"/>
              <a:gd name="connsiteY3" fmla="*/ 800077 h 800077"/>
            </a:gdLst>
            <a:ahLst/>
            <a:cxnLst>
              <a:cxn ang="0">
                <a:pos x="connsiteX0" y="connsiteY0"/>
              </a:cxn>
              <a:cxn ang="0">
                <a:pos x="connsiteX1" y="connsiteY1"/>
              </a:cxn>
              <a:cxn ang="0">
                <a:pos x="connsiteX2" y="connsiteY2"/>
              </a:cxn>
              <a:cxn ang="0">
                <a:pos x="connsiteX3" y="connsiteY3"/>
              </a:cxn>
            </a:cxnLst>
            <a:rect l="l" t="t" r="r" b="b"/>
            <a:pathLst>
              <a:path w="354256" h="800077">
                <a:moveTo>
                  <a:pt x="0" y="0"/>
                </a:moveTo>
                <a:lnTo>
                  <a:pt x="354257" y="0"/>
                </a:lnTo>
                <a:lnTo>
                  <a:pt x="354257" y="800077"/>
                </a:lnTo>
                <a:lnTo>
                  <a:pt x="0" y="800077"/>
                </a:lnTo>
                <a:close/>
              </a:path>
            </a:pathLst>
          </a:custGeom>
          <a:solidFill>
            <a:srgbClr val="7F7F7F"/>
          </a:solidFill>
          <a:ln w="1110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FEE13E6-D784-4D08-8F91-9C3FB650C4EF}"/>
              </a:ext>
            </a:extLst>
          </p:cNvPr>
          <p:cNvSpPr/>
          <p:nvPr/>
        </p:nvSpPr>
        <p:spPr>
          <a:xfrm>
            <a:off x="3328954" y="3671599"/>
            <a:ext cx="243353" cy="100137"/>
          </a:xfrm>
          <a:custGeom>
            <a:avLst/>
            <a:gdLst>
              <a:gd name="connsiteX0" fmla="*/ 0 w 243353"/>
              <a:gd name="connsiteY0" fmla="*/ 54123 h 100137"/>
              <a:gd name="connsiteX1" fmla="*/ 37337 w 243353"/>
              <a:gd name="connsiteY1" fmla="*/ 54123 h 100137"/>
              <a:gd name="connsiteX2" fmla="*/ 37337 w 243353"/>
              <a:gd name="connsiteY2" fmla="*/ 65235 h 100137"/>
              <a:gd name="connsiteX3" fmla="*/ 0 w 243353"/>
              <a:gd name="connsiteY3" fmla="*/ 65235 h 100137"/>
              <a:gd name="connsiteX4" fmla="*/ 88675 w 243353"/>
              <a:gd name="connsiteY4" fmla="*/ 100127 h 100137"/>
              <a:gd name="connsiteX5" fmla="*/ 74563 w 243353"/>
              <a:gd name="connsiteY5" fmla="*/ 97794 h 100137"/>
              <a:gd name="connsiteX6" fmla="*/ 64228 w 243353"/>
              <a:gd name="connsiteY6" fmla="*/ 91015 h 100137"/>
              <a:gd name="connsiteX7" fmla="*/ 53783 w 243353"/>
              <a:gd name="connsiteY7" fmla="*/ 74125 h 100137"/>
              <a:gd name="connsiteX8" fmla="*/ 50894 w 243353"/>
              <a:gd name="connsiteY8" fmla="*/ 49678 h 100137"/>
              <a:gd name="connsiteX9" fmla="*/ 53338 w 243353"/>
              <a:gd name="connsiteY9" fmla="*/ 29231 h 100137"/>
              <a:gd name="connsiteX10" fmla="*/ 60450 w 243353"/>
              <a:gd name="connsiteY10" fmla="*/ 13563 h 100137"/>
              <a:gd name="connsiteX11" fmla="*/ 71562 w 243353"/>
              <a:gd name="connsiteY11" fmla="*/ 3562 h 100137"/>
              <a:gd name="connsiteX12" fmla="*/ 87897 w 243353"/>
              <a:gd name="connsiteY12" fmla="*/ 117 h 100137"/>
              <a:gd name="connsiteX13" fmla="*/ 100454 w 243353"/>
              <a:gd name="connsiteY13" fmla="*/ 2229 h 100137"/>
              <a:gd name="connsiteX14" fmla="*/ 109566 w 243353"/>
              <a:gd name="connsiteY14" fmla="*/ 7896 h 100137"/>
              <a:gd name="connsiteX15" fmla="*/ 115567 w 243353"/>
              <a:gd name="connsiteY15" fmla="*/ 15897 h 100137"/>
              <a:gd name="connsiteX16" fmla="*/ 118345 w 243353"/>
              <a:gd name="connsiteY16" fmla="*/ 24675 h 100137"/>
              <a:gd name="connsiteX17" fmla="*/ 105677 w 243353"/>
              <a:gd name="connsiteY17" fmla="*/ 24675 h 100137"/>
              <a:gd name="connsiteX18" fmla="*/ 104121 w 243353"/>
              <a:gd name="connsiteY18" fmla="*/ 19786 h 100137"/>
              <a:gd name="connsiteX19" fmla="*/ 100676 w 243353"/>
              <a:gd name="connsiteY19" fmla="*/ 15230 h 100137"/>
              <a:gd name="connsiteX20" fmla="*/ 95343 w 243353"/>
              <a:gd name="connsiteY20" fmla="*/ 12007 h 100137"/>
              <a:gd name="connsiteX21" fmla="*/ 88231 w 243353"/>
              <a:gd name="connsiteY21" fmla="*/ 10674 h 100137"/>
              <a:gd name="connsiteX22" fmla="*/ 77118 w 243353"/>
              <a:gd name="connsiteY22" fmla="*/ 13341 h 100137"/>
              <a:gd name="connsiteX23" fmla="*/ 69229 w 243353"/>
              <a:gd name="connsiteY23" fmla="*/ 21119 h 100137"/>
              <a:gd name="connsiteX24" fmla="*/ 64784 w 243353"/>
              <a:gd name="connsiteY24" fmla="*/ 33454 h 100137"/>
              <a:gd name="connsiteX25" fmla="*/ 63006 w 243353"/>
              <a:gd name="connsiteY25" fmla="*/ 50011 h 100137"/>
              <a:gd name="connsiteX26" fmla="*/ 74118 w 243353"/>
              <a:gd name="connsiteY26" fmla="*/ 38899 h 100137"/>
              <a:gd name="connsiteX27" fmla="*/ 89342 w 243353"/>
              <a:gd name="connsiteY27" fmla="*/ 35343 h 100137"/>
              <a:gd name="connsiteX28" fmla="*/ 101676 w 243353"/>
              <a:gd name="connsiteY28" fmla="*/ 37899 h 100137"/>
              <a:gd name="connsiteX29" fmla="*/ 111789 w 243353"/>
              <a:gd name="connsiteY29" fmla="*/ 44788 h 100137"/>
              <a:gd name="connsiteX30" fmla="*/ 118567 w 243353"/>
              <a:gd name="connsiteY30" fmla="*/ 55012 h 100137"/>
              <a:gd name="connsiteX31" fmla="*/ 121123 w 243353"/>
              <a:gd name="connsiteY31" fmla="*/ 67568 h 100137"/>
              <a:gd name="connsiteX32" fmla="*/ 118567 w 243353"/>
              <a:gd name="connsiteY32" fmla="*/ 80459 h 100137"/>
              <a:gd name="connsiteX33" fmla="*/ 111566 w 243353"/>
              <a:gd name="connsiteY33" fmla="*/ 90793 h 100137"/>
              <a:gd name="connsiteX34" fmla="*/ 101121 w 243353"/>
              <a:gd name="connsiteY34" fmla="*/ 97905 h 100137"/>
              <a:gd name="connsiteX35" fmla="*/ 88675 w 243353"/>
              <a:gd name="connsiteY35" fmla="*/ 100127 h 100137"/>
              <a:gd name="connsiteX36" fmla="*/ 88675 w 243353"/>
              <a:gd name="connsiteY36" fmla="*/ 89793 h 100137"/>
              <a:gd name="connsiteX37" fmla="*/ 97009 w 243353"/>
              <a:gd name="connsiteY37" fmla="*/ 88237 h 100137"/>
              <a:gd name="connsiteX38" fmla="*/ 103677 w 243353"/>
              <a:gd name="connsiteY38" fmla="*/ 83681 h 100137"/>
              <a:gd name="connsiteX39" fmla="*/ 108122 w 243353"/>
              <a:gd name="connsiteY39" fmla="*/ 76680 h 100137"/>
              <a:gd name="connsiteX40" fmla="*/ 108122 w 243353"/>
              <a:gd name="connsiteY40" fmla="*/ 58679 h 100137"/>
              <a:gd name="connsiteX41" fmla="*/ 103565 w 243353"/>
              <a:gd name="connsiteY41" fmla="*/ 51678 h 100137"/>
              <a:gd name="connsiteX42" fmla="*/ 96787 w 243353"/>
              <a:gd name="connsiteY42" fmla="*/ 47122 h 100137"/>
              <a:gd name="connsiteX43" fmla="*/ 72340 w 243353"/>
              <a:gd name="connsiteY43" fmla="*/ 51900 h 100137"/>
              <a:gd name="connsiteX44" fmla="*/ 66117 w 243353"/>
              <a:gd name="connsiteY44" fmla="*/ 68013 h 100137"/>
              <a:gd name="connsiteX45" fmla="*/ 67895 w 243353"/>
              <a:gd name="connsiteY45" fmla="*/ 77014 h 100137"/>
              <a:gd name="connsiteX46" fmla="*/ 72674 w 243353"/>
              <a:gd name="connsiteY46" fmla="*/ 84125 h 100137"/>
              <a:gd name="connsiteX47" fmla="*/ 80008 w 243353"/>
              <a:gd name="connsiteY47" fmla="*/ 88681 h 100137"/>
              <a:gd name="connsiteX48" fmla="*/ 88453 w 243353"/>
              <a:gd name="connsiteY48" fmla="*/ 89793 h 100137"/>
              <a:gd name="connsiteX49" fmla="*/ 155682 w 243353"/>
              <a:gd name="connsiteY49" fmla="*/ 55567 h 100137"/>
              <a:gd name="connsiteX50" fmla="*/ 146459 w 243353"/>
              <a:gd name="connsiteY50" fmla="*/ 53567 h 100137"/>
              <a:gd name="connsiteX51" fmla="*/ 139236 w 243353"/>
              <a:gd name="connsiteY51" fmla="*/ 48011 h 100137"/>
              <a:gd name="connsiteX52" fmla="*/ 134569 w 243353"/>
              <a:gd name="connsiteY52" fmla="*/ 39232 h 100137"/>
              <a:gd name="connsiteX53" fmla="*/ 134569 w 243353"/>
              <a:gd name="connsiteY53" fmla="*/ 16341 h 100137"/>
              <a:gd name="connsiteX54" fmla="*/ 139013 w 243353"/>
              <a:gd name="connsiteY54" fmla="*/ 7451 h 100137"/>
              <a:gd name="connsiteX55" fmla="*/ 146236 w 243353"/>
              <a:gd name="connsiteY55" fmla="*/ 1895 h 100137"/>
              <a:gd name="connsiteX56" fmla="*/ 155237 w 243353"/>
              <a:gd name="connsiteY56" fmla="*/ 6 h 100137"/>
              <a:gd name="connsiteX57" fmla="*/ 164349 w 243353"/>
              <a:gd name="connsiteY57" fmla="*/ 1895 h 100137"/>
              <a:gd name="connsiteX58" fmla="*/ 171572 w 243353"/>
              <a:gd name="connsiteY58" fmla="*/ 7340 h 100137"/>
              <a:gd name="connsiteX59" fmla="*/ 176350 w 243353"/>
              <a:gd name="connsiteY59" fmla="*/ 16119 h 100137"/>
              <a:gd name="connsiteX60" fmla="*/ 178128 w 243353"/>
              <a:gd name="connsiteY60" fmla="*/ 27231 h 100137"/>
              <a:gd name="connsiteX61" fmla="*/ 176461 w 243353"/>
              <a:gd name="connsiteY61" fmla="*/ 38343 h 100137"/>
              <a:gd name="connsiteX62" fmla="*/ 171683 w 243353"/>
              <a:gd name="connsiteY62" fmla="*/ 47122 h 100137"/>
              <a:gd name="connsiteX63" fmla="*/ 164571 w 243353"/>
              <a:gd name="connsiteY63" fmla="*/ 52678 h 100137"/>
              <a:gd name="connsiteX64" fmla="*/ 155682 w 243353"/>
              <a:gd name="connsiteY64" fmla="*/ 55567 h 100137"/>
              <a:gd name="connsiteX65" fmla="*/ 155682 w 243353"/>
              <a:gd name="connsiteY65" fmla="*/ 46677 h 100137"/>
              <a:gd name="connsiteX66" fmla="*/ 164683 w 243353"/>
              <a:gd name="connsiteY66" fmla="*/ 41344 h 100137"/>
              <a:gd name="connsiteX67" fmla="*/ 167572 w 243353"/>
              <a:gd name="connsiteY67" fmla="*/ 27787 h 100137"/>
              <a:gd name="connsiteX68" fmla="*/ 166683 w 243353"/>
              <a:gd name="connsiteY68" fmla="*/ 20342 h 100137"/>
              <a:gd name="connsiteX69" fmla="*/ 164460 w 243353"/>
              <a:gd name="connsiteY69" fmla="*/ 14341 h 100137"/>
              <a:gd name="connsiteX70" fmla="*/ 160793 w 243353"/>
              <a:gd name="connsiteY70" fmla="*/ 10341 h 100137"/>
              <a:gd name="connsiteX71" fmla="*/ 147848 w 243353"/>
              <a:gd name="connsiteY71" fmla="*/ 12930 h 100137"/>
              <a:gd name="connsiteX72" fmla="*/ 147125 w 243353"/>
              <a:gd name="connsiteY72" fmla="*/ 14230 h 100137"/>
              <a:gd name="connsiteX73" fmla="*/ 147125 w 243353"/>
              <a:gd name="connsiteY73" fmla="*/ 41232 h 100137"/>
              <a:gd name="connsiteX74" fmla="*/ 155682 w 243353"/>
              <a:gd name="connsiteY74" fmla="*/ 46677 h 100137"/>
              <a:gd name="connsiteX75" fmla="*/ 210576 w 243353"/>
              <a:gd name="connsiteY75" fmla="*/ 2229 h 100137"/>
              <a:gd name="connsiteX76" fmla="*/ 220355 w 243353"/>
              <a:gd name="connsiteY76" fmla="*/ 2229 h 100137"/>
              <a:gd name="connsiteX77" fmla="*/ 165794 w 243353"/>
              <a:gd name="connsiteY77" fmla="*/ 97905 h 100137"/>
              <a:gd name="connsiteX78" fmla="*/ 155793 w 243353"/>
              <a:gd name="connsiteY78" fmla="*/ 97905 h 100137"/>
              <a:gd name="connsiteX79" fmla="*/ 220466 w 243353"/>
              <a:gd name="connsiteY79" fmla="*/ 99905 h 100137"/>
              <a:gd name="connsiteX80" fmla="*/ 211243 w 243353"/>
              <a:gd name="connsiteY80" fmla="*/ 98016 h 100137"/>
              <a:gd name="connsiteX81" fmla="*/ 204020 w 243353"/>
              <a:gd name="connsiteY81" fmla="*/ 92349 h 100137"/>
              <a:gd name="connsiteX82" fmla="*/ 199352 w 243353"/>
              <a:gd name="connsiteY82" fmla="*/ 83681 h 100137"/>
              <a:gd name="connsiteX83" fmla="*/ 199352 w 243353"/>
              <a:gd name="connsiteY83" fmla="*/ 60679 h 100137"/>
              <a:gd name="connsiteX84" fmla="*/ 204242 w 243353"/>
              <a:gd name="connsiteY84" fmla="*/ 52011 h 100137"/>
              <a:gd name="connsiteX85" fmla="*/ 220466 w 243353"/>
              <a:gd name="connsiteY85" fmla="*/ 44566 h 100137"/>
              <a:gd name="connsiteX86" fmla="*/ 229578 w 243353"/>
              <a:gd name="connsiteY86" fmla="*/ 46455 h 100137"/>
              <a:gd name="connsiteX87" fmla="*/ 236801 w 243353"/>
              <a:gd name="connsiteY87" fmla="*/ 51900 h 100137"/>
              <a:gd name="connsiteX88" fmla="*/ 241579 w 243353"/>
              <a:gd name="connsiteY88" fmla="*/ 60679 h 100137"/>
              <a:gd name="connsiteX89" fmla="*/ 241579 w 243353"/>
              <a:gd name="connsiteY89" fmla="*/ 83681 h 100137"/>
              <a:gd name="connsiteX90" fmla="*/ 236912 w 243353"/>
              <a:gd name="connsiteY90" fmla="*/ 92349 h 100137"/>
              <a:gd name="connsiteX91" fmla="*/ 229689 w 243353"/>
              <a:gd name="connsiteY91" fmla="*/ 98016 h 100137"/>
              <a:gd name="connsiteX92" fmla="*/ 220466 w 243353"/>
              <a:gd name="connsiteY92" fmla="*/ 100016 h 100137"/>
              <a:gd name="connsiteX93" fmla="*/ 220466 w 243353"/>
              <a:gd name="connsiteY93" fmla="*/ 91015 h 100137"/>
              <a:gd name="connsiteX94" fmla="*/ 229356 w 243353"/>
              <a:gd name="connsiteY94" fmla="*/ 85792 h 100137"/>
              <a:gd name="connsiteX95" fmla="*/ 229356 w 243353"/>
              <a:gd name="connsiteY95" fmla="*/ 58679 h 100137"/>
              <a:gd name="connsiteX96" fmla="*/ 220688 w 243353"/>
              <a:gd name="connsiteY96" fmla="*/ 53123 h 100137"/>
              <a:gd name="connsiteX97" fmla="*/ 212132 w 243353"/>
              <a:gd name="connsiteY97" fmla="*/ 58568 h 100137"/>
              <a:gd name="connsiteX98" fmla="*/ 209131 w 243353"/>
              <a:gd name="connsiteY98" fmla="*/ 72235 h 100137"/>
              <a:gd name="connsiteX99" fmla="*/ 212132 w 243353"/>
              <a:gd name="connsiteY99" fmla="*/ 85681 h 100137"/>
              <a:gd name="connsiteX100" fmla="*/ 220466 w 243353"/>
              <a:gd name="connsiteY100" fmla="*/ 91126 h 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43353" h="100137">
                <a:moveTo>
                  <a:pt x="0" y="54123"/>
                </a:moveTo>
                <a:lnTo>
                  <a:pt x="37337" y="54123"/>
                </a:lnTo>
                <a:lnTo>
                  <a:pt x="37337" y="65235"/>
                </a:lnTo>
                <a:lnTo>
                  <a:pt x="0" y="65235"/>
                </a:lnTo>
                <a:close/>
                <a:moveTo>
                  <a:pt x="88675" y="100127"/>
                </a:moveTo>
                <a:cubicBezTo>
                  <a:pt x="83864" y="100227"/>
                  <a:pt x="79085" y="99427"/>
                  <a:pt x="74563" y="97794"/>
                </a:cubicBezTo>
                <a:cubicBezTo>
                  <a:pt x="70707" y="96238"/>
                  <a:pt x="67195" y="93938"/>
                  <a:pt x="64228" y="91015"/>
                </a:cubicBezTo>
                <a:cubicBezTo>
                  <a:pt x="59250" y="86459"/>
                  <a:pt x="55639" y="80614"/>
                  <a:pt x="53783" y="74125"/>
                </a:cubicBezTo>
                <a:cubicBezTo>
                  <a:pt x="51705" y="66146"/>
                  <a:pt x="50738" y="57923"/>
                  <a:pt x="50894" y="49678"/>
                </a:cubicBezTo>
                <a:cubicBezTo>
                  <a:pt x="50849" y="42788"/>
                  <a:pt x="51672" y="35921"/>
                  <a:pt x="53338" y="29231"/>
                </a:cubicBezTo>
                <a:cubicBezTo>
                  <a:pt x="54761" y="23631"/>
                  <a:pt x="57161" y="18319"/>
                  <a:pt x="60450" y="13563"/>
                </a:cubicBezTo>
                <a:cubicBezTo>
                  <a:pt x="63295" y="9385"/>
                  <a:pt x="67107" y="5962"/>
                  <a:pt x="71562" y="3562"/>
                </a:cubicBezTo>
                <a:cubicBezTo>
                  <a:pt x="76663" y="1151"/>
                  <a:pt x="82264" y="-27"/>
                  <a:pt x="87897" y="117"/>
                </a:cubicBezTo>
                <a:cubicBezTo>
                  <a:pt x="92176" y="6"/>
                  <a:pt x="96443" y="729"/>
                  <a:pt x="100454" y="2229"/>
                </a:cubicBezTo>
                <a:cubicBezTo>
                  <a:pt x="103821" y="3529"/>
                  <a:pt x="106910" y="5451"/>
                  <a:pt x="109566" y="7896"/>
                </a:cubicBezTo>
                <a:cubicBezTo>
                  <a:pt x="112044" y="10174"/>
                  <a:pt x="114078" y="12885"/>
                  <a:pt x="115567" y="15897"/>
                </a:cubicBezTo>
                <a:cubicBezTo>
                  <a:pt x="116911" y="18675"/>
                  <a:pt x="117845" y="21631"/>
                  <a:pt x="118345" y="24675"/>
                </a:cubicBezTo>
                <a:lnTo>
                  <a:pt x="105677" y="24675"/>
                </a:lnTo>
                <a:cubicBezTo>
                  <a:pt x="105410" y="22975"/>
                  <a:pt x="104888" y="21330"/>
                  <a:pt x="104121" y="19786"/>
                </a:cubicBezTo>
                <a:cubicBezTo>
                  <a:pt x="103243" y="18086"/>
                  <a:pt x="102076" y="16541"/>
                  <a:pt x="100676" y="15230"/>
                </a:cubicBezTo>
                <a:cubicBezTo>
                  <a:pt x="99132" y="13819"/>
                  <a:pt x="97320" y="12719"/>
                  <a:pt x="95343" y="12007"/>
                </a:cubicBezTo>
                <a:cubicBezTo>
                  <a:pt x="93087" y="11085"/>
                  <a:pt x="90664" y="10629"/>
                  <a:pt x="88231" y="10674"/>
                </a:cubicBezTo>
                <a:cubicBezTo>
                  <a:pt x="84364" y="10607"/>
                  <a:pt x="80541" y="11530"/>
                  <a:pt x="77118" y="13341"/>
                </a:cubicBezTo>
                <a:cubicBezTo>
                  <a:pt x="73874" y="15230"/>
                  <a:pt x="71162" y="17897"/>
                  <a:pt x="69229" y="21119"/>
                </a:cubicBezTo>
                <a:cubicBezTo>
                  <a:pt x="67062" y="24953"/>
                  <a:pt x="65562" y="29120"/>
                  <a:pt x="64784" y="33454"/>
                </a:cubicBezTo>
                <a:cubicBezTo>
                  <a:pt x="63739" y="38910"/>
                  <a:pt x="63151" y="44455"/>
                  <a:pt x="63006" y="50011"/>
                </a:cubicBezTo>
                <a:cubicBezTo>
                  <a:pt x="65651" y="45377"/>
                  <a:pt x="69484" y="41544"/>
                  <a:pt x="74118" y="38899"/>
                </a:cubicBezTo>
                <a:cubicBezTo>
                  <a:pt x="78808" y="36454"/>
                  <a:pt x="84053" y="35232"/>
                  <a:pt x="89342" y="35343"/>
                </a:cubicBezTo>
                <a:cubicBezTo>
                  <a:pt x="93587" y="35343"/>
                  <a:pt x="97787" y="36210"/>
                  <a:pt x="101676" y="37899"/>
                </a:cubicBezTo>
                <a:cubicBezTo>
                  <a:pt x="105455" y="39521"/>
                  <a:pt x="108888" y="41866"/>
                  <a:pt x="111789" y="44788"/>
                </a:cubicBezTo>
                <a:cubicBezTo>
                  <a:pt x="114644" y="47755"/>
                  <a:pt x="116945" y="51222"/>
                  <a:pt x="118567" y="55012"/>
                </a:cubicBezTo>
                <a:cubicBezTo>
                  <a:pt x="120267" y="58979"/>
                  <a:pt x="121134" y="63257"/>
                  <a:pt x="121123" y="67568"/>
                </a:cubicBezTo>
                <a:cubicBezTo>
                  <a:pt x="121134" y="71991"/>
                  <a:pt x="120267" y="76369"/>
                  <a:pt x="118567" y="80459"/>
                </a:cubicBezTo>
                <a:cubicBezTo>
                  <a:pt x="116978" y="84348"/>
                  <a:pt x="114589" y="87870"/>
                  <a:pt x="111566" y="90793"/>
                </a:cubicBezTo>
                <a:cubicBezTo>
                  <a:pt x="108566" y="93804"/>
                  <a:pt x="105021" y="96227"/>
                  <a:pt x="101121" y="97905"/>
                </a:cubicBezTo>
                <a:cubicBezTo>
                  <a:pt x="97165" y="99483"/>
                  <a:pt x="92931" y="100238"/>
                  <a:pt x="88675" y="100127"/>
                </a:cubicBezTo>
                <a:close/>
                <a:moveTo>
                  <a:pt x="88675" y="89793"/>
                </a:moveTo>
                <a:cubicBezTo>
                  <a:pt x="91531" y="89815"/>
                  <a:pt x="94354" y="89282"/>
                  <a:pt x="97009" y="88237"/>
                </a:cubicBezTo>
                <a:cubicBezTo>
                  <a:pt x="99521" y="87192"/>
                  <a:pt x="101787" y="85637"/>
                  <a:pt x="103677" y="83681"/>
                </a:cubicBezTo>
                <a:cubicBezTo>
                  <a:pt x="105621" y="81681"/>
                  <a:pt x="107132" y="79292"/>
                  <a:pt x="108122" y="76680"/>
                </a:cubicBezTo>
                <a:cubicBezTo>
                  <a:pt x="110199" y="70857"/>
                  <a:pt x="110199" y="64501"/>
                  <a:pt x="108122" y="58679"/>
                </a:cubicBezTo>
                <a:cubicBezTo>
                  <a:pt x="107077" y="56067"/>
                  <a:pt x="105532" y="53689"/>
                  <a:pt x="103565" y="51678"/>
                </a:cubicBezTo>
                <a:cubicBezTo>
                  <a:pt x="101665" y="49678"/>
                  <a:pt x="99354" y="48122"/>
                  <a:pt x="96787" y="47122"/>
                </a:cubicBezTo>
                <a:cubicBezTo>
                  <a:pt x="88375" y="44077"/>
                  <a:pt x="78985" y="45922"/>
                  <a:pt x="72340" y="51900"/>
                </a:cubicBezTo>
                <a:cubicBezTo>
                  <a:pt x="68095" y="56156"/>
                  <a:pt x="65840" y="62012"/>
                  <a:pt x="66117" y="68013"/>
                </a:cubicBezTo>
                <a:cubicBezTo>
                  <a:pt x="66073" y="71102"/>
                  <a:pt x="66684" y="74169"/>
                  <a:pt x="67895" y="77014"/>
                </a:cubicBezTo>
                <a:cubicBezTo>
                  <a:pt x="68984" y="79681"/>
                  <a:pt x="70607" y="82103"/>
                  <a:pt x="72674" y="84125"/>
                </a:cubicBezTo>
                <a:cubicBezTo>
                  <a:pt x="74829" y="86059"/>
                  <a:pt x="77319" y="87604"/>
                  <a:pt x="80008" y="88681"/>
                </a:cubicBezTo>
                <a:cubicBezTo>
                  <a:pt x="82741" y="89504"/>
                  <a:pt x="85597" y="89882"/>
                  <a:pt x="88453" y="89793"/>
                </a:cubicBezTo>
                <a:close/>
                <a:moveTo>
                  <a:pt x="155682" y="55567"/>
                </a:moveTo>
                <a:cubicBezTo>
                  <a:pt x="152492" y="55600"/>
                  <a:pt x="149348" y="54923"/>
                  <a:pt x="146459" y="53567"/>
                </a:cubicBezTo>
                <a:cubicBezTo>
                  <a:pt x="143647" y="52311"/>
                  <a:pt x="141169" y="50411"/>
                  <a:pt x="139236" y="48011"/>
                </a:cubicBezTo>
                <a:cubicBezTo>
                  <a:pt x="137113" y="45422"/>
                  <a:pt x="135535" y="42433"/>
                  <a:pt x="134569" y="39232"/>
                </a:cubicBezTo>
                <a:cubicBezTo>
                  <a:pt x="132346" y="31765"/>
                  <a:pt x="132346" y="23809"/>
                  <a:pt x="134569" y="16341"/>
                </a:cubicBezTo>
                <a:cubicBezTo>
                  <a:pt x="135480" y="13130"/>
                  <a:pt x="136991" y="10118"/>
                  <a:pt x="139013" y="7451"/>
                </a:cubicBezTo>
                <a:cubicBezTo>
                  <a:pt x="141036" y="5140"/>
                  <a:pt x="143492" y="3251"/>
                  <a:pt x="146236" y="1895"/>
                </a:cubicBezTo>
                <a:cubicBezTo>
                  <a:pt x="149070" y="640"/>
                  <a:pt x="152137" y="6"/>
                  <a:pt x="155237" y="6"/>
                </a:cubicBezTo>
                <a:cubicBezTo>
                  <a:pt x="158382" y="-72"/>
                  <a:pt x="161493" y="573"/>
                  <a:pt x="164349" y="1895"/>
                </a:cubicBezTo>
                <a:cubicBezTo>
                  <a:pt x="167161" y="3107"/>
                  <a:pt x="169639" y="4973"/>
                  <a:pt x="171572" y="7340"/>
                </a:cubicBezTo>
                <a:cubicBezTo>
                  <a:pt x="173706" y="9941"/>
                  <a:pt x="175328" y="12919"/>
                  <a:pt x="176350" y="16119"/>
                </a:cubicBezTo>
                <a:cubicBezTo>
                  <a:pt x="177573" y="19697"/>
                  <a:pt x="178173" y="23453"/>
                  <a:pt x="178128" y="27231"/>
                </a:cubicBezTo>
                <a:cubicBezTo>
                  <a:pt x="178139" y="30998"/>
                  <a:pt x="177584" y="34743"/>
                  <a:pt x="176461" y="38343"/>
                </a:cubicBezTo>
                <a:cubicBezTo>
                  <a:pt x="175506" y="41577"/>
                  <a:pt x="173872" y="44566"/>
                  <a:pt x="171683" y="47122"/>
                </a:cubicBezTo>
                <a:cubicBezTo>
                  <a:pt x="169794" y="49511"/>
                  <a:pt x="167349" y="51422"/>
                  <a:pt x="164571" y="52678"/>
                </a:cubicBezTo>
                <a:cubicBezTo>
                  <a:pt x="161860" y="54289"/>
                  <a:pt x="158826" y="55278"/>
                  <a:pt x="155682" y="55567"/>
                </a:cubicBezTo>
                <a:close/>
                <a:moveTo>
                  <a:pt x="155682" y="46677"/>
                </a:moveTo>
                <a:cubicBezTo>
                  <a:pt x="159471" y="46844"/>
                  <a:pt x="163005" y="44755"/>
                  <a:pt x="164683" y="41344"/>
                </a:cubicBezTo>
                <a:cubicBezTo>
                  <a:pt x="166760" y="37132"/>
                  <a:pt x="167749" y="32476"/>
                  <a:pt x="167572" y="27787"/>
                </a:cubicBezTo>
                <a:cubicBezTo>
                  <a:pt x="167572" y="25275"/>
                  <a:pt x="167283" y="22775"/>
                  <a:pt x="166683" y="20342"/>
                </a:cubicBezTo>
                <a:cubicBezTo>
                  <a:pt x="166305" y="18230"/>
                  <a:pt x="165549" y="16197"/>
                  <a:pt x="164460" y="14341"/>
                </a:cubicBezTo>
                <a:cubicBezTo>
                  <a:pt x="163582" y="12730"/>
                  <a:pt x="162327" y="11352"/>
                  <a:pt x="160793" y="10341"/>
                </a:cubicBezTo>
                <a:cubicBezTo>
                  <a:pt x="156504" y="7485"/>
                  <a:pt x="150703" y="8640"/>
                  <a:pt x="147848" y="12930"/>
                </a:cubicBezTo>
                <a:cubicBezTo>
                  <a:pt x="147570" y="13341"/>
                  <a:pt x="147336" y="13774"/>
                  <a:pt x="147125" y="14230"/>
                </a:cubicBezTo>
                <a:cubicBezTo>
                  <a:pt x="143125" y="22786"/>
                  <a:pt x="143125" y="32676"/>
                  <a:pt x="147125" y="41232"/>
                </a:cubicBezTo>
                <a:cubicBezTo>
                  <a:pt x="148637" y="44588"/>
                  <a:pt x="152004" y="46733"/>
                  <a:pt x="155682" y="46677"/>
                </a:cubicBezTo>
                <a:close/>
                <a:moveTo>
                  <a:pt x="210576" y="2229"/>
                </a:moveTo>
                <a:lnTo>
                  <a:pt x="220355" y="2229"/>
                </a:lnTo>
                <a:lnTo>
                  <a:pt x="165794" y="97905"/>
                </a:lnTo>
                <a:lnTo>
                  <a:pt x="155793" y="97905"/>
                </a:lnTo>
                <a:close/>
                <a:moveTo>
                  <a:pt x="220466" y="99905"/>
                </a:moveTo>
                <a:cubicBezTo>
                  <a:pt x="217288" y="99938"/>
                  <a:pt x="214143" y="99294"/>
                  <a:pt x="211243" y="98016"/>
                </a:cubicBezTo>
                <a:cubicBezTo>
                  <a:pt x="208442" y="96682"/>
                  <a:pt x="205975" y="94749"/>
                  <a:pt x="204020" y="92349"/>
                </a:cubicBezTo>
                <a:cubicBezTo>
                  <a:pt x="201919" y="89782"/>
                  <a:pt x="200342" y="86837"/>
                  <a:pt x="199352" y="83681"/>
                </a:cubicBezTo>
                <a:cubicBezTo>
                  <a:pt x="196986" y="76191"/>
                  <a:pt x="196986" y="68168"/>
                  <a:pt x="199352" y="60679"/>
                </a:cubicBezTo>
                <a:cubicBezTo>
                  <a:pt x="200386" y="57490"/>
                  <a:pt x="202053" y="54545"/>
                  <a:pt x="204242" y="52011"/>
                </a:cubicBezTo>
                <a:cubicBezTo>
                  <a:pt x="208320" y="47300"/>
                  <a:pt x="214232" y="44588"/>
                  <a:pt x="220466" y="44566"/>
                </a:cubicBezTo>
                <a:cubicBezTo>
                  <a:pt x="223599" y="44544"/>
                  <a:pt x="226711" y="45188"/>
                  <a:pt x="229578" y="46455"/>
                </a:cubicBezTo>
                <a:cubicBezTo>
                  <a:pt x="232367" y="47700"/>
                  <a:pt x="234834" y="49567"/>
                  <a:pt x="236801" y="51900"/>
                </a:cubicBezTo>
                <a:cubicBezTo>
                  <a:pt x="238934" y="54500"/>
                  <a:pt x="240557" y="57478"/>
                  <a:pt x="241579" y="60679"/>
                </a:cubicBezTo>
                <a:cubicBezTo>
                  <a:pt x="243946" y="68168"/>
                  <a:pt x="243946" y="76191"/>
                  <a:pt x="241579" y="83681"/>
                </a:cubicBezTo>
                <a:cubicBezTo>
                  <a:pt x="240590" y="86837"/>
                  <a:pt x="239012" y="89782"/>
                  <a:pt x="236912" y="92349"/>
                </a:cubicBezTo>
                <a:cubicBezTo>
                  <a:pt x="234956" y="94749"/>
                  <a:pt x="232489" y="96682"/>
                  <a:pt x="229689" y="98016"/>
                </a:cubicBezTo>
                <a:cubicBezTo>
                  <a:pt x="226789" y="99338"/>
                  <a:pt x="223644" y="100016"/>
                  <a:pt x="220466" y="100016"/>
                </a:cubicBezTo>
                <a:close/>
                <a:moveTo>
                  <a:pt x="220466" y="91015"/>
                </a:moveTo>
                <a:cubicBezTo>
                  <a:pt x="224211" y="91215"/>
                  <a:pt x="227711" y="89159"/>
                  <a:pt x="229356" y="85792"/>
                </a:cubicBezTo>
                <a:cubicBezTo>
                  <a:pt x="233200" y="77158"/>
                  <a:pt x="233200" y="67313"/>
                  <a:pt x="229356" y="58679"/>
                </a:cubicBezTo>
                <a:cubicBezTo>
                  <a:pt x="227822" y="55278"/>
                  <a:pt x="224422" y="53100"/>
                  <a:pt x="220688" y="53123"/>
                </a:cubicBezTo>
                <a:cubicBezTo>
                  <a:pt x="217010" y="53089"/>
                  <a:pt x="213665" y="55223"/>
                  <a:pt x="212132" y="58568"/>
                </a:cubicBezTo>
                <a:cubicBezTo>
                  <a:pt x="209976" y="62790"/>
                  <a:pt x="208942" y="67502"/>
                  <a:pt x="209131" y="72235"/>
                </a:cubicBezTo>
                <a:cubicBezTo>
                  <a:pt x="208965" y="76903"/>
                  <a:pt x="209998" y="81525"/>
                  <a:pt x="212132" y="85681"/>
                </a:cubicBezTo>
                <a:cubicBezTo>
                  <a:pt x="213609" y="88970"/>
                  <a:pt x="216865" y="91093"/>
                  <a:pt x="220466" y="91126"/>
                </a:cubicBezTo>
                <a:close/>
              </a:path>
            </a:pathLst>
          </a:custGeom>
          <a:solidFill>
            <a:srgbClr val="231F20"/>
          </a:solidFill>
          <a:ln w="1110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A910BB10-5106-4E61-A63D-9F8507D00C2F}"/>
              </a:ext>
            </a:extLst>
          </p:cNvPr>
          <p:cNvSpPr/>
          <p:nvPr/>
        </p:nvSpPr>
        <p:spPr>
          <a:xfrm>
            <a:off x="3889008" y="2656396"/>
            <a:ext cx="352812" cy="129456"/>
          </a:xfrm>
          <a:custGeom>
            <a:avLst/>
            <a:gdLst>
              <a:gd name="connsiteX0" fmla="*/ 0 w 352812"/>
              <a:gd name="connsiteY0" fmla="*/ 0 h 129456"/>
              <a:gd name="connsiteX1" fmla="*/ 352812 w 352812"/>
              <a:gd name="connsiteY1" fmla="*/ 0 h 129456"/>
              <a:gd name="connsiteX2" fmla="*/ 352812 w 352812"/>
              <a:gd name="connsiteY2" fmla="*/ 129457 h 129456"/>
              <a:gd name="connsiteX3" fmla="*/ 0 w 352812"/>
              <a:gd name="connsiteY3" fmla="*/ 129457 h 129456"/>
            </a:gdLst>
            <a:ahLst/>
            <a:cxnLst>
              <a:cxn ang="0">
                <a:pos x="connsiteX0" y="connsiteY0"/>
              </a:cxn>
              <a:cxn ang="0">
                <a:pos x="connsiteX1" y="connsiteY1"/>
              </a:cxn>
              <a:cxn ang="0">
                <a:pos x="connsiteX2" y="connsiteY2"/>
              </a:cxn>
              <a:cxn ang="0">
                <a:pos x="connsiteX3" y="connsiteY3"/>
              </a:cxn>
            </a:cxnLst>
            <a:rect l="l" t="t" r="r" b="b"/>
            <a:pathLst>
              <a:path w="352812" h="129456">
                <a:moveTo>
                  <a:pt x="0" y="0"/>
                </a:moveTo>
                <a:lnTo>
                  <a:pt x="352812" y="0"/>
                </a:lnTo>
                <a:lnTo>
                  <a:pt x="352812" y="129457"/>
                </a:lnTo>
                <a:lnTo>
                  <a:pt x="0" y="129457"/>
                </a:lnTo>
                <a:close/>
              </a:path>
            </a:pathLst>
          </a:custGeom>
          <a:solidFill>
            <a:srgbClr val="00A0D2"/>
          </a:solidFill>
          <a:ln w="1110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9186821-6E3F-41E0-A3DF-1ECBD1A2F468}"/>
              </a:ext>
            </a:extLst>
          </p:cNvPr>
          <p:cNvSpPr/>
          <p:nvPr/>
        </p:nvSpPr>
        <p:spPr>
          <a:xfrm>
            <a:off x="3983684" y="2506488"/>
            <a:ext cx="162682" cy="99236"/>
          </a:xfrm>
          <a:custGeom>
            <a:avLst/>
            <a:gdLst>
              <a:gd name="connsiteX0" fmla="*/ 22224 w 162682"/>
              <a:gd name="connsiteY0" fmla="*/ 28007 h 99236"/>
              <a:gd name="connsiteX1" fmla="*/ 0 w 162682"/>
              <a:gd name="connsiteY1" fmla="*/ 28007 h 99236"/>
              <a:gd name="connsiteX2" fmla="*/ 0 w 162682"/>
              <a:gd name="connsiteY2" fmla="*/ 19339 h 99236"/>
              <a:gd name="connsiteX3" fmla="*/ 8779 w 162682"/>
              <a:gd name="connsiteY3" fmla="*/ 18339 h 99236"/>
              <a:gd name="connsiteX4" fmla="*/ 16446 w 162682"/>
              <a:gd name="connsiteY4" fmla="*/ 15117 h 99236"/>
              <a:gd name="connsiteX5" fmla="*/ 22113 w 162682"/>
              <a:gd name="connsiteY5" fmla="*/ 9338 h 99236"/>
              <a:gd name="connsiteX6" fmla="*/ 25114 w 162682"/>
              <a:gd name="connsiteY6" fmla="*/ 560 h 99236"/>
              <a:gd name="connsiteX7" fmla="*/ 35225 w 162682"/>
              <a:gd name="connsiteY7" fmla="*/ 560 h 99236"/>
              <a:gd name="connsiteX8" fmla="*/ 35225 w 162682"/>
              <a:gd name="connsiteY8" fmla="*/ 96903 h 99236"/>
              <a:gd name="connsiteX9" fmla="*/ 22113 w 162682"/>
              <a:gd name="connsiteY9" fmla="*/ 96903 h 99236"/>
              <a:gd name="connsiteX10" fmla="*/ 75118 w 162682"/>
              <a:gd name="connsiteY10" fmla="*/ 54787 h 99236"/>
              <a:gd name="connsiteX11" fmla="*/ 65784 w 162682"/>
              <a:gd name="connsiteY11" fmla="*/ 52787 h 99236"/>
              <a:gd name="connsiteX12" fmla="*/ 58561 w 162682"/>
              <a:gd name="connsiteY12" fmla="*/ 47231 h 99236"/>
              <a:gd name="connsiteX13" fmla="*/ 53894 w 162682"/>
              <a:gd name="connsiteY13" fmla="*/ 38452 h 99236"/>
              <a:gd name="connsiteX14" fmla="*/ 52227 w 162682"/>
              <a:gd name="connsiteY14" fmla="*/ 27340 h 99236"/>
              <a:gd name="connsiteX15" fmla="*/ 54005 w 162682"/>
              <a:gd name="connsiteY15" fmla="*/ 16228 h 99236"/>
              <a:gd name="connsiteX16" fmla="*/ 58784 w 162682"/>
              <a:gd name="connsiteY16" fmla="*/ 7449 h 99236"/>
              <a:gd name="connsiteX17" fmla="*/ 66117 w 162682"/>
              <a:gd name="connsiteY17" fmla="*/ 1893 h 99236"/>
              <a:gd name="connsiteX18" fmla="*/ 75118 w 162682"/>
              <a:gd name="connsiteY18" fmla="*/ 4 h 99236"/>
              <a:gd name="connsiteX19" fmla="*/ 84230 w 162682"/>
              <a:gd name="connsiteY19" fmla="*/ 1893 h 99236"/>
              <a:gd name="connsiteX20" fmla="*/ 91342 w 162682"/>
              <a:gd name="connsiteY20" fmla="*/ 7338 h 99236"/>
              <a:gd name="connsiteX21" fmla="*/ 96120 w 162682"/>
              <a:gd name="connsiteY21" fmla="*/ 16117 h 99236"/>
              <a:gd name="connsiteX22" fmla="*/ 97898 w 162682"/>
              <a:gd name="connsiteY22" fmla="*/ 27229 h 99236"/>
              <a:gd name="connsiteX23" fmla="*/ 96232 w 162682"/>
              <a:gd name="connsiteY23" fmla="*/ 38341 h 99236"/>
              <a:gd name="connsiteX24" fmla="*/ 91564 w 162682"/>
              <a:gd name="connsiteY24" fmla="*/ 47120 h 99236"/>
              <a:gd name="connsiteX25" fmla="*/ 84341 w 162682"/>
              <a:gd name="connsiteY25" fmla="*/ 52676 h 99236"/>
              <a:gd name="connsiteX26" fmla="*/ 75118 w 162682"/>
              <a:gd name="connsiteY26" fmla="*/ 54787 h 99236"/>
              <a:gd name="connsiteX27" fmla="*/ 75118 w 162682"/>
              <a:gd name="connsiteY27" fmla="*/ 45898 h 99236"/>
              <a:gd name="connsiteX28" fmla="*/ 84008 w 162682"/>
              <a:gd name="connsiteY28" fmla="*/ 40564 h 99236"/>
              <a:gd name="connsiteX29" fmla="*/ 86897 w 162682"/>
              <a:gd name="connsiteY29" fmla="*/ 27007 h 99236"/>
              <a:gd name="connsiteX30" fmla="*/ 86119 w 162682"/>
              <a:gd name="connsiteY30" fmla="*/ 19562 h 99236"/>
              <a:gd name="connsiteX31" fmla="*/ 83786 w 162682"/>
              <a:gd name="connsiteY31" fmla="*/ 13561 h 99236"/>
              <a:gd name="connsiteX32" fmla="*/ 80119 w 162682"/>
              <a:gd name="connsiteY32" fmla="*/ 9561 h 99236"/>
              <a:gd name="connsiteX33" fmla="*/ 75118 w 162682"/>
              <a:gd name="connsiteY33" fmla="*/ 8005 h 99236"/>
              <a:gd name="connsiteX34" fmla="*/ 66451 w 162682"/>
              <a:gd name="connsiteY34" fmla="*/ 13450 h 99236"/>
              <a:gd name="connsiteX35" fmla="*/ 66451 w 162682"/>
              <a:gd name="connsiteY35" fmla="*/ 40453 h 99236"/>
              <a:gd name="connsiteX36" fmla="*/ 75118 w 162682"/>
              <a:gd name="connsiteY36" fmla="*/ 45898 h 99236"/>
              <a:gd name="connsiteX37" fmla="*/ 129901 w 162682"/>
              <a:gd name="connsiteY37" fmla="*/ 1449 h 99236"/>
              <a:gd name="connsiteX38" fmla="*/ 139902 w 162682"/>
              <a:gd name="connsiteY38" fmla="*/ 1449 h 99236"/>
              <a:gd name="connsiteX39" fmla="*/ 85342 w 162682"/>
              <a:gd name="connsiteY39" fmla="*/ 97125 h 99236"/>
              <a:gd name="connsiteX40" fmla="*/ 75452 w 162682"/>
              <a:gd name="connsiteY40" fmla="*/ 97125 h 99236"/>
              <a:gd name="connsiteX41" fmla="*/ 139791 w 162682"/>
              <a:gd name="connsiteY41" fmla="*/ 99125 h 99236"/>
              <a:gd name="connsiteX42" fmla="*/ 130568 w 162682"/>
              <a:gd name="connsiteY42" fmla="*/ 97236 h 99236"/>
              <a:gd name="connsiteX43" fmla="*/ 123345 w 162682"/>
              <a:gd name="connsiteY43" fmla="*/ 91569 h 99236"/>
              <a:gd name="connsiteX44" fmla="*/ 118678 w 162682"/>
              <a:gd name="connsiteY44" fmla="*/ 82901 h 99236"/>
              <a:gd name="connsiteX45" fmla="*/ 118678 w 162682"/>
              <a:gd name="connsiteY45" fmla="*/ 59899 h 99236"/>
              <a:gd name="connsiteX46" fmla="*/ 123567 w 162682"/>
              <a:gd name="connsiteY46" fmla="*/ 51231 h 99236"/>
              <a:gd name="connsiteX47" fmla="*/ 130790 w 162682"/>
              <a:gd name="connsiteY47" fmla="*/ 45786 h 99236"/>
              <a:gd name="connsiteX48" fmla="*/ 139791 w 162682"/>
              <a:gd name="connsiteY48" fmla="*/ 43786 h 99236"/>
              <a:gd name="connsiteX49" fmla="*/ 149014 w 162682"/>
              <a:gd name="connsiteY49" fmla="*/ 45675 h 99236"/>
              <a:gd name="connsiteX50" fmla="*/ 156126 w 162682"/>
              <a:gd name="connsiteY50" fmla="*/ 51120 h 99236"/>
              <a:gd name="connsiteX51" fmla="*/ 160905 w 162682"/>
              <a:gd name="connsiteY51" fmla="*/ 59899 h 99236"/>
              <a:gd name="connsiteX52" fmla="*/ 162682 w 162682"/>
              <a:gd name="connsiteY52" fmla="*/ 71011 h 99236"/>
              <a:gd name="connsiteX53" fmla="*/ 161015 w 162682"/>
              <a:gd name="connsiteY53" fmla="*/ 82123 h 99236"/>
              <a:gd name="connsiteX54" fmla="*/ 156237 w 162682"/>
              <a:gd name="connsiteY54" fmla="*/ 90791 h 99236"/>
              <a:gd name="connsiteX55" fmla="*/ 149125 w 162682"/>
              <a:gd name="connsiteY55" fmla="*/ 96458 h 99236"/>
              <a:gd name="connsiteX56" fmla="*/ 139902 w 162682"/>
              <a:gd name="connsiteY56" fmla="*/ 99236 h 99236"/>
              <a:gd name="connsiteX57" fmla="*/ 139791 w 162682"/>
              <a:gd name="connsiteY57" fmla="*/ 90235 h 99236"/>
              <a:gd name="connsiteX58" fmla="*/ 148681 w 162682"/>
              <a:gd name="connsiteY58" fmla="*/ 85012 h 99236"/>
              <a:gd name="connsiteX59" fmla="*/ 148681 w 162682"/>
              <a:gd name="connsiteY59" fmla="*/ 57899 h 99236"/>
              <a:gd name="connsiteX60" fmla="*/ 136191 w 162682"/>
              <a:gd name="connsiteY60" fmla="*/ 53166 h 99236"/>
              <a:gd name="connsiteX61" fmla="*/ 131457 w 162682"/>
              <a:gd name="connsiteY61" fmla="*/ 57899 h 99236"/>
              <a:gd name="connsiteX62" fmla="*/ 128457 w 162682"/>
              <a:gd name="connsiteY62" fmla="*/ 71567 h 99236"/>
              <a:gd name="connsiteX63" fmla="*/ 131457 w 162682"/>
              <a:gd name="connsiteY63" fmla="*/ 85012 h 99236"/>
              <a:gd name="connsiteX64" fmla="*/ 139902 w 162682"/>
              <a:gd name="connsiteY64" fmla="*/ 90346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682" h="99236">
                <a:moveTo>
                  <a:pt x="22224" y="28007"/>
                </a:moveTo>
                <a:lnTo>
                  <a:pt x="0" y="28007"/>
                </a:lnTo>
                <a:lnTo>
                  <a:pt x="0" y="19339"/>
                </a:lnTo>
                <a:cubicBezTo>
                  <a:pt x="2956" y="19294"/>
                  <a:pt x="5889" y="18958"/>
                  <a:pt x="8779" y="18339"/>
                </a:cubicBezTo>
                <a:cubicBezTo>
                  <a:pt x="11523" y="17773"/>
                  <a:pt x="14124" y="16678"/>
                  <a:pt x="16446" y="15117"/>
                </a:cubicBezTo>
                <a:cubicBezTo>
                  <a:pt x="18780" y="13689"/>
                  <a:pt x="20735" y="11704"/>
                  <a:pt x="22113" y="9338"/>
                </a:cubicBezTo>
                <a:cubicBezTo>
                  <a:pt x="23791" y="6688"/>
                  <a:pt x="24814" y="3681"/>
                  <a:pt x="25114" y="560"/>
                </a:cubicBezTo>
                <a:lnTo>
                  <a:pt x="35225" y="560"/>
                </a:lnTo>
                <a:lnTo>
                  <a:pt x="35225" y="96903"/>
                </a:lnTo>
                <a:lnTo>
                  <a:pt x="22113" y="96903"/>
                </a:lnTo>
                <a:close/>
                <a:moveTo>
                  <a:pt x="75118" y="54787"/>
                </a:moveTo>
                <a:cubicBezTo>
                  <a:pt x="71896" y="54834"/>
                  <a:pt x="68706" y="54151"/>
                  <a:pt x="65784" y="52787"/>
                </a:cubicBezTo>
                <a:cubicBezTo>
                  <a:pt x="62984" y="51506"/>
                  <a:pt x="60517" y="49606"/>
                  <a:pt x="58561" y="47231"/>
                </a:cubicBezTo>
                <a:cubicBezTo>
                  <a:pt x="56439" y="44640"/>
                  <a:pt x="54861" y="41657"/>
                  <a:pt x="53894" y="38452"/>
                </a:cubicBezTo>
                <a:cubicBezTo>
                  <a:pt x="52772" y="34854"/>
                  <a:pt x="52216" y="31107"/>
                  <a:pt x="52227" y="27340"/>
                </a:cubicBezTo>
                <a:cubicBezTo>
                  <a:pt x="52194" y="23563"/>
                  <a:pt x="52794" y="19807"/>
                  <a:pt x="54005" y="16228"/>
                </a:cubicBezTo>
                <a:cubicBezTo>
                  <a:pt x="55027" y="13027"/>
                  <a:pt x="56650" y="10049"/>
                  <a:pt x="58784" y="7449"/>
                </a:cubicBezTo>
                <a:cubicBezTo>
                  <a:pt x="60839" y="5138"/>
                  <a:pt x="63339" y="3250"/>
                  <a:pt x="66117" y="1893"/>
                </a:cubicBezTo>
                <a:cubicBezTo>
                  <a:pt x="68951" y="643"/>
                  <a:pt x="72018" y="0"/>
                  <a:pt x="75118" y="4"/>
                </a:cubicBezTo>
                <a:cubicBezTo>
                  <a:pt x="78263" y="-59"/>
                  <a:pt x="81375" y="587"/>
                  <a:pt x="84230" y="1893"/>
                </a:cubicBezTo>
                <a:cubicBezTo>
                  <a:pt x="87008" y="3108"/>
                  <a:pt x="89442" y="4976"/>
                  <a:pt x="91342" y="7338"/>
                </a:cubicBezTo>
                <a:cubicBezTo>
                  <a:pt x="93520" y="9910"/>
                  <a:pt x="95142" y="12897"/>
                  <a:pt x="96120" y="16117"/>
                </a:cubicBezTo>
                <a:cubicBezTo>
                  <a:pt x="97343" y="19694"/>
                  <a:pt x="97943" y="23451"/>
                  <a:pt x="97898" y="27229"/>
                </a:cubicBezTo>
                <a:cubicBezTo>
                  <a:pt x="97910" y="30996"/>
                  <a:pt x="97354" y="34743"/>
                  <a:pt x="96232" y="38341"/>
                </a:cubicBezTo>
                <a:cubicBezTo>
                  <a:pt x="95265" y="41546"/>
                  <a:pt x="93687" y="44529"/>
                  <a:pt x="91564" y="47120"/>
                </a:cubicBezTo>
                <a:cubicBezTo>
                  <a:pt x="89631" y="49518"/>
                  <a:pt x="87153" y="51423"/>
                  <a:pt x="84341" y="52676"/>
                </a:cubicBezTo>
                <a:cubicBezTo>
                  <a:pt x="81463" y="54068"/>
                  <a:pt x="78319" y="54791"/>
                  <a:pt x="75118" y="54787"/>
                </a:cubicBezTo>
                <a:close/>
                <a:moveTo>
                  <a:pt x="75118" y="45898"/>
                </a:moveTo>
                <a:cubicBezTo>
                  <a:pt x="78885" y="46050"/>
                  <a:pt x="82375" y="43954"/>
                  <a:pt x="84008" y="40564"/>
                </a:cubicBezTo>
                <a:cubicBezTo>
                  <a:pt x="86086" y="36356"/>
                  <a:pt x="87075" y="31696"/>
                  <a:pt x="86897" y="27007"/>
                </a:cubicBezTo>
                <a:cubicBezTo>
                  <a:pt x="86942" y="24503"/>
                  <a:pt x="86675" y="22003"/>
                  <a:pt x="86119" y="19562"/>
                </a:cubicBezTo>
                <a:cubicBezTo>
                  <a:pt x="85653" y="17454"/>
                  <a:pt x="84864" y="15430"/>
                  <a:pt x="83786" y="13561"/>
                </a:cubicBezTo>
                <a:cubicBezTo>
                  <a:pt x="82908" y="11945"/>
                  <a:pt x="81652" y="10571"/>
                  <a:pt x="80119" y="9561"/>
                </a:cubicBezTo>
                <a:cubicBezTo>
                  <a:pt x="78641" y="8552"/>
                  <a:pt x="76907" y="8009"/>
                  <a:pt x="75118" y="8005"/>
                </a:cubicBezTo>
                <a:cubicBezTo>
                  <a:pt x="71407" y="7933"/>
                  <a:pt x="67995" y="10072"/>
                  <a:pt x="66451" y="13450"/>
                </a:cubicBezTo>
                <a:cubicBezTo>
                  <a:pt x="62639" y="22047"/>
                  <a:pt x="62639" y="31855"/>
                  <a:pt x="66451" y="40453"/>
                </a:cubicBezTo>
                <a:cubicBezTo>
                  <a:pt x="67995" y="43831"/>
                  <a:pt x="71407" y="45970"/>
                  <a:pt x="75118" y="45898"/>
                </a:cubicBezTo>
                <a:close/>
                <a:moveTo>
                  <a:pt x="129901" y="1449"/>
                </a:moveTo>
                <a:lnTo>
                  <a:pt x="139902" y="1449"/>
                </a:lnTo>
                <a:lnTo>
                  <a:pt x="85342" y="97125"/>
                </a:lnTo>
                <a:lnTo>
                  <a:pt x="75452" y="97125"/>
                </a:lnTo>
                <a:close/>
                <a:moveTo>
                  <a:pt x="139791" y="99125"/>
                </a:moveTo>
                <a:cubicBezTo>
                  <a:pt x="136613" y="99144"/>
                  <a:pt x="133480" y="98500"/>
                  <a:pt x="130568" y="97236"/>
                </a:cubicBezTo>
                <a:cubicBezTo>
                  <a:pt x="127768" y="95902"/>
                  <a:pt x="125301" y="93968"/>
                  <a:pt x="123345" y="91569"/>
                </a:cubicBezTo>
                <a:cubicBezTo>
                  <a:pt x="121245" y="89005"/>
                  <a:pt x="119667" y="86063"/>
                  <a:pt x="118678" y="82901"/>
                </a:cubicBezTo>
                <a:cubicBezTo>
                  <a:pt x="116456" y="75395"/>
                  <a:pt x="116456" y="67405"/>
                  <a:pt x="118678" y="59899"/>
                </a:cubicBezTo>
                <a:cubicBezTo>
                  <a:pt x="119712" y="56714"/>
                  <a:pt x="121378" y="53767"/>
                  <a:pt x="123567" y="51231"/>
                </a:cubicBezTo>
                <a:cubicBezTo>
                  <a:pt x="125557" y="48923"/>
                  <a:pt x="128023" y="47068"/>
                  <a:pt x="130790" y="45786"/>
                </a:cubicBezTo>
                <a:cubicBezTo>
                  <a:pt x="133602" y="44447"/>
                  <a:pt x="136680" y="43763"/>
                  <a:pt x="139791" y="43786"/>
                </a:cubicBezTo>
                <a:cubicBezTo>
                  <a:pt x="142958" y="43767"/>
                  <a:pt x="146103" y="44411"/>
                  <a:pt x="149014" y="45675"/>
                </a:cubicBezTo>
                <a:cubicBezTo>
                  <a:pt x="151748" y="46958"/>
                  <a:pt x="154170" y="48816"/>
                  <a:pt x="156126" y="51120"/>
                </a:cubicBezTo>
                <a:cubicBezTo>
                  <a:pt x="158304" y="53688"/>
                  <a:pt x="159927" y="56676"/>
                  <a:pt x="160905" y="59899"/>
                </a:cubicBezTo>
                <a:cubicBezTo>
                  <a:pt x="162104" y="63479"/>
                  <a:pt x="162705" y="67234"/>
                  <a:pt x="162682" y="71011"/>
                </a:cubicBezTo>
                <a:cubicBezTo>
                  <a:pt x="162693" y="74778"/>
                  <a:pt x="162138" y="78526"/>
                  <a:pt x="161015" y="82123"/>
                </a:cubicBezTo>
                <a:cubicBezTo>
                  <a:pt x="160038" y="85310"/>
                  <a:pt x="158404" y="88262"/>
                  <a:pt x="156237" y="90791"/>
                </a:cubicBezTo>
                <a:cubicBezTo>
                  <a:pt x="154315" y="93184"/>
                  <a:pt x="151893" y="95120"/>
                  <a:pt x="149125" y="96458"/>
                </a:cubicBezTo>
                <a:cubicBezTo>
                  <a:pt x="146281" y="98025"/>
                  <a:pt x="143136" y="98972"/>
                  <a:pt x="139902" y="99236"/>
                </a:cubicBezTo>
                <a:close/>
                <a:moveTo>
                  <a:pt x="139791" y="90235"/>
                </a:moveTo>
                <a:cubicBezTo>
                  <a:pt x="143547" y="90467"/>
                  <a:pt x="147059" y="88402"/>
                  <a:pt x="148681" y="85012"/>
                </a:cubicBezTo>
                <a:cubicBezTo>
                  <a:pt x="152526" y="76383"/>
                  <a:pt x="152526" y="66528"/>
                  <a:pt x="148681" y="57899"/>
                </a:cubicBezTo>
                <a:cubicBezTo>
                  <a:pt x="146536" y="53143"/>
                  <a:pt x="140947" y="51024"/>
                  <a:pt x="136191" y="53166"/>
                </a:cubicBezTo>
                <a:cubicBezTo>
                  <a:pt x="134091" y="54113"/>
                  <a:pt x="132402" y="55796"/>
                  <a:pt x="131457" y="57899"/>
                </a:cubicBezTo>
                <a:cubicBezTo>
                  <a:pt x="129301" y="62122"/>
                  <a:pt x="128268" y="66828"/>
                  <a:pt x="128457" y="71567"/>
                </a:cubicBezTo>
                <a:cubicBezTo>
                  <a:pt x="128290" y="76232"/>
                  <a:pt x="129324" y="80860"/>
                  <a:pt x="131457" y="85012"/>
                </a:cubicBezTo>
                <a:cubicBezTo>
                  <a:pt x="133002" y="88274"/>
                  <a:pt x="136291" y="90351"/>
                  <a:pt x="139902" y="90346"/>
                </a:cubicBezTo>
                <a:close/>
              </a:path>
            </a:pathLst>
          </a:custGeom>
          <a:solidFill>
            <a:srgbClr val="231F20"/>
          </a:solidFill>
          <a:ln w="1110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0CC6DFB3-66EA-48F8-B3F8-D3A735B9ED36}"/>
              </a:ext>
            </a:extLst>
          </p:cNvPr>
          <p:cNvSpPr/>
          <p:nvPr/>
        </p:nvSpPr>
        <p:spPr>
          <a:xfrm>
            <a:off x="4502400" y="2388259"/>
            <a:ext cx="354256" cy="393704"/>
          </a:xfrm>
          <a:custGeom>
            <a:avLst/>
            <a:gdLst>
              <a:gd name="connsiteX0" fmla="*/ 0 w 354256"/>
              <a:gd name="connsiteY0" fmla="*/ 0 h 393704"/>
              <a:gd name="connsiteX1" fmla="*/ 354257 w 354256"/>
              <a:gd name="connsiteY1" fmla="*/ 0 h 393704"/>
              <a:gd name="connsiteX2" fmla="*/ 354257 w 354256"/>
              <a:gd name="connsiteY2" fmla="*/ 393705 h 393704"/>
              <a:gd name="connsiteX3" fmla="*/ 0 w 354256"/>
              <a:gd name="connsiteY3" fmla="*/ 393705 h 393704"/>
            </a:gdLst>
            <a:ahLst/>
            <a:cxnLst>
              <a:cxn ang="0">
                <a:pos x="connsiteX0" y="connsiteY0"/>
              </a:cxn>
              <a:cxn ang="0">
                <a:pos x="connsiteX1" y="connsiteY1"/>
              </a:cxn>
              <a:cxn ang="0">
                <a:pos x="connsiteX2" y="connsiteY2"/>
              </a:cxn>
              <a:cxn ang="0">
                <a:pos x="connsiteX3" y="connsiteY3"/>
              </a:cxn>
            </a:cxnLst>
            <a:rect l="l" t="t" r="r" b="b"/>
            <a:pathLst>
              <a:path w="354256" h="393704">
                <a:moveTo>
                  <a:pt x="0" y="0"/>
                </a:moveTo>
                <a:lnTo>
                  <a:pt x="354257" y="0"/>
                </a:lnTo>
                <a:lnTo>
                  <a:pt x="354257" y="393705"/>
                </a:lnTo>
                <a:lnTo>
                  <a:pt x="0" y="393705"/>
                </a:lnTo>
                <a:close/>
              </a:path>
            </a:pathLst>
          </a:custGeom>
          <a:solidFill>
            <a:srgbClr val="6F2A81"/>
          </a:solidFill>
          <a:ln w="1110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BE7BB976-91E9-465D-93C1-2AA8B50D0D5B}"/>
              </a:ext>
            </a:extLst>
          </p:cNvPr>
          <p:cNvSpPr/>
          <p:nvPr/>
        </p:nvSpPr>
        <p:spPr>
          <a:xfrm>
            <a:off x="4581964" y="2272235"/>
            <a:ext cx="193965" cy="100025"/>
          </a:xfrm>
          <a:custGeom>
            <a:avLst/>
            <a:gdLst>
              <a:gd name="connsiteX0" fmla="*/ 38226 w 193965"/>
              <a:gd name="connsiteY0" fmla="*/ 100022 h 100025"/>
              <a:gd name="connsiteX1" fmla="*/ 23336 w 193965"/>
              <a:gd name="connsiteY1" fmla="*/ 97911 h 100025"/>
              <a:gd name="connsiteX2" fmla="*/ 11224 w 193965"/>
              <a:gd name="connsiteY2" fmla="*/ 91465 h 100025"/>
              <a:gd name="connsiteX3" fmla="*/ 3111 w 193965"/>
              <a:gd name="connsiteY3" fmla="*/ 81020 h 100025"/>
              <a:gd name="connsiteX4" fmla="*/ 0 w 193965"/>
              <a:gd name="connsiteY4" fmla="*/ 66908 h 100025"/>
              <a:gd name="connsiteX5" fmla="*/ 12668 w 193965"/>
              <a:gd name="connsiteY5" fmla="*/ 66908 h 100025"/>
              <a:gd name="connsiteX6" fmla="*/ 19558 w 193965"/>
              <a:gd name="connsiteY6" fmla="*/ 83465 h 100025"/>
              <a:gd name="connsiteX7" fmla="*/ 37893 w 193965"/>
              <a:gd name="connsiteY7" fmla="*/ 89465 h 100025"/>
              <a:gd name="connsiteX8" fmla="*/ 53561 w 193965"/>
              <a:gd name="connsiteY8" fmla="*/ 84576 h 100025"/>
              <a:gd name="connsiteX9" fmla="*/ 59672 w 193965"/>
              <a:gd name="connsiteY9" fmla="*/ 70019 h 100025"/>
              <a:gd name="connsiteX10" fmla="*/ 53338 w 193965"/>
              <a:gd name="connsiteY10" fmla="*/ 56573 h 100025"/>
              <a:gd name="connsiteX11" fmla="*/ 35448 w 193965"/>
              <a:gd name="connsiteY11" fmla="*/ 52128 h 100025"/>
              <a:gd name="connsiteX12" fmla="*/ 29447 w 193965"/>
              <a:gd name="connsiteY12" fmla="*/ 52128 h 100025"/>
              <a:gd name="connsiteX13" fmla="*/ 29447 w 193965"/>
              <a:gd name="connsiteY13" fmla="*/ 42127 h 100025"/>
              <a:gd name="connsiteX14" fmla="*/ 35337 w 193965"/>
              <a:gd name="connsiteY14" fmla="*/ 42127 h 100025"/>
              <a:gd name="connsiteX15" fmla="*/ 51561 w 193965"/>
              <a:gd name="connsiteY15" fmla="*/ 37905 h 100025"/>
              <a:gd name="connsiteX16" fmla="*/ 57006 w 193965"/>
              <a:gd name="connsiteY16" fmla="*/ 26126 h 100025"/>
              <a:gd name="connsiteX17" fmla="*/ 55450 w 193965"/>
              <a:gd name="connsiteY17" fmla="*/ 19347 h 100025"/>
              <a:gd name="connsiteX18" fmla="*/ 51116 w 193965"/>
              <a:gd name="connsiteY18" fmla="*/ 14236 h 100025"/>
              <a:gd name="connsiteX19" fmla="*/ 44671 w 193965"/>
              <a:gd name="connsiteY19" fmla="*/ 11124 h 100025"/>
              <a:gd name="connsiteX20" fmla="*/ 36893 w 193965"/>
              <a:gd name="connsiteY20" fmla="*/ 10013 h 100025"/>
              <a:gd name="connsiteX21" fmla="*/ 27892 w 193965"/>
              <a:gd name="connsiteY21" fmla="*/ 11569 h 100025"/>
              <a:gd name="connsiteX22" fmla="*/ 21336 w 193965"/>
              <a:gd name="connsiteY22" fmla="*/ 15903 h 100025"/>
              <a:gd name="connsiteX23" fmla="*/ 17002 w 193965"/>
              <a:gd name="connsiteY23" fmla="*/ 22459 h 100025"/>
              <a:gd name="connsiteX24" fmla="*/ 15557 w 193965"/>
              <a:gd name="connsiteY24" fmla="*/ 30793 h 100025"/>
              <a:gd name="connsiteX25" fmla="*/ 3111 w 193965"/>
              <a:gd name="connsiteY25" fmla="*/ 30793 h 100025"/>
              <a:gd name="connsiteX26" fmla="*/ 5445 w 193965"/>
              <a:gd name="connsiteY26" fmla="*/ 18347 h 100025"/>
              <a:gd name="connsiteX27" fmla="*/ 12224 w 193965"/>
              <a:gd name="connsiteY27" fmla="*/ 8680 h 100025"/>
              <a:gd name="connsiteX28" fmla="*/ 23336 w 193965"/>
              <a:gd name="connsiteY28" fmla="*/ 2235 h 100025"/>
              <a:gd name="connsiteX29" fmla="*/ 37671 w 193965"/>
              <a:gd name="connsiteY29" fmla="*/ 12 h 100025"/>
              <a:gd name="connsiteX30" fmla="*/ 50338 w 193965"/>
              <a:gd name="connsiteY30" fmla="*/ 1790 h 100025"/>
              <a:gd name="connsiteX31" fmla="*/ 60562 w 193965"/>
              <a:gd name="connsiteY31" fmla="*/ 7013 h 100025"/>
              <a:gd name="connsiteX32" fmla="*/ 67451 w 193965"/>
              <a:gd name="connsiteY32" fmla="*/ 15236 h 100025"/>
              <a:gd name="connsiteX33" fmla="*/ 69896 w 193965"/>
              <a:gd name="connsiteY33" fmla="*/ 26348 h 100025"/>
              <a:gd name="connsiteX34" fmla="*/ 65562 w 193965"/>
              <a:gd name="connsiteY34" fmla="*/ 39238 h 100025"/>
              <a:gd name="connsiteX35" fmla="*/ 54450 w 193965"/>
              <a:gd name="connsiteY35" fmla="*/ 46350 h 100025"/>
              <a:gd name="connsiteX36" fmla="*/ 69118 w 193965"/>
              <a:gd name="connsiteY36" fmla="*/ 55240 h 100025"/>
              <a:gd name="connsiteX37" fmla="*/ 73674 w 193965"/>
              <a:gd name="connsiteY37" fmla="*/ 70686 h 100025"/>
              <a:gd name="connsiteX38" fmla="*/ 71007 w 193965"/>
              <a:gd name="connsiteY38" fmla="*/ 83131 h 100025"/>
              <a:gd name="connsiteX39" fmla="*/ 63673 w 193965"/>
              <a:gd name="connsiteY39" fmla="*/ 92243 h 100025"/>
              <a:gd name="connsiteX40" fmla="*/ 52561 w 193965"/>
              <a:gd name="connsiteY40" fmla="*/ 97799 h 100025"/>
              <a:gd name="connsiteX41" fmla="*/ 38226 w 193965"/>
              <a:gd name="connsiteY41" fmla="*/ 100022 h 100025"/>
              <a:gd name="connsiteX42" fmla="*/ 106344 w 193965"/>
              <a:gd name="connsiteY42" fmla="*/ 55462 h 100025"/>
              <a:gd name="connsiteX43" fmla="*/ 97120 w 193965"/>
              <a:gd name="connsiteY43" fmla="*/ 53462 h 100025"/>
              <a:gd name="connsiteX44" fmla="*/ 89898 w 193965"/>
              <a:gd name="connsiteY44" fmla="*/ 47906 h 100025"/>
              <a:gd name="connsiteX45" fmla="*/ 85231 w 193965"/>
              <a:gd name="connsiteY45" fmla="*/ 39127 h 100025"/>
              <a:gd name="connsiteX46" fmla="*/ 83564 w 193965"/>
              <a:gd name="connsiteY46" fmla="*/ 28015 h 100025"/>
              <a:gd name="connsiteX47" fmla="*/ 85342 w 193965"/>
              <a:gd name="connsiteY47" fmla="*/ 16903 h 100025"/>
              <a:gd name="connsiteX48" fmla="*/ 90120 w 193965"/>
              <a:gd name="connsiteY48" fmla="*/ 8124 h 100025"/>
              <a:gd name="connsiteX49" fmla="*/ 97343 w 193965"/>
              <a:gd name="connsiteY49" fmla="*/ 2568 h 100025"/>
              <a:gd name="connsiteX50" fmla="*/ 106344 w 193965"/>
              <a:gd name="connsiteY50" fmla="*/ 679 h 100025"/>
              <a:gd name="connsiteX51" fmla="*/ 115567 w 193965"/>
              <a:gd name="connsiteY51" fmla="*/ 2568 h 100025"/>
              <a:gd name="connsiteX52" fmla="*/ 122679 w 193965"/>
              <a:gd name="connsiteY52" fmla="*/ 8013 h 100025"/>
              <a:gd name="connsiteX53" fmla="*/ 127457 w 193965"/>
              <a:gd name="connsiteY53" fmla="*/ 16792 h 100025"/>
              <a:gd name="connsiteX54" fmla="*/ 129235 w 193965"/>
              <a:gd name="connsiteY54" fmla="*/ 27904 h 100025"/>
              <a:gd name="connsiteX55" fmla="*/ 127568 w 193965"/>
              <a:gd name="connsiteY55" fmla="*/ 39016 h 100025"/>
              <a:gd name="connsiteX56" fmla="*/ 122901 w 193965"/>
              <a:gd name="connsiteY56" fmla="*/ 47795 h 100025"/>
              <a:gd name="connsiteX57" fmla="*/ 115678 w 193965"/>
              <a:gd name="connsiteY57" fmla="*/ 53351 h 100025"/>
              <a:gd name="connsiteX58" fmla="*/ 106344 w 193965"/>
              <a:gd name="connsiteY58" fmla="*/ 55462 h 100025"/>
              <a:gd name="connsiteX59" fmla="*/ 106344 w 193965"/>
              <a:gd name="connsiteY59" fmla="*/ 46572 h 100025"/>
              <a:gd name="connsiteX60" fmla="*/ 115345 w 193965"/>
              <a:gd name="connsiteY60" fmla="*/ 41238 h 100025"/>
              <a:gd name="connsiteX61" fmla="*/ 118234 w 193965"/>
              <a:gd name="connsiteY61" fmla="*/ 27682 h 100025"/>
              <a:gd name="connsiteX62" fmla="*/ 117456 w 193965"/>
              <a:gd name="connsiteY62" fmla="*/ 20236 h 100025"/>
              <a:gd name="connsiteX63" fmla="*/ 115122 w 193965"/>
              <a:gd name="connsiteY63" fmla="*/ 14236 h 100025"/>
              <a:gd name="connsiteX64" fmla="*/ 111455 w 193965"/>
              <a:gd name="connsiteY64" fmla="*/ 10235 h 100025"/>
              <a:gd name="connsiteX65" fmla="*/ 106344 w 193965"/>
              <a:gd name="connsiteY65" fmla="*/ 8680 h 100025"/>
              <a:gd name="connsiteX66" fmla="*/ 97787 w 193965"/>
              <a:gd name="connsiteY66" fmla="*/ 14125 h 100025"/>
              <a:gd name="connsiteX67" fmla="*/ 97787 w 193965"/>
              <a:gd name="connsiteY67" fmla="*/ 41127 h 100025"/>
              <a:gd name="connsiteX68" fmla="*/ 106344 w 193965"/>
              <a:gd name="connsiteY68" fmla="*/ 46572 h 100025"/>
              <a:gd name="connsiteX69" fmla="*/ 161238 w 193965"/>
              <a:gd name="connsiteY69" fmla="*/ 2124 h 100025"/>
              <a:gd name="connsiteX70" fmla="*/ 171017 w 193965"/>
              <a:gd name="connsiteY70" fmla="*/ 2124 h 100025"/>
              <a:gd name="connsiteX71" fmla="*/ 116456 w 193965"/>
              <a:gd name="connsiteY71" fmla="*/ 97799 h 100025"/>
              <a:gd name="connsiteX72" fmla="*/ 106566 w 193965"/>
              <a:gd name="connsiteY72" fmla="*/ 97799 h 100025"/>
              <a:gd name="connsiteX73" fmla="*/ 171128 w 193965"/>
              <a:gd name="connsiteY73" fmla="*/ 99800 h 100025"/>
              <a:gd name="connsiteX74" fmla="*/ 161905 w 193965"/>
              <a:gd name="connsiteY74" fmla="*/ 97911 h 100025"/>
              <a:gd name="connsiteX75" fmla="*/ 154682 w 193965"/>
              <a:gd name="connsiteY75" fmla="*/ 92243 h 100025"/>
              <a:gd name="connsiteX76" fmla="*/ 150015 w 193965"/>
              <a:gd name="connsiteY76" fmla="*/ 83576 h 100025"/>
              <a:gd name="connsiteX77" fmla="*/ 150015 w 193965"/>
              <a:gd name="connsiteY77" fmla="*/ 60574 h 100025"/>
              <a:gd name="connsiteX78" fmla="*/ 154904 w 193965"/>
              <a:gd name="connsiteY78" fmla="*/ 51906 h 100025"/>
              <a:gd name="connsiteX79" fmla="*/ 171128 w 193965"/>
              <a:gd name="connsiteY79" fmla="*/ 44461 h 100025"/>
              <a:gd name="connsiteX80" fmla="*/ 180240 w 193965"/>
              <a:gd name="connsiteY80" fmla="*/ 46350 h 100025"/>
              <a:gd name="connsiteX81" fmla="*/ 187463 w 193965"/>
              <a:gd name="connsiteY81" fmla="*/ 51795 h 100025"/>
              <a:gd name="connsiteX82" fmla="*/ 192241 w 193965"/>
              <a:gd name="connsiteY82" fmla="*/ 60574 h 100025"/>
              <a:gd name="connsiteX83" fmla="*/ 192241 w 193965"/>
              <a:gd name="connsiteY83" fmla="*/ 83576 h 100025"/>
              <a:gd name="connsiteX84" fmla="*/ 187463 w 193965"/>
              <a:gd name="connsiteY84" fmla="*/ 92243 h 100025"/>
              <a:gd name="connsiteX85" fmla="*/ 180351 w 193965"/>
              <a:gd name="connsiteY85" fmla="*/ 97911 h 100025"/>
              <a:gd name="connsiteX86" fmla="*/ 171128 w 193965"/>
              <a:gd name="connsiteY86" fmla="*/ 99911 h 100025"/>
              <a:gd name="connsiteX87" fmla="*/ 171128 w 193965"/>
              <a:gd name="connsiteY87" fmla="*/ 90910 h 100025"/>
              <a:gd name="connsiteX88" fmla="*/ 180018 w 193965"/>
              <a:gd name="connsiteY88" fmla="*/ 85687 h 100025"/>
              <a:gd name="connsiteX89" fmla="*/ 180018 w 193965"/>
              <a:gd name="connsiteY89" fmla="*/ 58573 h 100025"/>
              <a:gd name="connsiteX90" fmla="*/ 171350 w 193965"/>
              <a:gd name="connsiteY90" fmla="*/ 53017 h 100025"/>
              <a:gd name="connsiteX91" fmla="*/ 162794 w 193965"/>
              <a:gd name="connsiteY91" fmla="*/ 58462 h 100025"/>
              <a:gd name="connsiteX92" fmla="*/ 159793 w 193965"/>
              <a:gd name="connsiteY92" fmla="*/ 72130 h 100025"/>
              <a:gd name="connsiteX93" fmla="*/ 162794 w 193965"/>
              <a:gd name="connsiteY93" fmla="*/ 85576 h 100025"/>
              <a:gd name="connsiteX94" fmla="*/ 171128 w 193965"/>
              <a:gd name="connsiteY94" fmla="*/ 91021 h 1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93965" h="100025">
                <a:moveTo>
                  <a:pt x="38226" y="100022"/>
                </a:moveTo>
                <a:cubicBezTo>
                  <a:pt x="33181" y="100085"/>
                  <a:pt x="28158" y="99373"/>
                  <a:pt x="23336" y="97911"/>
                </a:cubicBezTo>
                <a:cubicBezTo>
                  <a:pt x="18902" y="96602"/>
                  <a:pt x="14779" y="94409"/>
                  <a:pt x="11224" y="91465"/>
                </a:cubicBezTo>
                <a:cubicBezTo>
                  <a:pt x="7779" y="88633"/>
                  <a:pt x="5001" y="85064"/>
                  <a:pt x="3111" y="81020"/>
                </a:cubicBezTo>
                <a:cubicBezTo>
                  <a:pt x="1056" y="76600"/>
                  <a:pt x="-11" y="71782"/>
                  <a:pt x="0" y="66908"/>
                </a:cubicBezTo>
                <a:lnTo>
                  <a:pt x="12668" y="66908"/>
                </a:lnTo>
                <a:cubicBezTo>
                  <a:pt x="12535" y="73149"/>
                  <a:pt x="15035" y="79159"/>
                  <a:pt x="19558" y="83465"/>
                </a:cubicBezTo>
                <a:cubicBezTo>
                  <a:pt x="24691" y="87702"/>
                  <a:pt x="31248" y="89845"/>
                  <a:pt x="37893" y="89465"/>
                </a:cubicBezTo>
                <a:cubicBezTo>
                  <a:pt x="43515" y="89672"/>
                  <a:pt x="49049" y="87946"/>
                  <a:pt x="53561" y="84576"/>
                </a:cubicBezTo>
                <a:cubicBezTo>
                  <a:pt x="57772" y="80954"/>
                  <a:pt x="60039" y="75563"/>
                  <a:pt x="59672" y="70019"/>
                </a:cubicBezTo>
                <a:cubicBezTo>
                  <a:pt x="60017" y="64745"/>
                  <a:pt x="57628" y="59665"/>
                  <a:pt x="53338" y="56573"/>
                </a:cubicBezTo>
                <a:cubicBezTo>
                  <a:pt x="47982" y="53265"/>
                  <a:pt x="41726" y="51711"/>
                  <a:pt x="35448" y="52128"/>
                </a:cubicBezTo>
                <a:lnTo>
                  <a:pt x="29447" y="52128"/>
                </a:lnTo>
                <a:lnTo>
                  <a:pt x="29447" y="42127"/>
                </a:lnTo>
                <a:lnTo>
                  <a:pt x="35337" y="42127"/>
                </a:lnTo>
                <a:cubicBezTo>
                  <a:pt x="41060" y="42559"/>
                  <a:pt x="46771" y="41073"/>
                  <a:pt x="51561" y="37905"/>
                </a:cubicBezTo>
                <a:cubicBezTo>
                  <a:pt x="55183" y="35096"/>
                  <a:pt x="57206" y="30703"/>
                  <a:pt x="57006" y="26126"/>
                </a:cubicBezTo>
                <a:cubicBezTo>
                  <a:pt x="57017" y="23777"/>
                  <a:pt x="56483" y="21456"/>
                  <a:pt x="55450" y="19347"/>
                </a:cubicBezTo>
                <a:cubicBezTo>
                  <a:pt x="54350" y="17379"/>
                  <a:pt x="52872" y="15644"/>
                  <a:pt x="51116" y="14236"/>
                </a:cubicBezTo>
                <a:cubicBezTo>
                  <a:pt x="49171" y="12828"/>
                  <a:pt x="46982" y="11774"/>
                  <a:pt x="44671" y="11124"/>
                </a:cubicBezTo>
                <a:cubicBezTo>
                  <a:pt x="42149" y="10344"/>
                  <a:pt x="39526" y="9970"/>
                  <a:pt x="36893" y="10013"/>
                </a:cubicBezTo>
                <a:cubicBezTo>
                  <a:pt x="33826" y="9984"/>
                  <a:pt x="30770" y="10512"/>
                  <a:pt x="27892" y="11569"/>
                </a:cubicBezTo>
                <a:cubicBezTo>
                  <a:pt x="25436" y="12549"/>
                  <a:pt x="23202" y="14025"/>
                  <a:pt x="21336" y="15903"/>
                </a:cubicBezTo>
                <a:cubicBezTo>
                  <a:pt x="19424" y="17737"/>
                  <a:pt x="17935" y="19977"/>
                  <a:pt x="17002" y="22459"/>
                </a:cubicBezTo>
                <a:cubicBezTo>
                  <a:pt x="16057" y="25136"/>
                  <a:pt x="15568" y="27954"/>
                  <a:pt x="15557" y="30793"/>
                </a:cubicBezTo>
                <a:lnTo>
                  <a:pt x="3111" y="30793"/>
                </a:lnTo>
                <a:cubicBezTo>
                  <a:pt x="3056" y="26531"/>
                  <a:pt x="3856" y="22301"/>
                  <a:pt x="5445" y="18347"/>
                </a:cubicBezTo>
                <a:cubicBezTo>
                  <a:pt x="6934" y="14646"/>
                  <a:pt x="9245" y="11337"/>
                  <a:pt x="12224" y="8680"/>
                </a:cubicBezTo>
                <a:cubicBezTo>
                  <a:pt x="15435" y="5771"/>
                  <a:pt x="19213" y="3575"/>
                  <a:pt x="23336" y="2235"/>
                </a:cubicBezTo>
                <a:cubicBezTo>
                  <a:pt x="27947" y="646"/>
                  <a:pt x="32803" y="-107"/>
                  <a:pt x="37671" y="12"/>
                </a:cubicBezTo>
                <a:cubicBezTo>
                  <a:pt x="41960" y="-29"/>
                  <a:pt x="46227" y="571"/>
                  <a:pt x="50338" y="1790"/>
                </a:cubicBezTo>
                <a:cubicBezTo>
                  <a:pt x="54050" y="2872"/>
                  <a:pt x="57517" y="4644"/>
                  <a:pt x="60562" y="7013"/>
                </a:cubicBezTo>
                <a:cubicBezTo>
                  <a:pt x="63462" y="9188"/>
                  <a:pt x="65818" y="12001"/>
                  <a:pt x="67451" y="15236"/>
                </a:cubicBezTo>
                <a:cubicBezTo>
                  <a:pt x="69140" y="18691"/>
                  <a:pt x="69985" y="22501"/>
                  <a:pt x="69896" y="26348"/>
                </a:cubicBezTo>
                <a:cubicBezTo>
                  <a:pt x="70118" y="31036"/>
                  <a:pt x="68573" y="35639"/>
                  <a:pt x="65562" y="39238"/>
                </a:cubicBezTo>
                <a:cubicBezTo>
                  <a:pt x="62539" y="42529"/>
                  <a:pt x="58706" y="44979"/>
                  <a:pt x="54450" y="46350"/>
                </a:cubicBezTo>
                <a:cubicBezTo>
                  <a:pt x="60228" y="47518"/>
                  <a:pt x="65406" y="50662"/>
                  <a:pt x="69118" y="55240"/>
                </a:cubicBezTo>
                <a:cubicBezTo>
                  <a:pt x="72296" y="59745"/>
                  <a:pt x="73896" y="65175"/>
                  <a:pt x="73674" y="70686"/>
                </a:cubicBezTo>
                <a:cubicBezTo>
                  <a:pt x="73752" y="74984"/>
                  <a:pt x="72840" y="79242"/>
                  <a:pt x="71007" y="83131"/>
                </a:cubicBezTo>
                <a:cubicBezTo>
                  <a:pt x="69296" y="86695"/>
                  <a:pt x="66784" y="89814"/>
                  <a:pt x="63673" y="92243"/>
                </a:cubicBezTo>
                <a:cubicBezTo>
                  <a:pt x="60362" y="94801"/>
                  <a:pt x="56594" y="96688"/>
                  <a:pt x="52561" y="97799"/>
                </a:cubicBezTo>
                <a:cubicBezTo>
                  <a:pt x="47938" y="99306"/>
                  <a:pt x="43093" y="100057"/>
                  <a:pt x="38226" y="100022"/>
                </a:cubicBezTo>
                <a:close/>
                <a:moveTo>
                  <a:pt x="106344" y="55462"/>
                </a:moveTo>
                <a:cubicBezTo>
                  <a:pt x="103154" y="55500"/>
                  <a:pt x="100010" y="54816"/>
                  <a:pt x="97120" y="53462"/>
                </a:cubicBezTo>
                <a:cubicBezTo>
                  <a:pt x="94309" y="52208"/>
                  <a:pt x="91831" y="50304"/>
                  <a:pt x="89898" y="47906"/>
                </a:cubicBezTo>
                <a:cubicBezTo>
                  <a:pt x="87775" y="45314"/>
                  <a:pt x="86197" y="42332"/>
                  <a:pt x="85231" y="39127"/>
                </a:cubicBezTo>
                <a:cubicBezTo>
                  <a:pt x="84108" y="35529"/>
                  <a:pt x="83553" y="31782"/>
                  <a:pt x="83564" y="28015"/>
                </a:cubicBezTo>
                <a:cubicBezTo>
                  <a:pt x="83530" y="24238"/>
                  <a:pt x="84131" y="20482"/>
                  <a:pt x="85342" y="16903"/>
                </a:cubicBezTo>
                <a:cubicBezTo>
                  <a:pt x="86364" y="13701"/>
                  <a:pt x="87986" y="10723"/>
                  <a:pt x="90120" y="8124"/>
                </a:cubicBezTo>
                <a:cubicBezTo>
                  <a:pt x="92142" y="5815"/>
                  <a:pt x="94598" y="3927"/>
                  <a:pt x="97343" y="2568"/>
                </a:cubicBezTo>
                <a:cubicBezTo>
                  <a:pt x="100177" y="1318"/>
                  <a:pt x="103243" y="674"/>
                  <a:pt x="106344" y="679"/>
                </a:cubicBezTo>
                <a:cubicBezTo>
                  <a:pt x="109522" y="607"/>
                  <a:pt x="112678" y="1252"/>
                  <a:pt x="115567" y="2568"/>
                </a:cubicBezTo>
                <a:cubicBezTo>
                  <a:pt x="118345" y="3783"/>
                  <a:pt x="120778" y="5651"/>
                  <a:pt x="122679" y="8013"/>
                </a:cubicBezTo>
                <a:cubicBezTo>
                  <a:pt x="124812" y="10612"/>
                  <a:pt x="126434" y="13590"/>
                  <a:pt x="127457" y="16792"/>
                </a:cubicBezTo>
                <a:cubicBezTo>
                  <a:pt x="128679" y="20369"/>
                  <a:pt x="129279" y="24126"/>
                  <a:pt x="129235" y="27904"/>
                </a:cubicBezTo>
                <a:cubicBezTo>
                  <a:pt x="129246" y="31671"/>
                  <a:pt x="128690" y="35418"/>
                  <a:pt x="127568" y="39016"/>
                </a:cubicBezTo>
                <a:cubicBezTo>
                  <a:pt x="126601" y="42221"/>
                  <a:pt x="125023" y="45203"/>
                  <a:pt x="122901" y="47795"/>
                </a:cubicBezTo>
                <a:cubicBezTo>
                  <a:pt x="120945" y="50169"/>
                  <a:pt x="118478" y="52069"/>
                  <a:pt x="115678" y="53351"/>
                </a:cubicBezTo>
                <a:cubicBezTo>
                  <a:pt x="112767" y="54752"/>
                  <a:pt x="109577" y="55474"/>
                  <a:pt x="106344" y="55462"/>
                </a:cubicBezTo>
                <a:close/>
                <a:moveTo>
                  <a:pt x="106344" y="46572"/>
                </a:moveTo>
                <a:cubicBezTo>
                  <a:pt x="110133" y="46740"/>
                  <a:pt x="113667" y="44646"/>
                  <a:pt x="115345" y="41238"/>
                </a:cubicBezTo>
                <a:cubicBezTo>
                  <a:pt x="117422" y="37030"/>
                  <a:pt x="118412" y="32371"/>
                  <a:pt x="118234" y="27682"/>
                </a:cubicBezTo>
                <a:cubicBezTo>
                  <a:pt x="118223" y="25180"/>
                  <a:pt x="117956" y="22687"/>
                  <a:pt x="117456" y="20236"/>
                </a:cubicBezTo>
                <a:cubicBezTo>
                  <a:pt x="116989" y="18128"/>
                  <a:pt x="116200" y="16105"/>
                  <a:pt x="115122" y="14236"/>
                </a:cubicBezTo>
                <a:cubicBezTo>
                  <a:pt x="114245" y="12620"/>
                  <a:pt x="112989" y="11245"/>
                  <a:pt x="111455" y="10235"/>
                </a:cubicBezTo>
                <a:cubicBezTo>
                  <a:pt x="109944" y="9224"/>
                  <a:pt x="108166" y="8683"/>
                  <a:pt x="106344" y="8680"/>
                </a:cubicBezTo>
                <a:cubicBezTo>
                  <a:pt x="102666" y="8652"/>
                  <a:pt x="99321" y="10783"/>
                  <a:pt x="97787" y="14125"/>
                </a:cubicBezTo>
                <a:cubicBezTo>
                  <a:pt x="93787" y="22681"/>
                  <a:pt x="93787" y="32571"/>
                  <a:pt x="97787" y="41127"/>
                </a:cubicBezTo>
                <a:cubicBezTo>
                  <a:pt x="99321" y="44469"/>
                  <a:pt x="102666" y="46600"/>
                  <a:pt x="106344" y="46572"/>
                </a:cubicBezTo>
                <a:close/>
                <a:moveTo>
                  <a:pt x="161238" y="2124"/>
                </a:moveTo>
                <a:lnTo>
                  <a:pt x="171017" y="2124"/>
                </a:lnTo>
                <a:lnTo>
                  <a:pt x="116456" y="97799"/>
                </a:lnTo>
                <a:lnTo>
                  <a:pt x="106566" y="97799"/>
                </a:lnTo>
                <a:close/>
                <a:moveTo>
                  <a:pt x="171128" y="99800"/>
                </a:moveTo>
                <a:cubicBezTo>
                  <a:pt x="167950" y="99836"/>
                  <a:pt x="164805" y="99192"/>
                  <a:pt x="161905" y="97911"/>
                </a:cubicBezTo>
                <a:cubicBezTo>
                  <a:pt x="159104" y="96577"/>
                  <a:pt x="156638" y="94642"/>
                  <a:pt x="154682" y="92243"/>
                </a:cubicBezTo>
                <a:cubicBezTo>
                  <a:pt x="152581" y="89680"/>
                  <a:pt x="151003" y="86737"/>
                  <a:pt x="150015" y="83576"/>
                </a:cubicBezTo>
                <a:cubicBezTo>
                  <a:pt x="147792" y="76070"/>
                  <a:pt x="147792" y="68080"/>
                  <a:pt x="150015" y="60574"/>
                </a:cubicBezTo>
                <a:cubicBezTo>
                  <a:pt x="151048" y="57389"/>
                  <a:pt x="152715" y="54442"/>
                  <a:pt x="154904" y="51906"/>
                </a:cubicBezTo>
                <a:cubicBezTo>
                  <a:pt x="158982" y="47197"/>
                  <a:pt x="164894" y="44482"/>
                  <a:pt x="171128" y="44461"/>
                </a:cubicBezTo>
                <a:cubicBezTo>
                  <a:pt x="174261" y="44441"/>
                  <a:pt x="177373" y="45084"/>
                  <a:pt x="180240" y="46350"/>
                </a:cubicBezTo>
                <a:cubicBezTo>
                  <a:pt x="183029" y="47600"/>
                  <a:pt x="185496" y="49460"/>
                  <a:pt x="187463" y="51795"/>
                </a:cubicBezTo>
                <a:cubicBezTo>
                  <a:pt x="189596" y="54391"/>
                  <a:pt x="191219" y="57370"/>
                  <a:pt x="192241" y="60574"/>
                </a:cubicBezTo>
                <a:cubicBezTo>
                  <a:pt x="194541" y="68069"/>
                  <a:pt x="194541" y="76081"/>
                  <a:pt x="192241" y="83576"/>
                </a:cubicBezTo>
                <a:cubicBezTo>
                  <a:pt x="191174" y="86724"/>
                  <a:pt x="189552" y="89659"/>
                  <a:pt x="187463" y="92243"/>
                </a:cubicBezTo>
                <a:cubicBezTo>
                  <a:pt x="185540" y="94637"/>
                  <a:pt x="183118" y="96573"/>
                  <a:pt x="180351" y="97911"/>
                </a:cubicBezTo>
                <a:cubicBezTo>
                  <a:pt x="177451" y="99207"/>
                  <a:pt x="174306" y="99889"/>
                  <a:pt x="171128" y="99911"/>
                </a:cubicBezTo>
                <a:close/>
                <a:moveTo>
                  <a:pt x="171128" y="90910"/>
                </a:moveTo>
                <a:cubicBezTo>
                  <a:pt x="174873" y="91112"/>
                  <a:pt x="178373" y="89055"/>
                  <a:pt x="180018" y="85687"/>
                </a:cubicBezTo>
                <a:cubicBezTo>
                  <a:pt x="183862" y="77057"/>
                  <a:pt x="183862" y="67203"/>
                  <a:pt x="180018" y="58573"/>
                </a:cubicBezTo>
                <a:cubicBezTo>
                  <a:pt x="178484" y="55171"/>
                  <a:pt x="175084" y="52994"/>
                  <a:pt x="171350" y="53017"/>
                </a:cubicBezTo>
                <a:cubicBezTo>
                  <a:pt x="167672" y="52990"/>
                  <a:pt x="164327" y="55121"/>
                  <a:pt x="162794" y="58462"/>
                </a:cubicBezTo>
                <a:cubicBezTo>
                  <a:pt x="160638" y="62686"/>
                  <a:pt x="159604" y="67392"/>
                  <a:pt x="159793" y="72130"/>
                </a:cubicBezTo>
                <a:cubicBezTo>
                  <a:pt x="159627" y="76795"/>
                  <a:pt x="160660" y="81423"/>
                  <a:pt x="162794" y="85576"/>
                </a:cubicBezTo>
                <a:cubicBezTo>
                  <a:pt x="164271" y="88863"/>
                  <a:pt x="167527" y="90990"/>
                  <a:pt x="171128" y="91021"/>
                </a:cubicBezTo>
                <a:close/>
              </a:path>
            </a:pathLst>
          </a:custGeom>
          <a:solidFill>
            <a:srgbClr val="231F20"/>
          </a:solidFill>
          <a:ln w="1110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D9CEC95-4C7A-4E4B-8573-C74D2EC84027}"/>
              </a:ext>
            </a:extLst>
          </p:cNvPr>
          <p:cNvSpPr/>
          <p:nvPr/>
        </p:nvSpPr>
        <p:spPr>
          <a:xfrm>
            <a:off x="5296245" y="4380562"/>
            <a:ext cx="1593030" cy="425247"/>
          </a:xfrm>
          <a:custGeom>
            <a:avLst/>
            <a:gdLst>
              <a:gd name="connsiteX0" fmla="*/ 136245 w 1593030"/>
              <a:gd name="connsiteY0" fmla="*/ 46115 h 425247"/>
              <a:gd name="connsiteX1" fmla="*/ 106687 w 1593030"/>
              <a:gd name="connsiteY1" fmla="*/ 46115 h 425247"/>
              <a:gd name="connsiteX2" fmla="*/ 106687 w 1593030"/>
              <a:gd name="connsiteY2" fmla="*/ 33337 h 425247"/>
              <a:gd name="connsiteX3" fmla="*/ 117799 w 1593030"/>
              <a:gd name="connsiteY3" fmla="*/ 31781 h 425247"/>
              <a:gd name="connsiteX4" fmla="*/ 128022 w 1593030"/>
              <a:gd name="connsiteY4" fmla="*/ 27114 h 425247"/>
              <a:gd name="connsiteX5" fmla="*/ 135689 w 1593030"/>
              <a:gd name="connsiteY5" fmla="*/ 18446 h 425247"/>
              <a:gd name="connsiteX6" fmla="*/ 139579 w 1593030"/>
              <a:gd name="connsiteY6" fmla="*/ 5445 h 425247"/>
              <a:gd name="connsiteX7" fmla="*/ 153024 w 1593030"/>
              <a:gd name="connsiteY7" fmla="*/ 5445 h 425247"/>
              <a:gd name="connsiteX8" fmla="*/ 153024 w 1593030"/>
              <a:gd name="connsiteY8" fmla="*/ 148459 h 425247"/>
              <a:gd name="connsiteX9" fmla="*/ 135689 w 1593030"/>
              <a:gd name="connsiteY9" fmla="*/ 148459 h 425247"/>
              <a:gd name="connsiteX10" fmla="*/ 178138 w 1593030"/>
              <a:gd name="connsiteY10" fmla="*/ 83230 h 425247"/>
              <a:gd name="connsiteX11" fmla="*/ 227476 w 1593030"/>
              <a:gd name="connsiteY11" fmla="*/ 83230 h 425247"/>
              <a:gd name="connsiteX12" fmla="*/ 227476 w 1593030"/>
              <a:gd name="connsiteY12" fmla="*/ 99898 h 425247"/>
              <a:gd name="connsiteX13" fmla="*/ 177693 w 1593030"/>
              <a:gd name="connsiteY13" fmla="*/ 99898 h 425247"/>
              <a:gd name="connsiteX14" fmla="*/ 256256 w 1593030"/>
              <a:gd name="connsiteY14" fmla="*/ 185685 h 425247"/>
              <a:gd name="connsiteX15" fmla="*/ 248034 w 1593030"/>
              <a:gd name="connsiteY15" fmla="*/ 185685 h 425247"/>
              <a:gd name="connsiteX16" fmla="*/ 242033 w 1593030"/>
              <a:gd name="connsiteY16" fmla="*/ 184018 h 425247"/>
              <a:gd name="connsiteX17" fmla="*/ 242033 w 1593030"/>
              <a:gd name="connsiteY17" fmla="*/ 168127 h 425247"/>
              <a:gd name="connsiteX18" fmla="*/ 242811 w 1593030"/>
              <a:gd name="connsiteY18" fmla="*/ 168127 h 425247"/>
              <a:gd name="connsiteX19" fmla="*/ 247034 w 1593030"/>
              <a:gd name="connsiteY19" fmla="*/ 169572 h 425247"/>
              <a:gd name="connsiteX20" fmla="*/ 252812 w 1593030"/>
              <a:gd name="connsiteY20" fmla="*/ 170128 h 425247"/>
              <a:gd name="connsiteX21" fmla="*/ 261257 w 1593030"/>
              <a:gd name="connsiteY21" fmla="*/ 167461 h 425247"/>
              <a:gd name="connsiteX22" fmla="*/ 267147 w 1593030"/>
              <a:gd name="connsiteY22" fmla="*/ 157126 h 425247"/>
              <a:gd name="connsiteX23" fmla="*/ 267147 w 1593030"/>
              <a:gd name="connsiteY23" fmla="*/ 155015 h 425247"/>
              <a:gd name="connsiteX24" fmla="*/ 268369 w 1593030"/>
              <a:gd name="connsiteY24" fmla="*/ 150792 h 425247"/>
              <a:gd name="connsiteX25" fmla="*/ 269591 w 1593030"/>
              <a:gd name="connsiteY25" fmla="*/ 146125 h 425247"/>
              <a:gd name="connsiteX26" fmla="*/ 269591 w 1593030"/>
              <a:gd name="connsiteY26" fmla="*/ 143569 h 425247"/>
              <a:gd name="connsiteX27" fmla="*/ 232810 w 1593030"/>
              <a:gd name="connsiteY27" fmla="*/ 41893 h 425247"/>
              <a:gd name="connsiteX28" fmla="*/ 250923 w 1593030"/>
              <a:gd name="connsiteY28" fmla="*/ 41893 h 425247"/>
              <a:gd name="connsiteX29" fmla="*/ 270813 w 1593030"/>
              <a:gd name="connsiteY29" fmla="*/ 101343 h 425247"/>
              <a:gd name="connsiteX30" fmla="*/ 273703 w 1593030"/>
              <a:gd name="connsiteY30" fmla="*/ 110900 h 425247"/>
              <a:gd name="connsiteX31" fmla="*/ 276370 w 1593030"/>
              <a:gd name="connsiteY31" fmla="*/ 120234 h 425247"/>
              <a:gd name="connsiteX32" fmla="*/ 278814 w 1593030"/>
              <a:gd name="connsiteY32" fmla="*/ 130235 h 425247"/>
              <a:gd name="connsiteX33" fmla="*/ 281481 w 1593030"/>
              <a:gd name="connsiteY33" fmla="*/ 120234 h 425247"/>
              <a:gd name="connsiteX34" fmla="*/ 284148 w 1593030"/>
              <a:gd name="connsiteY34" fmla="*/ 110900 h 425247"/>
              <a:gd name="connsiteX35" fmla="*/ 287037 w 1593030"/>
              <a:gd name="connsiteY35" fmla="*/ 101343 h 425247"/>
              <a:gd name="connsiteX36" fmla="*/ 306150 w 1593030"/>
              <a:gd name="connsiteY36" fmla="*/ 41893 h 425247"/>
              <a:gd name="connsiteX37" fmla="*/ 323596 w 1593030"/>
              <a:gd name="connsiteY37" fmla="*/ 41893 h 425247"/>
              <a:gd name="connsiteX38" fmla="*/ 283037 w 1593030"/>
              <a:gd name="connsiteY38" fmla="*/ 158682 h 425247"/>
              <a:gd name="connsiteX39" fmla="*/ 277036 w 1593030"/>
              <a:gd name="connsiteY39" fmla="*/ 172461 h 425247"/>
              <a:gd name="connsiteX40" fmla="*/ 270813 w 1593030"/>
              <a:gd name="connsiteY40" fmla="*/ 181017 h 425247"/>
              <a:gd name="connsiteX41" fmla="*/ 263591 w 1593030"/>
              <a:gd name="connsiteY41" fmla="*/ 185129 h 425247"/>
              <a:gd name="connsiteX42" fmla="*/ 256256 w 1593030"/>
              <a:gd name="connsiteY42" fmla="*/ 185685 h 425247"/>
              <a:gd name="connsiteX43" fmla="*/ 377268 w 1593030"/>
              <a:gd name="connsiteY43" fmla="*/ 151237 h 425247"/>
              <a:gd name="connsiteX44" fmla="*/ 342709 w 1593030"/>
              <a:gd name="connsiteY44" fmla="*/ 134791 h 425247"/>
              <a:gd name="connsiteX45" fmla="*/ 333486 w 1593030"/>
              <a:gd name="connsiteY45" fmla="*/ 116900 h 425247"/>
              <a:gd name="connsiteX46" fmla="*/ 330375 w 1593030"/>
              <a:gd name="connsiteY46" fmla="*/ 94676 h 425247"/>
              <a:gd name="connsiteX47" fmla="*/ 333708 w 1593030"/>
              <a:gd name="connsiteY47" fmla="*/ 72451 h 425247"/>
              <a:gd name="connsiteX48" fmla="*/ 343043 w 1593030"/>
              <a:gd name="connsiteY48" fmla="*/ 54561 h 425247"/>
              <a:gd name="connsiteX49" fmla="*/ 357489 w 1593030"/>
              <a:gd name="connsiteY49" fmla="*/ 42448 h 425247"/>
              <a:gd name="connsiteX50" fmla="*/ 376379 w 1593030"/>
              <a:gd name="connsiteY50" fmla="*/ 38115 h 425247"/>
              <a:gd name="connsiteX51" fmla="*/ 395381 w 1593030"/>
              <a:gd name="connsiteY51" fmla="*/ 42448 h 425247"/>
              <a:gd name="connsiteX52" fmla="*/ 409382 w 1593030"/>
              <a:gd name="connsiteY52" fmla="*/ 54561 h 425247"/>
              <a:gd name="connsiteX53" fmla="*/ 418272 w 1593030"/>
              <a:gd name="connsiteY53" fmla="*/ 73785 h 425247"/>
              <a:gd name="connsiteX54" fmla="*/ 421161 w 1593030"/>
              <a:gd name="connsiteY54" fmla="*/ 98676 h 425247"/>
              <a:gd name="connsiteX55" fmla="*/ 347377 w 1593030"/>
              <a:gd name="connsiteY55" fmla="*/ 98676 h 425247"/>
              <a:gd name="connsiteX56" fmla="*/ 350043 w 1593030"/>
              <a:gd name="connsiteY56" fmla="*/ 113233 h 425247"/>
              <a:gd name="connsiteX57" fmla="*/ 356044 w 1593030"/>
              <a:gd name="connsiteY57" fmla="*/ 125012 h 425247"/>
              <a:gd name="connsiteX58" fmla="*/ 365156 w 1593030"/>
              <a:gd name="connsiteY58" fmla="*/ 132791 h 425247"/>
              <a:gd name="connsiteX59" fmla="*/ 377490 w 1593030"/>
              <a:gd name="connsiteY59" fmla="*/ 135569 h 425247"/>
              <a:gd name="connsiteX60" fmla="*/ 394048 w 1593030"/>
              <a:gd name="connsiteY60" fmla="*/ 130679 h 425247"/>
              <a:gd name="connsiteX61" fmla="*/ 402937 w 1593030"/>
              <a:gd name="connsiteY61" fmla="*/ 117233 h 425247"/>
              <a:gd name="connsiteX62" fmla="*/ 419495 w 1593030"/>
              <a:gd name="connsiteY62" fmla="*/ 117233 h 425247"/>
              <a:gd name="connsiteX63" fmla="*/ 405160 w 1593030"/>
              <a:gd name="connsiteY63" fmla="*/ 141458 h 425247"/>
              <a:gd name="connsiteX64" fmla="*/ 377268 w 1593030"/>
              <a:gd name="connsiteY64" fmla="*/ 151237 h 425247"/>
              <a:gd name="connsiteX65" fmla="*/ 376379 w 1593030"/>
              <a:gd name="connsiteY65" fmla="*/ 53005 h 425247"/>
              <a:gd name="connsiteX66" fmla="*/ 365267 w 1593030"/>
              <a:gd name="connsiteY66" fmla="*/ 55450 h 425247"/>
              <a:gd name="connsiteX67" fmla="*/ 356711 w 1593030"/>
              <a:gd name="connsiteY67" fmla="*/ 62339 h 425247"/>
              <a:gd name="connsiteX68" fmla="*/ 350932 w 1593030"/>
              <a:gd name="connsiteY68" fmla="*/ 72674 h 425247"/>
              <a:gd name="connsiteX69" fmla="*/ 348043 w 1593030"/>
              <a:gd name="connsiteY69" fmla="*/ 85897 h 425247"/>
              <a:gd name="connsiteX70" fmla="*/ 403604 w 1593030"/>
              <a:gd name="connsiteY70" fmla="*/ 85897 h 425247"/>
              <a:gd name="connsiteX71" fmla="*/ 395937 w 1593030"/>
              <a:gd name="connsiteY71" fmla="*/ 61672 h 425247"/>
              <a:gd name="connsiteX72" fmla="*/ 376379 w 1593030"/>
              <a:gd name="connsiteY72" fmla="*/ 53116 h 425247"/>
              <a:gd name="connsiteX73" fmla="*/ 467610 w 1593030"/>
              <a:gd name="connsiteY73" fmla="*/ 150570 h 425247"/>
              <a:gd name="connsiteX74" fmla="*/ 454831 w 1593030"/>
              <a:gd name="connsiteY74" fmla="*/ 148681 h 425247"/>
              <a:gd name="connsiteX75" fmla="*/ 444386 w 1593030"/>
              <a:gd name="connsiteY75" fmla="*/ 143014 h 425247"/>
              <a:gd name="connsiteX76" fmla="*/ 437496 w 1593030"/>
              <a:gd name="connsiteY76" fmla="*/ 133568 h 425247"/>
              <a:gd name="connsiteX77" fmla="*/ 437496 w 1593030"/>
              <a:gd name="connsiteY77" fmla="*/ 104788 h 425247"/>
              <a:gd name="connsiteX78" fmla="*/ 445942 w 1593030"/>
              <a:gd name="connsiteY78" fmla="*/ 95120 h 425247"/>
              <a:gd name="connsiteX79" fmla="*/ 459054 w 1593030"/>
              <a:gd name="connsiteY79" fmla="*/ 89564 h 425247"/>
              <a:gd name="connsiteX80" fmla="*/ 475944 w 1593030"/>
              <a:gd name="connsiteY80" fmla="*/ 86342 h 425247"/>
              <a:gd name="connsiteX81" fmla="*/ 486168 w 1593030"/>
              <a:gd name="connsiteY81" fmla="*/ 84564 h 425247"/>
              <a:gd name="connsiteX82" fmla="*/ 493502 w 1593030"/>
              <a:gd name="connsiteY82" fmla="*/ 81897 h 425247"/>
              <a:gd name="connsiteX83" fmla="*/ 498169 w 1593030"/>
              <a:gd name="connsiteY83" fmla="*/ 77563 h 425247"/>
              <a:gd name="connsiteX84" fmla="*/ 499725 w 1593030"/>
              <a:gd name="connsiteY84" fmla="*/ 70785 h 425247"/>
              <a:gd name="connsiteX85" fmla="*/ 494502 w 1593030"/>
              <a:gd name="connsiteY85" fmla="*/ 57005 h 425247"/>
              <a:gd name="connsiteX86" fmla="*/ 479167 w 1593030"/>
              <a:gd name="connsiteY86" fmla="*/ 52116 h 425247"/>
              <a:gd name="connsiteX87" fmla="*/ 462054 w 1593030"/>
              <a:gd name="connsiteY87" fmla="*/ 57672 h 425247"/>
              <a:gd name="connsiteX88" fmla="*/ 456054 w 1593030"/>
              <a:gd name="connsiteY88" fmla="*/ 72785 h 425247"/>
              <a:gd name="connsiteX89" fmla="*/ 439941 w 1593030"/>
              <a:gd name="connsiteY89" fmla="*/ 72785 h 425247"/>
              <a:gd name="connsiteX90" fmla="*/ 442608 w 1593030"/>
              <a:gd name="connsiteY90" fmla="*/ 59783 h 425247"/>
              <a:gd name="connsiteX91" fmla="*/ 449942 w 1593030"/>
              <a:gd name="connsiteY91" fmla="*/ 48671 h 425247"/>
              <a:gd name="connsiteX92" fmla="*/ 462054 w 1593030"/>
              <a:gd name="connsiteY92" fmla="*/ 41115 h 425247"/>
              <a:gd name="connsiteX93" fmla="*/ 478945 w 1593030"/>
              <a:gd name="connsiteY93" fmla="*/ 38337 h 425247"/>
              <a:gd name="connsiteX94" fmla="*/ 491724 w 1593030"/>
              <a:gd name="connsiteY94" fmla="*/ 39670 h 425247"/>
              <a:gd name="connsiteX95" fmla="*/ 502836 w 1593030"/>
              <a:gd name="connsiteY95" fmla="*/ 44115 h 425247"/>
              <a:gd name="connsiteX96" fmla="*/ 512281 w 1593030"/>
              <a:gd name="connsiteY96" fmla="*/ 55228 h 425247"/>
              <a:gd name="connsiteX97" fmla="*/ 515726 w 1593030"/>
              <a:gd name="connsiteY97" fmla="*/ 73229 h 425247"/>
              <a:gd name="connsiteX98" fmla="*/ 515726 w 1593030"/>
              <a:gd name="connsiteY98" fmla="*/ 123234 h 425247"/>
              <a:gd name="connsiteX99" fmla="*/ 517726 w 1593030"/>
              <a:gd name="connsiteY99" fmla="*/ 132791 h 425247"/>
              <a:gd name="connsiteX100" fmla="*/ 525949 w 1593030"/>
              <a:gd name="connsiteY100" fmla="*/ 134346 h 425247"/>
              <a:gd name="connsiteX101" fmla="*/ 526616 w 1593030"/>
              <a:gd name="connsiteY101" fmla="*/ 134346 h 425247"/>
              <a:gd name="connsiteX102" fmla="*/ 526616 w 1593030"/>
              <a:gd name="connsiteY102" fmla="*/ 147348 h 425247"/>
              <a:gd name="connsiteX103" fmla="*/ 522838 w 1593030"/>
              <a:gd name="connsiteY103" fmla="*/ 148459 h 425247"/>
              <a:gd name="connsiteX104" fmla="*/ 517726 w 1593030"/>
              <a:gd name="connsiteY104" fmla="*/ 148459 h 425247"/>
              <a:gd name="connsiteX105" fmla="*/ 506614 w 1593030"/>
              <a:gd name="connsiteY105" fmla="*/ 144458 h 425247"/>
              <a:gd name="connsiteX106" fmla="*/ 501280 w 1593030"/>
              <a:gd name="connsiteY106" fmla="*/ 131791 h 425247"/>
              <a:gd name="connsiteX107" fmla="*/ 495946 w 1593030"/>
              <a:gd name="connsiteY107" fmla="*/ 138569 h 425247"/>
              <a:gd name="connsiteX108" fmla="*/ 488946 w 1593030"/>
              <a:gd name="connsiteY108" fmla="*/ 144236 h 425247"/>
              <a:gd name="connsiteX109" fmla="*/ 480056 w 1593030"/>
              <a:gd name="connsiteY109" fmla="*/ 148236 h 425247"/>
              <a:gd name="connsiteX110" fmla="*/ 467610 w 1593030"/>
              <a:gd name="connsiteY110" fmla="*/ 150570 h 425247"/>
              <a:gd name="connsiteX111" fmla="*/ 471722 w 1593030"/>
              <a:gd name="connsiteY111" fmla="*/ 137013 h 425247"/>
              <a:gd name="connsiteX112" fmla="*/ 484168 w 1593030"/>
              <a:gd name="connsiteY112" fmla="*/ 134346 h 425247"/>
              <a:gd name="connsiteX113" fmla="*/ 498169 w 1593030"/>
              <a:gd name="connsiteY113" fmla="*/ 118456 h 425247"/>
              <a:gd name="connsiteX114" fmla="*/ 499836 w 1593030"/>
              <a:gd name="connsiteY114" fmla="*/ 108899 h 425247"/>
              <a:gd name="connsiteX115" fmla="*/ 499836 w 1593030"/>
              <a:gd name="connsiteY115" fmla="*/ 91342 h 425247"/>
              <a:gd name="connsiteX116" fmla="*/ 490390 w 1593030"/>
              <a:gd name="connsiteY116" fmla="*/ 95898 h 425247"/>
              <a:gd name="connsiteX117" fmla="*/ 478722 w 1593030"/>
              <a:gd name="connsiteY117" fmla="*/ 98898 h 425247"/>
              <a:gd name="connsiteX118" fmla="*/ 467610 w 1593030"/>
              <a:gd name="connsiteY118" fmla="*/ 101454 h 425247"/>
              <a:gd name="connsiteX119" fmla="*/ 459387 w 1593030"/>
              <a:gd name="connsiteY119" fmla="*/ 105010 h 425247"/>
              <a:gd name="connsiteX120" fmla="*/ 454054 w 1593030"/>
              <a:gd name="connsiteY120" fmla="*/ 110788 h 425247"/>
              <a:gd name="connsiteX121" fmla="*/ 452164 w 1593030"/>
              <a:gd name="connsiteY121" fmla="*/ 119900 h 425247"/>
              <a:gd name="connsiteX122" fmla="*/ 453831 w 1593030"/>
              <a:gd name="connsiteY122" fmla="*/ 128346 h 425247"/>
              <a:gd name="connsiteX123" fmla="*/ 458165 w 1593030"/>
              <a:gd name="connsiteY123" fmla="*/ 133680 h 425247"/>
              <a:gd name="connsiteX124" fmla="*/ 464277 w 1593030"/>
              <a:gd name="connsiteY124" fmla="*/ 136346 h 425247"/>
              <a:gd name="connsiteX125" fmla="*/ 471722 w 1593030"/>
              <a:gd name="connsiteY125" fmla="*/ 137013 h 425247"/>
              <a:gd name="connsiteX126" fmla="*/ 556063 w 1593030"/>
              <a:gd name="connsiteY126" fmla="*/ 60672 h 425247"/>
              <a:gd name="connsiteX127" fmla="*/ 567731 w 1593030"/>
              <a:gd name="connsiteY127" fmla="*/ 45560 h 425247"/>
              <a:gd name="connsiteX128" fmla="*/ 584511 w 1593030"/>
              <a:gd name="connsiteY128" fmla="*/ 39893 h 425247"/>
              <a:gd name="connsiteX129" fmla="*/ 587844 w 1593030"/>
              <a:gd name="connsiteY129" fmla="*/ 39893 h 425247"/>
              <a:gd name="connsiteX130" fmla="*/ 590622 w 1593030"/>
              <a:gd name="connsiteY130" fmla="*/ 40782 h 425247"/>
              <a:gd name="connsiteX131" fmla="*/ 590622 w 1593030"/>
              <a:gd name="connsiteY131" fmla="*/ 58339 h 425247"/>
              <a:gd name="connsiteX132" fmla="*/ 590067 w 1593030"/>
              <a:gd name="connsiteY132" fmla="*/ 58339 h 425247"/>
              <a:gd name="connsiteX133" fmla="*/ 586844 w 1593030"/>
              <a:gd name="connsiteY133" fmla="*/ 57561 h 425247"/>
              <a:gd name="connsiteX134" fmla="*/ 583066 w 1593030"/>
              <a:gd name="connsiteY134" fmla="*/ 57561 h 425247"/>
              <a:gd name="connsiteX135" fmla="*/ 571954 w 1593030"/>
              <a:gd name="connsiteY135" fmla="*/ 59895 h 425247"/>
              <a:gd name="connsiteX136" fmla="*/ 563175 w 1593030"/>
              <a:gd name="connsiteY136" fmla="*/ 66340 h 425247"/>
              <a:gd name="connsiteX137" fmla="*/ 557175 w 1593030"/>
              <a:gd name="connsiteY137" fmla="*/ 76452 h 425247"/>
              <a:gd name="connsiteX138" fmla="*/ 554952 w 1593030"/>
              <a:gd name="connsiteY138" fmla="*/ 90009 h 425247"/>
              <a:gd name="connsiteX139" fmla="*/ 554952 w 1593030"/>
              <a:gd name="connsiteY139" fmla="*/ 148348 h 425247"/>
              <a:gd name="connsiteX140" fmla="*/ 538617 w 1593030"/>
              <a:gd name="connsiteY140" fmla="*/ 148348 h 425247"/>
              <a:gd name="connsiteX141" fmla="*/ 538617 w 1593030"/>
              <a:gd name="connsiteY141" fmla="*/ 41226 h 425247"/>
              <a:gd name="connsiteX142" fmla="*/ 555063 w 1593030"/>
              <a:gd name="connsiteY142" fmla="*/ 41226 h 425247"/>
              <a:gd name="connsiteX143" fmla="*/ 697299 w 1593030"/>
              <a:gd name="connsiteY143" fmla="*/ 151237 h 425247"/>
              <a:gd name="connsiteX144" fmla="*/ 663074 w 1593030"/>
              <a:gd name="connsiteY144" fmla="*/ 134791 h 425247"/>
              <a:gd name="connsiteX145" fmla="*/ 653739 w 1593030"/>
              <a:gd name="connsiteY145" fmla="*/ 116900 h 425247"/>
              <a:gd name="connsiteX146" fmla="*/ 653739 w 1593030"/>
              <a:gd name="connsiteY146" fmla="*/ 72451 h 425247"/>
              <a:gd name="connsiteX147" fmla="*/ 663074 w 1593030"/>
              <a:gd name="connsiteY147" fmla="*/ 54561 h 425247"/>
              <a:gd name="connsiteX148" fmla="*/ 697299 w 1593030"/>
              <a:gd name="connsiteY148" fmla="*/ 38115 h 425247"/>
              <a:gd name="connsiteX149" fmla="*/ 725524 w 1593030"/>
              <a:gd name="connsiteY149" fmla="*/ 48116 h 425247"/>
              <a:gd name="connsiteX150" fmla="*/ 738859 w 1593030"/>
              <a:gd name="connsiteY150" fmla="*/ 75563 h 425247"/>
              <a:gd name="connsiteX151" fmla="*/ 722190 w 1593030"/>
              <a:gd name="connsiteY151" fmla="*/ 75563 h 425247"/>
              <a:gd name="connsiteX152" fmla="*/ 714190 w 1593030"/>
              <a:gd name="connsiteY152" fmla="*/ 59006 h 425247"/>
              <a:gd name="connsiteX153" fmla="*/ 697299 w 1593030"/>
              <a:gd name="connsiteY153" fmla="*/ 53005 h 425247"/>
              <a:gd name="connsiteX154" fmla="*/ 684298 w 1593030"/>
              <a:gd name="connsiteY154" fmla="*/ 56228 h 425247"/>
              <a:gd name="connsiteX155" fmla="*/ 674964 w 1593030"/>
              <a:gd name="connsiteY155" fmla="*/ 65006 h 425247"/>
              <a:gd name="connsiteX156" fmla="*/ 669297 w 1593030"/>
              <a:gd name="connsiteY156" fmla="*/ 78119 h 425247"/>
              <a:gd name="connsiteX157" fmla="*/ 669297 w 1593030"/>
              <a:gd name="connsiteY157" fmla="*/ 110566 h 425247"/>
              <a:gd name="connsiteX158" fmla="*/ 674964 w 1593030"/>
              <a:gd name="connsiteY158" fmla="*/ 123567 h 425247"/>
              <a:gd name="connsiteX159" fmla="*/ 684298 w 1593030"/>
              <a:gd name="connsiteY159" fmla="*/ 132346 h 425247"/>
              <a:gd name="connsiteX160" fmla="*/ 697299 w 1593030"/>
              <a:gd name="connsiteY160" fmla="*/ 135569 h 425247"/>
              <a:gd name="connsiteX161" fmla="*/ 715190 w 1593030"/>
              <a:gd name="connsiteY161" fmla="*/ 128679 h 425247"/>
              <a:gd name="connsiteX162" fmla="*/ 722635 w 1593030"/>
              <a:gd name="connsiteY162" fmla="*/ 109788 h 425247"/>
              <a:gd name="connsiteX163" fmla="*/ 738637 w 1593030"/>
              <a:gd name="connsiteY163" fmla="*/ 109788 h 425247"/>
              <a:gd name="connsiteX164" fmla="*/ 725746 w 1593030"/>
              <a:gd name="connsiteY164" fmla="*/ 140125 h 425247"/>
              <a:gd name="connsiteX165" fmla="*/ 697299 w 1593030"/>
              <a:gd name="connsiteY165" fmla="*/ 151237 h 425247"/>
              <a:gd name="connsiteX166" fmla="*/ 771973 w 1593030"/>
              <a:gd name="connsiteY166" fmla="*/ 47893 h 425247"/>
              <a:gd name="connsiteX167" fmla="*/ 771973 w 1593030"/>
              <a:gd name="connsiteY167" fmla="*/ 56894 h 425247"/>
              <a:gd name="connsiteX168" fmla="*/ 772529 w 1593030"/>
              <a:gd name="connsiteY168" fmla="*/ 56894 h 425247"/>
              <a:gd name="connsiteX169" fmla="*/ 785419 w 1593030"/>
              <a:gd name="connsiteY169" fmla="*/ 43560 h 425247"/>
              <a:gd name="connsiteX170" fmla="*/ 803420 w 1593030"/>
              <a:gd name="connsiteY170" fmla="*/ 38781 h 425247"/>
              <a:gd name="connsiteX171" fmla="*/ 827201 w 1593030"/>
              <a:gd name="connsiteY171" fmla="*/ 47671 h 425247"/>
              <a:gd name="connsiteX172" fmla="*/ 835757 w 1593030"/>
              <a:gd name="connsiteY172" fmla="*/ 73674 h 425247"/>
              <a:gd name="connsiteX173" fmla="*/ 835757 w 1593030"/>
              <a:gd name="connsiteY173" fmla="*/ 148459 h 425247"/>
              <a:gd name="connsiteX174" fmla="*/ 819311 w 1593030"/>
              <a:gd name="connsiteY174" fmla="*/ 148459 h 425247"/>
              <a:gd name="connsiteX175" fmla="*/ 819311 w 1593030"/>
              <a:gd name="connsiteY175" fmla="*/ 76341 h 425247"/>
              <a:gd name="connsiteX176" fmla="*/ 813644 w 1593030"/>
              <a:gd name="connsiteY176" fmla="*/ 60450 h 425247"/>
              <a:gd name="connsiteX177" fmla="*/ 798198 w 1593030"/>
              <a:gd name="connsiteY177" fmla="*/ 54783 h 425247"/>
              <a:gd name="connsiteX178" fmla="*/ 787863 w 1593030"/>
              <a:gd name="connsiteY178" fmla="*/ 56894 h 425247"/>
              <a:gd name="connsiteX179" fmla="*/ 779752 w 1593030"/>
              <a:gd name="connsiteY179" fmla="*/ 62784 h 425247"/>
              <a:gd name="connsiteX180" fmla="*/ 774418 w 1593030"/>
              <a:gd name="connsiteY180" fmla="*/ 72007 h 425247"/>
              <a:gd name="connsiteX181" fmla="*/ 772529 w 1593030"/>
              <a:gd name="connsiteY181" fmla="*/ 83786 h 425247"/>
              <a:gd name="connsiteX182" fmla="*/ 772529 w 1593030"/>
              <a:gd name="connsiteY182" fmla="*/ 149014 h 425247"/>
              <a:gd name="connsiteX183" fmla="*/ 755860 w 1593030"/>
              <a:gd name="connsiteY183" fmla="*/ 149014 h 425247"/>
              <a:gd name="connsiteX184" fmla="*/ 755860 w 1593030"/>
              <a:gd name="connsiteY184" fmla="*/ 0 h 425247"/>
              <a:gd name="connsiteX185" fmla="*/ 772529 w 1593030"/>
              <a:gd name="connsiteY185" fmla="*/ 0 h 425247"/>
              <a:gd name="connsiteX186" fmla="*/ 772529 w 1593030"/>
              <a:gd name="connsiteY186" fmla="*/ 38893 h 425247"/>
              <a:gd name="connsiteX187" fmla="*/ 771973 w 1593030"/>
              <a:gd name="connsiteY187" fmla="*/ 47893 h 425247"/>
              <a:gd name="connsiteX188" fmla="*/ 886206 w 1593030"/>
              <a:gd name="connsiteY188" fmla="*/ 150570 h 425247"/>
              <a:gd name="connsiteX189" fmla="*/ 873427 w 1593030"/>
              <a:gd name="connsiteY189" fmla="*/ 148681 h 425247"/>
              <a:gd name="connsiteX190" fmla="*/ 862982 w 1593030"/>
              <a:gd name="connsiteY190" fmla="*/ 143014 h 425247"/>
              <a:gd name="connsiteX191" fmla="*/ 856092 w 1593030"/>
              <a:gd name="connsiteY191" fmla="*/ 133568 h 425247"/>
              <a:gd name="connsiteX192" fmla="*/ 856092 w 1593030"/>
              <a:gd name="connsiteY192" fmla="*/ 104788 h 425247"/>
              <a:gd name="connsiteX193" fmla="*/ 864537 w 1593030"/>
              <a:gd name="connsiteY193" fmla="*/ 95120 h 425247"/>
              <a:gd name="connsiteX194" fmla="*/ 877650 w 1593030"/>
              <a:gd name="connsiteY194" fmla="*/ 89564 h 425247"/>
              <a:gd name="connsiteX195" fmla="*/ 894540 w 1593030"/>
              <a:gd name="connsiteY195" fmla="*/ 86342 h 425247"/>
              <a:gd name="connsiteX196" fmla="*/ 904208 w 1593030"/>
              <a:gd name="connsiteY196" fmla="*/ 84786 h 425247"/>
              <a:gd name="connsiteX197" fmla="*/ 911542 w 1593030"/>
              <a:gd name="connsiteY197" fmla="*/ 82119 h 425247"/>
              <a:gd name="connsiteX198" fmla="*/ 916209 w 1593030"/>
              <a:gd name="connsiteY198" fmla="*/ 77785 h 425247"/>
              <a:gd name="connsiteX199" fmla="*/ 917765 w 1593030"/>
              <a:gd name="connsiteY199" fmla="*/ 71007 h 425247"/>
              <a:gd name="connsiteX200" fmla="*/ 912542 w 1593030"/>
              <a:gd name="connsiteY200" fmla="*/ 57228 h 425247"/>
              <a:gd name="connsiteX201" fmla="*/ 897207 w 1593030"/>
              <a:gd name="connsiteY201" fmla="*/ 52338 h 425247"/>
              <a:gd name="connsiteX202" fmla="*/ 880095 w 1593030"/>
              <a:gd name="connsiteY202" fmla="*/ 57894 h 425247"/>
              <a:gd name="connsiteX203" fmla="*/ 875094 w 1593030"/>
              <a:gd name="connsiteY203" fmla="*/ 73452 h 425247"/>
              <a:gd name="connsiteX204" fmla="*/ 858981 w 1593030"/>
              <a:gd name="connsiteY204" fmla="*/ 73452 h 425247"/>
              <a:gd name="connsiteX205" fmla="*/ 861648 w 1593030"/>
              <a:gd name="connsiteY205" fmla="*/ 60450 h 425247"/>
              <a:gd name="connsiteX206" fmla="*/ 868983 w 1593030"/>
              <a:gd name="connsiteY206" fmla="*/ 49338 h 425247"/>
              <a:gd name="connsiteX207" fmla="*/ 881095 w 1593030"/>
              <a:gd name="connsiteY207" fmla="*/ 41782 h 425247"/>
              <a:gd name="connsiteX208" fmla="*/ 897985 w 1593030"/>
              <a:gd name="connsiteY208" fmla="*/ 39004 h 425247"/>
              <a:gd name="connsiteX209" fmla="*/ 910764 w 1593030"/>
              <a:gd name="connsiteY209" fmla="*/ 40337 h 425247"/>
              <a:gd name="connsiteX210" fmla="*/ 921321 w 1593030"/>
              <a:gd name="connsiteY210" fmla="*/ 44782 h 425247"/>
              <a:gd name="connsiteX211" fmla="*/ 930766 w 1593030"/>
              <a:gd name="connsiteY211" fmla="*/ 55894 h 425247"/>
              <a:gd name="connsiteX212" fmla="*/ 934211 w 1593030"/>
              <a:gd name="connsiteY212" fmla="*/ 73896 h 425247"/>
              <a:gd name="connsiteX213" fmla="*/ 934211 w 1593030"/>
              <a:gd name="connsiteY213" fmla="*/ 123901 h 425247"/>
              <a:gd name="connsiteX214" fmla="*/ 936211 w 1593030"/>
              <a:gd name="connsiteY214" fmla="*/ 133457 h 425247"/>
              <a:gd name="connsiteX215" fmla="*/ 944434 w 1593030"/>
              <a:gd name="connsiteY215" fmla="*/ 135013 h 425247"/>
              <a:gd name="connsiteX216" fmla="*/ 945101 w 1593030"/>
              <a:gd name="connsiteY216" fmla="*/ 135013 h 425247"/>
              <a:gd name="connsiteX217" fmla="*/ 945101 w 1593030"/>
              <a:gd name="connsiteY217" fmla="*/ 148014 h 425247"/>
              <a:gd name="connsiteX218" fmla="*/ 941323 w 1593030"/>
              <a:gd name="connsiteY218" fmla="*/ 149125 h 425247"/>
              <a:gd name="connsiteX219" fmla="*/ 936211 w 1593030"/>
              <a:gd name="connsiteY219" fmla="*/ 149125 h 425247"/>
              <a:gd name="connsiteX220" fmla="*/ 925099 w 1593030"/>
              <a:gd name="connsiteY220" fmla="*/ 145125 h 425247"/>
              <a:gd name="connsiteX221" fmla="*/ 919765 w 1593030"/>
              <a:gd name="connsiteY221" fmla="*/ 132457 h 425247"/>
              <a:gd name="connsiteX222" fmla="*/ 914431 w 1593030"/>
              <a:gd name="connsiteY222" fmla="*/ 139236 h 425247"/>
              <a:gd name="connsiteX223" fmla="*/ 907431 w 1593030"/>
              <a:gd name="connsiteY223" fmla="*/ 144903 h 425247"/>
              <a:gd name="connsiteX224" fmla="*/ 887540 w 1593030"/>
              <a:gd name="connsiteY224" fmla="*/ 150348 h 425247"/>
              <a:gd name="connsiteX225" fmla="*/ 890318 w 1593030"/>
              <a:gd name="connsiteY225" fmla="*/ 137013 h 425247"/>
              <a:gd name="connsiteX226" fmla="*/ 902763 w 1593030"/>
              <a:gd name="connsiteY226" fmla="*/ 134346 h 425247"/>
              <a:gd name="connsiteX227" fmla="*/ 916765 w 1593030"/>
              <a:gd name="connsiteY227" fmla="*/ 118456 h 425247"/>
              <a:gd name="connsiteX228" fmla="*/ 918432 w 1593030"/>
              <a:gd name="connsiteY228" fmla="*/ 108899 h 425247"/>
              <a:gd name="connsiteX229" fmla="*/ 918432 w 1593030"/>
              <a:gd name="connsiteY229" fmla="*/ 91342 h 425247"/>
              <a:gd name="connsiteX230" fmla="*/ 908986 w 1593030"/>
              <a:gd name="connsiteY230" fmla="*/ 95898 h 425247"/>
              <a:gd name="connsiteX231" fmla="*/ 897319 w 1593030"/>
              <a:gd name="connsiteY231" fmla="*/ 98898 h 425247"/>
              <a:gd name="connsiteX232" fmla="*/ 886206 w 1593030"/>
              <a:gd name="connsiteY232" fmla="*/ 101454 h 425247"/>
              <a:gd name="connsiteX233" fmla="*/ 877983 w 1593030"/>
              <a:gd name="connsiteY233" fmla="*/ 105010 h 425247"/>
              <a:gd name="connsiteX234" fmla="*/ 872649 w 1593030"/>
              <a:gd name="connsiteY234" fmla="*/ 110788 h 425247"/>
              <a:gd name="connsiteX235" fmla="*/ 870761 w 1593030"/>
              <a:gd name="connsiteY235" fmla="*/ 119900 h 425247"/>
              <a:gd name="connsiteX236" fmla="*/ 872427 w 1593030"/>
              <a:gd name="connsiteY236" fmla="*/ 128346 h 425247"/>
              <a:gd name="connsiteX237" fmla="*/ 876761 w 1593030"/>
              <a:gd name="connsiteY237" fmla="*/ 133680 h 425247"/>
              <a:gd name="connsiteX238" fmla="*/ 882873 w 1593030"/>
              <a:gd name="connsiteY238" fmla="*/ 136346 h 425247"/>
              <a:gd name="connsiteX239" fmla="*/ 890540 w 1593030"/>
              <a:gd name="connsiteY239" fmla="*/ 137013 h 425247"/>
              <a:gd name="connsiteX240" fmla="*/ 975104 w 1593030"/>
              <a:gd name="connsiteY240" fmla="*/ 56450 h 425247"/>
              <a:gd name="connsiteX241" fmla="*/ 987661 w 1593030"/>
              <a:gd name="connsiteY241" fmla="*/ 43560 h 425247"/>
              <a:gd name="connsiteX242" fmla="*/ 1005551 w 1593030"/>
              <a:gd name="connsiteY242" fmla="*/ 38781 h 425247"/>
              <a:gd name="connsiteX243" fmla="*/ 1029331 w 1593030"/>
              <a:gd name="connsiteY243" fmla="*/ 47671 h 425247"/>
              <a:gd name="connsiteX244" fmla="*/ 1037999 w 1593030"/>
              <a:gd name="connsiteY244" fmla="*/ 73674 h 425247"/>
              <a:gd name="connsiteX245" fmla="*/ 1037999 w 1593030"/>
              <a:gd name="connsiteY245" fmla="*/ 148459 h 425247"/>
              <a:gd name="connsiteX246" fmla="*/ 1021553 w 1593030"/>
              <a:gd name="connsiteY246" fmla="*/ 148459 h 425247"/>
              <a:gd name="connsiteX247" fmla="*/ 1021553 w 1593030"/>
              <a:gd name="connsiteY247" fmla="*/ 76341 h 425247"/>
              <a:gd name="connsiteX248" fmla="*/ 1003996 w 1593030"/>
              <a:gd name="connsiteY248" fmla="*/ 54783 h 425247"/>
              <a:gd name="connsiteX249" fmla="*/ 1000328 w 1593030"/>
              <a:gd name="connsiteY249" fmla="*/ 54783 h 425247"/>
              <a:gd name="connsiteX250" fmla="*/ 981882 w 1593030"/>
              <a:gd name="connsiteY250" fmla="*/ 62784 h 425247"/>
              <a:gd name="connsiteX251" fmla="*/ 976660 w 1593030"/>
              <a:gd name="connsiteY251" fmla="*/ 72007 h 425247"/>
              <a:gd name="connsiteX252" fmla="*/ 974770 w 1593030"/>
              <a:gd name="connsiteY252" fmla="*/ 83786 h 425247"/>
              <a:gd name="connsiteX253" fmla="*/ 974770 w 1593030"/>
              <a:gd name="connsiteY253" fmla="*/ 149014 h 425247"/>
              <a:gd name="connsiteX254" fmla="*/ 958102 w 1593030"/>
              <a:gd name="connsiteY254" fmla="*/ 149014 h 425247"/>
              <a:gd name="connsiteX255" fmla="*/ 958102 w 1593030"/>
              <a:gd name="connsiteY255" fmla="*/ 41893 h 425247"/>
              <a:gd name="connsiteX256" fmla="*/ 975104 w 1593030"/>
              <a:gd name="connsiteY256" fmla="*/ 41893 h 425247"/>
              <a:gd name="connsiteX257" fmla="*/ 1101338 w 1593030"/>
              <a:gd name="connsiteY257" fmla="*/ 185907 h 425247"/>
              <a:gd name="connsiteX258" fmla="*/ 1071891 w 1593030"/>
              <a:gd name="connsiteY258" fmla="*/ 178017 h 425247"/>
              <a:gd name="connsiteX259" fmla="*/ 1060001 w 1593030"/>
              <a:gd name="connsiteY259" fmla="*/ 155793 h 425247"/>
              <a:gd name="connsiteX260" fmla="*/ 1075114 w 1593030"/>
              <a:gd name="connsiteY260" fmla="*/ 155793 h 425247"/>
              <a:gd name="connsiteX261" fmla="*/ 1083003 w 1593030"/>
              <a:gd name="connsiteY261" fmla="*/ 167905 h 425247"/>
              <a:gd name="connsiteX262" fmla="*/ 1100560 w 1593030"/>
              <a:gd name="connsiteY262" fmla="*/ 171572 h 425247"/>
              <a:gd name="connsiteX263" fmla="*/ 1120340 w 1593030"/>
              <a:gd name="connsiteY263" fmla="*/ 165016 h 425247"/>
              <a:gd name="connsiteX264" fmla="*/ 1127230 w 1593030"/>
              <a:gd name="connsiteY264" fmla="*/ 144792 h 425247"/>
              <a:gd name="connsiteX265" fmla="*/ 1127230 w 1593030"/>
              <a:gd name="connsiteY265" fmla="*/ 126457 h 425247"/>
              <a:gd name="connsiteX266" fmla="*/ 1115562 w 1593030"/>
              <a:gd name="connsiteY266" fmla="*/ 139013 h 425247"/>
              <a:gd name="connsiteX267" fmla="*/ 1098560 w 1593030"/>
              <a:gd name="connsiteY267" fmla="*/ 143569 h 425247"/>
              <a:gd name="connsiteX268" fmla="*/ 1068335 w 1593030"/>
              <a:gd name="connsiteY268" fmla="*/ 128679 h 425247"/>
              <a:gd name="connsiteX269" fmla="*/ 1059668 w 1593030"/>
              <a:gd name="connsiteY269" fmla="*/ 112122 h 425247"/>
              <a:gd name="connsiteX270" fmla="*/ 1056556 w 1593030"/>
              <a:gd name="connsiteY270" fmla="*/ 90787 h 425247"/>
              <a:gd name="connsiteX271" fmla="*/ 1059779 w 1593030"/>
              <a:gd name="connsiteY271" fmla="*/ 68562 h 425247"/>
              <a:gd name="connsiteX272" fmla="*/ 1068557 w 1593030"/>
              <a:gd name="connsiteY272" fmla="*/ 52116 h 425247"/>
              <a:gd name="connsiteX273" fmla="*/ 1081781 w 1593030"/>
              <a:gd name="connsiteY273" fmla="*/ 41893 h 425247"/>
              <a:gd name="connsiteX274" fmla="*/ 1097671 w 1593030"/>
              <a:gd name="connsiteY274" fmla="*/ 38337 h 425247"/>
              <a:gd name="connsiteX275" fmla="*/ 1115117 w 1593030"/>
              <a:gd name="connsiteY275" fmla="*/ 42560 h 425247"/>
              <a:gd name="connsiteX276" fmla="*/ 1126896 w 1593030"/>
              <a:gd name="connsiteY276" fmla="*/ 55005 h 425247"/>
              <a:gd name="connsiteX277" fmla="*/ 1126896 w 1593030"/>
              <a:gd name="connsiteY277" fmla="*/ 40893 h 425247"/>
              <a:gd name="connsiteX278" fmla="*/ 1143453 w 1593030"/>
              <a:gd name="connsiteY278" fmla="*/ 40893 h 425247"/>
              <a:gd name="connsiteX279" fmla="*/ 1143453 w 1593030"/>
              <a:gd name="connsiteY279" fmla="*/ 143569 h 425247"/>
              <a:gd name="connsiteX280" fmla="*/ 1140342 w 1593030"/>
              <a:gd name="connsiteY280" fmla="*/ 162238 h 425247"/>
              <a:gd name="connsiteX281" fmla="*/ 1131786 w 1593030"/>
              <a:gd name="connsiteY281" fmla="*/ 175239 h 425247"/>
              <a:gd name="connsiteX282" fmla="*/ 1118118 w 1593030"/>
              <a:gd name="connsiteY282" fmla="*/ 182906 h 425247"/>
              <a:gd name="connsiteX283" fmla="*/ 1101338 w 1593030"/>
              <a:gd name="connsiteY283" fmla="*/ 185907 h 425247"/>
              <a:gd name="connsiteX284" fmla="*/ 1100671 w 1593030"/>
              <a:gd name="connsiteY284" fmla="*/ 129012 h 425247"/>
              <a:gd name="connsiteX285" fmla="*/ 1113895 w 1593030"/>
              <a:gd name="connsiteY285" fmla="*/ 126123 h 425247"/>
              <a:gd name="connsiteX286" fmla="*/ 1122562 w 1593030"/>
              <a:gd name="connsiteY286" fmla="*/ 118122 h 425247"/>
              <a:gd name="connsiteX287" fmla="*/ 1127341 w 1593030"/>
              <a:gd name="connsiteY287" fmla="*/ 106121 h 425247"/>
              <a:gd name="connsiteX288" fmla="*/ 1128785 w 1593030"/>
              <a:gd name="connsiteY288" fmla="*/ 90898 h 425247"/>
              <a:gd name="connsiteX289" fmla="*/ 1121896 w 1593030"/>
              <a:gd name="connsiteY289" fmla="*/ 64339 h 425247"/>
              <a:gd name="connsiteX290" fmla="*/ 1100449 w 1593030"/>
              <a:gd name="connsiteY290" fmla="*/ 54672 h 425247"/>
              <a:gd name="connsiteX291" fmla="*/ 1080558 w 1593030"/>
              <a:gd name="connsiteY291" fmla="*/ 64784 h 425247"/>
              <a:gd name="connsiteX292" fmla="*/ 1074002 w 1593030"/>
              <a:gd name="connsiteY292" fmla="*/ 91898 h 425247"/>
              <a:gd name="connsiteX293" fmla="*/ 1080781 w 1593030"/>
              <a:gd name="connsiteY293" fmla="*/ 119011 h 425247"/>
              <a:gd name="connsiteX294" fmla="*/ 1100671 w 1593030"/>
              <a:gd name="connsiteY294" fmla="*/ 129012 h 425247"/>
              <a:gd name="connsiteX295" fmla="*/ 1209015 w 1593030"/>
              <a:gd name="connsiteY295" fmla="*/ 151237 h 425247"/>
              <a:gd name="connsiteX296" fmla="*/ 1174456 w 1593030"/>
              <a:gd name="connsiteY296" fmla="*/ 134791 h 425247"/>
              <a:gd name="connsiteX297" fmla="*/ 1165233 w 1593030"/>
              <a:gd name="connsiteY297" fmla="*/ 116900 h 425247"/>
              <a:gd name="connsiteX298" fmla="*/ 1162122 w 1593030"/>
              <a:gd name="connsiteY298" fmla="*/ 94676 h 425247"/>
              <a:gd name="connsiteX299" fmla="*/ 1165456 w 1593030"/>
              <a:gd name="connsiteY299" fmla="*/ 72451 h 425247"/>
              <a:gd name="connsiteX300" fmla="*/ 1174679 w 1593030"/>
              <a:gd name="connsiteY300" fmla="*/ 54561 h 425247"/>
              <a:gd name="connsiteX301" fmla="*/ 1189236 w 1593030"/>
              <a:gd name="connsiteY301" fmla="*/ 42448 h 425247"/>
              <a:gd name="connsiteX302" fmla="*/ 1208126 w 1593030"/>
              <a:gd name="connsiteY302" fmla="*/ 38115 h 425247"/>
              <a:gd name="connsiteX303" fmla="*/ 1227573 w 1593030"/>
              <a:gd name="connsiteY303" fmla="*/ 43004 h 425247"/>
              <a:gd name="connsiteX304" fmla="*/ 1241574 w 1593030"/>
              <a:gd name="connsiteY304" fmla="*/ 55116 h 425247"/>
              <a:gd name="connsiteX305" fmla="*/ 1250464 w 1593030"/>
              <a:gd name="connsiteY305" fmla="*/ 74341 h 425247"/>
              <a:gd name="connsiteX306" fmla="*/ 1253353 w 1593030"/>
              <a:gd name="connsiteY306" fmla="*/ 99232 h 425247"/>
              <a:gd name="connsiteX307" fmla="*/ 1179568 w 1593030"/>
              <a:gd name="connsiteY307" fmla="*/ 99232 h 425247"/>
              <a:gd name="connsiteX308" fmla="*/ 1182235 w 1593030"/>
              <a:gd name="connsiteY308" fmla="*/ 113789 h 425247"/>
              <a:gd name="connsiteX309" fmla="*/ 1188125 w 1593030"/>
              <a:gd name="connsiteY309" fmla="*/ 125568 h 425247"/>
              <a:gd name="connsiteX310" fmla="*/ 1197348 w 1593030"/>
              <a:gd name="connsiteY310" fmla="*/ 133346 h 425247"/>
              <a:gd name="connsiteX311" fmla="*/ 1209682 w 1593030"/>
              <a:gd name="connsiteY311" fmla="*/ 136124 h 425247"/>
              <a:gd name="connsiteX312" fmla="*/ 1226239 w 1593030"/>
              <a:gd name="connsiteY312" fmla="*/ 131235 h 425247"/>
              <a:gd name="connsiteX313" fmla="*/ 1235129 w 1593030"/>
              <a:gd name="connsiteY313" fmla="*/ 117789 h 425247"/>
              <a:gd name="connsiteX314" fmla="*/ 1251353 w 1593030"/>
              <a:gd name="connsiteY314" fmla="*/ 117789 h 425247"/>
              <a:gd name="connsiteX315" fmla="*/ 1237129 w 1593030"/>
              <a:gd name="connsiteY315" fmla="*/ 142014 h 425247"/>
              <a:gd name="connsiteX316" fmla="*/ 1209015 w 1593030"/>
              <a:gd name="connsiteY316" fmla="*/ 151237 h 425247"/>
              <a:gd name="connsiteX317" fmla="*/ 1208126 w 1593030"/>
              <a:gd name="connsiteY317" fmla="*/ 53005 h 425247"/>
              <a:gd name="connsiteX318" fmla="*/ 1197014 w 1593030"/>
              <a:gd name="connsiteY318" fmla="*/ 55450 h 425247"/>
              <a:gd name="connsiteX319" fmla="*/ 1188458 w 1593030"/>
              <a:gd name="connsiteY319" fmla="*/ 62339 h 425247"/>
              <a:gd name="connsiteX320" fmla="*/ 1182679 w 1593030"/>
              <a:gd name="connsiteY320" fmla="*/ 72674 h 425247"/>
              <a:gd name="connsiteX321" fmla="*/ 1179790 w 1593030"/>
              <a:gd name="connsiteY321" fmla="*/ 85897 h 425247"/>
              <a:gd name="connsiteX322" fmla="*/ 1235351 w 1593030"/>
              <a:gd name="connsiteY322" fmla="*/ 85897 h 425247"/>
              <a:gd name="connsiteX323" fmla="*/ 1227684 w 1593030"/>
              <a:gd name="connsiteY323" fmla="*/ 61672 h 425247"/>
              <a:gd name="connsiteX324" fmla="*/ 1208460 w 1593030"/>
              <a:gd name="connsiteY324" fmla="*/ 53116 h 425247"/>
              <a:gd name="connsiteX325" fmla="*/ 1317915 w 1593030"/>
              <a:gd name="connsiteY325" fmla="*/ 0 h 425247"/>
              <a:gd name="connsiteX326" fmla="*/ 1335361 w 1593030"/>
              <a:gd name="connsiteY326" fmla="*/ 0 h 425247"/>
              <a:gd name="connsiteX327" fmla="*/ 1335361 w 1593030"/>
              <a:gd name="connsiteY327" fmla="*/ 21558 h 425247"/>
              <a:gd name="connsiteX328" fmla="*/ 1317915 w 1593030"/>
              <a:gd name="connsiteY328" fmla="*/ 21558 h 425247"/>
              <a:gd name="connsiteX329" fmla="*/ 1317915 w 1593030"/>
              <a:gd name="connsiteY329" fmla="*/ 41337 h 425247"/>
              <a:gd name="connsiteX330" fmla="*/ 1334583 w 1593030"/>
              <a:gd name="connsiteY330" fmla="*/ 41337 h 425247"/>
              <a:gd name="connsiteX331" fmla="*/ 1334583 w 1593030"/>
              <a:gd name="connsiteY331" fmla="*/ 148459 h 425247"/>
              <a:gd name="connsiteX332" fmla="*/ 1317915 w 1593030"/>
              <a:gd name="connsiteY332" fmla="*/ 148459 h 425247"/>
              <a:gd name="connsiteX333" fmla="*/ 1374365 w 1593030"/>
              <a:gd name="connsiteY333" fmla="*/ 56450 h 425247"/>
              <a:gd name="connsiteX334" fmla="*/ 1375143 w 1593030"/>
              <a:gd name="connsiteY334" fmla="*/ 56450 h 425247"/>
              <a:gd name="connsiteX335" fmla="*/ 1387699 w 1593030"/>
              <a:gd name="connsiteY335" fmla="*/ 43560 h 425247"/>
              <a:gd name="connsiteX336" fmla="*/ 1405590 w 1593030"/>
              <a:gd name="connsiteY336" fmla="*/ 38781 h 425247"/>
              <a:gd name="connsiteX337" fmla="*/ 1429370 w 1593030"/>
              <a:gd name="connsiteY337" fmla="*/ 47671 h 425247"/>
              <a:gd name="connsiteX338" fmla="*/ 1438038 w 1593030"/>
              <a:gd name="connsiteY338" fmla="*/ 73674 h 425247"/>
              <a:gd name="connsiteX339" fmla="*/ 1438038 w 1593030"/>
              <a:gd name="connsiteY339" fmla="*/ 148459 h 425247"/>
              <a:gd name="connsiteX340" fmla="*/ 1421480 w 1593030"/>
              <a:gd name="connsiteY340" fmla="*/ 148459 h 425247"/>
              <a:gd name="connsiteX341" fmla="*/ 1421480 w 1593030"/>
              <a:gd name="connsiteY341" fmla="*/ 76341 h 425247"/>
              <a:gd name="connsiteX342" fmla="*/ 1404401 w 1593030"/>
              <a:gd name="connsiteY342" fmla="*/ 54783 h 425247"/>
              <a:gd name="connsiteX343" fmla="*/ 1404368 w 1593030"/>
              <a:gd name="connsiteY343" fmla="*/ 54783 h 425247"/>
              <a:gd name="connsiteX344" fmla="*/ 1400367 w 1593030"/>
              <a:gd name="connsiteY344" fmla="*/ 54783 h 425247"/>
              <a:gd name="connsiteX345" fmla="*/ 1381921 w 1593030"/>
              <a:gd name="connsiteY345" fmla="*/ 62784 h 425247"/>
              <a:gd name="connsiteX346" fmla="*/ 1376698 w 1593030"/>
              <a:gd name="connsiteY346" fmla="*/ 72007 h 425247"/>
              <a:gd name="connsiteX347" fmla="*/ 1374809 w 1593030"/>
              <a:gd name="connsiteY347" fmla="*/ 83786 h 425247"/>
              <a:gd name="connsiteX348" fmla="*/ 1374809 w 1593030"/>
              <a:gd name="connsiteY348" fmla="*/ 149014 h 425247"/>
              <a:gd name="connsiteX349" fmla="*/ 1358141 w 1593030"/>
              <a:gd name="connsiteY349" fmla="*/ 149014 h 425247"/>
              <a:gd name="connsiteX350" fmla="*/ 1358141 w 1593030"/>
              <a:gd name="connsiteY350" fmla="*/ 41893 h 425247"/>
              <a:gd name="connsiteX351" fmla="*/ 1374587 w 1593030"/>
              <a:gd name="connsiteY351" fmla="*/ 41893 h 425247"/>
              <a:gd name="connsiteX352" fmla="*/ 104464 w 1593030"/>
              <a:gd name="connsiteY352" fmla="*/ 366813 h 425247"/>
              <a:gd name="connsiteX353" fmla="*/ 86129 w 1593030"/>
              <a:gd name="connsiteY353" fmla="*/ 384593 h 425247"/>
              <a:gd name="connsiteX354" fmla="*/ 62571 w 1593030"/>
              <a:gd name="connsiteY354" fmla="*/ 390593 h 425247"/>
              <a:gd name="connsiteX355" fmla="*/ 37124 w 1593030"/>
              <a:gd name="connsiteY355" fmla="*/ 384926 h 425247"/>
              <a:gd name="connsiteX356" fmla="*/ 17345 w 1593030"/>
              <a:gd name="connsiteY356" fmla="*/ 369036 h 425247"/>
              <a:gd name="connsiteX357" fmla="*/ 4454 w 1593030"/>
              <a:gd name="connsiteY357" fmla="*/ 344811 h 425247"/>
              <a:gd name="connsiteX358" fmla="*/ 10 w 1593030"/>
              <a:gd name="connsiteY358" fmla="*/ 313808 h 425247"/>
              <a:gd name="connsiteX359" fmla="*/ 4343 w 1593030"/>
              <a:gd name="connsiteY359" fmla="*/ 282583 h 425247"/>
              <a:gd name="connsiteX360" fmla="*/ 17011 w 1593030"/>
              <a:gd name="connsiteY360" fmla="*/ 257803 h 425247"/>
              <a:gd name="connsiteX361" fmla="*/ 36791 w 1593030"/>
              <a:gd name="connsiteY361" fmla="*/ 241801 h 425247"/>
              <a:gd name="connsiteX362" fmla="*/ 85129 w 1593030"/>
              <a:gd name="connsiteY362" fmla="*/ 239356 h 425247"/>
              <a:gd name="connsiteX363" fmla="*/ 101242 w 1593030"/>
              <a:gd name="connsiteY363" fmla="*/ 248913 h 425247"/>
              <a:gd name="connsiteX364" fmla="*/ 112354 w 1593030"/>
              <a:gd name="connsiteY364" fmla="*/ 263470 h 425247"/>
              <a:gd name="connsiteX365" fmla="*/ 118577 w 1593030"/>
              <a:gd name="connsiteY365" fmla="*/ 282027 h 425247"/>
              <a:gd name="connsiteX366" fmla="*/ 99575 w 1593030"/>
              <a:gd name="connsiteY366" fmla="*/ 282027 h 425247"/>
              <a:gd name="connsiteX367" fmla="*/ 87907 w 1593030"/>
              <a:gd name="connsiteY367" fmla="*/ 261581 h 425247"/>
              <a:gd name="connsiteX368" fmla="*/ 63905 w 1593030"/>
              <a:gd name="connsiteY368" fmla="*/ 253580 h 425247"/>
              <a:gd name="connsiteX369" fmla="*/ 43680 w 1593030"/>
              <a:gd name="connsiteY369" fmla="*/ 258136 h 425247"/>
              <a:gd name="connsiteX370" fmla="*/ 29568 w 1593030"/>
              <a:gd name="connsiteY370" fmla="*/ 270804 h 425247"/>
              <a:gd name="connsiteX371" fmla="*/ 21345 w 1593030"/>
              <a:gd name="connsiteY371" fmla="*/ 289917 h 425247"/>
              <a:gd name="connsiteX372" fmla="*/ 18678 w 1593030"/>
              <a:gd name="connsiteY372" fmla="*/ 313808 h 425247"/>
              <a:gd name="connsiteX373" fmla="*/ 21901 w 1593030"/>
              <a:gd name="connsiteY373" fmla="*/ 337810 h 425247"/>
              <a:gd name="connsiteX374" fmla="*/ 31124 w 1593030"/>
              <a:gd name="connsiteY374" fmla="*/ 356479 h 425247"/>
              <a:gd name="connsiteX375" fmla="*/ 45347 w 1593030"/>
              <a:gd name="connsiteY375" fmla="*/ 368480 h 425247"/>
              <a:gd name="connsiteX376" fmla="*/ 63905 w 1593030"/>
              <a:gd name="connsiteY376" fmla="*/ 373481 h 425247"/>
              <a:gd name="connsiteX377" fmla="*/ 81128 w 1593030"/>
              <a:gd name="connsiteY377" fmla="*/ 370036 h 425247"/>
              <a:gd name="connsiteX378" fmla="*/ 93463 w 1593030"/>
              <a:gd name="connsiteY378" fmla="*/ 360479 h 425247"/>
              <a:gd name="connsiteX379" fmla="*/ 100686 w 1593030"/>
              <a:gd name="connsiteY379" fmla="*/ 346700 h 425247"/>
              <a:gd name="connsiteX380" fmla="*/ 103131 w 1593030"/>
              <a:gd name="connsiteY380" fmla="*/ 330032 h 425247"/>
              <a:gd name="connsiteX381" fmla="*/ 103131 w 1593030"/>
              <a:gd name="connsiteY381" fmla="*/ 326809 h 425247"/>
              <a:gd name="connsiteX382" fmla="*/ 63905 w 1593030"/>
              <a:gd name="connsiteY382" fmla="*/ 326809 h 425247"/>
              <a:gd name="connsiteX383" fmla="*/ 63905 w 1593030"/>
              <a:gd name="connsiteY383" fmla="*/ 309697 h 425247"/>
              <a:gd name="connsiteX384" fmla="*/ 120688 w 1593030"/>
              <a:gd name="connsiteY384" fmla="*/ 309697 h 425247"/>
              <a:gd name="connsiteX385" fmla="*/ 120688 w 1593030"/>
              <a:gd name="connsiteY385" fmla="*/ 388260 h 425247"/>
              <a:gd name="connsiteX386" fmla="*/ 109576 w 1593030"/>
              <a:gd name="connsiteY386" fmla="*/ 388260 h 425247"/>
              <a:gd name="connsiteX387" fmla="*/ 159247 w 1593030"/>
              <a:gd name="connsiteY387" fmla="*/ 299918 h 425247"/>
              <a:gd name="connsiteX388" fmla="*/ 159803 w 1593030"/>
              <a:gd name="connsiteY388" fmla="*/ 299918 h 425247"/>
              <a:gd name="connsiteX389" fmla="*/ 170915 w 1593030"/>
              <a:gd name="connsiteY389" fmla="*/ 284916 h 425247"/>
              <a:gd name="connsiteX390" fmla="*/ 187805 w 1593030"/>
              <a:gd name="connsiteY390" fmla="*/ 279249 h 425247"/>
              <a:gd name="connsiteX391" fmla="*/ 191028 w 1593030"/>
              <a:gd name="connsiteY391" fmla="*/ 279249 h 425247"/>
              <a:gd name="connsiteX392" fmla="*/ 193806 w 1593030"/>
              <a:gd name="connsiteY392" fmla="*/ 280249 h 425247"/>
              <a:gd name="connsiteX393" fmla="*/ 193806 w 1593030"/>
              <a:gd name="connsiteY393" fmla="*/ 297806 h 425247"/>
              <a:gd name="connsiteX394" fmla="*/ 190583 w 1593030"/>
              <a:gd name="connsiteY394" fmla="*/ 296918 h 425247"/>
              <a:gd name="connsiteX395" fmla="*/ 186917 w 1593030"/>
              <a:gd name="connsiteY395" fmla="*/ 296918 h 425247"/>
              <a:gd name="connsiteX396" fmla="*/ 176360 w 1593030"/>
              <a:gd name="connsiteY396" fmla="*/ 299140 h 425247"/>
              <a:gd name="connsiteX397" fmla="*/ 167581 w 1593030"/>
              <a:gd name="connsiteY397" fmla="*/ 305585 h 425247"/>
              <a:gd name="connsiteX398" fmla="*/ 161581 w 1593030"/>
              <a:gd name="connsiteY398" fmla="*/ 315808 h 425247"/>
              <a:gd name="connsiteX399" fmla="*/ 159358 w 1593030"/>
              <a:gd name="connsiteY399" fmla="*/ 329365 h 425247"/>
              <a:gd name="connsiteX400" fmla="*/ 159358 w 1593030"/>
              <a:gd name="connsiteY400" fmla="*/ 387482 h 425247"/>
              <a:gd name="connsiteX401" fmla="*/ 142690 w 1593030"/>
              <a:gd name="connsiteY401" fmla="*/ 387482 h 425247"/>
              <a:gd name="connsiteX402" fmla="*/ 142690 w 1593030"/>
              <a:gd name="connsiteY402" fmla="*/ 280360 h 425247"/>
              <a:gd name="connsiteX403" fmla="*/ 159136 w 1593030"/>
              <a:gd name="connsiteY403" fmla="*/ 280360 h 425247"/>
              <a:gd name="connsiteX404" fmla="*/ 249034 w 1593030"/>
              <a:gd name="connsiteY404" fmla="*/ 390704 h 425247"/>
              <a:gd name="connsiteX405" fmla="*/ 229476 w 1593030"/>
              <a:gd name="connsiteY405" fmla="*/ 386259 h 425247"/>
              <a:gd name="connsiteX406" fmla="*/ 214697 w 1593030"/>
              <a:gd name="connsiteY406" fmla="*/ 374258 h 425247"/>
              <a:gd name="connsiteX407" fmla="*/ 205252 w 1593030"/>
              <a:gd name="connsiteY407" fmla="*/ 356257 h 425247"/>
              <a:gd name="connsiteX408" fmla="*/ 205252 w 1593030"/>
              <a:gd name="connsiteY408" fmla="*/ 312475 h 425247"/>
              <a:gd name="connsiteX409" fmla="*/ 214697 w 1593030"/>
              <a:gd name="connsiteY409" fmla="*/ 294473 h 425247"/>
              <a:gd name="connsiteX410" fmla="*/ 229476 w 1593030"/>
              <a:gd name="connsiteY410" fmla="*/ 282360 h 425247"/>
              <a:gd name="connsiteX411" fmla="*/ 268591 w 1593030"/>
              <a:gd name="connsiteY411" fmla="*/ 282360 h 425247"/>
              <a:gd name="connsiteX412" fmla="*/ 283259 w 1593030"/>
              <a:gd name="connsiteY412" fmla="*/ 294473 h 425247"/>
              <a:gd name="connsiteX413" fmla="*/ 292593 w 1593030"/>
              <a:gd name="connsiteY413" fmla="*/ 312475 h 425247"/>
              <a:gd name="connsiteX414" fmla="*/ 292593 w 1593030"/>
              <a:gd name="connsiteY414" fmla="*/ 356257 h 425247"/>
              <a:gd name="connsiteX415" fmla="*/ 283259 w 1593030"/>
              <a:gd name="connsiteY415" fmla="*/ 374258 h 425247"/>
              <a:gd name="connsiteX416" fmla="*/ 268591 w 1593030"/>
              <a:gd name="connsiteY416" fmla="*/ 386259 h 425247"/>
              <a:gd name="connsiteX417" fmla="*/ 249034 w 1593030"/>
              <a:gd name="connsiteY417" fmla="*/ 390704 h 425247"/>
              <a:gd name="connsiteX418" fmla="*/ 249034 w 1593030"/>
              <a:gd name="connsiteY418" fmla="*/ 375592 h 425247"/>
              <a:gd name="connsiteX419" fmla="*/ 261924 w 1593030"/>
              <a:gd name="connsiteY419" fmla="*/ 372369 h 425247"/>
              <a:gd name="connsiteX420" fmla="*/ 271369 w 1593030"/>
              <a:gd name="connsiteY420" fmla="*/ 363591 h 425247"/>
              <a:gd name="connsiteX421" fmla="*/ 277036 w 1593030"/>
              <a:gd name="connsiteY421" fmla="*/ 350478 h 425247"/>
              <a:gd name="connsiteX422" fmla="*/ 277036 w 1593030"/>
              <a:gd name="connsiteY422" fmla="*/ 318142 h 425247"/>
              <a:gd name="connsiteX423" fmla="*/ 271369 w 1593030"/>
              <a:gd name="connsiteY423" fmla="*/ 304807 h 425247"/>
              <a:gd name="connsiteX424" fmla="*/ 261924 w 1593030"/>
              <a:gd name="connsiteY424" fmla="*/ 296029 h 425247"/>
              <a:gd name="connsiteX425" fmla="*/ 249034 w 1593030"/>
              <a:gd name="connsiteY425" fmla="*/ 292806 h 425247"/>
              <a:gd name="connsiteX426" fmla="*/ 236032 w 1593030"/>
              <a:gd name="connsiteY426" fmla="*/ 296029 h 425247"/>
              <a:gd name="connsiteX427" fmla="*/ 226587 w 1593030"/>
              <a:gd name="connsiteY427" fmla="*/ 304807 h 425247"/>
              <a:gd name="connsiteX428" fmla="*/ 220920 w 1593030"/>
              <a:gd name="connsiteY428" fmla="*/ 318142 h 425247"/>
              <a:gd name="connsiteX429" fmla="*/ 220920 w 1593030"/>
              <a:gd name="connsiteY429" fmla="*/ 350478 h 425247"/>
              <a:gd name="connsiteX430" fmla="*/ 226587 w 1593030"/>
              <a:gd name="connsiteY430" fmla="*/ 363591 h 425247"/>
              <a:gd name="connsiteX431" fmla="*/ 236032 w 1593030"/>
              <a:gd name="connsiteY431" fmla="*/ 372369 h 425247"/>
              <a:gd name="connsiteX432" fmla="*/ 248922 w 1593030"/>
              <a:gd name="connsiteY432" fmla="*/ 375592 h 425247"/>
              <a:gd name="connsiteX433" fmla="*/ 350488 w 1593030"/>
              <a:gd name="connsiteY433" fmla="*/ 390927 h 425247"/>
              <a:gd name="connsiteX434" fmla="*/ 319485 w 1593030"/>
              <a:gd name="connsiteY434" fmla="*/ 381259 h 425247"/>
              <a:gd name="connsiteX435" fmla="*/ 307484 w 1593030"/>
              <a:gd name="connsiteY435" fmla="*/ 355257 h 425247"/>
              <a:gd name="connsiteX436" fmla="*/ 324263 w 1593030"/>
              <a:gd name="connsiteY436" fmla="*/ 355257 h 425247"/>
              <a:gd name="connsiteX437" fmla="*/ 327374 w 1593030"/>
              <a:gd name="connsiteY437" fmla="*/ 364924 h 425247"/>
              <a:gd name="connsiteX438" fmla="*/ 333153 w 1593030"/>
              <a:gd name="connsiteY438" fmla="*/ 371369 h 425247"/>
              <a:gd name="connsiteX439" fmla="*/ 341154 w 1593030"/>
              <a:gd name="connsiteY439" fmla="*/ 374814 h 425247"/>
              <a:gd name="connsiteX440" fmla="*/ 350821 w 1593030"/>
              <a:gd name="connsiteY440" fmla="*/ 375925 h 425247"/>
              <a:gd name="connsiteX441" fmla="*/ 367378 w 1593030"/>
              <a:gd name="connsiteY441" fmla="*/ 371036 h 425247"/>
              <a:gd name="connsiteX442" fmla="*/ 372490 w 1593030"/>
              <a:gd name="connsiteY442" fmla="*/ 359035 h 425247"/>
              <a:gd name="connsiteX443" fmla="*/ 366267 w 1593030"/>
              <a:gd name="connsiteY443" fmla="*/ 346700 h 425247"/>
              <a:gd name="connsiteX444" fmla="*/ 347377 w 1593030"/>
              <a:gd name="connsiteY444" fmla="*/ 340477 h 425247"/>
              <a:gd name="connsiteX445" fmla="*/ 333820 w 1593030"/>
              <a:gd name="connsiteY445" fmla="*/ 336810 h 425247"/>
              <a:gd name="connsiteX446" fmla="*/ 322707 w 1593030"/>
              <a:gd name="connsiteY446" fmla="*/ 331476 h 425247"/>
              <a:gd name="connsiteX447" fmla="*/ 314818 w 1593030"/>
              <a:gd name="connsiteY447" fmla="*/ 322475 h 425247"/>
              <a:gd name="connsiteX448" fmla="*/ 311929 w 1593030"/>
              <a:gd name="connsiteY448" fmla="*/ 308141 h 425247"/>
              <a:gd name="connsiteX449" fmla="*/ 321152 w 1593030"/>
              <a:gd name="connsiteY449" fmla="*/ 285916 h 425247"/>
              <a:gd name="connsiteX450" fmla="*/ 347154 w 1593030"/>
              <a:gd name="connsiteY450" fmla="*/ 277805 h 425247"/>
              <a:gd name="connsiteX451" fmla="*/ 374601 w 1593030"/>
              <a:gd name="connsiteY451" fmla="*/ 286361 h 425247"/>
              <a:gd name="connsiteX452" fmla="*/ 385713 w 1593030"/>
              <a:gd name="connsiteY452" fmla="*/ 308585 h 425247"/>
              <a:gd name="connsiteX453" fmla="*/ 369045 w 1593030"/>
              <a:gd name="connsiteY453" fmla="*/ 308585 h 425247"/>
              <a:gd name="connsiteX454" fmla="*/ 362711 w 1593030"/>
              <a:gd name="connsiteY454" fmla="*/ 295806 h 425247"/>
              <a:gd name="connsiteX455" fmla="*/ 347043 w 1593030"/>
              <a:gd name="connsiteY455" fmla="*/ 291361 h 425247"/>
              <a:gd name="connsiteX456" fmla="*/ 332820 w 1593030"/>
              <a:gd name="connsiteY456" fmla="*/ 295806 h 425247"/>
              <a:gd name="connsiteX457" fmla="*/ 328374 w 1593030"/>
              <a:gd name="connsiteY457" fmla="*/ 306363 h 425247"/>
              <a:gd name="connsiteX458" fmla="*/ 330152 w 1593030"/>
              <a:gd name="connsiteY458" fmla="*/ 313252 h 425247"/>
              <a:gd name="connsiteX459" fmla="*/ 335153 w 1593030"/>
              <a:gd name="connsiteY459" fmla="*/ 317697 h 425247"/>
              <a:gd name="connsiteX460" fmla="*/ 343154 w 1593030"/>
              <a:gd name="connsiteY460" fmla="*/ 320698 h 425247"/>
              <a:gd name="connsiteX461" fmla="*/ 354266 w 1593030"/>
              <a:gd name="connsiteY461" fmla="*/ 323364 h 425247"/>
              <a:gd name="connsiteX462" fmla="*/ 367823 w 1593030"/>
              <a:gd name="connsiteY462" fmla="*/ 326920 h 425247"/>
              <a:gd name="connsiteX463" fmla="*/ 378935 w 1593030"/>
              <a:gd name="connsiteY463" fmla="*/ 332477 h 425247"/>
              <a:gd name="connsiteX464" fmla="*/ 386713 w 1593030"/>
              <a:gd name="connsiteY464" fmla="*/ 341922 h 425247"/>
              <a:gd name="connsiteX465" fmla="*/ 389603 w 1593030"/>
              <a:gd name="connsiteY465" fmla="*/ 357257 h 425247"/>
              <a:gd name="connsiteX466" fmla="*/ 386713 w 1593030"/>
              <a:gd name="connsiteY466" fmla="*/ 371591 h 425247"/>
              <a:gd name="connsiteX467" fmla="*/ 378713 w 1593030"/>
              <a:gd name="connsiteY467" fmla="*/ 381815 h 425247"/>
              <a:gd name="connsiteX468" fmla="*/ 366490 w 1593030"/>
              <a:gd name="connsiteY468" fmla="*/ 388037 h 425247"/>
              <a:gd name="connsiteX469" fmla="*/ 350488 w 1593030"/>
              <a:gd name="connsiteY469" fmla="*/ 390927 h 425247"/>
              <a:gd name="connsiteX470" fmla="*/ 443941 w 1593030"/>
              <a:gd name="connsiteY470" fmla="*/ 390927 h 425247"/>
              <a:gd name="connsiteX471" fmla="*/ 412938 w 1593030"/>
              <a:gd name="connsiteY471" fmla="*/ 381259 h 425247"/>
              <a:gd name="connsiteX472" fmla="*/ 400937 w 1593030"/>
              <a:gd name="connsiteY472" fmla="*/ 355257 h 425247"/>
              <a:gd name="connsiteX473" fmla="*/ 417828 w 1593030"/>
              <a:gd name="connsiteY473" fmla="*/ 355257 h 425247"/>
              <a:gd name="connsiteX474" fmla="*/ 420828 w 1593030"/>
              <a:gd name="connsiteY474" fmla="*/ 364924 h 425247"/>
              <a:gd name="connsiteX475" fmla="*/ 426606 w 1593030"/>
              <a:gd name="connsiteY475" fmla="*/ 371369 h 425247"/>
              <a:gd name="connsiteX476" fmla="*/ 434607 w 1593030"/>
              <a:gd name="connsiteY476" fmla="*/ 374814 h 425247"/>
              <a:gd name="connsiteX477" fmla="*/ 444275 w 1593030"/>
              <a:gd name="connsiteY477" fmla="*/ 375925 h 425247"/>
              <a:gd name="connsiteX478" fmla="*/ 460832 w 1593030"/>
              <a:gd name="connsiteY478" fmla="*/ 371036 h 425247"/>
              <a:gd name="connsiteX479" fmla="*/ 465943 w 1593030"/>
              <a:gd name="connsiteY479" fmla="*/ 359035 h 425247"/>
              <a:gd name="connsiteX480" fmla="*/ 459832 w 1593030"/>
              <a:gd name="connsiteY480" fmla="*/ 346700 h 425247"/>
              <a:gd name="connsiteX481" fmla="*/ 440941 w 1593030"/>
              <a:gd name="connsiteY481" fmla="*/ 340477 h 425247"/>
              <a:gd name="connsiteX482" fmla="*/ 427384 w 1593030"/>
              <a:gd name="connsiteY482" fmla="*/ 336810 h 425247"/>
              <a:gd name="connsiteX483" fmla="*/ 416272 w 1593030"/>
              <a:gd name="connsiteY483" fmla="*/ 331476 h 425247"/>
              <a:gd name="connsiteX484" fmla="*/ 408382 w 1593030"/>
              <a:gd name="connsiteY484" fmla="*/ 322475 h 425247"/>
              <a:gd name="connsiteX485" fmla="*/ 405382 w 1593030"/>
              <a:gd name="connsiteY485" fmla="*/ 308141 h 425247"/>
              <a:gd name="connsiteX486" fmla="*/ 414605 w 1593030"/>
              <a:gd name="connsiteY486" fmla="*/ 285916 h 425247"/>
              <a:gd name="connsiteX487" fmla="*/ 468055 w 1593030"/>
              <a:gd name="connsiteY487" fmla="*/ 285916 h 425247"/>
              <a:gd name="connsiteX488" fmla="*/ 479167 w 1593030"/>
              <a:gd name="connsiteY488" fmla="*/ 308141 h 425247"/>
              <a:gd name="connsiteX489" fmla="*/ 462499 w 1593030"/>
              <a:gd name="connsiteY489" fmla="*/ 308141 h 425247"/>
              <a:gd name="connsiteX490" fmla="*/ 456165 w 1593030"/>
              <a:gd name="connsiteY490" fmla="*/ 295362 h 425247"/>
              <a:gd name="connsiteX491" fmla="*/ 440497 w 1593030"/>
              <a:gd name="connsiteY491" fmla="*/ 290917 h 425247"/>
              <a:gd name="connsiteX492" fmla="*/ 426162 w 1593030"/>
              <a:gd name="connsiteY492" fmla="*/ 295362 h 425247"/>
              <a:gd name="connsiteX493" fmla="*/ 421828 w 1593030"/>
              <a:gd name="connsiteY493" fmla="*/ 305918 h 425247"/>
              <a:gd name="connsiteX494" fmla="*/ 423495 w 1593030"/>
              <a:gd name="connsiteY494" fmla="*/ 312808 h 425247"/>
              <a:gd name="connsiteX495" fmla="*/ 428495 w 1593030"/>
              <a:gd name="connsiteY495" fmla="*/ 317253 h 425247"/>
              <a:gd name="connsiteX496" fmla="*/ 436607 w 1593030"/>
              <a:gd name="connsiteY496" fmla="*/ 320253 h 425247"/>
              <a:gd name="connsiteX497" fmla="*/ 447720 w 1593030"/>
              <a:gd name="connsiteY497" fmla="*/ 322920 h 425247"/>
              <a:gd name="connsiteX498" fmla="*/ 461387 w 1593030"/>
              <a:gd name="connsiteY498" fmla="*/ 326476 h 425247"/>
              <a:gd name="connsiteX499" fmla="*/ 472500 w 1593030"/>
              <a:gd name="connsiteY499" fmla="*/ 332032 h 425247"/>
              <a:gd name="connsiteX500" fmla="*/ 480278 w 1593030"/>
              <a:gd name="connsiteY500" fmla="*/ 341477 h 425247"/>
              <a:gd name="connsiteX501" fmla="*/ 483167 w 1593030"/>
              <a:gd name="connsiteY501" fmla="*/ 356812 h 425247"/>
              <a:gd name="connsiteX502" fmla="*/ 480278 w 1593030"/>
              <a:gd name="connsiteY502" fmla="*/ 371147 h 425247"/>
              <a:gd name="connsiteX503" fmla="*/ 472389 w 1593030"/>
              <a:gd name="connsiteY503" fmla="*/ 381370 h 425247"/>
              <a:gd name="connsiteX504" fmla="*/ 460054 w 1593030"/>
              <a:gd name="connsiteY504" fmla="*/ 387593 h 425247"/>
              <a:gd name="connsiteX505" fmla="*/ 443941 w 1593030"/>
              <a:gd name="connsiteY505" fmla="*/ 390927 h 425247"/>
              <a:gd name="connsiteX506" fmla="*/ 550507 w 1593030"/>
              <a:gd name="connsiteY506" fmla="*/ 239356 h 425247"/>
              <a:gd name="connsiteX507" fmla="*/ 606068 w 1593030"/>
              <a:gd name="connsiteY507" fmla="*/ 239356 h 425247"/>
              <a:gd name="connsiteX508" fmla="*/ 624737 w 1593030"/>
              <a:gd name="connsiteY508" fmla="*/ 243023 h 425247"/>
              <a:gd name="connsiteX509" fmla="*/ 637960 w 1593030"/>
              <a:gd name="connsiteY509" fmla="*/ 254136 h 425247"/>
              <a:gd name="connsiteX510" fmla="*/ 644850 w 1593030"/>
              <a:gd name="connsiteY510" fmla="*/ 267137 h 425247"/>
              <a:gd name="connsiteX511" fmla="*/ 636627 w 1593030"/>
              <a:gd name="connsiteY511" fmla="*/ 315475 h 425247"/>
              <a:gd name="connsiteX512" fmla="*/ 604290 w 1593030"/>
              <a:gd name="connsiteY512" fmla="*/ 326587 h 425247"/>
              <a:gd name="connsiteX513" fmla="*/ 568398 w 1593030"/>
              <a:gd name="connsiteY513" fmla="*/ 326587 h 425247"/>
              <a:gd name="connsiteX514" fmla="*/ 568398 w 1593030"/>
              <a:gd name="connsiteY514" fmla="*/ 387482 h 425247"/>
              <a:gd name="connsiteX515" fmla="*/ 549729 w 1593030"/>
              <a:gd name="connsiteY515" fmla="*/ 387482 h 425247"/>
              <a:gd name="connsiteX516" fmla="*/ 568954 w 1593030"/>
              <a:gd name="connsiteY516" fmla="*/ 310141 h 425247"/>
              <a:gd name="connsiteX517" fmla="*/ 602957 w 1593030"/>
              <a:gd name="connsiteY517" fmla="*/ 310141 h 425247"/>
              <a:gd name="connsiteX518" fmla="*/ 623181 w 1593030"/>
              <a:gd name="connsiteY518" fmla="*/ 303029 h 425247"/>
              <a:gd name="connsiteX519" fmla="*/ 629737 w 1593030"/>
              <a:gd name="connsiteY519" fmla="*/ 283361 h 425247"/>
              <a:gd name="connsiteX520" fmla="*/ 609191 w 1593030"/>
              <a:gd name="connsiteY520" fmla="*/ 257136 h 425247"/>
              <a:gd name="connsiteX521" fmla="*/ 609180 w 1593030"/>
              <a:gd name="connsiteY521" fmla="*/ 257136 h 425247"/>
              <a:gd name="connsiteX522" fmla="*/ 603734 w 1593030"/>
              <a:gd name="connsiteY522" fmla="*/ 257136 h 425247"/>
              <a:gd name="connsiteX523" fmla="*/ 568954 w 1593030"/>
              <a:gd name="connsiteY523" fmla="*/ 257136 h 425247"/>
              <a:gd name="connsiteX524" fmla="*/ 680631 w 1593030"/>
              <a:gd name="connsiteY524" fmla="*/ 299918 h 425247"/>
              <a:gd name="connsiteX525" fmla="*/ 691743 w 1593030"/>
              <a:gd name="connsiteY525" fmla="*/ 284916 h 425247"/>
              <a:gd name="connsiteX526" fmla="*/ 708633 w 1593030"/>
              <a:gd name="connsiteY526" fmla="*/ 279249 h 425247"/>
              <a:gd name="connsiteX527" fmla="*/ 711967 w 1593030"/>
              <a:gd name="connsiteY527" fmla="*/ 279249 h 425247"/>
              <a:gd name="connsiteX528" fmla="*/ 714745 w 1593030"/>
              <a:gd name="connsiteY528" fmla="*/ 280249 h 425247"/>
              <a:gd name="connsiteX529" fmla="*/ 714745 w 1593030"/>
              <a:gd name="connsiteY529" fmla="*/ 297806 h 425247"/>
              <a:gd name="connsiteX530" fmla="*/ 714190 w 1593030"/>
              <a:gd name="connsiteY530" fmla="*/ 297806 h 425247"/>
              <a:gd name="connsiteX531" fmla="*/ 710967 w 1593030"/>
              <a:gd name="connsiteY531" fmla="*/ 296918 h 425247"/>
              <a:gd name="connsiteX532" fmla="*/ 708411 w 1593030"/>
              <a:gd name="connsiteY532" fmla="*/ 296918 h 425247"/>
              <a:gd name="connsiteX533" fmla="*/ 697855 w 1593030"/>
              <a:gd name="connsiteY533" fmla="*/ 299140 h 425247"/>
              <a:gd name="connsiteX534" fmla="*/ 689076 w 1593030"/>
              <a:gd name="connsiteY534" fmla="*/ 305585 h 425247"/>
              <a:gd name="connsiteX535" fmla="*/ 683076 w 1593030"/>
              <a:gd name="connsiteY535" fmla="*/ 315808 h 425247"/>
              <a:gd name="connsiteX536" fmla="*/ 680853 w 1593030"/>
              <a:gd name="connsiteY536" fmla="*/ 329365 h 425247"/>
              <a:gd name="connsiteX537" fmla="*/ 680853 w 1593030"/>
              <a:gd name="connsiteY537" fmla="*/ 387482 h 425247"/>
              <a:gd name="connsiteX538" fmla="*/ 663963 w 1593030"/>
              <a:gd name="connsiteY538" fmla="*/ 387482 h 425247"/>
              <a:gd name="connsiteX539" fmla="*/ 663963 w 1593030"/>
              <a:gd name="connsiteY539" fmla="*/ 280360 h 425247"/>
              <a:gd name="connsiteX540" fmla="*/ 680520 w 1593030"/>
              <a:gd name="connsiteY540" fmla="*/ 280360 h 425247"/>
              <a:gd name="connsiteX541" fmla="*/ 770306 w 1593030"/>
              <a:gd name="connsiteY541" fmla="*/ 390704 h 425247"/>
              <a:gd name="connsiteX542" fmla="*/ 750749 w 1593030"/>
              <a:gd name="connsiteY542" fmla="*/ 386259 h 425247"/>
              <a:gd name="connsiteX543" fmla="*/ 735970 w 1593030"/>
              <a:gd name="connsiteY543" fmla="*/ 374258 h 425247"/>
              <a:gd name="connsiteX544" fmla="*/ 726524 w 1593030"/>
              <a:gd name="connsiteY544" fmla="*/ 356257 h 425247"/>
              <a:gd name="connsiteX545" fmla="*/ 726524 w 1593030"/>
              <a:gd name="connsiteY545" fmla="*/ 312475 h 425247"/>
              <a:gd name="connsiteX546" fmla="*/ 735970 w 1593030"/>
              <a:gd name="connsiteY546" fmla="*/ 294473 h 425247"/>
              <a:gd name="connsiteX547" fmla="*/ 750749 w 1593030"/>
              <a:gd name="connsiteY547" fmla="*/ 282360 h 425247"/>
              <a:gd name="connsiteX548" fmla="*/ 789864 w 1593030"/>
              <a:gd name="connsiteY548" fmla="*/ 282360 h 425247"/>
              <a:gd name="connsiteX549" fmla="*/ 804532 w 1593030"/>
              <a:gd name="connsiteY549" fmla="*/ 294473 h 425247"/>
              <a:gd name="connsiteX550" fmla="*/ 813866 w 1593030"/>
              <a:gd name="connsiteY550" fmla="*/ 312475 h 425247"/>
              <a:gd name="connsiteX551" fmla="*/ 813866 w 1593030"/>
              <a:gd name="connsiteY551" fmla="*/ 356257 h 425247"/>
              <a:gd name="connsiteX552" fmla="*/ 804532 w 1593030"/>
              <a:gd name="connsiteY552" fmla="*/ 374258 h 425247"/>
              <a:gd name="connsiteX553" fmla="*/ 789864 w 1593030"/>
              <a:gd name="connsiteY553" fmla="*/ 386259 h 425247"/>
              <a:gd name="connsiteX554" fmla="*/ 770306 w 1593030"/>
              <a:gd name="connsiteY554" fmla="*/ 390704 h 425247"/>
              <a:gd name="connsiteX555" fmla="*/ 770306 w 1593030"/>
              <a:gd name="connsiteY555" fmla="*/ 375592 h 425247"/>
              <a:gd name="connsiteX556" fmla="*/ 783196 w 1593030"/>
              <a:gd name="connsiteY556" fmla="*/ 372369 h 425247"/>
              <a:gd name="connsiteX557" fmla="*/ 792642 w 1593030"/>
              <a:gd name="connsiteY557" fmla="*/ 363591 h 425247"/>
              <a:gd name="connsiteX558" fmla="*/ 798309 w 1593030"/>
              <a:gd name="connsiteY558" fmla="*/ 350478 h 425247"/>
              <a:gd name="connsiteX559" fmla="*/ 798309 w 1593030"/>
              <a:gd name="connsiteY559" fmla="*/ 318142 h 425247"/>
              <a:gd name="connsiteX560" fmla="*/ 792642 w 1593030"/>
              <a:gd name="connsiteY560" fmla="*/ 304807 h 425247"/>
              <a:gd name="connsiteX561" fmla="*/ 783196 w 1593030"/>
              <a:gd name="connsiteY561" fmla="*/ 296029 h 425247"/>
              <a:gd name="connsiteX562" fmla="*/ 770306 w 1593030"/>
              <a:gd name="connsiteY562" fmla="*/ 292806 h 425247"/>
              <a:gd name="connsiteX563" fmla="*/ 757305 w 1593030"/>
              <a:gd name="connsiteY563" fmla="*/ 296029 h 425247"/>
              <a:gd name="connsiteX564" fmla="*/ 747859 w 1593030"/>
              <a:gd name="connsiteY564" fmla="*/ 304807 h 425247"/>
              <a:gd name="connsiteX565" fmla="*/ 741748 w 1593030"/>
              <a:gd name="connsiteY565" fmla="*/ 317920 h 425247"/>
              <a:gd name="connsiteX566" fmla="*/ 741748 w 1593030"/>
              <a:gd name="connsiteY566" fmla="*/ 350256 h 425247"/>
              <a:gd name="connsiteX567" fmla="*/ 747415 w 1593030"/>
              <a:gd name="connsiteY567" fmla="*/ 363368 h 425247"/>
              <a:gd name="connsiteX568" fmla="*/ 756861 w 1593030"/>
              <a:gd name="connsiteY568" fmla="*/ 372147 h 425247"/>
              <a:gd name="connsiteX569" fmla="*/ 770195 w 1593030"/>
              <a:gd name="connsiteY569" fmla="*/ 375592 h 425247"/>
              <a:gd name="connsiteX570" fmla="*/ 827534 w 1593030"/>
              <a:gd name="connsiteY570" fmla="*/ 280583 h 425247"/>
              <a:gd name="connsiteX571" fmla="*/ 842202 w 1593030"/>
              <a:gd name="connsiteY571" fmla="*/ 280583 h 425247"/>
              <a:gd name="connsiteX572" fmla="*/ 842202 w 1593030"/>
              <a:gd name="connsiteY572" fmla="*/ 265914 h 425247"/>
              <a:gd name="connsiteX573" fmla="*/ 848980 w 1593030"/>
              <a:gd name="connsiteY573" fmla="*/ 244579 h 425247"/>
              <a:gd name="connsiteX574" fmla="*/ 857870 w 1593030"/>
              <a:gd name="connsiteY574" fmla="*/ 239690 h 425247"/>
              <a:gd name="connsiteX575" fmla="*/ 870094 w 1593030"/>
              <a:gd name="connsiteY575" fmla="*/ 238356 h 425247"/>
              <a:gd name="connsiteX576" fmla="*/ 878761 w 1593030"/>
              <a:gd name="connsiteY576" fmla="*/ 238356 h 425247"/>
              <a:gd name="connsiteX577" fmla="*/ 878761 w 1593030"/>
              <a:gd name="connsiteY577" fmla="*/ 254136 h 425247"/>
              <a:gd name="connsiteX578" fmla="*/ 868983 w 1593030"/>
              <a:gd name="connsiteY578" fmla="*/ 254136 h 425247"/>
              <a:gd name="connsiteX579" fmla="*/ 862871 w 1593030"/>
              <a:gd name="connsiteY579" fmla="*/ 255914 h 425247"/>
              <a:gd name="connsiteX580" fmla="*/ 859759 w 1593030"/>
              <a:gd name="connsiteY580" fmla="*/ 260025 h 425247"/>
              <a:gd name="connsiteX581" fmla="*/ 858870 w 1593030"/>
              <a:gd name="connsiteY581" fmla="*/ 266803 h 425247"/>
              <a:gd name="connsiteX582" fmla="*/ 858870 w 1593030"/>
              <a:gd name="connsiteY582" fmla="*/ 280694 h 425247"/>
              <a:gd name="connsiteX583" fmla="*/ 878539 w 1593030"/>
              <a:gd name="connsiteY583" fmla="*/ 280694 h 425247"/>
              <a:gd name="connsiteX584" fmla="*/ 878539 w 1593030"/>
              <a:gd name="connsiteY584" fmla="*/ 296140 h 425247"/>
              <a:gd name="connsiteX585" fmla="*/ 858870 w 1593030"/>
              <a:gd name="connsiteY585" fmla="*/ 296140 h 425247"/>
              <a:gd name="connsiteX586" fmla="*/ 858870 w 1593030"/>
              <a:gd name="connsiteY586" fmla="*/ 388704 h 425247"/>
              <a:gd name="connsiteX587" fmla="*/ 842202 w 1593030"/>
              <a:gd name="connsiteY587" fmla="*/ 388704 h 425247"/>
              <a:gd name="connsiteX588" fmla="*/ 842202 w 1593030"/>
              <a:gd name="connsiteY588" fmla="*/ 296140 h 425247"/>
              <a:gd name="connsiteX589" fmla="*/ 827312 w 1593030"/>
              <a:gd name="connsiteY589" fmla="*/ 296140 h 425247"/>
              <a:gd name="connsiteX590" fmla="*/ 894207 w 1593030"/>
              <a:gd name="connsiteY590" fmla="*/ 239356 h 425247"/>
              <a:gd name="connsiteX591" fmla="*/ 911653 w 1593030"/>
              <a:gd name="connsiteY591" fmla="*/ 239356 h 425247"/>
              <a:gd name="connsiteX592" fmla="*/ 911653 w 1593030"/>
              <a:gd name="connsiteY592" fmla="*/ 260914 h 425247"/>
              <a:gd name="connsiteX593" fmla="*/ 894207 w 1593030"/>
              <a:gd name="connsiteY593" fmla="*/ 260914 h 425247"/>
              <a:gd name="connsiteX594" fmla="*/ 894207 w 1593030"/>
              <a:gd name="connsiteY594" fmla="*/ 280583 h 425247"/>
              <a:gd name="connsiteX595" fmla="*/ 910875 w 1593030"/>
              <a:gd name="connsiteY595" fmla="*/ 280583 h 425247"/>
              <a:gd name="connsiteX596" fmla="*/ 910875 w 1593030"/>
              <a:gd name="connsiteY596" fmla="*/ 387482 h 425247"/>
              <a:gd name="connsiteX597" fmla="*/ 894207 w 1593030"/>
              <a:gd name="connsiteY597" fmla="*/ 387482 h 425247"/>
              <a:gd name="connsiteX598" fmla="*/ 927544 w 1593030"/>
              <a:gd name="connsiteY598" fmla="*/ 280583 h 425247"/>
              <a:gd name="connsiteX599" fmla="*/ 942545 w 1593030"/>
              <a:gd name="connsiteY599" fmla="*/ 280583 h 425247"/>
              <a:gd name="connsiteX600" fmla="*/ 942545 w 1593030"/>
              <a:gd name="connsiteY600" fmla="*/ 247246 h 425247"/>
              <a:gd name="connsiteX601" fmla="*/ 958991 w 1593030"/>
              <a:gd name="connsiteY601" fmla="*/ 247246 h 425247"/>
              <a:gd name="connsiteX602" fmla="*/ 958991 w 1593030"/>
              <a:gd name="connsiteY602" fmla="*/ 280583 h 425247"/>
              <a:gd name="connsiteX603" fmla="*/ 978882 w 1593030"/>
              <a:gd name="connsiteY603" fmla="*/ 280583 h 425247"/>
              <a:gd name="connsiteX604" fmla="*/ 978882 w 1593030"/>
              <a:gd name="connsiteY604" fmla="*/ 295028 h 425247"/>
              <a:gd name="connsiteX605" fmla="*/ 958991 w 1593030"/>
              <a:gd name="connsiteY605" fmla="*/ 295028 h 425247"/>
              <a:gd name="connsiteX606" fmla="*/ 958991 w 1593030"/>
              <a:gd name="connsiteY606" fmla="*/ 362368 h 425247"/>
              <a:gd name="connsiteX607" fmla="*/ 961658 w 1593030"/>
              <a:gd name="connsiteY607" fmla="*/ 370258 h 425247"/>
              <a:gd name="connsiteX608" fmla="*/ 968881 w 1593030"/>
              <a:gd name="connsiteY608" fmla="*/ 372369 h 425247"/>
              <a:gd name="connsiteX609" fmla="*/ 973437 w 1593030"/>
              <a:gd name="connsiteY609" fmla="*/ 372369 h 425247"/>
              <a:gd name="connsiteX610" fmla="*/ 977326 w 1593030"/>
              <a:gd name="connsiteY610" fmla="*/ 371480 h 425247"/>
              <a:gd name="connsiteX611" fmla="*/ 977326 w 1593030"/>
              <a:gd name="connsiteY611" fmla="*/ 387482 h 425247"/>
              <a:gd name="connsiteX612" fmla="*/ 963992 w 1593030"/>
              <a:gd name="connsiteY612" fmla="*/ 389260 h 425247"/>
              <a:gd name="connsiteX613" fmla="*/ 948212 w 1593030"/>
              <a:gd name="connsiteY613" fmla="*/ 384148 h 425247"/>
              <a:gd name="connsiteX614" fmla="*/ 942101 w 1593030"/>
              <a:gd name="connsiteY614" fmla="*/ 367591 h 425247"/>
              <a:gd name="connsiteX615" fmla="*/ 942101 w 1593030"/>
              <a:gd name="connsiteY615" fmla="*/ 295806 h 425247"/>
              <a:gd name="connsiteX616" fmla="*/ 927544 w 1593030"/>
              <a:gd name="connsiteY616" fmla="*/ 295806 h 425247"/>
              <a:gd name="connsiteX617" fmla="*/ 1046333 w 1593030"/>
              <a:gd name="connsiteY617" fmla="*/ 239356 h 425247"/>
              <a:gd name="connsiteX618" fmla="*/ 1070002 w 1593030"/>
              <a:gd name="connsiteY618" fmla="*/ 239356 h 425247"/>
              <a:gd name="connsiteX619" fmla="*/ 1097782 w 1593030"/>
              <a:gd name="connsiteY619" fmla="*/ 319920 h 425247"/>
              <a:gd name="connsiteX620" fmla="*/ 1102116 w 1593030"/>
              <a:gd name="connsiteY620" fmla="*/ 334032 h 425247"/>
              <a:gd name="connsiteX621" fmla="*/ 1106561 w 1593030"/>
              <a:gd name="connsiteY621" fmla="*/ 349256 h 425247"/>
              <a:gd name="connsiteX622" fmla="*/ 1111228 w 1593030"/>
              <a:gd name="connsiteY622" fmla="*/ 366369 h 425247"/>
              <a:gd name="connsiteX623" fmla="*/ 1116117 w 1593030"/>
              <a:gd name="connsiteY623" fmla="*/ 349256 h 425247"/>
              <a:gd name="connsiteX624" fmla="*/ 1120451 w 1593030"/>
              <a:gd name="connsiteY624" fmla="*/ 334032 h 425247"/>
              <a:gd name="connsiteX625" fmla="*/ 1124896 w 1593030"/>
              <a:gd name="connsiteY625" fmla="*/ 319920 h 425247"/>
              <a:gd name="connsiteX626" fmla="*/ 1152121 w 1593030"/>
              <a:gd name="connsiteY626" fmla="*/ 239356 h 425247"/>
              <a:gd name="connsiteX627" fmla="*/ 1176457 w 1593030"/>
              <a:gd name="connsiteY627" fmla="*/ 239356 h 425247"/>
              <a:gd name="connsiteX628" fmla="*/ 1176457 w 1593030"/>
              <a:gd name="connsiteY628" fmla="*/ 387482 h 425247"/>
              <a:gd name="connsiteX629" fmla="*/ 1158899 w 1593030"/>
              <a:gd name="connsiteY629" fmla="*/ 387482 h 425247"/>
              <a:gd name="connsiteX630" fmla="*/ 1158899 w 1593030"/>
              <a:gd name="connsiteY630" fmla="*/ 274471 h 425247"/>
              <a:gd name="connsiteX631" fmla="*/ 1159455 w 1593030"/>
              <a:gd name="connsiteY631" fmla="*/ 260358 h 425247"/>
              <a:gd name="connsiteX632" fmla="*/ 1156232 w 1593030"/>
              <a:gd name="connsiteY632" fmla="*/ 272915 h 425247"/>
              <a:gd name="connsiteX633" fmla="*/ 1153232 w 1593030"/>
              <a:gd name="connsiteY633" fmla="*/ 284027 h 425247"/>
              <a:gd name="connsiteX634" fmla="*/ 1150121 w 1593030"/>
              <a:gd name="connsiteY634" fmla="*/ 294362 h 425247"/>
              <a:gd name="connsiteX635" fmla="*/ 1117784 w 1593030"/>
              <a:gd name="connsiteY635" fmla="*/ 388260 h 425247"/>
              <a:gd name="connsiteX636" fmla="*/ 1103449 w 1593030"/>
              <a:gd name="connsiteY636" fmla="*/ 388260 h 425247"/>
              <a:gd name="connsiteX637" fmla="*/ 1071002 w 1593030"/>
              <a:gd name="connsiteY637" fmla="*/ 294362 h 425247"/>
              <a:gd name="connsiteX638" fmla="*/ 1068002 w 1593030"/>
              <a:gd name="connsiteY638" fmla="*/ 284027 h 425247"/>
              <a:gd name="connsiteX639" fmla="*/ 1064890 w 1593030"/>
              <a:gd name="connsiteY639" fmla="*/ 272915 h 425247"/>
              <a:gd name="connsiteX640" fmla="*/ 1061668 w 1593030"/>
              <a:gd name="connsiteY640" fmla="*/ 260358 h 425247"/>
              <a:gd name="connsiteX641" fmla="*/ 1062223 w 1593030"/>
              <a:gd name="connsiteY641" fmla="*/ 274471 h 425247"/>
              <a:gd name="connsiteX642" fmla="*/ 1062223 w 1593030"/>
              <a:gd name="connsiteY642" fmla="*/ 286917 h 425247"/>
              <a:gd name="connsiteX643" fmla="*/ 1062223 w 1593030"/>
              <a:gd name="connsiteY643" fmla="*/ 387482 h 425247"/>
              <a:gd name="connsiteX644" fmla="*/ 1045666 w 1593030"/>
              <a:gd name="connsiteY644" fmla="*/ 387482 h 425247"/>
              <a:gd name="connsiteX645" fmla="*/ 1230684 w 1593030"/>
              <a:gd name="connsiteY645" fmla="*/ 389926 h 425247"/>
              <a:gd name="connsiteX646" fmla="*/ 1217794 w 1593030"/>
              <a:gd name="connsiteY646" fmla="*/ 388037 h 425247"/>
              <a:gd name="connsiteX647" fmla="*/ 1207460 w 1593030"/>
              <a:gd name="connsiteY647" fmla="*/ 382370 h 425247"/>
              <a:gd name="connsiteX648" fmla="*/ 1200570 w 1593030"/>
              <a:gd name="connsiteY648" fmla="*/ 372814 h 425247"/>
              <a:gd name="connsiteX649" fmla="*/ 1200570 w 1593030"/>
              <a:gd name="connsiteY649" fmla="*/ 344033 h 425247"/>
              <a:gd name="connsiteX650" fmla="*/ 1209015 w 1593030"/>
              <a:gd name="connsiteY650" fmla="*/ 334477 h 425247"/>
              <a:gd name="connsiteX651" fmla="*/ 1222017 w 1593030"/>
              <a:gd name="connsiteY651" fmla="*/ 328921 h 425247"/>
              <a:gd name="connsiteX652" fmla="*/ 1239018 w 1593030"/>
              <a:gd name="connsiteY652" fmla="*/ 325698 h 425247"/>
              <a:gd name="connsiteX653" fmla="*/ 1248686 w 1593030"/>
              <a:gd name="connsiteY653" fmla="*/ 324142 h 425247"/>
              <a:gd name="connsiteX654" fmla="*/ 1256020 w 1593030"/>
              <a:gd name="connsiteY654" fmla="*/ 321364 h 425247"/>
              <a:gd name="connsiteX655" fmla="*/ 1260687 w 1593030"/>
              <a:gd name="connsiteY655" fmla="*/ 317142 h 425247"/>
              <a:gd name="connsiteX656" fmla="*/ 1262243 w 1593030"/>
              <a:gd name="connsiteY656" fmla="*/ 310363 h 425247"/>
              <a:gd name="connsiteX657" fmla="*/ 1257020 w 1593030"/>
              <a:gd name="connsiteY657" fmla="*/ 296584 h 425247"/>
              <a:gd name="connsiteX658" fmla="*/ 1241685 w 1593030"/>
              <a:gd name="connsiteY658" fmla="*/ 291584 h 425247"/>
              <a:gd name="connsiteX659" fmla="*/ 1224573 w 1593030"/>
              <a:gd name="connsiteY659" fmla="*/ 297140 h 425247"/>
              <a:gd name="connsiteX660" fmla="*/ 1218572 w 1593030"/>
              <a:gd name="connsiteY660" fmla="*/ 312364 h 425247"/>
              <a:gd name="connsiteX661" fmla="*/ 1202459 w 1593030"/>
              <a:gd name="connsiteY661" fmla="*/ 312364 h 425247"/>
              <a:gd name="connsiteX662" fmla="*/ 1205126 w 1593030"/>
              <a:gd name="connsiteY662" fmla="*/ 299362 h 425247"/>
              <a:gd name="connsiteX663" fmla="*/ 1212460 w 1593030"/>
              <a:gd name="connsiteY663" fmla="*/ 288250 h 425247"/>
              <a:gd name="connsiteX664" fmla="*/ 1224573 w 1593030"/>
              <a:gd name="connsiteY664" fmla="*/ 280694 h 425247"/>
              <a:gd name="connsiteX665" fmla="*/ 1241463 w 1593030"/>
              <a:gd name="connsiteY665" fmla="*/ 277916 h 425247"/>
              <a:gd name="connsiteX666" fmla="*/ 1254242 w 1593030"/>
              <a:gd name="connsiteY666" fmla="*/ 279360 h 425247"/>
              <a:gd name="connsiteX667" fmla="*/ 1265354 w 1593030"/>
              <a:gd name="connsiteY667" fmla="*/ 283694 h 425247"/>
              <a:gd name="connsiteX668" fmla="*/ 1274799 w 1593030"/>
              <a:gd name="connsiteY668" fmla="*/ 294806 h 425247"/>
              <a:gd name="connsiteX669" fmla="*/ 1278244 w 1593030"/>
              <a:gd name="connsiteY669" fmla="*/ 312697 h 425247"/>
              <a:gd name="connsiteX670" fmla="*/ 1278244 w 1593030"/>
              <a:gd name="connsiteY670" fmla="*/ 362702 h 425247"/>
              <a:gd name="connsiteX671" fmla="*/ 1280133 w 1593030"/>
              <a:gd name="connsiteY671" fmla="*/ 372369 h 425247"/>
              <a:gd name="connsiteX672" fmla="*/ 1288468 w 1593030"/>
              <a:gd name="connsiteY672" fmla="*/ 373925 h 425247"/>
              <a:gd name="connsiteX673" fmla="*/ 1289134 w 1593030"/>
              <a:gd name="connsiteY673" fmla="*/ 373925 h 425247"/>
              <a:gd name="connsiteX674" fmla="*/ 1289134 w 1593030"/>
              <a:gd name="connsiteY674" fmla="*/ 387482 h 425247"/>
              <a:gd name="connsiteX675" fmla="*/ 1285245 w 1593030"/>
              <a:gd name="connsiteY675" fmla="*/ 388593 h 425247"/>
              <a:gd name="connsiteX676" fmla="*/ 1280133 w 1593030"/>
              <a:gd name="connsiteY676" fmla="*/ 388593 h 425247"/>
              <a:gd name="connsiteX677" fmla="*/ 1269021 w 1593030"/>
              <a:gd name="connsiteY677" fmla="*/ 384481 h 425247"/>
              <a:gd name="connsiteX678" fmla="*/ 1263576 w 1593030"/>
              <a:gd name="connsiteY678" fmla="*/ 371814 h 425247"/>
              <a:gd name="connsiteX679" fmla="*/ 1258131 w 1593030"/>
              <a:gd name="connsiteY679" fmla="*/ 378592 h 425247"/>
              <a:gd name="connsiteX680" fmla="*/ 1242352 w 1593030"/>
              <a:gd name="connsiteY680" fmla="*/ 388260 h 425247"/>
              <a:gd name="connsiteX681" fmla="*/ 1230684 w 1593030"/>
              <a:gd name="connsiteY681" fmla="*/ 389926 h 425247"/>
              <a:gd name="connsiteX682" fmla="*/ 1234796 w 1593030"/>
              <a:gd name="connsiteY682" fmla="*/ 376370 h 425247"/>
              <a:gd name="connsiteX683" fmla="*/ 1247241 w 1593030"/>
              <a:gd name="connsiteY683" fmla="*/ 373592 h 425247"/>
              <a:gd name="connsiteX684" fmla="*/ 1256020 w 1593030"/>
              <a:gd name="connsiteY684" fmla="*/ 366924 h 425247"/>
              <a:gd name="connsiteX685" fmla="*/ 1262909 w 1593030"/>
              <a:gd name="connsiteY685" fmla="*/ 348256 h 425247"/>
              <a:gd name="connsiteX686" fmla="*/ 1262909 w 1593030"/>
              <a:gd name="connsiteY686" fmla="*/ 330699 h 425247"/>
              <a:gd name="connsiteX687" fmla="*/ 1253464 w 1593030"/>
              <a:gd name="connsiteY687" fmla="*/ 335143 h 425247"/>
              <a:gd name="connsiteX688" fmla="*/ 1241685 w 1593030"/>
              <a:gd name="connsiteY688" fmla="*/ 338255 h 425247"/>
              <a:gd name="connsiteX689" fmla="*/ 1230573 w 1593030"/>
              <a:gd name="connsiteY689" fmla="*/ 340699 h 425247"/>
              <a:gd name="connsiteX690" fmla="*/ 1222350 w 1593030"/>
              <a:gd name="connsiteY690" fmla="*/ 344366 h 425247"/>
              <a:gd name="connsiteX691" fmla="*/ 1217016 w 1593030"/>
              <a:gd name="connsiteY691" fmla="*/ 350145 h 425247"/>
              <a:gd name="connsiteX692" fmla="*/ 1215127 w 1593030"/>
              <a:gd name="connsiteY692" fmla="*/ 359146 h 425247"/>
              <a:gd name="connsiteX693" fmla="*/ 1216794 w 1593030"/>
              <a:gd name="connsiteY693" fmla="*/ 367702 h 425247"/>
              <a:gd name="connsiteX694" fmla="*/ 1221017 w 1593030"/>
              <a:gd name="connsiteY694" fmla="*/ 372925 h 425247"/>
              <a:gd name="connsiteX695" fmla="*/ 1227239 w 1593030"/>
              <a:gd name="connsiteY695" fmla="*/ 375592 h 425247"/>
              <a:gd name="connsiteX696" fmla="*/ 1234685 w 1593030"/>
              <a:gd name="connsiteY696" fmla="*/ 376370 h 425247"/>
              <a:gd name="connsiteX697" fmla="*/ 1319582 w 1593030"/>
              <a:gd name="connsiteY697" fmla="*/ 299918 h 425247"/>
              <a:gd name="connsiteX698" fmla="*/ 1330694 w 1593030"/>
              <a:gd name="connsiteY698" fmla="*/ 284916 h 425247"/>
              <a:gd name="connsiteX699" fmla="*/ 1347584 w 1593030"/>
              <a:gd name="connsiteY699" fmla="*/ 279249 h 425247"/>
              <a:gd name="connsiteX700" fmla="*/ 1350918 w 1593030"/>
              <a:gd name="connsiteY700" fmla="*/ 279249 h 425247"/>
              <a:gd name="connsiteX701" fmla="*/ 1353696 w 1593030"/>
              <a:gd name="connsiteY701" fmla="*/ 280249 h 425247"/>
              <a:gd name="connsiteX702" fmla="*/ 1353696 w 1593030"/>
              <a:gd name="connsiteY702" fmla="*/ 297806 h 425247"/>
              <a:gd name="connsiteX703" fmla="*/ 1353140 w 1593030"/>
              <a:gd name="connsiteY703" fmla="*/ 297806 h 425247"/>
              <a:gd name="connsiteX704" fmla="*/ 1349918 w 1593030"/>
              <a:gd name="connsiteY704" fmla="*/ 296918 h 425247"/>
              <a:gd name="connsiteX705" fmla="*/ 1346362 w 1593030"/>
              <a:gd name="connsiteY705" fmla="*/ 296918 h 425247"/>
              <a:gd name="connsiteX706" fmla="*/ 1335805 w 1593030"/>
              <a:gd name="connsiteY706" fmla="*/ 299140 h 425247"/>
              <a:gd name="connsiteX707" fmla="*/ 1327027 w 1593030"/>
              <a:gd name="connsiteY707" fmla="*/ 305585 h 425247"/>
              <a:gd name="connsiteX708" fmla="*/ 1321026 w 1593030"/>
              <a:gd name="connsiteY708" fmla="*/ 315808 h 425247"/>
              <a:gd name="connsiteX709" fmla="*/ 1319582 w 1593030"/>
              <a:gd name="connsiteY709" fmla="*/ 329032 h 425247"/>
              <a:gd name="connsiteX710" fmla="*/ 1319582 w 1593030"/>
              <a:gd name="connsiteY710" fmla="*/ 387482 h 425247"/>
              <a:gd name="connsiteX711" fmla="*/ 1302913 w 1593030"/>
              <a:gd name="connsiteY711" fmla="*/ 387482 h 425247"/>
              <a:gd name="connsiteX712" fmla="*/ 1302913 w 1593030"/>
              <a:gd name="connsiteY712" fmla="*/ 280360 h 425247"/>
              <a:gd name="connsiteX713" fmla="*/ 1319582 w 1593030"/>
              <a:gd name="connsiteY713" fmla="*/ 280360 h 425247"/>
              <a:gd name="connsiteX714" fmla="*/ 1407479 w 1593030"/>
              <a:gd name="connsiteY714" fmla="*/ 425152 h 425247"/>
              <a:gd name="connsiteX715" fmla="*/ 1378032 w 1593030"/>
              <a:gd name="connsiteY715" fmla="*/ 417374 h 425247"/>
              <a:gd name="connsiteX716" fmla="*/ 1366142 w 1593030"/>
              <a:gd name="connsiteY716" fmla="*/ 395149 h 425247"/>
              <a:gd name="connsiteX717" fmla="*/ 1381699 w 1593030"/>
              <a:gd name="connsiteY717" fmla="*/ 395149 h 425247"/>
              <a:gd name="connsiteX718" fmla="*/ 1389588 w 1593030"/>
              <a:gd name="connsiteY718" fmla="*/ 407261 h 425247"/>
              <a:gd name="connsiteX719" fmla="*/ 1407146 w 1593030"/>
              <a:gd name="connsiteY719" fmla="*/ 410929 h 425247"/>
              <a:gd name="connsiteX720" fmla="*/ 1426925 w 1593030"/>
              <a:gd name="connsiteY720" fmla="*/ 404483 h 425247"/>
              <a:gd name="connsiteX721" fmla="*/ 1433815 w 1593030"/>
              <a:gd name="connsiteY721" fmla="*/ 384259 h 425247"/>
              <a:gd name="connsiteX722" fmla="*/ 1433815 w 1593030"/>
              <a:gd name="connsiteY722" fmla="*/ 365924 h 425247"/>
              <a:gd name="connsiteX723" fmla="*/ 1422703 w 1593030"/>
              <a:gd name="connsiteY723" fmla="*/ 378481 h 425247"/>
              <a:gd name="connsiteX724" fmla="*/ 1405701 w 1593030"/>
              <a:gd name="connsiteY724" fmla="*/ 383037 h 425247"/>
              <a:gd name="connsiteX725" fmla="*/ 1375476 w 1593030"/>
              <a:gd name="connsiteY725" fmla="*/ 368480 h 425247"/>
              <a:gd name="connsiteX726" fmla="*/ 1366808 w 1593030"/>
              <a:gd name="connsiteY726" fmla="*/ 351923 h 425247"/>
              <a:gd name="connsiteX727" fmla="*/ 1363697 w 1593030"/>
              <a:gd name="connsiteY727" fmla="*/ 330587 h 425247"/>
              <a:gd name="connsiteX728" fmla="*/ 1366920 w 1593030"/>
              <a:gd name="connsiteY728" fmla="*/ 308363 h 425247"/>
              <a:gd name="connsiteX729" fmla="*/ 1375698 w 1593030"/>
              <a:gd name="connsiteY729" fmla="*/ 291917 h 425247"/>
              <a:gd name="connsiteX730" fmla="*/ 1388922 w 1593030"/>
              <a:gd name="connsiteY730" fmla="*/ 281583 h 425247"/>
              <a:gd name="connsiteX731" fmla="*/ 1404812 w 1593030"/>
              <a:gd name="connsiteY731" fmla="*/ 278027 h 425247"/>
              <a:gd name="connsiteX732" fmla="*/ 1434037 w 1593030"/>
              <a:gd name="connsiteY732" fmla="*/ 294806 h 425247"/>
              <a:gd name="connsiteX733" fmla="*/ 1434037 w 1593030"/>
              <a:gd name="connsiteY733" fmla="*/ 280583 h 425247"/>
              <a:gd name="connsiteX734" fmla="*/ 1450594 w 1593030"/>
              <a:gd name="connsiteY734" fmla="*/ 280583 h 425247"/>
              <a:gd name="connsiteX735" fmla="*/ 1450594 w 1593030"/>
              <a:gd name="connsiteY735" fmla="*/ 383370 h 425247"/>
              <a:gd name="connsiteX736" fmla="*/ 1447483 w 1593030"/>
              <a:gd name="connsiteY736" fmla="*/ 401928 h 425247"/>
              <a:gd name="connsiteX737" fmla="*/ 1438926 w 1593030"/>
              <a:gd name="connsiteY737" fmla="*/ 415040 h 425247"/>
              <a:gd name="connsiteX738" fmla="*/ 1425259 w 1593030"/>
              <a:gd name="connsiteY738" fmla="*/ 422707 h 425247"/>
              <a:gd name="connsiteX739" fmla="*/ 1407479 w 1593030"/>
              <a:gd name="connsiteY739" fmla="*/ 425152 h 425247"/>
              <a:gd name="connsiteX740" fmla="*/ 1406812 w 1593030"/>
              <a:gd name="connsiteY740" fmla="*/ 367813 h 425247"/>
              <a:gd name="connsiteX741" fmla="*/ 1420036 w 1593030"/>
              <a:gd name="connsiteY741" fmla="*/ 364924 h 425247"/>
              <a:gd name="connsiteX742" fmla="*/ 1428703 w 1593030"/>
              <a:gd name="connsiteY742" fmla="*/ 356923 h 425247"/>
              <a:gd name="connsiteX743" fmla="*/ 1433481 w 1593030"/>
              <a:gd name="connsiteY743" fmla="*/ 344811 h 425247"/>
              <a:gd name="connsiteX744" fmla="*/ 1434926 w 1593030"/>
              <a:gd name="connsiteY744" fmla="*/ 329698 h 425247"/>
              <a:gd name="connsiteX745" fmla="*/ 1428037 w 1593030"/>
              <a:gd name="connsiteY745" fmla="*/ 303029 h 425247"/>
              <a:gd name="connsiteX746" fmla="*/ 1406590 w 1593030"/>
              <a:gd name="connsiteY746" fmla="*/ 293362 h 425247"/>
              <a:gd name="connsiteX747" fmla="*/ 1386699 w 1593030"/>
              <a:gd name="connsiteY747" fmla="*/ 303585 h 425247"/>
              <a:gd name="connsiteX748" fmla="*/ 1380143 w 1593030"/>
              <a:gd name="connsiteY748" fmla="*/ 330699 h 425247"/>
              <a:gd name="connsiteX749" fmla="*/ 1386921 w 1593030"/>
              <a:gd name="connsiteY749" fmla="*/ 357812 h 425247"/>
              <a:gd name="connsiteX750" fmla="*/ 1406812 w 1593030"/>
              <a:gd name="connsiteY750" fmla="*/ 367813 h 425247"/>
              <a:gd name="connsiteX751" fmla="*/ 1473041 w 1593030"/>
              <a:gd name="connsiteY751" fmla="*/ 239356 h 425247"/>
              <a:gd name="connsiteX752" fmla="*/ 1490487 w 1593030"/>
              <a:gd name="connsiteY752" fmla="*/ 239356 h 425247"/>
              <a:gd name="connsiteX753" fmla="*/ 1490487 w 1593030"/>
              <a:gd name="connsiteY753" fmla="*/ 260914 h 425247"/>
              <a:gd name="connsiteX754" fmla="*/ 1473041 w 1593030"/>
              <a:gd name="connsiteY754" fmla="*/ 260914 h 425247"/>
              <a:gd name="connsiteX755" fmla="*/ 1473041 w 1593030"/>
              <a:gd name="connsiteY755" fmla="*/ 280583 h 425247"/>
              <a:gd name="connsiteX756" fmla="*/ 1489709 w 1593030"/>
              <a:gd name="connsiteY756" fmla="*/ 280583 h 425247"/>
              <a:gd name="connsiteX757" fmla="*/ 1489709 w 1593030"/>
              <a:gd name="connsiteY757" fmla="*/ 387482 h 425247"/>
              <a:gd name="connsiteX758" fmla="*/ 1473041 w 1593030"/>
              <a:gd name="connsiteY758" fmla="*/ 387482 h 425247"/>
              <a:gd name="connsiteX759" fmla="*/ 1529491 w 1593030"/>
              <a:gd name="connsiteY759" fmla="*/ 295695 h 425247"/>
              <a:gd name="connsiteX760" fmla="*/ 1530046 w 1593030"/>
              <a:gd name="connsiteY760" fmla="*/ 295695 h 425247"/>
              <a:gd name="connsiteX761" fmla="*/ 1542603 w 1593030"/>
              <a:gd name="connsiteY761" fmla="*/ 282694 h 425247"/>
              <a:gd name="connsiteX762" fmla="*/ 1560494 w 1593030"/>
              <a:gd name="connsiteY762" fmla="*/ 277916 h 425247"/>
              <a:gd name="connsiteX763" fmla="*/ 1584274 w 1593030"/>
              <a:gd name="connsiteY763" fmla="*/ 286917 h 425247"/>
              <a:gd name="connsiteX764" fmla="*/ 1592941 w 1593030"/>
              <a:gd name="connsiteY764" fmla="*/ 312808 h 425247"/>
              <a:gd name="connsiteX765" fmla="*/ 1592941 w 1593030"/>
              <a:gd name="connsiteY765" fmla="*/ 387482 h 425247"/>
              <a:gd name="connsiteX766" fmla="*/ 1576384 w 1593030"/>
              <a:gd name="connsiteY766" fmla="*/ 387482 h 425247"/>
              <a:gd name="connsiteX767" fmla="*/ 1576384 w 1593030"/>
              <a:gd name="connsiteY767" fmla="*/ 314919 h 425247"/>
              <a:gd name="connsiteX768" fmla="*/ 1570828 w 1593030"/>
              <a:gd name="connsiteY768" fmla="*/ 298918 h 425247"/>
              <a:gd name="connsiteX769" fmla="*/ 1555271 w 1593030"/>
              <a:gd name="connsiteY769" fmla="*/ 293362 h 425247"/>
              <a:gd name="connsiteX770" fmla="*/ 1544937 w 1593030"/>
              <a:gd name="connsiteY770" fmla="*/ 295473 h 425247"/>
              <a:gd name="connsiteX771" fmla="*/ 1536825 w 1593030"/>
              <a:gd name="connsiteY771" fmla="*/ 301362 h 425247"/>
              <a:gd name="connsiteX772" fmla="*/ 1531602 w 1593030"/>
              <a:gd name="connsiteY772" fmla="*/ 310474 h 425247"/>
              <a:gd name="connsiteX773" fmla="*/ 1529713 w 1593030"/>
              <a:gd name="connsiteY773" fmla="*/ 322253 h 425247"/>
              <a:gd name="connsiteX774" fmla="*/ 1529713 w 1593030"/>
              <a:gd name="connsiteY774" fmla="*/ 387482 h 425247"/>
              <a:gd name="connsiteX775" fmla="*/ 1513045 w 1593030"/>
              <a:gd name="connsiteY775" fmla="*/ 387482 h 425247"/>
              <a:gd name="connsiteX776" fmla="*/ 1513045 w 1593030"/>
              <a:gd name="connsiteY776" fmla="*/ 280360 h 425247"/>
              <a:gd name="connsiteX777" fmla="*/ 1529491 w 1593030"/>
              <a:gd name="connsiteY777" fmla="*/ 280360 h 42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Lst>
            <a:rect l="l" t="t" r="r" b="b"/>
            <a:pathLst>
              <a:path w="1593030" h="425247">
                <a:moveTo>
                  <a:pt x="136245" y="46115"/>
                </a:moveTo>
                <a:lnTo>
                  <a:pt x="106687" y="46115"/>
                </a:lnTo>
                <a:lnTo>
                  <a:pt x="106687" y="33337"/>
                </a:lnTo>
                <a:cubicBezTo>
                  <a:pt x="110431" y="33203"/>
                  <a:pt x="114154" y="32692"/>
                  <a:pt x="117799" y="31781"/>
                </a:cubicBezTo>
                <a:cubicBezTo>
                  <a:pt x="121455" y="30847"/>
                  <a:pt x="124922" y="29270"/>
                  <a:pt x="128022" y="27114"/>
                </a:cubicBezTo>
                <a:cubicBezTo>
                  <a:pt x="131111" y="24747"/>
                  <a:pt x="133722" y="21802"/>
                  <a:pt x="135689" y="18446"/>
                </a:cubicBezTo>
                <a:cubicBezTo>
                  <a:pt x="137867" y="14423"/>
                  <a:pt x="139190" y="10001"/>
                  <a:pt x="139579" y="5445"/>
                </a:cubicBezTo>
                <a:lnTo>
                  <a:pt x="153024" y="5445"/>
                </a:lnTo>
                <a:lnTo>
                  <a:pt x="153024" y="148459"/>
                </a:lnTo>
                <a:lnTo>
                  <a:pt x="135689" y="148459"/>
                </a:lnTo>
                <a:close/>
                <a:moveTo>
                  <a:pt x="178138" y="83230"/>
                </a:moveTo>
                <a:lnTo>
                  <a:pt x="227476" y="83230"/>
                </a:lnTo>
                <a:lnTo>
                  <a:pt x="227476" y="99898"/>
                </a:lnTo>
                <a:lnTo>
                  <a:pt x="177693" y="99898"/>
                </a:lnTo>
                <a:close/>
                <a:moveTo>
                  <a:pt x="256256" y="185685"/>
                </a:moveTo>
                <a:lnTo>
                  <a:pt x="248034" y="185685"/>
                </a:lnTo>
                <a:cubicBezTo>
                  <a:pt x="245955" y="185473"/>
                  <a:pt x="243922" y="184907"/>
                  <a:pt x="242033" y="184018"/>
                </a:cubicBezTo>
                <a:lnTo>
                  <a:pt x="242033" y="168127"/>
                </a:lnTo>
                <a:lnTo>
                  <a:pt x="242811" y="168127"/>
                </a:lnTo>
                <a:cubicBezTo>
                  <a:pt x="244111" y="168872"/>
                  <a:pt x="245544" y="169361"/>
                  <a:pt x="247034" y="169572"/>
                </a:cubicBezTo>
                <a:cubicBezTo>
                  <a:pt x="248945" y="169927"/>
                  <a:pt x="250878" y="170105"/>
                  <a:pt x="252812" y="170128"/>
                </a:cubicBezTo>
                <a:cubicBezTo>
                  <a:pt x="255845" y="170205"/>
                  <a:pt x="258812" y="169261"/>
                  <a:pt x="261257" y="167461"/>
                </a:cubicBezTo>
                <a:cubicBezTo>
                  <a:pt x="264124" y="164616"/>
                  <a:pt x="266157" y="161038"/>
                  <a:pt x="267147" y="157126"/>
                </a:cubicBezTo>
                <a:lnTo>
                  <a:pt x="267147" y="155015"/>
                </a:lnTo>
                <a:lnTo>
                  <a:pt x="268369" y="150792"/>
                </a:lnTo>
                <a:cubicBezTo>
                  <a:pt x="268602" y="149192"/>
                  <a:pt x="269013" y="147636"/>
                  <a:pt x="269591" y="146125"/>
                </a:cubicBezTo>
                <a:cubicBezTo>
                  <a:pt x="269813" y="145292"/>
                  <a:pt x="269813" y="144403"/>
                  <a:pt x="269591" y="143569"/>
                </a:cubicBezTo>
                <a:lnTo>
                  <a:pt x="232810" y="41893"/>
                </a:lnTo>
                <a:lnTo>
                  <a:pt x="250923" y="41893"/>
                </a:lnTo>
                <a:lnTo>
                  <a:pt x="270813" y="101343"/>
                </a:lnTo>
                <a:lnTo>
                  <a:pt x="273703" y="110900"/>
                </a:lnTo>
                <a:cubicBezTo>
                  <a:pt x="274592" y="114233"/>
                  <a:pt x="275481" y="117345"/>
                  <a:pt x="276370" y="120234"/>
                </a:cubicBezTo>
                <a:cubicBezTo>
                  <a:pt x="277147" y="123678"/>
                  <a:pt x="278036" y="127012"/>
                  <a:pt x="278814" y="130235"/>
                </a:cubicBezTo>
                <a:cubicBezTo>
                  <a:pt x="279625" y="127046"/>
                  <a:pt x="280515" y="123712"/>
                  <a:pt x="281481" y="120234"/>
                </a:cubicBezTo>
                <a:lnTo>
                  <a:pt x="284148" y="110900"/>
                </a:lnTo>
                <a:cubicBezTo>
                  <a:pt x="285148" y="107566"/>
                  <a:pt x="286037" y="104343"/>
                  <a:pt x="287037" y="101343"/>
                </a:cubicBezTo>
                <a:lnTo>
                  <a:pt x="306150" y="41893"/>
                </a:lnTo>
                <a:lnTo>
                  <a:pt x="323596" y="41893"/>
                </a:lnTo>
                <a:lnTo>
                  <a:pt x="283037" y="158682"/>
                </a:lnTo>
                <a:cubicBezTo>
                  <a:pt x="281426" y="163438"/>
                  <a:pt x="279425" y="168050"/>
                  <a:pt x="277036" y="172461"/>
                </a:cubicBezTo>
                <a:cubicBezTo>
                  <a:pt x="275392" y="175606"/>
                  <a:pt x="273303" y="178484"/>
                  <a:pt x="270813" y="181017"/>
                </a:cubicBezTo>
                <a:cubicBezTo>
                  <a:pt x="268758" y="182929"/>
                  <a:pt x="266291" y="184340"/>
                  <a:pt x="263591" y="185129"/>
                </a:cubicBezTo>
                <a:cubicBezTo>
                  <a:pt x="261179" y="185618"/>
                  <a:pt x="258712" y="185807"/>
                  <a:pt x="256256" y="185685"/>
                </a:cubicBezTo>
                <a:close/>
                <a:moveTo>
                  <a:pt x="377268" y="151237"/>
                </a:moveTo>
                <a:cubicBezTo>
                  <a:pt x="363778" y="151592"/>
                  <a:pt x="350943" y="145481"/>
                  <a:pt x="342709" y="134791"/>
                </a:cubicBezTo>
                <a:cubicBezTo>
                  <a:pt x="338553" y="129446"/>
                  <a:pt x="335431" y="123379"/>
                  <a:pt x="333486" y="116900"/>
                </a:cubicBezTo>
                <a:cubicBezTo>
                  <a:pt x="331341" y="109688"/>
                  <a:pt x="330297" y="102199"/>
                  <a:pt x="330375" y="94676"/>
                </a:cubicBezTo>
                <a:cubicBezTo>
                  <a:pt x="330264" y="87131"/>
                  <a:pt x="331386" y="79630"/>
                  <a:pt x="333708" y="72451"/>
                </a:cubicBezTo>
                <a:cubicBezTo>
                  <a:pt x="335742" y="65984"/>
                  <a:pt x="338898" y="59928"/>
                  <a:pt x="343043" y="54561"/>
                </a:cubicBezTo>
                <a:cubicBezTo>
                  <a:pt x="346910" y="49516"/>
                  <a:pt x="351843" y="45382"/>
                  <a:pt x="357489" y="42448"/>
                </a:cubicBezTo>
                <a:cubicBezTo>
                  <a:pt x="363356" y="39526"/>
                  <a:pt x="369823" y="38037"/>
                  <a:pt x="376379" y="38115"/>
                </a:cubicBezTo>
                <a:cubicBezTo>
                  <a:pt x="382969" y="37981"/>
                  <a:pt x="389491" y="39470"/>
                  <a:pt x="395381" y="42448"/>
                </a:cubicBezTo>
                <a:cubicBezTo>
                  <a:pt x="400937" y="45327"/>
                  <a:pt x="405738" y="49471"/>
                  <a:pt x="409382" y="54561"/>
                </a:cubicBezTo>
                <a:cubicBezTo>
                  <a:pt x="413494" y="60372"/>
                  <a:pt x="416505" y="66884"/>
                  <a:pt x="418272" y="73785"/>
                </a:cubicBezTo>
                <a:cubicBezTo>
                  <a:pt x="420284" y="81930"/>
                  <a:pt x="421261" y="90286"/>
                  <a:pt x="421161" y="98676"/>
                </a:cubicBezTo>
                <a:lnTo>
                  <a:pt x="347377" y="98676"/>
                </a:lnTo>
                <a:cubicBezTo>
                  <a:pt x="347710" y="103610"/>
                  <a:pt x="348610" y="108499"/>
                  <a:pt x="350043" y="113233"/>
                </a:cubicBezTo>
                <a:cubicBezTo>
                  <a:pt x="351366" y="117467"/>
                  <a:pt x="353388" y="121456"/>
                  <a:pt x="356044" y="125012"/>
                </a:cubicBezTo>
                <a:cubicBezTo>
                  <a:pt x="358478" y="128235"/>
                  <a:pt x="361589" y="130890"/>
                  <a:pt x="365156" y="132791"/>
                </a:cubicBezTo>
                <a:cubicBezTo>
                  <a:pt x="368979" y="134702"/>
                  <a:pt x="373212" y="135657"/>
                  <a:pt x="377490" y="135569"/>
                </a:cubicBezTo>
                <a:cubicBezTo>
                  <a:pt x="383402" y="135802"/>
                  <a:pt x="389214" y="134080"/>
                  <a:pt x="394048" y="130679"/>
                </a:cubicBezTo>
                <a:cubicBezTo>
                  <a:pt x="398470" y="127346"/>
                  <a:pt x="401604" y="122601"/>
                  <a:pt x="402937" y="117233"/>
                </a:cubicBezTo>
                <a:lnTo>
                  <a:pt x="419495" y="117233"/>
                </a:lnTo>
                <a:cubicBezTo>
                  <a:pt x="417616" y="126712"/>
                  <a:pt x="412561" y="135257"/>
                  <a:pt x="405160" y="141458"/>
                </a:cubicBezTo>
                <a:cubicBezTo>
                  <a:pt x="397392" y="148048"/>
                  <a:pt x="387458" y="151537"/>
                  <a:pt x="377268" y="151237"/>
                </a:cubicBezTo>
                <a:close/>
                <a:moveTo>
                  <a:pt x="376379" y="53005"/>
                </a:moveTo>
                <a:cubicBezTo>
                  <a:pt x="372534" y="52972"/>
                  <a:pt x="368734" y="53805"/>
                  <a:pt x="365267" y="55450"/>
                </a:cubicBezTo>
                <a:cubicBezTo>
                  <a:pt x="361956" y="57105"/>
                  <a:pt x="359033" y="59450"/>
                  <a:pt x="356711" y="62339"/>
                </a:cubicBezTo>
                <a:cubicBezTo>
                  <a:pt x="354188" y="65406"/>
                  <a:pt x="352222" y="68907"/>
                  <a:pt x="350932" y="72674"/>
                </a:cubicBezTo>
                <a:cubicBezTo>
                  <a:pt x="349477" y="76963"/>
                  <a:pt x="348499" y="81397"/>
                  <a:pt x="348043" y="85897"/>
                </a:cubicBezTo>
                <a:lnTo>
                  <a:pt x="403604" y="85897"/>
                </a:lnTo>
                <a:cubicBezTo>
                  <a:pt x="403604" y="77230"/>
                  <a:pt x="400926" y="68762"/>
                  <a:pt x="395937" y="61672"/>
                </a:cubicBezTo>
                <a:cubicBezTo>
                  <a:pt x="391192" y="55816"/>
                  <a:pt x="383902" y="52627"/>
                  <a:pt x="376379" y="53116"/>
                </a:cubicBezTo>
                <a:close/>
                <a:moveTo>
                  <a:pt x="467610" y="150570"/>
                </a:moveTo>
                <a:cubicBezTo>
                  <a:pt x="463277" y="150670"/>
                  <a:pt x="458954" y="150026"/>
                  <a:pt x="454831" y="148681"/>
                </a:cubicBezTo>
                <a:cubicBezTo>
                  <a:pt x="450964" y="147603"/>
                  <a:pt x="447397" y="145670"/>
                  <a:pt x="444386" y="143014"/>
                </a:cubicBezTo>
                <a:cubicBezTo>
                  <a:pt x="441386" y="140447"/>
                  <a:pt x="439030" y="137213"/>
                  <a:pt x="437496" y="133568"/>
                </a:cubicBezTo>
                <a:cubicBezTo>
                  <a:pt x="433829" y="124323"/>
                  <a:pt x="433829" y="114033"/>
                  <a:pt x="437496" y="104788"/>
                </a:cubicBezTo>
                <a:cubicBezTo>
                  <a:pt x="439397" y="100865"/>
                  <a:pt x="442319" y="97532"/>
                  <a:pt x="445942" y="95120"/>
                </a:cubicBezTo>
                <a:cubicBezTo>
                  <a:pt x="449975" y="92553"/>
                  <a:pt x="454409" y="90675"/>
                  <a:pt x="459054" y="89564"/>
                </a:cubicBezTo>
                <a:cubicBezTo>
                  <a:pt x="464621" y="88164"/>
                  <a:pt x="470255" y="87086"/>
                  <a:pt x="475944" y="86342"/>
                </a:cubicBezTo>
                <a:cubicBezTo>
                  <a:pt x="479389" y="85975"/>
                  <a:pt x="482801" y="85386"/>
                  <a:pt x="486168" y="84564"/>
                </a:cubicBezTo>
                <a:cubicBezTo>
                  <a:pt x="488724" y="84008"/>
                  <a:pt x="491190" y="83108"/>
                  <a:pt x="493502" y="81897"/>
                </a:cubicBezTo>
                <a:cubicBezTo>
                  <a:pt x="495402" y="80874"/>
                  <a:pt x="497013" y="79385"/>
                  <a:pt x="498169" y="77563"/>
                </a:cubicBezTo>
                <a:cubicBezTo>
                  <a:pt x="499280" y="75485"/>
                  <a:pt x="499825" y="73140"/>
                  <a:pt x="499725" y="70785"/>
                </a:cubicBezTo>
                <a:cubicBezTo>
                  <a:pt x="500058" y="65651"/>
                  <a:pt x="498158" y="60628"/>
                  <a:pt x="494502" y="57005"/>
                </a:cubicBezTo>
                <a:cubicBezTo>
                  <a:pt x="490179" y="53516"/>
                  <a:pt x="484712" y="51772"/>
                  <a:pt x="479167" y="52116"/>
                </a:cubicBezTo>
                <a:cubicBezTo>
                  <a:pt x="472944" y="51572"/>
                  <a:pt x="466766" y="53572"/>
                  <a:pt x="462054" y="57672"/>
                </a:cubicBezTo>
                <a:cubicBezTo>
                  <a:pt x="458121" y="61706"/>
                  <a:pt x="455954" y="67151"/>
                  <a:pt x="456054" y="72785"/>
                </a:cubicBezTo>
                <a:lnTo>
                  <a:pt x="439941" y="72785"/>
                </a:lnTo>
                <a:cubicBezTo>
                  <a:pt x="440041" y="68329"/>
                  <a:pt x="440952" y="63917"/>
                  <a:pt x="442608" y="59783"/>
                </a:cubicBezTo>
                <a:cubicBezTo>
                  <a:pt x="444230" y="55594"/>
                  <a:pt x="446730" y="51805"/>
                  <a:pt x="449942" y="48671"/>
                </a:cubicBezTo>
                <a:cubicBezTo>
                  <a:pt x="453409" y="45327"/>
                  <a:pt x="457532" y="42760"/>
                  <a:pt x="462054" y="41115"/>
                </a:cubicBezTo>
                <a:cubicBezTo>
                  <a:pt x="467466" y="39148"/>
                  <a:pt x="473189" y="38204"/>
                  <a:pt x="478945" y="38337"/>
                </a:cubicBezTo>
                <a:cubicBezTo>
                  <a:pt x="483234" y="38337"/>
                  <a:pt x="487523" y="38781"/>
                  <a:pt x="491724" y="39670"/>
                </a:cubicBezTo>
                <a:cubicBezTo>
                  <a:pt x="495669" y="40471"/>
                  <a:pt x="499424" y="41971"/>
                  <a:pt x="502836" y="44115"/>
                </a:cubicBezTo>
                <a:cubicBezTo>
                  <a:pt x="507025" y="46793"/>
                  <a:pt x="510314" y="50660"/>
                  <a:pt x="512281" y="55228"/>
                </a:cubicBezTo>
                <a:cubicBezTo>
                  <a:pt x="514748" y="60895"/>
                  <a:pt x="515926" y="67051"/>
                  <a:pt x="515726" y="73229"/>
                </a:cubicBezTo>
                <a:lnTo>
                  <a:pt x="515726" y="123234"/>
                </a:lnTo>
                <a:cubicBezTo>
                  <a:pt x="515482" y="126546"/>
                  <a:pt x="516171" y="129857"/>
                  <a:pt x="517726" y="132791"/>
                </a:cubicBezTo>
                <a:cubicBezTo>
                  <a:pt x="519060" y="134902"/>
                  <a:pt x="521727" y="135458"/>
                  <a:pt x="525949" y="134346"/>
                </a:cubicBezTo>
                <a:lnTo>
                  <a:pt x="526616" y="134346"/>
                </a:lnTo>
                <a:lnTo>
                  <a:pt x="526616" y="147348"/>
                </a:lnTo>
                <a:lnTo>
                  <a:pt x="522838" y="148459"/>
                </a:lnTo>
                <a:cubicBezTo>
                  <a:pt x="521138" y="148681"/>
                  <a:pt x="519427" y="148681"/>
                  <a:pt x="517726" y="148459"/>
                </a:cubicBezTo>
                <a:cubicBezTo>
                  <a:pt x="513648" y="148581"/>
                  <a:pt x="509681" y="147147"/>
                  <a:pt x="506614" y="144458"/>
                </a:cubicBezTo>
                <a:cubicBezTo>
                  <a:pt x="503591" y="140869"/>
                  <a:pt x="501736" y="136458"/>
                  <a:pt x="501280" y="131791"/>
                </a:cubicBezTo>
                <a:cubicBezTo>
                  <a:pt x="499725" y="134213"/>
                  <a:pt x="497935" y="136491"/>
                  <a:pt x="495946" y="138569"/>
                </a:cubicBezTo>
                <a:cubicBezTo>
                  <a:pt x="493813" y="140691"/>
                  <a:pt x="491468" y="142592"/>
                  <a:pt x="488946" y="144236"/>
                </a:cubicBezTo>
                <a:cubicBezTo>
                  <a:pt x="486190" y="146003"/>
                  <a:pt x="483201" y="147348"/>
                  <a:pt x="480056" y="148236"/>
                </a:cubicBezTo>
                <a:cubicBezTo>
                  <a:pt x="476078" y="149748"/>
                  <a:pt x="471866" y="150537"/>
                  <a:pt x="467610" y="150570"/>
                </a:cubicBezTo>
                <a:close/>
                <a:moveTo>
                  <a:pt x="471722" y="137013"/>
                </a:moveTo>
                <a:cubicBezTo>
                  <a:pt x="476022" y="137135"/>
                  <a:pt x="480289" y="136224"/>
                  <a:pt x="484168" y="134346"/>
                </a:cubicBezTo>
                <a:cubicBezTo>
                  <a:pt x="490746" y="131101"/>
                  <a:pt x="495780" y="125390"/>
                  <a:pt x="498169" y="118456"/>
                </a:cubicBezTo>
                <a:cubicBezTo>
                  <a:pt x="499269" y="115389"/>
                  <a:pt x="499836" y="112155"/>
                  <a:pt x="499836" y="108899"/>
                </a:cubicBezTo>
                <a:lnTo>
                  <a:pt x="499836" y="91342"/>
                </a:lnTo>
                <a:cubicBezTo>
                  <a:pt x="496946" y="93353"/>
                  <a:pt x="493757" y="94887"/>
                  <a:pt x="490390" y="95898"/>
                </a:cubicBezTo>
                <a:cubicBezTo>
                  <a:pt x="486557" y="97120"/>
                  <a:pt x="482667" y="98121"/>
                  <a:pt x="478722" y="98898"/>
                </a:cubicBezTo>
                <a:lnTo>
                  <a:pt x="467610" y="101454"/>
                </a:lnTo>
                <a:cubicBezTo>
                  <a:pt x="464677" y="102143"/>
                  <a:pt x="461899" y="103354"/>
                  <a:pt x="459387" y="105010"/>
                </a:cubicBezTo>
                <a:cubicBezTo>
                  <a:pt x="457198" y="106510"/>
                  <a:pt x="455376" y="108488"/>
                  <a:pt x="454054" y="110788"/>
                </a:cubicBezTo>
                <a:cubicBezTo>
                  <a:pt x="452720" y="113633"/>
                  <a:pt x="452064" y="116756"/>
                  <a:pt x="452164" y="119900"/>
                </a:cubicBezTo>
                <a:cubicBezTo>
                  <a:pt x="452053" y="122812"/>
                  <a:pt x="452620" y="125701"/>
                  <a:pt x="453831" y="128346"/>
                </a:cubicBezTo>
                <a:cubicBezTo>
                  <a:pt x="454820" y="130446"/>
                  <a:pt x="456309" y="132279"/>
                  <a:pt x="458165" y="133680"/>
                </a:cubicBezTo>
                <a:cubicBezTo>
                  <a:pt x="459976" y="135013"/>
                  <a:pt x="462065" y="135924"/>
                  <a:pt x="464277" y="136346"/>
                </a:cubicBezTo>
                <a:cubicBezTo>
                  <a:pt x="466733" y="136791"/>
                  <a:pt x="469222" y="137013"/>
                  <a:pt x="471722" y="137013"/>
                </a:cubicBezTo>
                <a:close/>
                <a:moveTo>
                  <a:pt x="556063" y="60672"/>
                </a:moveTo>
                <a:cubicBezTo>
                  <a:pt x="558741" y="54805"/>
                  <a:pt x="562731" y="49638"/>
                  <a:pt x="567731" y="45560"/>
                </a:cubicBezTo>
                <a:cubicBezTo>
                  <a:pt x="572498" y="41782"/>
                  <a:pt x="578432" y="39782"/>
                  <a:pt x="584511" y="39893"/>
                </a:cubicBezTo>
                <a:lnTo>
                  <a:pt x="587844" y="39893"/>
                </a:lnTo>
                <a:cubicBezTo>
                  <a:pt x="588800" y="40070"/>
                  <a:pt x="589744" y="40359"/>
                  <a:pt x="590622" y="40782"/>
                </a:cubicBezTo>
                <a:lnTo>
                  <a:pt x="590622" y="58339"/>
                </a:lnTo>
                <a:lnTo>
                  <a:pt x="590067" y="58339"/>
                </a:lnTo>
                <a:cubicBezTo>
                  <a:pt x="589033" y="57917"/>
                  <a:pt x="587955" y="57661"/>
                  <a:pt x="586844" y="57561"/>
                </a:cubicBezTo>
                <a:lnTo>
                  <a:pt x="583066" y="57561"/>
                </a:lnTo>
                <a:cubicBezTo>
                  <a:pt x="579232" y="57428"/>
                  <a:pt x="575410" y="58228"/>
                  <a:pt x="571954" y="59895"/>
                </a:cubicBezTo>
                <a:cubicBezTo>
                  <a:pt x="568609" y="61406"/>
                  <a:pt x="565620" y="63606"/>
                  <a:pt x="563175" y="66340"/>
                </a:cubicBezTo>
                <a:cubicBezTo>
                  <a:pt x="560530" y="69284"/>
                  <a:pt x="558486" y="72718"/>
                  <a:pt x="557175" y="76452"/>
                </a:cubicBezTo>
                <a:cubicBezTo>
                  <a:pt x="555652" y="80808"/>
                  <a:pt x="554908" y="85397"/>
                  <a:pt x="554952" y="90009"/>
                </a:cubicBezTo>
                <a:lnTo>
                  <a:pt x="554952" y="148348"/>
                </a:lnTo>
                <a:lnTo>
                  <a:pt x="538617" y="148348"/>
                </a:lnTo>
                <a:lnTo>
                  <a:pt x="538617" y="41226"/>
                </a:lnTo>
                <a:lnTo>
                  <a:pt x="555063" y="41226"/>
                </a:lnTo>
                <a:close/>
                <a:moveTo>
                  <a:pt x="697299" y="151237"/>
                </a:moveTo>
                <a:cubicBezTo>
                  <a:pt x="683931" y="151504"/>
                  <a:pt x="671219" y="145392"/>
                  <a:pt x="663074" y="134791"/>
                </a:cubicBezTo>
                <a:cubicBezTo>
                  <a:pt x="658929" y="129423"/>
                  <a:pt x="655773" y="123367"/>
                  <a:pt x="653739" y="116900"/>
                </a:cubicBezTo>
                <a:cubicBezTo>
                  <a:pt x="649294" y="102421"/>
                  <a:pt x="649294" y="86931"/>
                  <a:pt x="653739" y="72451"/>
                </a:cubicBezTo>
                <a:cubicBezTo>
                  <a:pt x="655773" y="65984"/>
                  <a:pt x="658929" y="59928"/>
                  <a:pt x="663074" y="54561"/>
                </a:cubicBezTo>
                <a:cubicBezTo>
                  <a:pt x="671219" y="43960"/>
                  <a:pt x="683931" y="37848"/>
                  <a:pt x="697299" y="38115"/>
                </a:cubicBezTo>
                <a:cubicBezTo>
                  <a:pt x="707645" y="37659"/>
                  <a:pt x="717768" y="41248"/>
                  <a:pt x="725524" y="48116"/>
                </a:cubicBezTo>
                <a:cubicBezTo>
                  <a:pt x="733069" y="55405"/>
                  <a:pt x="737792" y="65128"/>
                  <a:pt x="738859" y="75563"/>
                </a:cubicBezTo>
                <a:lnTo>
                  <a:pt x="722190" y="75563"/>
                </a:lnTo>
                <a:cubicBezTo>
                  <a:pt x="721435" y="69307"/>
                  <a:pt x="718612" y="63484"/>
                  <a:pt x="714190" y="59006"/>
                </a:cubicBezTo>
                <a:cubicBezTo>
                  <a:pt x="709567" y="54872"/>
                  <a:pt x="703500" y="52716"/>
                  <a:pt x="697299" y="53005"/>
                </a:cubicBezTo>
                <a:cubicBezTo>
                  <a:pt x="692754" y="52894"/>
                  <a:pt x="688265" y="54005"/>
                  <a:pt x="684298" y="56228"/>
                </a:cubicBezTo>
                <a:cubicBezTo>
                  <a:pt x="680509" y="58339"/>
                  <a:pt x="677297" y="61350"/>
                  <a:pt x="674964" y="65006"/>
                </a:cubicBezTo>
                <a:cubicBezTo>
                  <a:pt x="672308" y="69007"/>
                  <a:pt x="670397" y="73452"/>
                  <a:pt x="669297" y="78119"/>
                </a:cubicBezTo>
                <a:cubicBezTo>
                  <a:pt x="666774" y="88786"/>
                  <a:pt x="666774" y="99898"/>
                  <a:pt x="669297" y="110566"/>
                </a:cubicBezTo>
                <a:cubicBezTo>
                  <a:pt x="670397" y="115200"/>
                  <a:pt x="672308" y="119611"/>
                  <a:pt x="674964" y="123567"/>
                </a:cubicBezTo>
                <a:cubicBezTo>
                  <a:pt x="677297" y="127223"/>
                  <a:pt x="680509" y="130235"/>
                  <a:pt x="684298" y="132346"/>
                </a:cubicBezTo>
                <a:cubicBezTo>
                  <a:pt x="688265" y="134569"/>
                  <a:pt x="692754" y="135680"/>
                  <a:pt x="697299" y="135569"/>
                </a:cubicBezTo>
                <a:cubicBezTo>
                  <a:pt x="703967" y="135869"/>
                  <a:pt x="710445" y="133368"/>
                  <a:pt x="715190" y="128679"/>
                </a:cubicBezTo>
                <a:cubicBezTo>
                  <a:pt x="719779" y="123434"/>
                  <a:pt x="722402" y="116756"/>
                  <a:pt x="722635" y="109788"/>
                </a:cubicBezTo>
                <a:lnTo>
                  <a:pt x="738637" y="109788"/>
                </a:lnTo>
                <a:cubicBezTo>
                  <a:pt x="738192" y="121134"/>
                  <a:pt x="733603" y="131924"/>
                  <a:pt x="725746" y="140125"/>
                </a:cubicBezTo>
                <a:cubicBezTo>
                  <a:pt x="718123" y="147481"/>
                  <a:pt x="707889" y="151481"/>
                  <a:pt x="697299" y="151237"/>
                </a:cubicBezTo>
                <a:close/>
                <a:moveTo>
                  <a:pt x="771973" y="47893"/>
                </a:moveTo>
                <a:lnTo>
                  <a:pt x="771973" y="56894"/>
                </a:lnTo>
                <a:lnTo>
                  <a:pt x="772529" y="56894"/>
                </a:lnTo>
                <a:cubicBezTo>
                  <a:pt x="775784" y="51549"/>
                  <a:pt x="780185" y="46993"/>
                  <a:pt x="785419" y="43560"/>
                </a:cubicBezTo>
                <a:cubicBezTo>
                  <a:pt x="790819" y="40226"/>
                  <a:pt x="797076" y="38570"/>
                  <a:pt x="803420" y="38781"/>
                </a:cubicBezTo>
                <a:cubicBezTo>
                  <a:pt x="812255" y="38226"/>
                  <a:pt x="820900" y="41459"/>
                  <a:pt x="827201" y="47671"/>
                </a:cubicBezTo>
                <a:cubicBezTo>
                  <a:pt x="833335" y="54894"/>
                  <a:pt x="836402" y="64217"/>
                  <a:pt x="835757" y="73674"/>
                </a:cubicBezTo>
                <a:lnTo>
                  <a:pt x="835757" y="148459"/>
                </a:lnTo>
                <a:lnTo>
                  <a:pt x="819311" y="148459"/>
                </a:lnTo>
                <a:lnTo>
                  <a:pt x="819311" y="76341"/>
                </a:lnTo>
                <a:cubicBezTo>
                  <a:pt x="819678" y="70496"/>
                  <a:pt x="817622" y="64751"/>
                  <a:pt x="813644" y="60450"/>
                </a:cubicBezTo>
                <a:cubicBezTo>
                  <a:pt x="809488" y="56528"/>
                  <a:pt x="803909" y="54483"/>
                  <a:pt x="798198" y="54783"/>
                </a:cubicBezTo>
                <a:cubicBezTo>
                  <a:pt x="794653" y="54805"/>
                  <a:pt x="791142" y="55528"/>
                  <a:pt x="787863" y="56894"/>
                </a:cubicBezTo>
                <a:cubicBezTo>
                  <a:pt x="784808" y="58328"/>
                  <a:pt x="782063" y="60328"/>
                  <a:pt x="779752" y="62784"/>
                </a:cubicBezTo>
                <a:cubicBezTo>
                  <a:pt x="777429" y="65506"/>
                  <a:pt x="775618" y="68629"/>
                  <a:pt x="774418" y="72007"/>
                </a:cubicBezTo>
                <a:cubicBezTo>
                  <a:pt x="773129" y="75796"/>
                  <a:pt x="772484" y="79785"/>
                  <a:pt x="772529" y="83786"/>
                </a:cubicBezTo>
                <a:lnTo>
                  <a:pt x="772529" y="149014"/>
                </a:lnTo>
                <a:lnTo>
                  <a:pt x="755860" y="149014"/>
                </a:lnTo>
                <a:lnTo>
                  <a:pt x="755860" y="0"/>
                </a:lnTo>
                <a:lnTo>
                  <a:pt x="772529" y="0"/>
                </a:lnTo>
                <a:lnTo>
                  <a:pt x="772529" y="38893"/>
                </a:lnTo>
                <a:cubicBezTo>
                  <a:pt x="772151" y="41882"/>
                  <a:pt x="771973" y="44882"/>
                  <a:pt x="771973" y="47893"/>
                </a:cubicBezTo>
                <a:close/>
                <a:moveTo>
                  <a:pt x="886206" y="150570"/>
                </a:moveTo>
                <a:cubicBezTo>
                  <a:pt x="881873" y="150670"/>
                  <a:pt x="877550" y="150026"/>
                  <a:pt x="873427" y="148681"/>
                </a:cubicBezTo>
                <a:cubicBezTo>
                  <a:pt x="869560" y="147603"/>
                  <a:pt x="865993" y="145670"/>
                  <a:pt x="862982" y="143014"/>
                </a:cubicBezTo>
                <a:cubicBezTo>
                  <a:pt x="859982" y="140447"/>
                  <a:pt x="857626" y="137213"/>
                  <a:pt x="856092" y="133568"/>
                </a:cubicBezTo>
                <a:cubicBezTo>
                  <a:pt x="852425" y="124323"/>
                  <a:pt x="852425" y="114033"/>
                  <a:pt x="856092" y="104788"/>
                </a:cubicBezTo>
                <a:cubicBezTo>
                  <a:pt x="857992" y="100865"/>
                  <a:pt x="860915" y="97532"/>
                  <a:pt x="864537" y="95120"/>
                </a:cubicBezTo>
                <a:cubicBezTo>
                  <a:pt x="868571" y="92553"/>
                  <a:pt x="873005" y="90675"/>
                  <a:pt x="877650" y="89564"/>
                </a:cubicBezTo>
                <a:cubicBezTo>
                  <a:pt x="883217" y="88164"/>
                  <a:pt x="888851" y="87086"/>
                  <a:pt x="894540" y="86342"/>
                </a:cubicBezTo>
                <a:cubicBezTo>
                  <a:pt x="897796" y="86042"/>
                  <a:pt x="901019" y="85519"/>
                  <a:pt x="904208" y="84786"/>
                </a:cubicBezTo>
                <a:cubicBezTo>
                  <a:pt x="906764" y="84230"/>
                  <a:pt x="909231" y="83330"/>
                  <a:pt x="911542" y="82119"/>
                </a:cubicBezTo>
                <a:cubicBezTo>
                  <a:pt x="913442" y="81097"/>
                  <a:pt x="915054" y="79608"/>
                  <a:pt x="916209" y="77785"/>
                </a:cubicBezTo>
                <a:cubicBezTo>
                  <a:pt x="917320" y="75707"/>
                  <a:pt x="917865" y="73363"/>
                  <a:pt x="917765" y="71007"/>
                </a:cubicBezTo>
                <a:cubicBezTo>
                  <a:pt x="918098" y="65873"/>
                  <a:pt x="916198" y="60850"/>
                  <a:pt x="912542" y="57228"/>
                </a:cubicBezTo>
                <a:cubicBezTo>
                  <a:pt x="908219" y="53739"/>
                  <a:pt x="902753" y="51994"/>
                  <a:pt x="897207" y="52338"/>
                </a:cubicBezTo>
                <a:cubicBezTo>
                  <a:pt x="890984" y="51794"/>
                  <a:pt x="884806" y="53794"/>
                  <a:pt x="880095" y="57894"/>
                </a:cubicBezTo>
                <a:cubicBezTo>
                  <a:pt x="876439" y="62217"/>
                  <a:pt x="874639" y="67806"/>
                  <a:pt x="875094" y="73452"/>
                </a:cubicBezTo>
                <a:lnTo>
                  <a:pt x="858981" y="73452"/>
                </a:lnTo>
                <a:cubicBezTo>
                  <a:pt x="859081" y="68996"/>
                  <a:pt x="859993" y="64584"/>
                  <a:pt x="861648" y="60450"/>
                </a:cubicBezTo>
                <a:cubicBezTo>
                  <a:pt x="863271" y="56261"/>
                  <a:pt x="865771" y="52472"/>
                  <a:pt x="868983" y="49338"/>
                </a:cubicBezTo>
                <a:cubicBezTo>
                  <a:pt x="872449" y="45993"/>
                  <a:pt x="876572" y="43426"/>
                  <a:pt x="881095" y="41782"/>
                </a:cubicBezTo>
                <a:cubicBezTo>
                  <a:pt x="886506" y="39815"/>
                  <a:pt x="892229" y="38870"/>
                  <a:pt x="897985" y="39004"/>
                </a:cubicBezTo>
                <a:cubicBezTo>
                  <a:pt x="902275" y="39004"/>
                  <a:pt x="906564" y="39448"/>
                  <a:pt x="910764" y="40337"/>
                </a:cubicBezTo>
                <a:cubicBezTo>
                  <a:pt x="914509" y="41204"/>
                  <a:pt x="918087" y="42704"/>
                  <a:pt x="921321" y="44782"/>
                </a:cubicBezTo>
                <a:cubicBezTo>
                  <a:pt x="925510" y="47460"/>
                  <a:pt x="928799" y="51327"/>
                  <a:pt x="930766" y="55894"/>
                </a:cubicBezTo>
                <a:cubicBezTo>
                  <a:pt x="933233" y="61561"/>
                  <a:pt x="934411" y="67718"/>
                  <a:pt x="934211" y="73896"/>
                </a:cubicBezTo>
                <a:lnTo>
                  <a:pt x="934211" y="123901"/>
                </a:lnTo>
                <a:cubicBezTo>
                  <a:pt x="933967" y="127212"/>
                  <a:pt x="934656" y="130524"/>
                  <a:pt x="936211" y="133457"/>
                </a:cubicBezTo>
                <a:cubicBezTo>
                  <a:pt x="937545" y="135569"/>
                  <a:pt x="940212" y="136124"/>
                  <a:pt x="944434" y="135013"/>
                </a:cubicBezTo>
                <a:lnTo>
                  <a:pt x="945101" y="135013"/>
                </a:lnTo>
                <a:lnTo>
                  <a:pt x="945101" y="148014"/>
                </a:lnTo>
                <a:lnTo>
                  <a:pt x="941323" y="149125"/>
                </a:lnTo>
                <a:cubicBezTo>
                  <a:pt x="939623" y="149348"/>
                  <a:pt x="937911" y="149348"/>
                  <a:pt x="936211" y="149125"/>
                </a:cubicBezTo>
                <a:cubicBezTo>
                  <a:pt x="932122" y="149292"/>
                  <a:pt x="928144" y="147859"/>
                  <a:pt x="925099" y="145125"/>
                </a:cubicBezTo>
                <a:cubicBezTo>
                  <a:pt x="922076" y="141536"/>
                  <a:pt x="920221" y="137124"/>
                  <a:pt x="919765" y="132457"/>
                </a:cubicBezTo>
                <a:cubicBezTo>
                  <a:pt x="918209" y="134880"/>
                  <a:pt x="916420" y="137158"/>
                  <a:pt x="914431" y="139236"/>
                </a:cubicBezTo>
                <a:cubicBezTo>
                  <a:pt x="912298" y="141358"/>
                  <a:pt x="909953" y="143258"/>
                  <a:pt x="907431" y="144903"/>
                </a:cubicBezTo>
                <a:cubicBezTo>
                  <a:pt x="901497" y="148670"/>
                  <a:pt x="894563" y="150570"/>
                  <a:pt x="887540" y="150348"/>
                </a:cubicBezTo>
                <a:close/>
                <a:moveTo>
                  <a:pt x="890318" y="137013"/>
                </a:moveTo>
                <a:cubicBezTo>
                  <a:pt x="894618" y="137135"/>
                  <a:pt x="898885" y="136224"/>
                  <a:pt x="902763" y="134346"/>
                </a:cubicBezTo>
                <a:cubicBezTo>
                  <a:pt x="909342" y="131101"/>
                  <a:pt x="914376" y="125390"/>
                  <a:pt x="916765" y="118456"/>
                </a:cubicBezTo>
                <a:cubicBezTo>
                  <a:pt x="917865" y="115389"/>
                  <a:pt x="918432" y="112155"/>
                  <a:pt x="918432" y="108899"/>
                </a:cubicBezTo>
                <a:lnTo>
                  <a:pt x="918432" y="91342"/>
                </a:lnTo>
                <a:cubicBezTo>
                  <a:pt x="915543" y="93353"/>
                  <a:pt x="912353" y="94887"/>
                  <a:pt x="908986" y="95898"/>
                </a:cubicBezTo>
                <a:cubicBezTo>
                  <a:pt x="905152" y="97120"/>
                  <a:pt x="901263" y="98121"/>
                  <a:pt x="897319" y="98898"/>
                </a:cubicBezTo>
                <a:lnTo>
                  <a:pt x="886206" y="101454"/>
                </a:lnTo>
                <a:cubicBezTo>
                  <a:pt x="883273" y="102143"/>
                  <a:pt x="880495" y="103354"/>
                  <a:pt x="877983" y="105010"/>
                </a:cubicBezTo>
                <a:cubicBezTo>
                  <a:pt x="875772" y="106488"/>
                  <a:pt x="873938" y="108466"/>
                  <a:pt x="872649" y="110788"/>
                </a:cubicBezTo>
                <a:cubicBezTo>
                  <a:pt x="871316" y="113633"/>
                  <a:pt x="870661" y="116756"/>
                  <a:pt x="870761" y="119900"/>
                </a:cubicBezTo>
                <a:cubicBezTo>
                  <a:pt x="870649" y="122812"/>
                  <a:pt x="871216" y="125701"/>
                  <a:pt x="872427" y="128346"/>
                </a:cubicBezTo>
                <a:cubicBezTo>
                  <a:pt x="873416" y="130446"/>
                  <a:pt x="874905" y="132279"/>
                  <a:pt x="876761" y="133680"/>
                </a:cubicBezTo>
                <a:cubicBezTo>
                  <a:pt x="878572" y="135013"/>
                  <a:pt x="880661" y="135924"/>
                  <a:pt x="882873" y="136346"/>
                </a:cubicBezTo>
                <a:cubicBezTo>
                  <a:pt x="885406" y="136791"/>
                  <a:pt x="887973" y="137013"/>
                  <a:pt x="890540" y="137013"/>
                </a:cubicBezTo>
                <a:close/>
                <a:moveTo>
                  <a:pt x="975104" y="56450"/>
                </a:moveTo>
                <a:cubicBezTo>
                  <a:pt x="978282" y="51272"/>
                  <a:pt x="982571" y="46871"/>
                  <a:pt x="987661" y="43560"/>
                </a:cubicBezTo>
                <a:cubicBezTo>
                  <a:pt x="993017" y="40215"/>
                  <a:pt x="999239" y="38559"/>
                  <a:pt x="1005551" y="38781"/>
                </a:cubicBezTo>
                <a:cubicBezTo>
                  <a:pt x="1014385" y="38226"/>
                  <a:pt x="1023031" y="41459"/>
                  <a:pt x="1029331" y="47671"/>
                </a:cubicBezTo>
                <a:cubicBezTo>
                  <a:pt x="1035532" y="54861"/>
                  <a:pt x="1038654" y="64206"/>
                  <a:pt x="1037999" y="73674"/>
                </a:cubicBezTo>
                <a:lnTo>
                  <a:pt x="1037999" y="148459"/>
                </a:lnTo>
                <a:lnTo>
                  <a:pt x="1021553" y="148459"/>
                </a:lnTo>
                <a:lnTo>
                  <a:pt x="1021553" y="76341"/>
                </a:lnTo>
                <a:cubicBezTo>
                  <a:pt x="1022653" y="65540"/>
                  <a:pt x="1014796" y="55894"/>
                  <a:pt x="1003996" y="54783"/>
                </a:cubicBezTo>
                <a:lnTo>
                  <a:pt x="1000328" y="54783"/>
                </a:lnTo>
                <a:cubicBezTo>
                  <a:pt x="993328" y="54727"/>
                  <a:pt x="986627" y="57628"/>
                  <a:pt x="981882" y="62784"/>
                </a:cubicBezTo>
                <a:cubicBezTo>
                  <a:pt x="979549" y="65484"/>
                  <a:pt x="977782" y="68618"/>
                  <a:pt x="976660" y="72007"/>
                </a:cubicBezTo>
                <a:cubicBezTo>
                  <a:pt x="975326" y="75785"/>
                  <a:pt x="974682" y="79774"/>
                  <a:pt x="974770" y="83786"/>
                </a:cubicBezTo>
                <a:lnTo>
                  <a:pt x="974770" y="149014"/>
                </a:lnTo>
                <a:lnTo>
                  <a:pt x="958102" y="149014"/>
                </a:lnTo>
                <a:lnTo>
                  <a:pt x="958102" y="41893"/>
                </a:lnTo>
                <a:lnTo>
                  <a:pt x="975104" y="41893"/>
                </a:lnTo>
                <a:close/>
                <a:moveTo>
                  <a:pt x="1101338" y="185907"/>
                </a:moveTo>
                <a:cubicBezTo>
                  <a:pt x="1090926" y="186585"/>
                  <a:pt x="1080581" y="183807"/>
                  <a:pt x="1071891" y="178017"/>
                </a:cubicBezTo>
                <a:cubicBezTo>
                  <a:pt x="1064857" y="172717"/>
                  <a:pt x="1060512" y="164582"/>
                  <a:pt x="1060001" y="155793"/>
                </a:cubicBezTo>
                <a:lnTo>
                  <a:pt x="1075114" y="155793"/>
                </a:lnTo>
                <a:cubicBezTo>
                  <a:pt x="1075558" y="160893"/>
                  <a:pt x="1078514" y="165438"/>
                  <a:pt x="1083003" y="167905"/>
                </a:cubicBezTo>
                <a:cubicBezTo>
                  <a:pt x="1088459" y="170561"/>
                  <a:pt x="1094493" y="171816"/>
                  <a:pt x="1100560" y="171572"/>
                </a:cubicBezTo>
                <a:cubicBezTo>
                  <a:pt x="1107750" y="172039"/>
                  <a:pt x="1114851" y="169683"/>
                  <a:pt x="1120340" y="165016"/>
                </a:cubicBezTo>
                <a:cubicBezTo>
                  <a:pt x="1125430" y="159571"/>
                  <a:pt x="1127941" y="152203"/>
                  <a:pt x="1127230" y="144792"/>
                </a:cubicBezTo>
                <a:lnTo>
                  <a:pt x="1127230" y="126457"/>
                </a:lnTo>
                <a:cubicBezTo>
                  <a:pt x="1124274" y="131424"/>
                  <a:pt x="1120296" y="135702"/>
                  <a:pt x="1115562" y="139013"/>
                </a:cubicBezTo>
                <a:cubicBezTo>
                  <a:pt x="1110484" y="142214"/>
                  <a:pt x="1104561" y="143803"/>
                  <a:pt x="1098560" y="143569"/>
                </a:cubicBezTo>
                <a:cubicBezTo>
                  <a:pt x="1086670" y="143769"/>
                  <a:pt x="1075425" y="138224"/>
                  <a:pt x="1068335" y="128679"/>
                </a:cubicBezTo>
                <a:cubicBezTo>
                  <a:pt x="1064412" y="123768"/>
                  <a:pt x="1061468" y="118145"/>
                  <a:pt x="1059668" y="112122"/>
                </a:cubicBezTo>
                <a:cubicBezTo>
                  <a:pt x="1057478" y="105221"/>
                  <a:pt x="1056434" y="98021"/>
                  <a:pt x="1056556" y="90787"/>
                </a:cubicBezTo>
                <a:cubicBezTo>
                  <a:pt x="1056401" y="83252"/>
                  <a:pt x="1057490" y="75741"/>
                  <a:pt x="1059779" y="68562"/>
                </a:cubicBezTo>
                <a:cubicBezTo>
                  <a:pt x="1061623" y="62573"/>
                  <a:pt x="1064602" y="56983"/>
                  <a:pt x="1068557" y="52116"/>
                </a:cubicBezTo>
                <a:cubicBezTo>
                  <a:pt x="1072191" y="47805"/>
                  <a:pt x="1076691" y="44315"/>
                  <a:pt x="1081781" y="41893"/>
                </a:cubicBezTo>
                <a:cubicBezTo>
                  <a:pt x="1086715" y="39459"/>
                  <a:pt x="1092171" y="38237"/>
                  <a:pt x="1097671" y="38337"/>
                </a:cubicBezTo>
                <a:cubicBezTo>
                  <a:pt x="1103761" y="38126"/>
                  <a:pt x="1109795" y="39582"/>
                  <a:pt x="1115117" y="42560"/>
                </a:cubicBezTo>
                <a:cubicBezTo>
                  <a:pt x="1120062" y="45615"/>
                  <a:pt x="1124118" y="49905"/>
                  <a:pt x="1126896" y="55005"/>
                </a:cubicBezTo>
                <a:lnTo>
                  <a:pt x="1126896" y="40893"/>
                </a:lnTo>
                <a:lnTo>
                  <a:pt x="1143453" y="40893"/>
                </a:lnTo>
                <a:lnTo>
                  <a:pt x="1143453" y="143569"/>
                </a:lnTo>
                <a:cubicBezTo>
                  <a:pt x="1143587" y="149937"/>
                  <a:pt x="1142531" y="156259"/>
                  <a:pt x="1140342" y="162238"/>
                </a:cubicBezTo>
                <a:cubicBezTo>
                  <a:pt x="1138508" y="167161"/>
                  <a:pt x="1135575" y="171605"/>
                  <a:pt x="1131786" y="175239"/>
                </a:cubicBezTo>
                <a:cubicBezTo>
                  <a:pt x="1127885" y="178828"/>
                  <a:pt x="1123207" y="181451"/>
                  <a:pt x="1118118" y="182906"/>
                </a:cubicBezTo>
                <a:cubicBezTo>
                  <a:pt x="1112706" y="184729"/>
                  <a:pt x="1107050" y="185740"/>
                  <a:pt x="1101338" y="185907"/>
                </a:cubicBezTo>
                <a:close/>
                <a:moveTo>
                  <a:pt x="1100671" y="129012"/>
                </a:moveTo>
                <a:cubicBezTo>
                  <a:pt x="1105250" y="129124"/>
                  <a:pt x="1109783" y="128123"/>
                  <a:pt x="1113895" y="126123"/>
                </a:cubicBezTo>
                <a:cubicBezTo>
                  <a:pt x="1117429" y="124256"/>
                  <a:pt x="1120418" y="121489"/>
                  <a:pt x="1122562" y="118122"/>
                </a:cubicBezTo>
                <a:cubicBezTo>
                  <a:pt x="1124907" y="114467"/>
                  <a:pt x="1126530" y="110388"/>
                  <a:pt x="1127341" y="106121"/>
                </a:cubicBezTo>
                <a:cubicBezTo>
                  <a:pt x="1128319" y="101110"/>
                  <a:pt x="1128808" y="96009"/>
                  <a:pt x="1128785" y="90898"/>
                </a:cubicBezTo>
                <a:cubicBezTo>
                  <a:pt x="1129274" y="81552"/>
                  <a:pt x="1126863" y="72274"/>
                  <a:pt x="1121896" y="64339"/>
                </a:cubicBezTo>
                <a:cubicBezTo>
                  <a:pt x="1116873" y="57661"/>
                  <a:pt x="1108783" y="54016"/>
                  <a:pt x="1100449" y="54672"/>
                </a:cubicBezTo>
                <a:cubicBezTo>
                  <a:pt x="1092482" y="54227"/>
                  <a:pt x="1084892" y="58083"/>
                  <a:pt x="1080558" y="64784"/>
                </a:cubicBezTo>
                <a:cubicBezTo>
                  <a:pt x="1075858" y="73029"/>
                  <a:pt x="1073591" y="82419"/>
                  <a:pt x="1074002" y="91898"/>
                </a:cubicBezTo>
                <a:cubicBezTo>
                  <a:pt x="1073424" y="101421"/>
                  <a:pt x="1075791" y="110888"/>
                  <a:pt x="1080781" y="119011"/>
                </a:cubicBezTo>
                <a:cubicBezTo>
                  <a:pt x="1085148" y="125668"/>
                  <a:pt x="1092726" y="129479"/>
                  <a:pt x="1100671" y="129012"/>
                </a:cubicBezTo>
                <a:close/>
                <a:moveTo>
                  <a:pt x="1209015" y="151237"/>
                </a:moveTo>
                <a:cubicBezTo>
                  <a:pt x="1195525" y="151592"/>
                  <a:pt x="1182691" y="145481"/>
                  <a:pt x="1174456" y="134791"/>
                </a:cubicBezTo>
                <a:cubicBezTo>
                  <a:pt x="1170301" y="129446"/>
                  <a:pt x="1167178" y="123379"/>
                  <a:pt x="1165233" y="116900"/>
                </a:cubicBezTo>
                <a:cubicBezTo>
                  <a:pt x="1163089" y="109688"/>
                  <a:pt x="1162044" y="102199"/>
                  <a:pt x="1162122" y="94676"/>
                </a:cubicBezTo>
                <a:cubicBezTo>
                  <a:pt x="1162011" y="87131"/>
                  <a:pt x="1163133" y="79630"/>
                  <a:pt x="1165456" y="72451"/>
                </a:cubicBezTo>
                <a:cubicBezTo>
                  <a:pt x="1167445" y="65984"/>
                  <a:pt x="1170567" y="59928"/>
                  <a:pt x="1174679" y="54561"/>
                </a:cubicBezTo>
                <a:cubicBezTo>
                  <a:pt x="1178590" y="49505"/>
                  <a:pt x="1183557" y="45371"/>
                  <a:pt x="1189236" y="42448"/>
                </a:cubicBezTo>
                <a:cubicBezTo>
                  <a:pt x="1195103" y="39526"/>
                  <a:pt x="1201570" y="38037"/>
                  <a:pt x="1208126" y="38115"/>
                </a:cubicBezTo>
                <a:cubicBezTo>
                  <a:pt x="1214916" y="38081"/>
                  <a:pt x="1221606" y="39759"/>
                  <a:pt x="1227573" y="43004"/>
                </a:cubicBezTo>
                <a:cubicBezTo>
                  <a:pt x="1233040" y="46015"/>
                  <a:pt x="1237807" y="50138"/>
                  <a:pt x="1241574" y="55116"/>
                </a:cubicBezTo>
                <a:cubicBezTo>
                  <a:pt x="1245686" y="60928"/>
                  <a:pt x="1248697" y="67440"/>
                  <a:pt x="1250464" y="74341"/>
                </a:cubicBezTo>
                <a:cubicBezTo>
                  <a:pt x="1252475" y="82486"/>
                  <a:pt x="1253453" y="90842"/>
                  <a:pt x="1253353" y="99232"/>
                </a:cubicBezTo>
                <a:lnTo>
                  <a:pt x="1179568" y="99232"/>
                </a:lnTo>
                <a:cubicBezTo>
                  <a:pt x="1179901" y="104166"/>
                  <a:pt x="1180801" y="109055"/>
                  <a:pt x="1182235" y="113789"/>
                </a:cubicBezTo>
                <a:cubicBezTo>
                  <a:pt x="1183569" y="118000"/>
                  <a:pt x="1185546" y="121978"/>
                  <a:pt x="1188125" y="125568"/>
                </a:cubicBezTo>
                <a:cubicBezTo>
                  <a:pt x="1190580" y="128812"/>
                  <a:pt x="1193725" y="131479"/>
                  <a:pt x="1197348" y="133346"/>
                </a:cubicBezTo>
                <a:cubicBezTo>
                  <a:pt x="1201170" y="135268"/>
                  <a:pt x="1205404" y="136224"/>
                  <a:pt x="1209682" y="136124"/>
                </a:cubicBezTo>
                <a:cubicBezTo>
                  <a:pt x="1215583" y="136358"/>
                  <a:pt x="1221406" y="134635"/>
                  <a:pt x="1226239" y="131235"/>
                </a:cubicBezTo>
                <a:cubicBezTo>
                  <a:pt x="1230662" y="127901"/>
                  <a:pt x="1233795" y="123156"/>
                  <a:pt x="1235129" y="117789"/>
                </a:cubicBezTo>
                <a:lnTo>
                  <a:pt x="1251353" y="117789"/>
                </a:lnTo>
                <a:cubicBezTo>
                  <a:pt x="1249475" y="127234"/>
                  <a:pt x="1244463" y="135769"/>
                  <a:pt x="1237129" y="142014"/>
                </a:cubicBezTo>
                <a:cubicBezTo>
                  <a:pt x="1229217" y="148459"/>
                  <a:pt x="1219205" y="151748"/>
                  <a:pt x="1209015" y="151237"/>
                </a:cubicBezTo>
                <a:close/>
                <a:moveTo>
                  <a:pt x="1208126" y="53005"/>
                </a:moveTo>
                <a:cubicBezTo>
                  <a:pt x="1204281" y="52972"/>
                  <a:pt x="1200481" y="53805"/>
                  <a:pt x="1197014" y="55450"/>
                </a:cubicBezTo>
                <a:cubicBezTo>
                  <a:pt x="1193703" y="57105"/>
                  <a:pt x="1190780" y="59450"/>
                  <a:pt x="1188458" y="62339"/>
                </a:cubicBezTo>
                <a:cubicBezTo>
                  <a:pt x="1185935" y="65406"/>
                  <a:pt x="1183968" y="68907"/>
                  <a:pt x="1182679" y="72674"/>
                </a:cubicBezTo>
                <a:cubicBezTo>
                  <a:pt x="1181157" y="76941"/>
                  <a:pt x="1180179" y="81386"/>
                  <a:pt x="1179790" y="85897"/>
                </a:cubicBezTo>
                <a:lnTo>
                  <a:pt x="1235351" y="85897"/>
                </a:lnTo>
                <a:cubicBezTo>
                  <a:pt x="1235351" y="77230"/>
                  <a:pt x="1232673" y="68762"/>
                  <a:pt x="1227684" y="61672"/>
                </a:cubicBezTo>
                <a:cubicBezTo>
                  <a:pt x="1223005" y="55916"/>
                  <a:pt x="1215871" y="52738"/>
                  <a:pt x="1208460" y="53116"/>
                </a:cubicBezTo>
                <a:close/>
                <a:moveTo>
                  <a:pt x="1317915" y="0"/>
                </a:moveTo>
                <a:lnTo>
                  <a:pt x="1335361" y="0"/>
                </a:lnTo>
                <a:lnTo>
                  <a:pt x="1335361" y="21558"/>
                </a:lnTo>
                <a:lnTo>
                  <a:pt x="1317915" y="21558"/>
                </a:lnTo>
                <a:close/>
                <a:moveTo>
                  <a:pt x="1317915" y="41337"/>
                </a:moveTo>
                <a:lnTo>
                  <a:pt x="1334583" y="41337"/>
                </a:lnTo>
                <a:lnTo>
                  <a:pt x="1334583" y="148459"/>
                </a:lnTo>
                <a:lnTo>
                  <a:pt x="1317915" y="148459"/>
                </a:lnTo>
                <a:close/>
                <a:moveTo>
                  <a:pt x="1374365" y="56450"/>
                </a:moveTo>
                <a:lnTo>
                  <a:pt x="1375143" y="56450"/>
                </a:lnTo>
                <a:cubicBezTo>
                  <a:pt x="1378321" y="51272"/>
                  <a:pt x="1382610" y="46871"/>
                  <a:pt x="1387699" y="43560"/>
                </a:cubicBezTo>
                <a:cubicBezTo>
                  <a:pt x="1393055" y="40215"/>
                  <a:pt x="1399278" y="38559"/>
                  <a:pt x="1405590" y="38781"/>
                </a:cubicBezTo>
                <a:cubicBezTo>
                  <a:pt x="1414424" y="38226"/>
                  <a:pt x="1423069" y="41459"/>
                  <a:pt x="1429370" y="47671"/>
                </a:cubicBezTo>
                <a:cubicBezTo>
                  <a:pt x="1435570" y="54861"/>
                  <a:pt x="1438693" y="64206"/>
                  <a:pt x="1438038" y="73674"/>
                </a:cubicBezTo>
                <a:lnTo>
                  <a:pt x="1438038" y="148459"/>
                </a:lnTo>
                <a:lnTo>
                  <a:pt x="1421480" y="148459"/>
                </a:lnTo>
                <a:lnTo>
                  <a:pt x="1421480" y="76341"/>
                </a:lnTo>
                <a:cubicBezTo>
                  <a:pt x="1422714" y="65673"/>
                  <a:pt x="1415068" y="56017"/>
                  <a:pt x="1404401" y="54783"/>
                </a:cubicBezTo>
                <a:cubicBezTo>
                  <a:pt x="1404390" y="54783"/>
                  <a:pt x="1404379" y="54783"/>
                  <a:pt x="1404368" y="54783"/>
                </a:cubicBezTo>
                <a:lnTo>
                  <a:pt x="1400367" y="54783"/>
                </a:lnTo>
                <a:cubicBezTo>
                  <a:pt x="1393367" y="54727"/>
                  <a:pt x="1386666" y="57628"/>
                  <a:pt x="1381921" y="62784"/>
                </a:cubicBezTo>
                <a:cubicBezTo>
                  <a:pt x="1379587" y="65484"/>
                  <a:pt x="1377821" y="68618"/>
                  <a:pt x="1376698" y="72007"/>
                </a:cubicBezTo>
                <a:cubicBezTo>
                  <a:pt x="1375365" y="75785"/>
                  <a:pt x="1374720" y="79774"/>
                  <a:pt x="1374809" y="83786"/>
                </a:cubicBezTo>
                <a:lnTo>
                  <a:pt x="1374809" y="149014"/>
                </a:lnTo>
                <a:lnTo>
                  <a:pt x="1358141" y="149014"/>
                </a:lnTo>
                <a:lnTo>
                  <a:pt x="1358141" y="41893"/>
                </a:lnTo>
                <a:lnTo>
                  <a:pt x="1374587" y="41893"/>
                </a:lnTo>
                <a:close/>
                <a:moveTo>
                  <a:pt x="104464" y="366813"/>
                </a:moveTo>
                <a:cubicBezTo>
                  <a:pt x="100019" y="374247"/>
                  <a:pt x="93696" y="380381"/>
                  <a:pt x="86129" y="384593"/>
                </a:cubicBezTo>
                <a:cubicBezTo>
                  <a:pt x="78928" y="388604"/>
                  <a:pt x="70816" y="390682"/>
                  <a:pt x="62571" y="390593"/>
                </a:cubicBezTo>
                <a:cubicBezTo>
                  <a:pt x="53759" y="390749"/>
                  <a:pt x="45036" y="388804"/>
                  <a:pt x="37124" y="384926"/>
                </a:cubicBezTo>
                <a:cubicBezTo>
                  <a:pt x="29490" y="381070"/>
                  <a:pt x="22756" y="375658"/>
                  <a:pt x="17345" y="369036"/>
                </a:cubicBezTo>
                <a:cubicBezTo>
                  <a:pt x="11588" y="361824"/>
                  <a:pt x="7221" y="353612"/>
                  <a:pt x="4454" y="344811"/>
                </a:cubicBezTo>
                <a:cubicBezTo>
                  <a:pt x="1365" y="334777"/>
                  <a:pt x="-135" y="324309"/>
                  <a:pt x="10" y="313808"/>
                </a:cubicBezTo>
                <a:cubicBezTo>
                  <a:pt x="-113" y="303240"/>
                  <a:pt x="1354" y="292717"/>
                  <a:pt x="4343" y="282583"/>
                </a:cubicBezTo>
                <a:cubicBezTo>
                  <a:pt x="6910" y="273582"/>
                  <a:pt x="11211" y="265159"/>
                  <a:pt x="17011" y="257803"/>
                </a:cubicBezTo>
                <a:cubicBezTo>
                  <a:pt x="22301" y="251035"/>
                  <a:pt x="29068" y="245557"/>
                  <a:pt x="36791" y="241801"/>
                </a:cubicBezTo>
                <a:cubicBezTo>
                  <a:pt x="52026" y="234956"/>
                  <a:pt x="69283" y="234089"/>
                  <a:pt x="85129" y="239356"/>
                </a:cubicBezTo>
                <a:cubicBezTo>
                  <a:pt x="91074" y="241468"/>
                  <a:pt x="96541" y="244712"/>
                  <a:pt x="101242" y="248913"/>
                </a:cubicBezTo>
                <a:cubicBezTo>
                  <a:pt x="105820" y="253024"/>
                  <a:pt x="109598" y="257969"/>
                  <a:pt x="112354" y="263470"/>
                </a:cubicBezTo>
                <a:cubicBezTo>
                  <a:pt x="115254" y="269348"/>
                  <a:pt x="117343" y="275593"/>
                  <a:pt x="118577" y="282027"/>
                </a:cubicBezTo>
                <a:lnTo>
                  <a:pt x="99575" y="282027"/>
                </a:lnTo>
                <a:cubicBezTo>
                  <a:pt x="97852" y="274182"/>
                  <a:pt x="93785" y="267059"/>
                  <a:pt x="87907" y="261581"/>
                </a:cubicBezTo>
                <a:cubicBezTo>
                  <a:pt x="81273" y="255858"/>
                  <a:pt x="72650" y="252991"/>
                  <a:pt x="63905" y="253580"/>
                </a:cubicBezTo>
                <a:cubicBezTo>
                  <a:pt x="56904" y="253480"/>
                  <a:pt x="49970" y="255047"/>
                  <a:pt x="43680" y="258136"/>
                </a:cubicBezTo>
                <a:cubicBezTo>
                  <a:pt x="38047" y="261192"/>
                  <a:pt x="33213" y="265526"/>
                  <a:pt x="29568" y="270804"/>
                </a:cubicBezTo>
                <a:cubicBezTo>
                  <a:pt x="25690" y="276615"/>
                  <a:pt x="22901" y="283094"/>
                  <a:pt x="21345" y="289917"/>
                </a:cubicBezTo>
                <a:cubicBezTo>
                  <a:pt x="19567" y="297751"/>
                  <a:pt x="18678" y="305774"/>
                  <a:pt x="18678" y="313808"/>
                </a:cubicBezTo>
                <a:cubicBezTo>
                  <a:pt x="18578" y="321920"/>
                  <a:pt x="19667" y="330010"/>
                  <a:pt x="21901" y="337810"/>
                </a:cubicBezTo>
                <a:cubicBezTo>
                  <a:pt x="23912" y="344511"/>
                  <a:pt x="27023" y="350812"/>
                  <a:pt x="31124" y="356479"/>
                </a:cubicBezTo>
                <a:cubicBezTo>
                  <a:pt x="34913" y="361479"/>
                  <a:pt x="39780" y="365580"/>
                  <a:pt x="45347" y="368480"/>
                </a:cubicBezTo>
                <a:cubicBezTo>
                  <a:pt x="50992" y="371736"/>
                  <a:pt x="57393" y="373458"/>
                  <a:pt x="63905" y="373481"/>
                </a:cubicBezTo>
                <a:cubicBezTo>
                  <a:pt x="69827" y="373614"/>
                  <a:pt x="75717" y="372447"/>
                  <a:pt x="81128" y="370036"/>
                </a:cubicBezTo>
                <a:cubicBezTo>
                  <a:pt x="85918" y="367835"/>
                  <a:pt x="90130" y="364569"/>
                  <a:pt x="93463" y="360479"/>
                </a:cubicBezTo>
                <a:cubicBezTo>
                  <a:pt x="96686" y="356357"/>
                  <a:pt x="99130" y="351690"/>
                  <a:pt x="100686" y="346700"/>
                </a:cubicBezTo>
                <a:cubicBezTo>
                  <a:pt x="102275" y="341288"/>
                  <a:pt x="103097" y="335677"/>
                  <a:pt x="103131" y="330032"/>
                </a:cubicBezTo>
                <a:lnTo>
                  <a:pt x="103131" y="326809"/>
                </a:lnTo>
                <a:lnTo>
                  <a:pt x="63905" y="326809"/>
                </a:lnTo>
                <a:lnTo>
                  <a:pt x="63905" y="309697"/>
                </a:lnTo>
                <a:lnTo>
                  <a:pt x="120688" y="309697"/>
                </a:lnTo>
                <a:lnTo>
                  <a:pt x="120688" y="388260"/>
                </a:lnTo>
                <a:lnTo>
                  <a:pt x="109576" y="388260"/>
                </a:lnTo>
                <a:close/>
                <a:moveTo>
                  <a:pt x="159247" y="299918"/>
                </a:moveTo>
                <a:lnTo>
                  <a:pt x="159803" y="299918"/>
                </a:lnTo>
                <a:cubicBezTo>
                  <a:pt x="162325" y="294140"/>
                  <a:pt x="166126" y="289006"/>
                  <a:pt x="170915" y="284916"/>
                </a:cubicBezTo>
                <a:cubicBezTo>
                  <a:pt x="175726" y="281138"/>
                  <a:pt x="181694" y="279138"/>
                  <a:pt x="187805" y="279249"/>
                </a:cubicBezTo>
                <a:lnTo>
                  <a:pt x="191028" y="279249"/>
                </a:lnTo>
                <a:cubicBezTo>
                  <a:pt x="191995" y="279460"/>
                  <a:pt x="192928" y="279805"/>
                  <a:pt x="193806" y="280249"/>
                </a:cubicBezTo>
                <a:lnTo>
                  <a:pt x="193806" y="297806"/>
                </a:lnTo>
                <a:cubicBezTo>
                  <a:pt x="192773" y="297395"/>
                  <a:pt x="191684" y="297095"/>
                  <a:pt x="190583" y="296918"/>
                </a:cubicBezTo>
                <a:lnTo>
                  <a:pt x="186917" y="296918"/>
                </a:lnTo>
                <a:cubicBezTo>
                  <a:pt x="183272" y="296873"/>
                  <a:pt x="179671" y="297629"/>
                  <a:pt x="176360" y="299140"/>
                </a:cubicBezTo>
                <a:cubicBezTo>
                  <a:pt x="173038" y="300696"/>
                  <a:pt x="170059" y="302885"/>
                  <a:pt x="167581" y="305585"/>
                </a:cubicBezTo>
                <a:cubicBezTo>
                  <a:pt x="165037" y="308641"/>
                  <a:pt x="163003" y="312097"/>
                  <a:pt x="161581" y="315808"/>
                </a:cubicBezTo>
                <a:cubicBezTo>
                  <a:pt x="160059" y="320164"/>
                  <a:pt x="159314" y="324753"/>
                  <a:pt x="159358" y="329365"/>
                </a:cubicBezTo>
                <a:lnTo>
                  <a:pt x="159358" y="387482"/>
                </a:lnTo>
                <a:lnTo>
                  <a:pt x="142690" y="387482"/>
                </a:lnTo>
                <a:lnTo>
                  <a:pt x="142690" y="280360"/>
                </a:lnTo>
                <a:lnTo>
                  <a:pt x="159136" y="280360"/>
                </a:lnTo>
                <a:close/>
                <a:moveTo>
                  <a:pt x="249034" y="390704"/>
                </a:moveTo>
                <a:cubicBezTo>
                  <a:pt x="242255" y="390793"/>
                  <a:pt x="235554" y="389271"/>
                  <a:pt x="229476" y="386259"/>
                </a:cubicBezTo>
                <a:cubicBezTo>
                  <a:pt x="223742" y="383370"/>
                  <a:pt x="218697" y="379281"/>
                  <a:pt x="214697" y="374258"/>
                </a:cubicBezTo>
                <a:cubicBezTo>
                  <a:pt x="210452" y="368902"/>
                  <a:pt x="207252" y="362791"/>
                  <a:pt x="205252" y="356257"/>
                </a:cubicBezTo>
                <a:cubicBezTo>
                  <a:pt x="200807" y="342000"/>
                  <a:pt x="200807" y="326732"/>
                  <a:pt x="205252" y="312475"/>
                </a:cubicBezTo>
                <a:cubicBezTo>
                  <a:pt x="207252" y="305941"/>
                  <a:pt x="210452" y="299829"/>
                  <a:pt x="214697" y="294473"/>
                </a:cubicBezTo>
                <a:cubicBezTo>
                  <a:pt x="218664" y="289383"/>
                  <a:pt x="223709" y="285250"/>
                  <a:pt x="229476" y="282360"/>
                </a:cubicBezTo>
                <a:cubicBezTo>
                  <a:pt x="241877" y="276593"/>
                  <a:pt x="256190" y="276593"/>
                  <a:pt x="268591" y="282360"/>
                </a:cubicBezTo>
                <a:cubicBezTo>
                  <a:pt x="274258" y="285350"/>
                  <a:pt x="279248" y="289472"/>
                  <a:pt x="283259" y="294473"/>
                </a:cubicBezTo>
                <a:cubicBezTo>
                  <a:pt x="287504" y="299807"/>
                  <a:pt x="290682" y="305929"/>
                  <a:pt x="292593" y="312475"/>
                </a:cubicBezTo>
                <a:cubicBezTo>
                  <a:pt x="296927" y="326743"/>
                  <a:pt x="296927" y="341989"/>
                  <a:pt x="292593" y="356257"/>
                </a:cubicBezTo>
                <a:cubicBezTo>
                  <a:pt x="290682" y="362802"/>
                  <a:pt x="287504" y="368924"/>
                  <a:pt x="283259" y="374258"/>
                </a:cubicBezTo>
                <a:cubicBezTo>
                  <a:pt x="279281" y="379259"/>
                  <a:pt x="274281" y="383348"/>
                  <a:pt x="268591" y="386259"/>
                </a:cubicBezTo>
                <a:cubicBezTo>
                  <a:pt x="262535" y="389326"/>
                  <a:pt x="255823" y="390849"/>
                  <a:pt x="249034" y="390704"/>
                </a:cubicBezTo>
                <a:close/>
                <a:moveTo>
                  <a:pt x="249034" y="375592"/>
                </a:moveTo>
                <a:cubicBezTo>
                  <a:pt x="253545" y="375714"/>
                  <a:pt x="258001" y="374603"/>
                  <a:pt x="261924" y="372369"/>
                </a:cubicBezTo>
                <a:cubicBezTo>
                  <a:pt x="265702" y="370202"/>
                  <a:pt x="268935" y="367202"/>
                  <a:pt x="271369" y="363591"/>
                </a:cubicBezTo>
                <a:cubicBezTo>
                  <a:pt x="274025" y="359590"/>
                  <a:pt x="275936" y="355145"/>
                  <a:pt x="277036" y="350478"/>
                </a:cubicBezTo>
                <a:cubicBezTo>
                  <a:pt x="279592" y="339855"/>
                  <a:pt x="279592" y="328765"/>
                  <a:pt x="277036" y="318142"/>
                </a:cubicBezTo>
                <a:cubicBezTo>
                  <a:pt x="275936" y="313397"/>
                  <a:pt x="274025" y="308885"/>
                  <a:pt x="271369" y="304807"/>
                </a:cubicBezTo>
                <a:cubicBezTo>
                  <a:pt x="268958" y="301173"/>
                  <a:pt x="265724" y="298162"/>
                  <a:pt x="261924" y="296029"/>
                </a:cubicBezTo>
                <a:cubicBezTo>
                  <a:pt x="258001" y="293795"/>
                  <a:pt x="253545" y="292684"/>
                  <a:pt x="249034" y="292806"/>
                </a:cubicBezTo>
                <a:cubicBezTo>
                  <a:pt x="244489" y="292695"/>
                  <a:pt x="240000" y="293806"/>
                  <a:pt x="236032" y="296029"/>
                </a:cubicBezTo>
                <a:cubicBezTo>
                  <a:pt x="232232" y="298162"/>
                  <a:pt x="228998" y="301173"/>
                  <a:pt x="226587" y="304807"/>
                </a:cubicBezTo>
                <a:cubicBezTo>
                  <a:pt x="223976" y="308908"/>
                  <a:pt x="222064" y="313419"/>
                  <a:pt x="220920" y="318142"/>
                </a:cubicBezTo>
                <a:cubicBezTo>
                  <a:pt x="218364" y="328765"/>
                  <a:pt x="218364" y="339855"/>
                  <a:pt x="220920" y="350478"/>
                </a:cubicBezTo>
                <a:cubicBezTo>
                  <a:pt x="222020" y="355145"/>
                  <a:pt x="223931" y="359590"/>
                  <a:pt x="226587" y="363591"/>
                </a:cubicBezTo>
                <a:cubicBezTo>
                  <a:pt x="229021" y="367202"/>
                  <a:pt x="232254" y="370202"/>
                  <a:pt x="236032" y="372369"/>
                </a:cubicBezTo>
                <a:cubicBezTo>
                  <a:pt x="239955" y="374603"/>
                  <a:pt x="244411" y="375714"/>
                  <a:pt x="248922" y="375592"/>
                </a:cubicBezTo>
                <a:close/>
                <a:moveTo>
                  <a:pt x="350488" y="390927"/>
                </a:moveTo>
                <a:cubicBezTo>
                  <a:pt x="339309" y="391727"/>
                  <a:pt x="328230" y="388282"/>
                  <a:pt x="319485" y="381259"/>
                </a:cubicBezTo>
                <a:cubicBezTo>
                  <a:pt x="312051" y="374636"/>
                  <a:pt x="307706" y="365213"/>
                  <a:pt x="307484" y="355257"/>
                </a:cubicBezTo>
                <a:lnTo>
                  <a:pt x="324263" y="355257"/>
                </a:lnTo>
                <a:cubicBezTo>
                  <a:pt x="324619" y="358657"/>
                  <a:pt x="325686" y="361946"/>
                  <a:pt x="327374" y="364924"/>
                </a:cubicBezTo>
                <a:cubicBezTo>
                  <a:pt x="328741" y="367513"/>
                  <a:pt x="330730" y="369724"/>
                  <a:pt x="333153" y="371369"/>
                </a:cubicBezTo>
                <a:cubicBezTo>
                  <a:pt x="335575" y="373014"/>
                  <a:pt x="338298" y="374180"/>
                  <a:pt x="341154" y="374814"/>
                </a:cubicBezTo>
                <a:cubicBezTo>
                  <a:pt x="344321" y="375569"/>
                  <a:pt x="347565" y="375947"/>
                  <a:pt x="350821" y="375925"/>
                </a:cubicBezTo>
                <a:cubicBezTo>
                  <a:pt x="356766" y="376458"/>
                  <a:pt x="362678" y="374714"/>
                  <a:pt x="367378" y="371036"/>
                </a:cubicBezTo>
                <a:cubicBezTo>
                  <a:pt x="370723" y="367947"/>
                  <a:pt x="372579" y="363579"/>
                  <a:pt x="372490" y="359035"/>
                </a:cubicBezTo>
                <a:cubicBezTo>
                  <a:pt x="372923" y="354079"/>
                  <a:pt x="370512" y="349300"/>
                  <a:pt x="366267" y="346700"/>
                </a:cubicBezTo>
                <a:cubicBezTo>
                  <a:pt x="360311" y="343700"/>
                  <a:pt x="353944" y="341600"/>
                  <a:pt x="347377" y="340477"/>
                </a:cubicBezTo>
                <a:cubicBezTo>
                  <a:pt x="342709" y="339366"/>
                  <a:pt x="338264" y="338144"/>
                  <a:pt x="333820" y="336810"/>
                </a:cubicBezTo>
                <a:cubicBezTo>
                  <a:pt x="329875" y="335577"/>
                  <a:pt x="326130" y="333788"/>
                  <a:pt x="322707" y="331476"/>
                </a:cubicBezTo>
                <a:cubicBezTo>
                  <a:pt x="319407" y="329143"/>
                  <a:pt x="316696" y="326054"/>
                  <a:pt x="314818" y="322475"/>
                </a:cubicBezTo>
                <a:cubicBezTo>
                  <a:pt x="312707" y="318008"/>
                  <a:pt x="311717" y="313086"/>
                  <a:pt x="311929" y="308141"/>
                </a:cubicBezTo>
                <a:cubicBezTo>
                  <a:pt x="311384" y="299707"/>
                  <a:pt x="314796" y="291495"/>
                  <a:pt x="321152" y="285916"/>
                </a:cubicBezTo>
                <a:cubicBezTo>
                  <a:pt x="328486" y="280038"/>
                  <a:pt x="337775" y="277138"/>
                  <a:pt x="347154" y="277805"/>
                </a:cubicBezTo>
                <a:cubicBezTo>
                  <a:pt x="357055" y="277116"/>
                  <a:pt x="366845" y="280171"/>
                  <a:pt x="374601" y="286361"/>
                </a:cubicBezTo>
                <a:cubicBezTo>
                  <a:pt x="380946" y="292117"/>
                  <a:pt x="384913" y="300051"/>
                  <a:pt x="385713" y="308585"/>
                </a:cubicBezTo>
                <a:lnTo>
                  <a:pt x="369045" y="308585"/>
                </a:lnTo>
                <a:cubicBezTo>
                  <a:pt x="368690" y="303663"/>
                  <a:pt x="366412" y="299073"/>
                  <a:pt x="362711" y="295806"/>
                </a:cubicBezTo>
                <a:cubicBezTo>
                  <a:pt x="358144" y="292595"/>
                  <a:pt x="352621" y="291028"/>
                  <a:pt x="347043" y="291361"/>
                </a:cubicBezTo>
                <a:cubicBezTo>
                  <a:pt x="341898" y="290906"/>
                  <a:pt x="336787" y="292506"/>
                  <a:pt x="332820" y="295806"/>
                </a:cubicBezTo>
                <a:cubicBezTo>
                  <a:pt x="329952" y="298573"/>
                  <a:pt x="328352" y="302385"/>
                  <a:pt x="328374" y="306363"/>
                </a:cubicBezTo>
                <a:cubicBezTo>
                  <a:pt x="328286" y="308785"/>
                  <a:pt x="328908" y="311174"/>
                  <a:pt x="330152" y="313252"/>
                </a:cubicBezTo>
                <a:cubicBezTo>
                  <a:pt x="331397" y="315153"/>
                  <a:pt x="333119" y="316686"/>
                  <a:pt x="335153" y="317697"/>
                </a:cubicBezTo>
                <a:cubicBezTo>
                  <a:pt x="337687" y="319020"/>
                  <a:pt x="340376" y="320031"/>
                  <a:pt x="343154" y="320698"/>
                </a:cubicBezTo>
                <a:lnTo>
                  <a:pt x="354266" y="323364"/>
                </a:lnTo>
                <a:cubicBezTo>
                  <a:pt x="359044" y="324365"/>
                  <a:pt x="363600" y="325587"/>
                  <a:pt x="367823" y="326920"/>
                </a:cubicBezTo>
                <a:cubicBezTo>
                  <a:pt x="371801" y="328165"/>
                  <a:pt x="375557" y="330032"/>
                  <a:pt x="378935" y="332477"/>
                </a:cubicBezTo>
                <a:cubicBezTo>
                  <a:pt x="382257" y="334943"/>
                  <a:pt x="384925" y="338188"/>
                  <a:pt x="386713" y="341922"/>
                </a:cubicBezTo>
                <a:cubicBezTo>
                  <a:pt x="388825" y="346745"/>
                  <a:pt x="389814" y="351989"/>
                  <a:pt x="389603" y="357257"/>
                </a:cubicBezTo>
                <a:cubicBezTo>
                  <a:pt x="389714" y="362190"/>
                  <a:pt x="388725" y="367091"/>
                  <a:pt x="386713" y="371591"/>
                </a:cubicBezTo>
                <a:cubicBezTo>
                  <a:pt x="384925" y="375603"/>
                  <a:pt x="382180" y="379114"/>
                  <a:pt x="378713" y="381815"/>
                </a:cubicBezTo>
                <a:cubicBezTo>
                  <a:pt x="375101" y="384693"/>
                  <a:pt x="370946" y="386804"/>
                  <a:pt x="366490" y="388037"/>
                </a:cubicBezTo>
                <a:cubicBezTo>
                  <a:pt x="361311" y="389715"/>
                  <a:pt x="355933" y="390682"/>
                  <a:pt x="350488" y="390927"/>
                </a:cubicBezTo>
                <a:close/>
                <a:moveTo>
                  <a:pt x="443941" y="390927"/>
                </a:moveTo>
                <a:cubicBezTo>
                  <a:pt x="432774" y="391604"/>
                  <a:pt x="421739" y="388160"/>
                  <a:pt x="412938" y="381259"/>
                </a:cubicBezTo>
                <a:cubicBezTo>
                  <a:pt x="405604" y="374558"/>
                  <a:pt x="401271" y="365191"/>
                  <a:pt x="400937" y="355257"/>
                </a:cubicBezTo>
                <a:lnTo>
                  <a:pt x="417828" y="355257"/>
                </a:lnTo>
                <a:cubicBezTo>
                  <a:pt x="418150" y="358657"/>
                  <a:pt x="419172" y="361946"/>
                  <a:pt x="420828" y="364924"/>
                </a:cubicBezTo>
                <a:cubicBezTo>
                  <a:pt x="422228" y="367491"/>
                  <a:pt x="424206" y="369702"/>
                  <a:pt x="426606" y="371369"/>
                </a:cubicBezTo>
                <a:cubicBezTo>
                  <a:pt x="429029" y="373014"/>
                  <a:pt x="431751" y="374180"/>
                  <a:pt x="434607" y="374814"/>
                </a:cubicBezTo>
                <a:cubicBezTo>
                  <a:pt x="437774" y="375569"/>
                  <a:pt x="441019" y="375947"/>
                  <a:pt x="444275" y="375925"/>
                </a:cubicBezTo>
                <a:cubicBezTo>
                  <a:pt x="450231" y="376592"/>
                  <a:pt x="456198" y="374825"/>
                  <a:pt x="460832" y="371036"/>
                </a:cubicBezTo>
                <a:cubicBezTo>
                  <a:pt x="464177" y="367947"/>
                  <a:pt x="466032" y="363579"/>
                  <a:pt x="465943" y="359035"/>
                </a:cubicBezTo>
                <a:cubicBezTo>
                  <a:pt x="466488" y="354079"/>
                  <a:pt x="464099" y="349267"/>
                  <a:pt x="459832" y="346700"/>
                </a:cubicBezTo>
                <a:cubicBezTo>
                  <a:pt x="453876" y="343700"/>
                  <a:pt x="447508" y="341600"/>
                  <a:pt x="440941" y="340477"/>
                </a:cubicBezTo>
                <a:cubicBezTo>
                  <a:pt x="436274" y="339366"/>
                  <a:pt x="431718" y="338144"/>
                  <a:pt x="427384" y="336810"/>
                </a:cubicBezTo>
                <a:cubicBezTo>
                  <a:pt x="423428" y="335599"/>
                  <a:pt x="419683" y="333799"/>
                  <a:pt x="416272" y="331476"/>
                </a:cubicBezTo>
                <a:cubicBezTo>
                  <a:pt x="412916" y="329198"/>
                  <a:pt x="410194" y="326098"/>
                  <a:pt x="408382" y="322475"/>
                </a:cubicBezTo>
                <a:cubicBezTo>
                  <a:pt x="406171" y="318031"/>
                  <a:pt x="405138" y="313097"/>
                  <a:pt x="405382" y="308141"/>
                </a:cubicBezTo>
                <a:cubicBezTo>
                  <a:pt x="404838" y="299707"/>
                  <a:pt x="408249" y="291495"/>
                  <a:pt x="414605" y="285916"/>
                </a:cubicBezTo>
                <a:cubicBezTo>
                  <a:pt x="430684" y="274804"/>
                  <a:pt x="451975" y="274804"/>
                  <a:pt x="468055" y="285916"/>
                </a:cubicBezTo>
                <a:cubicBezTo>
                  <a:pt x="474366" y="291706"/>
                  <a:pt x="478323" y="299618"/>
                  <a:pt x="479167" y="308141"/>
                </a:cubicBezTo>
                <a:lnTo>
                  <a:pt x="462499" y="308141"/>
                </a:lnTo>
                <a:cubicBezTo>
                  <a:pt x="462065" y="303240"/>
                  <a:pt x="459799" y="298684"/>
                  <a:pt x="456165" y="295362"/>
                </a:cubicBezTo>
                <a:cubicBezTo>
                  <a:pt x="451598" y="292150"/>
                  <a:pt x="446075" y="290584"/>
                  <a:pt x="440497" y="290917"/>
                </a:cubicBezTo>
                <a:cubicBezTo>
                  <a:pt x="435318" y="290450"/>
                  <a:pt x="430162" y="292039"/>
                  <a:pt x="426162" y="295362"/>
                </a:cubicBezTo>
                <a:cubicBezTo>
                  <a:pt x="423328" y="298140"/>
                  <a:pt x="421762" y="301951"/>
                  <a:pt x="421828" y="305918"/>
                </a:cubicBezTo>
                <a:cubicBezTo>
                  <a:pt x="421706" y="308330"/>
                  <a:pt x="422284" y="310719"/>
                  <a:pt x="423495" y="312808"/>
                </a:cubicBezTo>
                <a:cubicBezTo>
                  <a:pt x="424740" y="314708"/>
                  <a:pt x="426462" y="316242"/>
                  <a:pt x="428495" y="317253"/>
                </a:cubicBezTo>
                <a:cubicBezTo>
                  <a:pt x="431062" y="318575"/>
                  <a:pt x="433796" y="319586"/>
                  <a:pt x="436607" y="320253"/>
                </a:cubicBezTo>
                <a:lnTo>
                  <a:pt x="447720" y="322920"/>
                </a:lnTo>
                <a:cubicBezTo>
                  <a:pt x="452498" y="323920"/>
                  <a:pt x="457054" y="325142"/>
                  <a:pt x="461387" y="326476"/>
                </a:cubicBezTo>
                <a:cubicBezTo>
                  <a:pt x="465377" y="327687"/>
                  <a:pt x="469133" y="329565"/>
                  <a:pt x="472500" y="332032"/>
                </a:cubicBezTo>
                <a:cubicBezTo>
                  <a:pt x="475845" y="334477"/>
                  <a:pt x="478511" y="337733"/>
                  <a:pt x="480278" y="341477"/>
                </a:cubicBezTo>
                <a:cubicBezTo>
                  <a:pt x="482401" y="346300"/>
                  <a:pt x="483390" y="351545"/>
                  <a:pt x="483167" y="356812"/>
                </a:cubicBezTo>
                <a:cubicBezTo>
                  <a:pt x="483278" y="361746"/>
                  <a:pt x="482289" y="366646"/>
                  <a:pt x="480278" y="371147"/>
                </a:cubicBezTo>
                <a:cubicBezTo>
                  <a:pt x="478500" y="375136"/>
                  <a:pt x="475800" y="378636"/>
                  <a:pt x="472389" y="381370"/>
                </a:cubicBezTo>
                <a:cubicBezTo>
                  <a:pt x="468733" y="384248"/>
                  <a:pt x="464544" y="386359"/>
                  <a:pt x="460054" y="387593"/>
                </a:cubicBezTo>
                <a:cubicBezTo>
                  <a:pt x="454876" y="389471"/>
                  <a:pt x="449442" y="390604"/>
                  <a:pt x="443941" y="390927"/>
                </a:cubicBezTo>
                <a:close/>
                <a:moveTo>
                  <a:pt x="550507" y="239356"/>
                </a:moveTo>
                <a:lnTo>
                  <a:pt x="606068" y="239356"/>
                </a:lnTo>
                <a:cubicBezTo>
                  <a:pt x="612480" y="239212"/>
                  <a:pt x="618847" y="240468"/>
                  <a:pt x="624737" y="243023"/>
                </a:cubicBezTo>
                <a:cubicBezTo>
                  <a:pt x="630048" y="245502"/>
                  <a:pt x="634604" y="249335"/>
                  <a:pt x="637960" y="254136"/>
                </a:cubicBezTo>
                <a:cubicBezTo>
                  <a:pt x="640905" y="258092"/>
                  <a:pt x="643227" y="262481"/>
                  <a:pt x="644850" y="267137"/>
                </a:cubicBezTo>
                <a:cubicBezTo>
                  <a:pt x="650150" y="283627"/>
                  <a:pt x="647083" y="301662"/>
                  <a:pt x="636627" y="315475"/>
                </a:cubicBezTo>
                <a:cubicBezTo>
                  <a:pt x="627937" y="323631"/>
                  <a:pt x="616158" y="327676"/>
                  <a:pt x="604290" y="326587"/>
                </a:cubicBezTo>
                <a:lnTo>
                  <a:pt x="568398" y="326587"/>
                </a:lnTo>
                <a:lnTo>
                  <a:pt x="568398" y="387482"/>
                </a:lnTo>
                <a:lnTo>
                  <a:pt x="549729" y="387482"/>
                </a:lnTo>
                <a:close/>
                <a:moveTo>
                  <a:pt x="568954" y="310141"/>
                </a:moveTo>
                <a:lnTo>
                  <a:pt x="602957" y="310141"/>
                </a:lnTo>
                <a:cubicBezTo>
                  <a:pt x="610413" y="310819"/>
                  <a:pt x="617792" y="308219"/>
                  <a:pt x="623181" y="303029"/>
                </a:cubicBezTo>
                <a:cubicBezTo>
                  <a:pt x="627837" y="297573"/>
                  <a:pt x="630181" y="290517"/>
                  <a:pt x="629737" y="283361"/>
                </a:cubicBezTo>
                <a:cubicBezTo>
                  <a:pt x="631304" y="270448"/>
                  <a:pt x="622103" y="258703"/>
                  <a:pt x="609191" y="257136"/>
                </a:cubicBezTo>
                <a:cubicBezTo>
                  <a:pt x="609191" y="257136"/>
                  <a:pt x="609180" y="257136"/>
                  <a:pt x="609180" y="257136"/>
                </a:cubicBezTo>
                <a:cubicBezTo>
                  <a:pt x="607368" y="256914"/>
                  <a:pt x="605546" y="256914"/>
                  <a:pt x="603734" y="257136"/>
                </a:cubicBezTo>
                <a:lnTo>
                  <a:pt x="568954" y="257136"/>
                </a:lnTo>
                <a:close/>
                <a:moveTo>
                  <a:pt x="680631" y="299918"/>
                </a:moveTo>
                <a:cubicBezTo>
                  <a:pt x="683176" y="294151"/>
                  <a:pt x="686965" y="289028"/>
                  <a:pt x="691743" y="284916"/>
                </a:cubicBezTo>
                <a:cubicBezTo>
                  <a:pt x="696555" y="281138"/>
                  <a:pt x="702522" y="279138"/>
                  <a:pt x="708633" y="279249"/>
                </a:cubicBezTo>
                <a:lnTo>
                  <a:pt x="711967" y="279249"/>
                </a:lnTo>
                <a:lnTo>
                  <a:pt x="714745" y="280249"/>
                </a:lnTo>
                <a:lnTo>
                  <a:pt x="714745" y="297806"/>
                </a:lnTo>
                <a:lnTo>
                  <a:pt x="714190" y="297806"/>
                </a:lnTo>
                <a:cubicBezTo>
                  <a:pt x="713156" y="297395"/>
                  <a:pt x="712067" y="297095"/>
                  <a:pt x="710967" y="296918"/>
                </a:cubicBezTo>
                <a:lnTo>
                  <a:pt x="708411" y="296918"/>
                </a:lnTo>
                <a:cubicBezTo>
                  <a:pt x="704767" y="296873"/>
                  <a:pt x="701166" y="297629"/>
                  <a:pt x="697855" y="299140"/>
                </a:cubicBezTo>
                <a:cubicBezTo>
                  <a:pt x="694532" y="300696"/>
                  <a:pt x="691554" y="302885"/>
                  <a:pt x="689076" y="305585"/>
                </a:cubicBezTo>
                <a:cubicBezTo>
                  <a:pt x="686532" y="308641"/>
                  <a:pt x="684498" y="312097"/>
                  <a:pt x="683076" y="315808"/>
                </a:cubicBezTo>
                <a:cubicBezTo>
                  <a:pt x="681553" y="320164"/>
                  <a:pt x="680809" y="324753"/>
                  <a:pt x="680853" y="329365"/>
                </a:cubicBezTo>
                <a:lnTo>
                  <a:pt x="680853" y="387482"/>
                </a:lnTo>
                <a:lnTo>
                  <a:pt x="663963" y="387482"/>
                </a:lnTo>
                <a:lnTo>
                  <a:pt x="663963" y="280360"/>
                </a:lnTo>
                <a:lnTo>
                  <a:pt x="680520" y="280360"/>
                </a:lnTo>
                <a:close/>
                <a:moveTo>
                  <a:pt x="770306" y="390704"/>
                </a:moveTo>
                <a:cubicBezTo>
                  <a:pt x="763528" y="390793"/>
                  <a:pt x="756827" y="389271"/>
                  <a:pt x="750749" y="386259"/>
                </a:cubicBezTo>
                <a:cubicBezTo>
                  <a:pt x="745015" y="383370"/>
                  <a:pt x="739970" y="379281"/>
                  <a:pt x="735970" y="374258"/>
                </a:cubicBezTo>
                <a:cubicBezTo>
                  <a:pt x="731725" y="368902"/>
                  <a:pt x="728524" y="362791"/>
                  <a:pt x="726524" y="356257"/>
                </a:cubicBezTo>
                <a:cubicBezTo>
                  <a:pt x="722079" y="342000"/>
                  <a:pt x="722079" y="326732"/>
                  <a:pt x="726524" y="312475"/>
                </a:cubicBezTo>
                <a:cubicBezTo>
                  <a:pt x="728524" y="305941"/>
                  <a:pt x="731725" y="299829"/>
                  <a:pt x="735970" y="294473"/>
                </a:cubicBezTo>
                <a:cubicBezTo>
                  <a:pt x="739937" y="289383"/>
                  <a:pt x="744982" y="285250"/>
                  <a:pt x="750749" y="282360"/>
                </a:cubicBezTo>
                <a:cubicBezTo>
                  <a:pt x="763150" y="276593"/>
                  <a:pt x="777462" y="276593"/>
                  <a:pt x="789864" y="282360"/>
                </a:cubicBezTo>
                <a:cubicBezTo>
                  <a:pt x="795531" y="285350"/>
                  <a:pt x="800520" y="289472"/>
                  <a:pt x="804532" y="294473"/>
                </a:cubicBezTo>
                <a:cubicBezTo>
                  <a:pt x="808788" y="299807"/>
                  <a:pt x="811955" y="305929"/>
                  <a:pt x="813866" y="312475"/>
                </a:cubicBezTo>
                <a:cubicBezTo>
                  <a:pt x="818200" y="326743"/>
                  <a:pt x="818200" y="341989"/>
                  <a:pt x="813866" y="356257"/>
                </a:cubicBezTo>
                <a:cubicBezTo>
                  <a:pt x="811955" y="362802"/>
                  <a:pt x="808788" y="368924"/>
                  <a:pt x="804532" y="374258"/>
                </a:cubicBezTo>
                <a:cubicBezTo>
                  <a:pt x="800554" y="379259"/>
                  <a:pt x="795553" y="383348"/>
                  <a:pt x="789864" y="386259"/>
                </a:cubicBezTo>
                <a:cubicBezTo>
                  <a:pt x="783808" y="389326"/>
                  <a:pt x="777096" y="390849"/>
                  <a:pt x="770306" y="390704"/>
                </a:cubicBezTo>
                <a:close/>
                <a:moveTo>
                  <a:pt x="770306" y="375592"/>
                </a:moveTo>
                <a:cubicBezTo>
                  <a:pt x="774818" y="375714"/>
                  <a:pt x="779274" y="374603"/>
                  <a:pt x="783196" y="372369"/>
                </a:cubicBezTo>
                <a:cubicBezTo>
                  <a:pt x="786975" y="370202"/>
                  <a:pt x="790208" y="367202"/>
                  <a:pt x="792642" y="363591"/>
                </a:cubicBezTo>
                <a:cubicBezTo>
                  <a:pt x="795298" y="359590"/>
                  <a:pt x="797209" y="355145"/>
                  <a:pt x="798309" y="350478"/>
                </a:cubicBezTo>
                <a:cubicBezTo>
                  <a:pt x="800865" y="339855"/>
                  <a:pt x="800865" y="328765"/>
                  <a:pt x="798309" y="318142"/>
                </a:cubicBezTo>
                <a:cubicBezTo>
                  <a:pt x="797209" y="313397"/>
                  <a:pt x="795298" y="308885"/>
                  <a:pt x="792642" y="304807"/>
                </a:cubicBezTo>
                <a:cubicBezTo>
                  <a:pt x="790230" y="301173"/>
                  <a:pt x="786997" y="298162"/>
                  <a:pt x="783196" y="296029"/>
                </a:cubicBezTo>
                <a:cubicBezTo>
                  <a:pt x="779274" y="293795"/>
                  <a:pt x="774818" y="292684"/>
                  <a:pt x="770306" y="292806"/>
                </a:cubicBezTo>
                <a:cubicBezTo>
                  <a:pt x="765761" y="292695"/>
                  <a:pt x="761272" y="293806"/>
                  <a:pt x="757305" y="296029"/>
                </a:cubicBezTo>
                <a:cubicBezTo>
                  <a:pt x="753505" y="298162"/>
                  <a:pt x="750271" y="301173"/>
                  <a:pt x="747859" y="304807"/>
                </a:cubicBezTo>
                <a:cubicBezTo>
                  <a:pt x="745115" y="308819"/>
                  <a:pt x="743059" y="313241"/>
                  <a:pt x="741748" y="317920"/>
                </a:cubicBezTo>
                <a:cubicBezTo>
                  <a:pt x="739192" y="328543"/>
                  <a:pt x="739192" y="339633"/>
                  <a:pt x="741748" y="350256"/>
                </a:cubicBezTo>
                <a:cubicBezTo>
                  <a:pt x="742848" y="354923"/>
                  <a:pt x="744759" y="359368"/>
                  <a:pt x="747415" y="363368"/>
                </a:cubicBezTo>
                <a:cubicBezTo>
                  <a:pt x="749849" y="366980"/>
                  <a:pt x="753082" y="369980"/>
                  <a:pt x="756861" y="372147"/>
                </a:cubicBezTo>
                <a:cubicBezTo>
                  <a:pt x="760905" y="374503"/>
                  <a:pt x="765517" y="375692"/>
                  <a:pt x="770195" y="375592"/>
                </a:cubicBezTo>
                <a:close/>
                <a:moveTo>
                  <a:pt x="827534" y="280583"/>
                </a:moveTo>
                <a:lnTo>
                  <a:pt x="842202" y="280583"/>
                </a:lnTo>
                <a:lnTo>
                  <a:pt x="842202" y="265914"/>
                </a:lnTo>
                <a:cubicBezTo>
                  <a:pt x="841413" y="258169"/>
                  <a:pt x="843869" y="250446"/>
                  <a:pt x="848980" y="244579"/>
                </a:cubicBezTo>
                <a:cubicBezTo>
                  <a:pt x="851503" y="242257"/>
                  <a:pt x="854559" y="240579"/>
                  <a:pt x="857870" y="239690"/>
                </a:cubicBezTo>
                <a:cubicBezTo>
                  <a:pt x="861882" y="238801"/>
                  <a:pt x="865982" y="238356"/>
                  <a:pt x="870094" y="238356"/>
                </a:cubicBezTo>
                <a:lnTo>
                  <a:pt x="878761" y="238356"/>
                </a:lnTo>
                <a:lnTo>
                  <a:pt x="878761" y="254136"/>
                </a:lnTo>
                <a:cubicBezTo>
                  <a:pt x="875505" y="253913"/>
                  <a:pt x="872238" y="253913"/>
                  <a:pt x="868983" y="254136"/>
                </a:cubicBezTo>
                <a:cubicBezTo>
                  <a:pt x="866827" y="254236"/>
                  <a:pt x="864738" y="254836"/>
                  <a:pt x="862871" y="255914"/>
                </a:cubicBezTo>
                <a:cubicBezTo>
                  <a:pt x="861415" y="256914"/>
                  <a:pt x="860326" y="258358"/>
                  <a:pt x="859759" y="260025"/>
                </a:cubicBezTo>
                <a:cubicBezTo>
                  <a:pt x="859081" y="262214"/>
                  <a:pt x="858770" y="264514"/>
                  <a:pt x="858870" y="266803"/>
                </a:cubicBezTo>
                <a:lnTo>
                  <a:pt x="858870" y="280694"/>
                </a:lnTo>
                <a:lnTo>
                  <a:pt x="878539" y="280694"/>
                </a:lnTo>
                <a:lnTo>
                  <a:pt x="878539" y="296140"/>
                </a:lnTo>
                <a:lnTo>
                  <a:pt x="858870" y="296140"/>
                </a:lnTo>
                <a:lnTo>
                  <a:pt x="858870" y="388704"/>
                </a:lnTo>
                <a:lnTo>
                  <a:pt x="842202" y="388704"/>
                </a:lnTo>
                <a:lnTo>
                  <a:pt x="842202" y="296140"/>
                </a:lnTo>
                <a:lnTo>
                  <a:pt x="827312" y="296140"/>
                </a:lnTo>
                <a:close/>
                <a:moveTo>
                  <a:pt x="894207" y="239356"/>
                </a:moveTo>
                <a:lnTo>
                  <a:pt x="911653" y="239356"/>
                </a:lnTo>
                <a:lnTo>
                  <a:pt x="911653" y="260914"/>
                </a:lnTo>
                <a:lnTo>
                  <a:pt x="894207" y="260914"/>
                </a:lnTo>
                <a:close/>
                <a:moveTo>
                  <a:pt x="894207" y="280583"/>
                </a:moveTo>
                <a:lnTo>
                  <a:pt x="910875" y="280583"/>
                </a:lnTo>
                <a:lnTo>
                  <a:pt x="910875" y="387482"/>
                </a:lnTo>
                <a:lnTo>
                  <a:pt x="894207" y="387482"/>
                </a:lnTo>
                <a:close/>
                <a:moveTo>
                  <a:pt x="927544" y="280583"/>
                </a:moveTo>
                <a:lnTo>
                  <a:pt x="942545" y="280583"/>
                </a:lnTo>
                <a:lnTo>
                  <a:pt x="942545" y="247246"/>
                </a:lnTo>
                <a:lnTo>
                  <a:pt x="958991" y="247246"/>
                </a:lnTo>
                <a:lnTo>
                  <a:pt x="958991" y="280583"/>
                </a:lnTo>
                <a:lnTo>
                  <a:pt x="978882" y="280583"/>
                </a:lnTo>
                <a:lnTo>
                  <a:pt x="978882" y="295028"/>
                </a:lnTo>
                <a:lnTo>
                  <a:pt x="958991" y="295028"/>
                </a:lnTo>
                <a:lnTo>
                  <a:pt x="958991" y="362368"/>
                </a:lnTo>
                <a:cubicBezTo>
                  <a:pt x="958680" y="365257"/>
                  <a:pt x="959647" y="368147"/>
                  <a:pt x="961658" y="370258"/>
                </a:cubicBezTo>
                <a:cubicBezTo>
                  <a:pt x="963747" y="371780"/>
                  <a:pt x="966303" y="372525"/>
                  <a:pt x="968881" y="372369"/>
                </a:cubicBezTo>
                <a:cubicBezTo>
                  <a:pt x="970392" y="372480"/>
                  <a:pt x="971915" y="372480"/>
                  <a:pt x="973437" y="372369"/>
                </a:cubicBezTo>
                <a:lnTo>
                  <a:pt x="977326" y="371480"/>
                </a:lnTo>
                <a:lnTo>
                  <a:pt x="977326" y="387482"/>
                </a:lnTo>
                <a:cubicBezTo>
                  <a:pt x="972981" y="388682"/>
                  <a:pt x="968492" y="389282"/>
                  <a:pt x="963992" y="389260"/>
                </a:cubicBezTo>
                <a:cubicBezTo>
                  <a:pt x="958302" y="389426"/>
                  <a:pt x="952724" y="387626"/>
                  <a:pt x="948212" y="384148"/>
                </a:cubicBezTo>
                <a:cubicBezTo>
                  <a:pt x="943679" y="379903"/>
                  <a:pt x="941412" y="373769"/>
                  <a:pt x="942101" y="367591"/>
                </a:cubicBezTo>
                <a:lnTo>
                  <a:pt x="942101" y="295806"/>
                </a:lnTo>
                <a:lnTo>
                  <a:pt x="927544" y="295806"/>
                </a:lnTo>
                <a:close/>
                <a:moveTo>
                  <a:pt x="1046333" y="239356"/>
                </a:moveTo>
                <a:lnTo>
                  <a:pt x="1070002" y="239356"/>
                </a:lnTo>
                <a:lnTo>
                  <a:pt x="1097782" y="319920"/>
                </a:lnTo>
                <a:cubicBezTo>
                  <a:pt x="1099116" y="324031"/>
                  <a:pt x="1100560" y="328698"/>
                  <a:pt x="1102116" y="334032"/>
                </a:cubicBezTo>
                <a:cubicBezTo>
                  <a:pt x="1103672" y="339366"/>
                  <a:pt x="1105227" y="344478"/>
                  <a:pt x="1106561" y="349256"/>
                </a:cubicBezTo>
                <a:cubicBezTo>
                  <a:pt x="1107895" y="354034"/>
                  <a:pt x="1109673" y="360368"/>
                  <a:pt x="1111228" y="366369"/>
                </a:cubicBezTo>
                <a:lnTo>
                  <a:pt x="1116117" y="349256"/>
                </a:lnTo>
                <a:cubicBezTo>
                  <a:pt x="1117340" y="344478"/>
                  <a:pt x="1118896" y="339366"/>
                  <a:pt x="1120451" y="334032"/>
                </a:cubicBezTo>
                <a:cubicBezTo>
                  <a:pt x="1122007" y="328698"/>
                  <a:pt x="1123563" y="324031"/>
                  <a:pt x="1124896" y="319920"/>
                </a:cubicBezTo>
                <a:lnTo>
                  <a:pt x="1152121" y="239356"/>
                </a:lnTo>
                <a:lnTo>
                  <a:pt x="1176457" y="239356"/>
                </a:lnTo>
                <a:lnTo>
                  <a:pt x="1176457" y="387482"/>
                </a:lnTo>
                <a:lnTo>
                  <a:pt x="1158899" y="387482"/>
                </a:lnTo>
                <a:lnTo>
                  <a:pt x="1158899" y="274471"/>
                </a:lnTo>
                <a:cubicBezTo>
                  <a:pt x="1158821" y="269759"/>
                  <a:pt x="1159010" y="265048"/>
                  <a:pt x="1159455" y="260358"/>
                </a:cubicBezTo>
                <a:lnTo>
                  <a:pt x="1156232" y="272915"/>
                </a:lnTo>
                <a:cubicBezTo>
                  <a:pt x="1155343" y="276360"/>
                  <a:pt x="1154343" y="280138"/>
                  <a:pt x="1153232" y="284027"/>
                </a:cubicBezTo>
                <a:cubicBezTo>
                  <a:pt x="1152121" y="287917"/>
                  <a:pt x="1151121" y="291361"/>
                  <a:pt x="1150121" y="294362"/>
                </a:cubicBezTo>
                <a:lnTo>
                  <a:pt x="1117784" y="388260"/>
                </a:lnTo>
                <a:lnTo>
                  <a:pt x="1103449" y="388260"/>
                </a:lnTo>
                <a:lnTo>
                  <a:pt x="1071002" y="294362"/>
                </a:lnTo>
                <a:cubicBezTo>
                  <a:pt x="1070002" y="291361"/>
                  <a:pt x="1069002" y="288028"/>
                  <a:pt x="1068002" y="284027"/>
                </a:cubicBezTo>
                <a:lnTo>
                  <a:pt x="1064890" y="272915"/>
                </a:lnTo>
                <a:lnTo>
                  <a:pt x="1061668" y="260358"/>
                </a:lnTo>
                <a:cubicBezTo>
                  <a:pt x="1061568" y="265070"/>
                  <a:pt x="1061757" y="269782"/>
                  <a:pt x="1062223" y="274471"/>
                </a:cubicBezTo>
                <a:cubicBezTo>
                  <a:pt x="1062501" y="278616"/>
                  <a:pt x="1062501" y="282772"/>
                  <a:pt x="1062223" y="286917"/>
                </a:cubicBezTo>
                <a:lnTo>
                  <a:pt x="1062223" y="387482"/>
                </a:lnTo>
                <a:lnTo>
                  <a:pt x="1045666" y="387482"/>
                </a:lnTo>
                <a:close/>
                <a:moveTo>
                  <a:pt x="1230684" y="389926"/>
                </a:moveTo>
                <a:cubicBezTo>
                  <a:pt x="1226317" y="389904"/>
                  <a:pt x="1221983" y="389271"/>
                  <a:pt x="1217794" y="388037"/>
                </a:cubicBezTo>
                <a:cubicBezTo>
                  <a:pt x="1214016" y="386837"/>
                  <a:pt x="1210504" y="384915"/>
                  <a:pt x="1207460" y="382370"/>
                </a:cubicBezTo>
                <a:cubicBezTo>
                  <a:pt x="1204482" y="379737"/>
                  <a:pt x="1202126" y="376470"/>
                  <a:pt x="1200570" y="372814"/>
                </a:cubicBezTo>
                <a:cubicBezTo>
                  <a:pt x="1196870" y="363579"/>
                  <a:pt x="1196870" y="353267"/>
                  <a:pt x="1200570" y="344033"/>
                </a:cubicBezTo>
                <a:cubicBezTo>
                  <a:pt x="1202393" y="340088"/>
                  <a:pt x="1205326" y="336766"/>
                  <a:pt x="1209015" y="334477"/>
                </a:cubicBezTo>
                <a:cubicBezTo>
                  <a:pt x="1213005" y="331910"/>
                  <a:pt x="1217405" y="330032"/>
                  <a:pt x="1222017" y="328921"/>
                </a:cubicBezTo>
                <a:cubicBezTo>
                  <a:pt x="1227606" y="327454"/>
                  <a:pt x="1233284" y="326376"/>
                  <a:pt x="1239018" y="325698"/>
                </a:cubicBezTo>
                <a:cubicBezTo>
                  <a:pt x="1242285" y="325565"/>
                  <a:pt x="1245530" y="325042"/>
                  <a:pt x="1248686" y="324142"/>
                </a:cubicBezTo>
                <a:cubicBezTo>
                  <a:pt x="1251242" y="323553"/>
                  <a:pt x="1253708" y="322620"/>
                  <a:pt x="1256020" y="321364"/>
                </a:cubicBezTo>
                <a:cubicBezTo>
                  <a:pt x="1257898" y="320353"/>
                  <a:pt x="1259498" y="318908"/>
                  <a:pt x="1260687" y="317142"/>
                </a:cubicBezTo>
                <a:cubicBezTo>
                  <a:pt x="1261798" y="315064"/>
                  <a:pt x="1262343" y="312719"/>
                  <a:pt x="1262243" y="310363"/>
                </a:cubicBezTo>
                <a:cubicBezTo>
                  <a:pt x="1262465" y="305252"/>
                  <a:pt x="1260576" y="300262"/>
                  <a:pt x="1257020" y="296584"/>
                </a:cubicBezTo>
                <a:cubicBezTo>
                  <a:pt x="1252720" y="293050"/>
                  <a:pt x="1247241" y="291272"/>
                  <a:pt x="1241685" y="291584"/>
                </a:cubicBezTo>
                <a:cubicBezTo>
                  <a:pt x="1235473" y="291150"/>
                  <a:pt x="1229339" y="293139"/>
                  <a:pt x="1224573" y="297140"/>
                </a:cubicBezTo>
                <a:cubicBezTo>
                  <a:pt x="1220650" y="301229"/>
                  <a:pt x="1218494" y="306696"/>
                  <a:pt x="1218572" y="312364"/>
                </a:cubicBezTo>
                <a:lnTo>
                  <a:pt x="1202459" y="312364"/>
                </a:lnTo>
                <a:cubicBezTo>
                  <a:pt x="1202559" y="307908"/>
                  <a:pt x="1203470" y="303496"/>
                  <a:pt x="1205126" y="299362"/>
                </a:cubicBezTo>
                <a:cubicBezTo>
                  <a:pt x="1206793" y="295206"/>
                  <a:pt x="1209293" y="291428"/>
                  <a:pt x="1212460" y="288250"/>
                </a:cubicBezTo>
                <a:cubicBezTo>
                  <a:pt x="1215927" y="284905"/>
                  <a:pt x="1220050" y="282338"/>
                  <a:pt x="1224573" y="280694"/>
                </a:cubicBezTo>
                <a:cubicBezTo>
                  <a:pt x="1229984" y="278727"/>
                  <a:pt x="1235707" y="277782"/>
                  <a:pt x="1241463" y="277916"/>
                </a:cubicBezTo>
                <a:cubicBezTo>
                  <a:pt x="1245763" y="277905"/>
                  <a:pt x="1250053" y="278382"/>
                  <a:pt x="1254242" y="279360"/>
                </a:cubicBezTo>
                <a:cubicBezTo>
                  <a:pt x="1258176" y="280138"/>
                  <a:pt x="1261932" y="281605"/>
                  <a:pt x="1265354" y="283694"/>
                </a:cubicBezTo>
                <a:cubicBezTo>
                  <a:pt x="1269488" y="286428"/>
                  <a:pt x="1272766" y="290284"/>
                  <a:pt x="1274799" y="294806"/>
                </a:cubicBezTo>
                <a:cubicBezTo>
                  <a:pt x="1277255" y="300440"/>
                  <a:pt x="1278433" y="306552"/>
                  <a:pt x="1278244" y="312697"/>
                </a:cubicBezTo>
                <a:lnTo>
                  <a:pt x="1278244" y="362702"/>
                </a:lnTo>
                <a:cubicBezTo>
                  <a:pt x="1278033" y="366035"/>
                  <a:pt x="1278678" y="369369"/>
                  <a:pt x="1280133" y="372369"/>
                </a:cubicBezTo>
                <a:cubicBezTo>
                  <a:pt x="1281467" y="374481"/>
                  <a:pt x="1284245" y="375036"/>
                  <a:pt x="1288468" y="373925"/>
                </a:cubicBezTo>
                <a:lnTo>
                  <a:pt x="1289134" y="373925"/>
                </a:lnTo>
                <a:lnTo>
                  <a:pt x="1289134" y="387482"/>
                </a:lnTo>
                <a:lnTo>
                  <a:pt x="1285245" y="388593"/>
                </a:lnTo>
                <a:lnTo>
                  <a:pt x="1280133" y="388593"/>
                </a:lnTo>
                <a:cubicBezTo>
                  <a:pt x="1276022" y="388837"/>
                  <a:pt x="1271988" y="387337"/>
                  <a:pt x="1269021" y="384481"/>
                </a:cubicBezTo>
                <a:cubicBezTo>
                  <a:pt x="1265910" y="380948"/>
                  <a:pt x="1263999" y="376503"/>
                  <a:pt x="1263576" y="371814"/>
                </a:cubicBezTo>
                <a:cubicBezTo>
                  <a:pt x="1262043" y="374292"/>
                  <a:pt x="1260220" y="376559"/>
                  <a:pt x="1258131" y="378592"/>
                </a:cubicBezTo>
                <a:cubicBezTo>
                  <a:pt x="1253775" y="383104"/>
                  <a:pt x="1248352" y="386426"/>
                  <a:pt x="1242352" y="388260"/>
                </a:cubicBezTo>
                <a:cubicBezTo>
                  <a:pt x="1238574" y="389426"/>
                  <a:pt x="1234640" y="389982"/>
                  <a:pt x="1230684" y="389926"/>
                </a:cubicBezTo>
                <a:close/>
                <a:moveTo>
                  <a:pt x="1234796" y="376370"/>
                </a:moveTo>
                <a:cubicBezTo>
                  <a:pt x="1239107" y="376458"/>
                  <a:pt x="1243374" y="375503"/>
                  <a:pt x="1247241" y="373592"/>
                </a:cubicBezTo>
                <a:cubicBezTo>
                  <a:pt x="1250575" y="371958"/>
                  <a:pt x="1253553" y="369691"/>
                  <a:pt x="1256020" y="366924"/>
                </a:cubicBezTo>
                <a:cubicBezTo>
                  <a:pt x="1260309" y="361624"/>
                  <a:pt x="1262732" y="355067"/>
                  <a:pt x="1262909" y="348256"/>
                </a:cubicBezTo>
                <a:lnTo>
                  <a:pt x="1262909" y="330699"/>
                </a:lnTo>
                <a:cubicBezTo>
                  <a:pt x="1259987" y="332621"/>
                  <a:pt x="1256809" y="334121"/>
                  <a:pt x="1253464" y="335143"/>
                </a:cubicBezTo>
                <a:cubicBezTo>
                  <a:pt x="1249619" y="336455"/>
                  <a:pt x="1245674" y="337488"/>
                  <a:pt x="1241685" y="338255"/>
                </a:cubicBezTo>
                <a:lnTo>
                  <a:pt x="1230573" y="340699"/>
                </a:lnTo>
                <a:cubicBezTo>
                  <a:pt x="1227650" y="341477"/>
                  <a:pt x="1224883" y="342722"/>
                  <a:pt x="1222350" y="344366"/>
                </a:cubicBezTo>
                <a:cubicBezTo>
                  <a:pt x="1220105" y="345811"/>
                  <a:pt x="1218272" y="347800"/>
                  <a:pt x="1217016" y="350145"/>
                </a:cubicBezTo>
                <a:cubicBezTo>
                  <a:pt x="1215671" y="352945"/>
                  <a:pt x="1215027" y="356034"/>
                  <a:pt x="1215127" y="359146"/>
                </a:cubicBezTo>
                <a:cubicBezTo>
                  <a:pt x="1215016" y="362090"/>
                  <a:pt x="1215583" y="365013"/>
                  <a:pt x="1216794" y="367702"/>
                </a:cubicBezTo>
                <a:cubicBezTo>
                  <a:pt x="1217761" y="369758"/>
                  <a:pt x="1219205" y="371547"/>
                  <a:pt x="1221017" y="372925"/>
                </a:cubicBezTo>
                <a:cubicBezTo>
                  <a:pt x="1222883" y="374236"/>
                  <a:pt x="1225006" y="375147"/>
                  <a:pt x="1227239" y="375592"/>
                </a:cubicBezTo>
                <a:cubicBezTo>
                  <a:pt x="1229684" y="376125"/>
                  <a:pt x="1232184" y="376392"/>
                  <a:pt x="1234685" y="376370"/>
                </a:cubicBezTo>
                <a:close/>
                <a:moveTo>
                  <a:pt x="1319582" y="299918"/>
                </a:moveTo>
                <a:cubicBezTo>
                  <a:pt x="1322126" y="294151"/>
                  <a:pt x="1325916" y="289028"/>
                  <a:pt x="1330694" y="284916"/>
                </a:cubicBezTo>
                <a:cubicBezTo>
                  <a:pt x="1335505" y="281138"/>
                  <a:pt x="1341473" y="279138"/>
                  <a:pt x="1347584" y="279249"/>
                </a:cubicBezTo>
                <a:lnTo>
                  <a:pt x="1350918" y="279249"/>
                </a:lnTo>
                <a:lnTo>
                  <a:pt x="1353696" y="280249"/>
                </a:lnTo>
                <a:lnTo>
                  <a:pt x="1353696" y="297806"/>
                </a:lnTo>
                <a:lnTo>
                  <a:pt x="1353140" y="297806"/>
                </a:lnTo>
                <a:cubicBezTo>
                  <a:pt x="1352107" y="297395"/>
                  <a:pt x="1351018" y="297095"/>
                  <a:pt x="1349918" y="296918"/>
                </a:cubicBezTo>
                <a:lnTo>
                  <a:pt x="1346362" y="296918"/>
                </a:lnTo>
                <a:cubicBezTo>
                  <a:pt x="1342717" y="296818"/>
                  <a:pt x="1339095" y="297573"/>
                  <a:pt x="1335805" y="299140"/>
                </a:cubicBezTo>
                <a:cubicBezTo>
                  <a:pt x="1332461" y="300651"/>
                  <a:pt x="1329472" y="302851"/>
                  <a:pt x="1327027" y="305585"/>
                </a:cubicBezTo>
                <a:cubicBezTo>
                  <a:pt x="1324382" y="308574"/>
                  <a:pt x="1322338" y="312041"/>
                  <a:pt x="1321026" y="315808"/>
                </a:cubicBezTo>
                <a:cubicBezTo>
                  <a:pt x="1319770" y="320098"/>
                  <a:pt x="1319281" y="324576"/>
                  <a:pt x="1319582" y="329032"/>
                </a:cubicBezTo>
                <a:lnTo>
                  <a:pt x="1319582" y="387482"/>
                </a:lnTo>
                <a:lnTo>
                  <a:pt x="1302913" y="387482"/>
                </a:lnTo>
                <a:lnTo>
                  <a:pt x="1302913" y="280360"/>
                </a:lnTo>
                <a:lnTo>
                  <a:pt x="1319582" y="280360"/>
                </a:lnTo>
                <a:close/>
                <a:moveTo>
                  <a:pt x="1407479" y="425152"/>
                </a:moveTo>
                <a:cubicBezTo>
                  <a:pt x="1397078" y="425808"/>
                  <a:pt x="1386755" y="423074"/>
                  <a:pt x="1378032" y="417374"/>
                </a:cubicBezTo>
                <a:cubicBezTo>
                  <a:pt x="1371031" y="412040"/>
                  <a:pt x="1366697" y="403928"/>
                  <a:pt x="1366142" y="395149"/>
                </a:cubicBezTo>
                <a:lnTo>
                  <a:pt x="1381699" y="395149"/>
                </a:lnTo>
                <a:cubicBezTo>
                  <a:pt x="1382066" y="400283"/>
                  <a:pt x="1385043" y="404861"/>
                  <a:pt x="1389588" y="407261"/>
                </a:cubicBezTo>
                <a:cubicBezTo>
                  <a:pt x="1395045" y="409917"/>
                  <a:pt x="1401079" y="411173"/>
                  <a:pt x="1407146" y="410929"/>
                </a:cubicBezTo>
                <a:cubicBezTo>
                  <a:pt x="1414335" y="411473"/>
                  <a:pt x="1421436" y="409151"/>
                  <a:pt x="1426925" y="404483"/>
                </a:cubicBezTo>
                <a:cubicBezTo>
                  <a:pt x="1431959" y="399016"/>
                  <a:pt x="1434459" y="391671"/>
                  <a:pt x="1433815" y="384259"/>
                </a:cubicBezTo>
                <a:lnTo>
                  <a:pt x="1433815" y="365924"/>
                </a:lnTo>
                <a:cubicBezTo>
                  <a:pt x="1431004" y="370825"/>
                  <a:pt x="1427225" y="375103"/>
                  <a:pt x="1422703" y="378481"/>
                </a:cubicBezTo>
                <a:cubicBezTo>
                  <a:pt x="1417624" y="381681"/>
                  <a:pt x="1411702" y="383270"/>
                  <a:pt x="1405701" y="383037"/>
                </a:cubicBezTo>
                <a:cubicBezTo>
                  <a:pt x="1393911" y="383170"/>
                  <a:pt x="1382721" y="377781"/>
                  <a:pt x="1375476" y="368480"/>
                </a:cubicBezTo>
                <a:cubicBezTo>
                  <a:pt x="1371620" y="363524"/>
                  <a:pt x="1368686" y="357912"/>
                  <a:pt x="1366808" y="351923"/>
                </a:cubicBezTo>
                <a:cubicBezTo>
                  <a:pt x="1364619" y="345022"/>
                  <a:pt x="1363575" y="337822"/>
                  <a:pt x="1363697" y="330587"/>
                </a:cubicBezTo>
                <a:cubicBezTo>
                  <a:pt x="1363541" y="323053"/>
                  <a:pt x="1364631" y="315542"/>
                  <a:pt x="1366920" y="308363"/>
                </a:cubicBezTo>
                <a:cubicBezTo>
                  <a:pt x="1368720" y="302351"/>
                  <a:pt x="1371709" y="296762"/>
                  <a:pt x="1375698" y="291917"/>
                </a:cubicBezTo>
                <a:cubicBezTo>
                  <a:pt x="1379321" y="287572"/>
                  <a:pt x="1383832" y="284050"/>
                  <a:pt x="1388922" y="281583"/>
                </a:cubicBezTo>
                <a:cubicBezTo>
                  <a:pt x="1393900" y="279249"/>
                  <a:pt x="1399323" y="278038"/>
                  <a:pt x="1404812" y="278027"/>
                </a:cubicBezTo>
                <a:cubicBezTo>
                  <a:pt x="1416991" y="277460"/>
                  <a:pt x="1428392" y="284005"/>
                  <a:pt x="1434037" y="294806"/>
                </a:cubicBezTo>
                <a:lnTo>
                  <a:pt x="1434037" y="280583"/>
                </a:lnTo>
                <a:lnTo>
                  <a:pt x="1450594" y="280583"/>
                </a:lnTo>
                <a:lnTo>
                  <a:pt x="1450594" y="383370"/>
                </a:lnTo>
                <a:cubicBezTo>
                  <a:pt x="1450683" y="389693"/>
                  <a:pt x="1449628" y="395983"/>
                  <a:pt x="1447483" y="401928"/>
                </a:cubicBezTo>
                <a:cubicBezTo>
                  <a:pt x="1445672" y="406895"/>
                  <a:pt x="1442749" y="411384"/>
                  <a:pt x="1438926" y="415040"/>
                </a:cubicBezTo>
                <a:cubicBezTo>
                  <a:pt x="1434971" y="418540"/>
                  <a:pt x="1430303" y="421152"/>
                  <a:pt x="1425259" y="422707"/>
                </a:cubicBezTo>
                <a:cubicBezTo>
                  <a:pt x="1419502" y="424463"/>
                  <a:pt x="1413502" y="425285"/>
                  <a:pt x="1407479" y="425152"/>
                </a:cubicBezTo>
                <a:close/>
                <a:moveTo>
                  <a:pt x="1406812" y="367813"/>
                </a:moveTo>
                <a:cubicBezTo>
                  <a:pt x="1411390" y="367924"/>
                  <a:pt x="1415924" y="366924"/>
                  <a:pt x="1420036" y="364924"/>
                </a:cubicBezTo>
                <a:cubicBezTo>
                  <a:pt x="1423525" y="362991"/>
                  <a:pt x="1426492" y="360246"/>
                  <a:pt x="1428703" y="356923"/>
                </a:cubicBezTo>
                <a:cubicBezTo>
                  <a:pt x="1431026" y="353212"/>
                  <a:pt x="1432637" y="349111"/>
                  <a:pt x="1433481" y="344811"/>
                </a:cubicBezTo>
                <a:cubicBezTo>
                  <a:pt x="1434459" y="339833"/>
                  <a:pt x="1434948" y="334777"/>
                  <a:pt x="1434926" y="329698"/>
                </a:cubicBezTo>
                <a:cubicBezTo>
                  <a:pt x="1435448" y="320309"/>
                  <a:pt x="1433048" y="310986"/>
                  <a:pt x="1428037" y="303029"/>
                </a:cubicBezTo>
                <a:cubicBezTo>
                  <a:pt x="1423014" y="296351"/>
                  <a:pt x="1414924" y="292706"/>
                  <a:pt x="1406590" y="293362"/>
                </a:cubicBezTo>
                <a:cubicBezTo>
                  <a:pt x="1398600" y="292939"/>
                  <a:pt x="1391011" y="296851"/>
                  <a:pt x="1386699" y="303585"/>
                </a:cubicBezTo>
                <a:cubicBezTo>
                  <a:pt x="1381954" y="311808"/>
                  <a:pt x="1379676" y="321220"/>
                  <a:pt x="1380143" y="330699"/>
                </a:cubicBezTo>
                <a:cubicBezTo>
                  <a:pt x="1379621" y="340211"/>
                  <a:pt x="1381976" y="349667"/>
                  <a:pt x="1386921" y="357812"/>
                </a:cubicBezTo>
                <a:cubicBezTo>
                  <a:pt x="1391289" y="364468"/>
                  <a:pt x="1398867" y="368280"/>
                  <a:pt x="1406812" y="367813"/>
                </a:cubicBezTo>
                <a:close/>
                <a:moveTo>
                  <a:pt x="1473041" y="239356"/>
                </a:moveTo>
                <a:lnTo>
                  <a:pt x="1490487" y="239356"/>
                </a:lnTo>
                <a:lnTo>
                  <a:pt x="1490487" y="260914"/>
                </a:lnTo>
                <a:lnTo>
                  <a:pt x="1473041" y="260914"/>
                </a:lnTo>
                <a:close/>
                <a:moveTo>
                  <a:pt x="1473041" y="280583"/>
                </a:moveTo>
                <a:lnTo>
                  <a:pt x="1489709" y="280583"/>
                </a:lnTo>
                <a:lnTo>
                  <a:pt x="1489709" y="387482"/>
                </a:lnTo>
                <a:lnTo>
                  <a:pt x="1473041" y="387482"/>
                </a:lnTo>
                <a:close/>
                <a:moveTo>
                  <a:pt x="1529491" y="295695"/>
                </a:moveTo>
                <a:lnTo>
                  <a:pt x="1530046" y="295695"/>
                </a:lnTo>
                <a:cubicBezTo>
                  <a:pt x="1533213" y="290484"/>
                  <a:pt x="1537503" y="286050"/>
                  <a:pt x="1542603" y="282694"/>
                </a:cubicBezTo>
                <a:cubicBezTo>
                  <a:pt x="1547959" y="279349"/>
                  <a:pt x="1554182" y="277693"/>
                  <a:pt x="1560494" y="277916"/>
                </a:cubicBezTo>
                <a:cubicBezTo>
                  <a:pt x="1569339" y="277393"/>
                  <a:pt x="1577995" y="280672"/>
                  <a:pt x="1584274" y="286917"/>
                </a:cubicBezTo>
                <a:cubicBezTo>
                  <a:pt x="1590496" y="294051"/>
                  <a:pt x="1593608" y="303362"/>
                  <a:pt x="1592941" y="312808"/>
                </a:cubicBezTo>
                <a:lnTo>
                  <a:pt x="1592941" y="387482"/>
                </a:lnTo>
                <a:lnTo>
                  <a:pt x="1576384" y="387482"/>
                </a:lnTo>
                <a:lnTo>
                  <a:pt x="1576384" y="314919"/>
                </a:lnTo>
                <a:cubicBezTo>
                  <a:pt x="1576717" y="309063"/>
                  <a:pt x="1574717" y="303307"/>
                  <a:pt x="1570828" y="298918"/>
                </a:cubicBezTo>
                <a:cubicBezTo>
                  <a:pt x="1566606" y="295040"/>
                  <a:pt x="1560994" y="293039"/>
                  <a:pt x="1555271" y="293362"/>
                </a:cubicBezTo>
                <a:cubicBezTo>
                  <a:pt x="1551715" y="293328"/>
                  <a:pt x="1548193" y="294051"/>
                  <a:pt x="1544937" y="295473"/>
                </a:cubicBezTo>
                <a:cubicBezTo>
                  <a:pt x="1541814" y="296795"/>
                  <a:pt x="1539048" y="298807"/>
                  <a:pt x="1536825" y="301362"/>
                </a:cubicBezTo>
                <a:cubicBezTo>
                  <a:pt x="1534502" y="304018"/>
                  <a:pt x="1532724" y="307119"/>
                  <a:pt x="1531602" y="310474"/>
                </a:cubicBezTo>
                <a:cubicBezTo>
                  <a:pt x="1530269" y="314253"/>
                  <a:pt x="1529624" y="318242"/>
                  <a:pt x="1529713" y="322253"/>
                </a:cubicBezTo>
                <a:lnTo>
                  <a:pt x="1529713" y="387482"/>
                </a:lnTo>
                <a:lnTo>
                  <a:pt x="1513045" y="387482"/>
                </a:lnTo>
                <a:lnTo>
                  <a:pt x="1513045" y="280360"/>
                </a:lnTo>
                <a:lnTo>
                  <a:pt x="1529491" y="280360"/>
                </a:lnTo>
                <a:close/>
              </a:path>
            </a:pathLst>
          </a:custGeom>
          <a:solidFill>
            <a:srgbClr val="231F20"/>
          </a:solidFill>
          <a:ln w="1110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583827D-14A1-40AE-A15E-E71F329201FD}"/>
              </a:ext>
            </a:extLst>
          </p:cNvPr>
          <p:cNvSpPr/>
          <p:nvPr/>
        </p:nvSpPr>
        <p:spPr>
          <a:xfrm>
            <a:off x="5304811" y="2785853"/>
            <a:ext cx="354256" cy="1338462"/>
          </a:xfrm>
          <a:custGeom>
            <a:avLst/>
            <a:gdLst>
              <a:gd name="connsiteX0" fmla="*/ 0 w 354256"/>
              <a:gd name="connsiteY0" fmla="*/ 0 h 1338462"/>
              <a:gd name="connsiteX1" fmla="*/ 354257 w 354256"/>
              <a:gd name="connsiteY1" fmla="*/ 0 h 1338462"/>
              <a:gd name="connsiteX2" fmla="*/ 354257 w 354256"/>
              <a:gd name="connsiteY2" fmla="*/ 1338463 h 1338462"/>
              <a:gd name="connsiteX3" fmla="*/ 0 w 354256"/>
              <a:gd name="connsiteY3" fmla="*/ 1338463 h 1338462"/>
            </a:gdLst>
            <a:ahLst/>
            <a:cxnLst>
              <a:cxn ang="0">
                <a:pos x="connsiteX0" y="connsiteY0"/>
              </a:cxn>
              <a:cxn ang="0">
                <a:pos x="connsiteX1" y="connsiteY1"/>
              </a:cxn>
              <a:cxn ang="0">
                <a:pos x="connsiteX2" y="connsiteY2"/>
              </a:cxn>
              <a:cxn ang="0">
                <a:pos x="connsiteX3" y="connsiteY3"/>
              </a:cxn>
            </a:cxnLst>
            <a:rect l="l" t="t" r="r" b="b"/>
            <a:pathLst>
              <a:path w="354256" h="1338462">
                <a:moveTo>
                  <a:pt x="0" y="0"/>
                </a:moveTo>
                <a:lnTo>
                  <a:pt x="354257" y="0"/>
                </a:lnTo>
                <a:lnTo>
                  <a:pt x="354257" y="1338463"/>
                </a:lnTo>
                <a:lnTo>
                  <a:pt x="0" y="1338463"/>
                </a:lnTo>
                <a:close/>
              </a:path>
            </a:pathLst>
          </a:custGeom>
          <a:solidFill>
            <a:srgbClr val="7F7F7F"/>
          </a:solidFill>
          <a:ln w="11107" cap="flat">
            <a:noFill/>
            <a:prstDash val="solid"/>
            <a:miter/>
          </a:ln>
        </p:spPr>
        <p:txBody>
          <a:bodyPr rtlCol="0" anchor="ctr"/>
          <a:lstStyle/>
          <a:p>
            <a:endParaRPr lang="en-GB"/>
          </a:p>
        </p:txBody>
      </p:sp>
      <p:grpSp>
        <p:nvGrpSpPr>
          <p:cNvPr id="31" name="Graphic 6">
            <a:extLst>
              <a:ext uri="{FF2B5EF4-FFF2-40B4-BE49-F238E27FC236}">
                <a16:creationId xmlns:a16="http://schemas.microsoft.com/office/drawing/2014/main" id="{CF577A95-64D2-472C-9517-C1DC00E77001}"/>
              </a:ext>
            </a:extLst>
          </p:cNvPr>
          <p:cNvGrpSpPr/>
          <p:nvPr/>
        </p:nvGrpSpPr>
        <p:grpSpPr>
          <a:xfrm>
            <a:off x="5337481" y="3671599"/>
            <a:ext cx="290250" cy="100138"/>
            <a:chOff x="5337481" y="3671599"/>
            <a:chExt cx="290250" cy="100138"/>
          </a:xfrm>
          <a:solidFill>
            <a:srgbClr val="FFFFFF"/>
          </a:solidFill>
        </p:grpSpPr>
        <p:sp>
          <p:nvSpPr>
            <p:cNvPr id="32" name="Freeform: Shape 31">
              <a:extLst>
                <a:ext uri="{FF2B5EF4-FFF2-40B4-BE49-F238E27FC236}">
                  <a16:creationId xmlns:a16="http://schemas.microsoft.com/office/drawing/2014/main" id="{8A14CB76-A619-404A-B562-713AE20604E7}"/>
                </a:ext>
              </a:extLst>
            </p:cNvPr>
            <p:cNvSpPr/>
            <p:nvPr/>
          </p:nvSpPr>
          <p:spPr>
            <a:xfrm>
              <a:off x="5337481" y="3725721"/>
              <a:ext cx="37337" cy="11112"/>
            </a:xfrm>
            <a:custGeom>
              <a:avLst/>
              <a:gdLst>
                <a:gd name="connsiteX0" fmla="*/ 0 w 37337"/>
                <a:gd name="connsiteY0" fmla="*/ 0 h 11112"/>
                <a:gd name="connsiteX1" fmla="*/ 37337 w 37337"/>
                <a:gd name="connsiteY1" fmla="*/ 0 h 11112"/>
                <a:gd name="connsiteX2" fmla="*/ 37337 w 37337"/>
                <a:gd name="connsiteY2" fmla="*/ 11112 h 11112"/>
                <a:gd name="connsiteX3" fmla="*/ 0 w 37337"/>
                <a:gd name="connsiteY3" fmla="*/ 11112 h 11112"/>
              </a:gdLst>
              <a:ahLst/>
              <a:cxnLst>
                <a:cxn ang="0">
                  <a:pos x="connsiteX0" y="connsiteY0"/>
                </a:cxn>
                <a:cxn ang="0">
                  <a:pos x="connsiteX1" y="connsiteY1"/>
                </a:cxn>
                <a:cxn ang="0">
                  <a:pos x="connsiteX2" y="connsiteY2"/>
                </a:cxn>
                <a:cxn ang="0">
                  <a:pos x="connsiteX3" y="connsiteY3"/>
                </a:cxn>
              </a:cxnLst>
              <a:rect l="l" t="t" r="r" b="b"/>
              <a:pathLst>
                <a:path w="37337" h="11112">
                  <a:moveTo>
                    <a:pt x="0" y="0"/>
                  </a:moveTo>
                  <a:lnTo>
                    <a:pt x="37337" y="0"/>
                  </a:lnTo>
                  <a:lnTo>
                    <a:pt x="37337" y="11112"/>
                  </a:lnTo>
                  <a:lnTo>
                    <a:pt x="0" y="11112"/>
                  </a:lnTo>
                  <a:close/>
                </a:path>
              </a:pathLst>
            </a:custGeom>
            <a:solidFill>
              <a:srgbClr val="FFFFFF"/>
            </a:solidFill>
            <a:ln w="1110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10C4C89-A967-4A13-8C5E-4DCF527128A6}"/>
                </a:ext>
              </a:extLst>
            </p:cNvPr>
            <p:cNvSpPr/>
            <p:nvPr/>
          </p:nvSpPr>
          <p:spPr>
            <a:xfrm>
              <a:off x="5375485" y="3671599"/>
              <a:ext cx="252246" cy="100138"/>
            </a:xfrm>
            <a:custGeom>
              <a:avLst/>
              <a:gdLst>
                <a:gd name="connsiteX0" fmla="*/ 22224 w 252246"/>
                <a:gd name="connsiteY0" fmla="*/ 29676 h 100138"/>
                <a:gd name="connsiteX1" fmla="*/ 0 w 252246"/>
                <a:gd name="connsiteY1" fmla="*/ 29676 h 100138"/>
                <a:gd name="connsiteX2" fmla="*/ 0 w 252246"/>
                <a:gd name="connsiteY2" fmla="*/ 21008 h 100138"/>
                <a:gd name="connsiteX3" fmla="*/ 8779 w 252246"/>
                <a:gd name="connsiteY3" fmla="*/ 20008 h 100138"/>
                <a:gd name="connsiteX4" fmla="*/ 16446 w 252246"/>
                <a:gd name="connsiteY4" fmla="*/ 16786 h 100138"/>
                <a:gd name="connsiteX5" fmla="*/ 22113 w 252246"/>
                <a:gd name="connsiteY5" fmla="*/ 11007 h 100138"/>
                <a:gd name="connsiteX6" fmla="*/ 25114 w 252246"/>
                <a:gd name="connsiteY6" fmla="*/ 2229 h 100138"/>
                <a:gd name="connsiteX7" fmla="*/ 35225 w 252246"/>
                <a:gd name="connsiteY7" fmla="*/ 2229 h 100138"/>
                <a:gd name="connsiteX8" fmla="*/ 35225 w 252246"/>
                <a:gd name="connsiteY8" fmla="*/ 98571 h 100138"/>
                <a:gd name="connsiteX9" fmla="*/ 22113 w 252246"/>
                <a:gd name="connsiteY9" fmla="*/ 98571 h 100138"/>
                <a:gd name="connsiteX10" fmla="*/ 92009 w 252246"/>
                <a:gd name="connsiteY10" fmla="*/ 100127 h 100138"/>
                <a:gd name="connsiteX11" fmla="*/ 76119 w 252246"/>
                <a:gd name="connsiteY11" fmla="*/ 96571 h 100138"/>
                <a:gd name="connsiteX12" fmla="*/ 64340 w 252246"/>
                <a:gd name="connsiteY12" fmla="*/ 86570 h 100138"/>
                <a:gd name="connsiteX13" fmla="*/ 56894 w 252246"/>
                <a:gd name="connsiteY13" fmla="*/ 70791 h 100138"/>
                <a:gd name="connsiteX14" fmla="*/ 54338 w 252246"/>
                <a:gd name="connsiteY14" fmla="*/ 50011 h 100138"/>
                <a:gd name="connsiteX15" fmla="*/ 57116 w 252246"/>
                <a:gd name="connsiteY15" fmla="*/ 29231 h 100138"/>
                <a:gd name="connsiteX16" fmla="*/ 64673 w 252246"/>
                <a:gd name="connsiteY16" fmla="*/ 13563 h 100138"/>
                <a:gd name="connsiteX17" fmla="*/ 76563 w 252246"/>
                <a:gd name="connsiteY17" fmla="*/ 3562 h 100138"/>
                <a:gd name="connsiteX18" fmla="*/ 107677 w 252246"/>
                <a:gd name="connsiteY18" fmla="*/ 3562 h 100138"/>
                <a:gd name="connsiteX19" fmla="*/ 119567 w 252246"/>
                <a:gd name="connsiteY19" fmla="*/ 13341 h 100138"/>
                <a:gd name="connsiteX20" fmla="*/ 127123 w 252246"/>
                <a:gd name="connsiteY20" fmla="*/ 29120 h 100138"/>
                <a:gd name="connsiteX21" fmla="*/ 129790 w 252246"/>
                <a:gd name="connsiteY21" fmla="*/ 50011 h 100138"/>
                <a:gd name="connsiteX22" fmla="*/ 127234 w 252246"/>
                <a:gd name="connsiteY22" fmla="*/ 70791 h 100138"/>
                <a:gd name="connsiteX23" fmla="*/ 119901 w 252246"/>
                <a:gd name="connsiteY23" fmla="*/ 86570 h 100138"/>
                <a:gd name="connsiteX24" fmla="*/ 108010 w 252246"/>
                <a:gd name="connsiteY24" fmla="*/ 96571 h 100138"/>
                <a:gd name="connsiteX25" fmla="*/ 92009 w 252246"/>
                <a:gd name="connsiteY25" fmla="*/ 100127 h 100138"/>
                <a:gd name="connsiteX26" fmla="*/ 92009 w 252246"/>
                <a:gd name="connsiteY26" fmla="*/ 89015 h 100138"/>
                <a:gd name="connsiteX27" fmla="*/ 110344 w 252246"/>
                <a:gd name="connsiteY27" fmla="*/ 78569 h 100138"/>
                <a:gd name="connsiteX28" fmla="*/ 116233 w 252246"/>
                <a:gd name="connsiteY28" fmla="*/ 49900 h 100138"/>
                <a:gd name="connsiteX29" fmla="*/ 114678 w 252246"/>
                <a:gd name="connsiteY29" fmla="*/ 33787 h 100138"/>
                <a:gd name="connsiteX30" fmla="*/ 110233 w 252246"/>
                <a:gd name="connsiteY30" fmla="*/ 21453 h 100138"/>
                <a:gd name="connsiteX31" fmla="*/ 102676 w 252246"/>
                <a:gd name="connsiteY31" fmla="*/ 13563 h 100138"/>
                <a:gd name="connsiteX32" fmla="*/ 81230 w 252246"/>
                <a:gd name="connsiteY32" fmla="*/ 13563 h 100138"/>
                <a:gd name="connsiteX33" fmla="*/ 73674 w 252246"/>
                <a:gd name="connsiteY33" fmla="*/ 21342 h 100138"/>
                <a:gd name="connsiteX34" fmla="*/ 69118 w 252246"/>
                <a:gd name="connsiteY34" fmla="*/ 33676 h 100138"/>
                <a:gd name="connsiteX35" fmla="*/ 67562 w 252246"/>
                <a:gd name="connsiteY35" fmla="*/ 49900 h 100138"/>
                <a:gd name="connsiteX36" fmla="*/ 69118 w 252246"/>
                <a:gd name="connsiteY36" fmla="*/ 66013 h 100138"/>
                <a:gd name="connsiteX37" fmla="*/ 73674 w 252246"/>
                <a:gd name="connsiteY37" fmla="*/ 78458 h 100138"/>
                <a:gd name="connsiteX38" fmla="*/ 81230 w 252246"/>
                <a:gd name="connsiteY38" fmla="*/ 86237 h 100138"/>
                <a:gd name="connsiteX39" fmla="*/ 92676 w 252246"/>
                <a:gd name="connsiteY39" fmla="*/ 89126 h 100138"/>
                <a:gd name="connsiteX40" fmla="*/ 164683 w 252246"/>
                <a:gd name="connsiteY40" fmla="*/ 55567 h 100138"/>
                <a:gd name="connsiteX41" fmla="*/ 155459 w 252246"/>
                <a:gd name="connsiteY41" fmla="*/ 53567 h 100138"/>
                <a:gd name="connsiteX42" fmla="*/ 148237 w 252246"/>
                <a:gd name="connsiteY42" fmla="*/ 48011 h 100138"/>
                <a:gd name="connsiteX43" fmla="*/ 143569 w 252246"/>
                <a:gd name="connsiteY43" fmla="*/ 39232 h 100138"/>
                <a:gd name="connsiteX44" fmla="*/ 141792 w 252246"/>
                <a:gd name="connsiteY44" fmla="*/ 28120 h 100138"/>
                <a:gd name="connsiteX45" fmla="*/ 143569 w 252246"/>
                <a:gd name="connsiteY45" fmla="*/ 17008 h 100138"/>
                <a:gd name="connsiteX46" fmla="*/ 148237 w 252246"/>
                <a:gd name="connsiteY46" fmla="*/ 7451 h 100138"/>
                <a:gd name="connsiteX47" fmla="*/ 164460 w 252246"/>
                <a:gd name="connsiteY47" fmla="*/ 6 h 100138"/>
                <a:gd name="connsiteX48" fmla="*/ 173572 w 252246"/>
                <a:gd name="connsiteY48" fmla="*/ 1895 h 100138"/>
                <a:gd name="connsiteX49" fmla="*/ 180795 w 252246"/>
                <a:gd name="connsiteY49" fmla="*/ 7340 h 100138"/>
                <a:gd name="connsiteX50" fmla="*/ 185573 w 252246"/>
                <a:gd name="connsiteY50" fmla="*/ 16119 h 100138"/>
                <a:gd name="connsiteX51" fmla="*/ 185573 w 252246"/>
                <a:gd name="connsiteY51" fmla="*/ 39121 h 100138"/>
                <a:gd name="connsiteX52" fmla="*/ 180906 w 252246"/>
                <a:gd name="connsiteY52" fmla="*/ 47900 h 100138"/>
                <a:gd name="connsiteX53" fmla="*/ 173684 w 252246"/>
                <a:gd name="connsiteY53" fmla="*/ 53456 h 100138"/>
                <a:gd name="connsiteX54" fmla="*/ 164683 w 252246"/>
                <a:gd name="connsiteY54" fmla="*/ 55567 h 100138"/>
                <a:gd name="connsiteX55" fmla="*/ 164683 w 252246"/>
                <a:gd name="connsiteY55" fmla="*/ 46677 h 100138"/>
                <a:gd name="connsiteX56" fmla="*/ 173572 w 252246"/>
                <a:gd name="connsiteY56" fmla="*/ 41344 h 100138"/>
                <a:gd name="connsiteX57" fmla="*/ 176462 w 252246"/>
                <a:gd name="connsiteY57" fmla="*/ 27787 h 100138"/>
                <a:gd name="connsiteX58" fmla="*/ 175684 w 252246"/>
                <a:gd name="connsiteY58" fmla="*/ 20342 h 100138"/>
                <a:gd name="connsiteX59" fmla="*/ 173461 w 252246"/>
                <a:gd name="connsiteY59" fmla="*/ 14341 h 100138"/>
                <a:gd name="connsiteX60" fmla="*/ 169683 w 252246"/>
                <a:gd name="connsiteY60" fmla="*/ 10341 h 100138"/>
                <a:gd name="connsiteX61" fmla="*/ 164683 w 252246"/>
                <a:gd name="connsiteY61" fmla="*/ 8785 h 100138"/>
                <a:gd name="connsiteX62" fmla="*/ 156126 w 252246"/>
                <a:gd name="connsiteY62" fmla="*/ 14230 h 100138"/>
                <a:gd name="connsiteX63" fmla="*/ 156126 w 252246"/>
                <a:gd name="connsiteY63" fmla="*/ 41232 h 100138"/>
                <a:gd name="connsiteX64" fmla="*/ 164683 w 252246"/>
                <a:gd name="connsiteY64" fmla="*/ 46677 h 100138"/>
                <a:gd name="connsiteX65" fmla="*/ 219466 w 252246"/>
                <a:gd name="connsiteY65" fmla="*/ 2229 h 100138"/>
                <a:gd name="connsiteX66" fmla="*/ 229244 w 252246"/>
                <a:gd name="connsiteY66" fmla="*/ 2229 h 100138"/>
                <a:gd name="connsiteX67" fmla="*/ 174795 w 252246"/>
                <a:gd name="connsiteY67" fmla="*/ 97905 h 100138"/>
                <a:gd name="connsiteX68" fmla="*/ 164794 w 252246"/>
                <a:gd name="connsiteY68" fmla="*/ 97905 h 100138"/>
                <a:gd name="connsiteX69" fmla="*/ 229467 w 252246"/>
                <a:gd name="connsiteY69" fmla="*/ 99905 h 100138"/>
                <a:gd name="connsiteX70" fmla="*/ 220132 w 252246"/>
                <a:gd name="connsiteY70" fmla="*/ 98016 h 100138"/>
                <a:gd name="connsiteX71" fmla="*/ 213020 w 252246"/>
                <a:gd name="connsiteY71" fmla="*/ 92349 h 100138"/>
                <a:gd name="connsiteX72" fmla="*/ 208242 w 252246"/>
                <a:gd name="connsiteY72" fmla="*/ 83681 h 100138"/>
                <a:gd name="connsiteX73" fmla="*/ 206575 w 252246"/>
                <a:gd name="connsiteY73" fmla="*/ 72569 h 100138"/>
                <a:gd name="connsiteX74" fmla="*/ 208353 w 252246"/>
                <a:gd name="connsiteY74" fmla="*/ 61457 h 100138"/>
                <a:gd name="connsiteX75" fmla="*/ 213132 w 252246"/>
                <a:gd name="connsiteY75" fmla="*/ 52789 h 100138"/>
                <a:gd name="connsiteX76" fmla="*/ 220466 w 252246"/>
                <a:gd name="connsiteY76" fmla="*/ 47344 h 100138"/>
                <a:gd name="connsiteX77" fmla="*/ 229467 w 252246"/>
                <a:gd name="connsiteY77" fmla="*/ 45344 h 100138"/>
                <a:gd name="connsiteX78" fmla="*/ 238579 w 252246"/>
                <a:gd name="connsiteY78" fmla="*/ 47233 h 100138"/>
                <a:gd name="connsiteX79" fmla="*/ 245801 w 252246"/>
                <a:gd name="connsiteY79" fmla="*/ 52678 h 100138"/>
                <a:gd name="connsiteX80" fmla="*/ 250580 w 252246"/>
                <a:gd name="connsiteY80" fmla="*/ 61457 h 100138"/>
                <a:gd name="connsiteX81" fmla="*/ 250580 w 252246"/>
                <a:gd name="connsiteY81" fmla="*/ 84459 h 100138"/>
                <a:gd name="connsiteX82" fmla="*/ 245913 w 252246"/>
                <a:gd name="connsiteY82" fmla="*/ 93126 h 100138"/>
                <a:gd name="connsiteX83" fmla="*/ 238690 w 252246"/>
                <a:gd name="connsiteY83" fmla="*/ 98794 h 100138"/>
                <a:gd name="connsiteX84" fmla="*/ 229467 w 252246"/>
                <a:gd name="connsiteY84" fmla="*/ 100016 h 100138"/>
                <a:gd name="connsiteX85" fmla="*/ 229467 w 252246"/>
                <a:gd name="connsiteY85" fmla="*/ 91015 h 100138"/>
                <a:gd name="connsiteX86" fmla="*/ 238245 w 252246"/>
                <a:gd name="connsiteY86" fmla="*/ 85792 h 100138"/>
                <a:gd name="connsiteX87" fmla="*/ 238245 w 252246"/>
                <a:gd name="connsiteY87" fmla="*/ 58679 h 100138"/>
                <a:gd name="connsiteX88" fmla="*/ 225555 w 252246"/>
                <a:gd name="connsiteY88" fmla="*/ 54034 h 100138"/>
                <a:gd name="connsiteX89" fmla="*/ 220910 w 252246"/>
                <a:gd name="connsiteY89" fmla="*/ 58679 h 100138"/>
                <a:gd name="connsiteX90" fmla="*/ 218021 w 252246"/>
                <a:gd name="connsiteY90" fmla="*/ 72347 h 100138"/>
                <a:gd name="connsiteX91" fmla="*/ 220910 w 252246"/>
                <a:gd name="connsiteY91" fmla="*/ 85792 h 100138"/>
                <a:gd name="connsiteX92" fmla="*/ 229467 w 252246"/>
                <a:gd name="connsiteY92" fmla="*/ 91126 h 10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52246" h="100138">
                  <a:moveTo>
                    <a:pt x="22224" y="29676"/>
                  </a:moveTo>
                  <a:lnTo>
                    <a:pt x="0" y="29676"/>
                  </a:lnTo>
                  <a:lnTo>
                    <a:pt x="0" y="21008"/>
                  </a:lnTo>
                  <a:cubicBezTo>
                    <a:pt x="2956" y="20964"/>
                    <a:pt x="5889" y="20631"/>
                    <a:pt x="8779" y="20008"/>
                  </a:cubicBezTo>
                  <a:cubicBezTo>
                    <a:pt x="11523" y="19441"/>
                    <a:pt x="14124" y="18353"/>
                    <a:pt x="16446" y="16786"/>
                  </a:cubicBezTo>
                  <a:cubicBezTo>
                    <a:pt x="18780" y="15363"/>
                    <a:pt x="20735" y="13374"/>
                    <a:pt x="22113" y="11007"/>
                  </a:cubicBezTo>
                  <a:cubicBezTo>
                    <a:pt x="23791" y="8351"/>
                    <a:pt x="24814" y="5351"/>
                    <a:pt x="25114" y="2229"/>
                  </a:cubicBezTo>
                  <a:lnTo>
                    <a:pt x="35225" y="2229"/>
                  </a:lnTo>
                  <a:lnTo>
                    <a:pt x="35225" y="98571"/>
                  </a:lnTo>
                  <a:lnTo>
                    <a:pt x="22113" y="98571"/>
                  </a:lnTo>
                  <a:close/>
                  <a:moveTo>
                    <a:pt x="92009" y="100127"/>
                  </a:moveTo>
                  <a:cubicBezTo>
                    <a:pt x="86497" y="100271"/>
                    <a:pt x="81041" y="99049"/>
                    <a:pt x="76119" y="96571"/>
                  </a:cubicBezTo>
                  <a:cubicBezTo>
                    <a:pt x="71462" y="94204"/>
                    <a:pt x="67429" y="90782"/>
                    <a:pt x="64340" y="86570"/>
                  </a:cubicBezTo>
                  <a:cubicBezTo>
                    <a:pt x="60939" y="81792"/>
                    <a:pt x="58417" y="76447"/>
                    <a:pt x="56894" y="70791"/>
                  </a:cubicBezTo>
                  <a:cubicBezTo>
                    <a:pt x="55139" y="64001"/>
                    <a:pt x="54272" y="57023"/>
                    <a:pt x="54338" y="50011"/>
                  </a:cubicBezTo>
                  <a:cubicBezTo>
                    <a:pt x="54238" y="42988"/>
                    <a:pt x="55172" y="35987"/>
                    <a:pt x="57116" y="29231"/>
                  </a:cubicBezTo>
                  <a:cubicBezTo>
                    <a:pt x="58583" y="23564"/>
                    <a:pt x="61150" y="18241"/>
                    <a:pt x="64673" y="13563"/>
                  </a:cubicBezTo>
                  <a:cubicBezTo>
                    <a:pt x="67795" y="9340"/>
                    <a:pt x="71863" y="5918"/>
                    <a:pt x="76563" y="3562"/>
                  </a:cubicBezTo>
                  <a:cubicBezTo>
                    <a:pt x="86430" y="-1027"/>
                    <a:pt x="97809" y="-1027"/>
                    <a:pt x="107677" y="3562"/>
                  </a:cubicBezTo>
                  <a:cubicBezTo>
                    <a:pt x="112366" y="5829"/>
                    <a:pt x="116445" y="9174"/>
                    <a:pt x="119567" y="13341"/>
                  </a:cubicBezTo>
                  <a:cubicBezTo>
                    <a:pt x="123067" y="18075"/>
                    <a:pt x="125634" y="23431"/>
                    <a:pt x="127123" y="29120"/>
                  </a:cubicBezTo>
                  <a:cubicBezTo>
                    <a:pt x="128990" y="35921"/>
                    <a:pt x="129890" y="42955"/>
                    <a:pt x="129790" y="50011"/>
                  </a:cubicBezTo>
                  <a:cubicBezTo>
                    <a:pt x="129857" y="57023"/>
                    <a:pt x="128990" y="64001"/>
                    <a:pt x="127234" y="70791"/>
                  </a:cubicBezTo>
                  <a:cubicBezTo>
                    <a:pt x="125790" y="76458"/>
                    <a:pt x="123301" y="81814"/>
                    <a:pt x="119901" y="86570"/>
                  </a:cubicBezTo>
                  <a:cubicBezTo>
                    <a:pt x="116811" y="90826"/>
                    <a:pt x="112733" y="94260"/>
                    <a:pt x="108010" y="96571"/>
                  </a:cubicBezTo>
                  <a:cubicBezTo>
                    <a:pt x="103043" y="99049"/>
                    <a:pt x="97554" y="100271"/>
                    <a:pt x="92009" y="100127"/>
                  </a:cubicBezTo>
                  <a:close/>
                  <a:moveTo>
                    <a:pt x="92009" y="89015"/>
                  </a:moveTo>
                  <a:cubicBezTo>
                    <a:pt x="99643" y="89437"/>
                    <a:pt x="106822" y="85348"/>
                    <a:pt x="110344" y="78569"/>
                  </a:cubicBezTo>
                  <a:cubicBezTo>
                    <a:pt x="114678" y="69658"/>
                    <a:pt x="116700" y="59801"/>
                    <a:pt x="116233" y="49900"/>
                  </a:cubicBezTo>
                  <a:cubicBezTo>
                    <a:pt x="116256" y="44488"/>
                    <a:pt x="115744" y="39088"/>
                    <a:pt x="114678" y="33787"/>
                  </a:cubicBezTo>
                  <a:cubicBezTo>
                    <a:pt x="113911" y="29454"/>
                    <a:pt x="112411" y="25275"/>
                    <a:pt x="110233" y="21453"/>
                  </a:cubicBezTo>
                  <a:cubicBezTo>
                    <a:pt x="108410" y="18230"/>
                    <a:pt x="105810" y="15519"/>
                    <a:pt x="102676" y="13563"/>
                  </a:cubicBezTo>
                  <a:cubicBezTo>
                    <a:pt x="95965" y="10007"/>
                    <a:pt x="87942" y="10007"/>
                    <a:pt x="81230" y="13563"/>
                  </a:cubicBezTo>
                  <a:cubicBezTo>
                    <a:pt x="78130" y="15519"/>
                    <a:pt x="75541" y="18186"/>
                    <a:pt x="73674" y="21342"/>
                  </a:cubicBezTo>
                  <a:cubicBezTo>
                    <a:pt x="71507" y="25186"/>
                    <a:pt x="69973" y="29342"/>
                    <a:pt x="69118" y="33676"/>
                  </a:cubicBezTo>
                  <a:cubicBezTo>
                    <a:pt x="68051" y="39021"/>
                    <a:pt x="67529" y="44455"/>
                    <a:pt x="67562" y="49900"/>
                  </a:cubicBezTo>
                  <a:cubicBezTo>
                    <a:pt x="67529" y="55312"/>
                    <a:pt x="68040" y="60712"/>
                    <a:pt x="69118" y="66013"/>
                  </a:cubicBezTo>
                  <a:cubicBezTo>
                    <a:pt x="69951" y="70380"/>
                    <a:pt x="71485" y="74580"/>
                    <a:pt x="73674" y="78458"/>
                  </a:cubicBezTo>
                  <a:cubicBezTo>
                    <a:pt x="75507" y="81636"/>
                    <a:pt x="78107" y="84303"/>
                    <a:pt x="81230" y="86237"/>
                  </a:cubicBezTo>
                  <a:cubicBezTo>
                    <a:pt x="84675" y="88315"/>
                    <a:pt x="88653" y="89326"/>
                    <a:pt x="92676" y="89126"/>
                  </a:cubicBezTo>
                  <a:close/>
                  <a:moveTo>
                    <a:pt x="164683" y="55567"/>
                  </a:moveTo>
                  <a:cubicBezTo>
                    <a:pt x="161493" y="55612"/>
                    <a:pt x="158337" y="54934"/>
                    <a:pt x="155459" y="53567"/>
                  </a:cubicBezTo>
                  <a:cubicBezTo>
                    <a:pt x="152648" y="52311"/>
                    <a:pt x="150170" y="50411"/>
                    <a:pt x="148237" y="48011"/>
                  </a:cubicBezTo>
                  <a:cubicBezTo>
                    <a:pt x="146114" y="45422"/>
                    <a:pt x="144536" y="42433"/>
                    <a:pt x="143569" y="39232"/>
                  </a:cubicBezTo>
                  <a:cubicBezTo>
                    <a:pt x="142358" y="35654"/>
                    <a:pt x="141758" y="31898"/>
                    <a:pt x="141792" y="28120"/>
                  </a:cubicBezTo>
                  <a:cubicBezTo>
                    <a:pt x="141814" y="24342"/>
                    <a:pt x="142414" y="20597"/>
                    <a:pt x="143569" y="17008"/>
                  </a:cubicBezTo>
                  <a:cubicBezTo>
                    <a:pt x="144470" y="13541"/>
                    <a:pt x="146058" y="10296"/>
                    <a:pt x="148237" y="7451"/>
                  </a:cubicBezTo>
                  <a:cubicBezTo>
                    <a:pt x="152226" y="2629"/>
                    <a:pt x="158204" y="-116"/>
                    <a:pt x="164460" y="6"/>
                  </a:cubicBezTo>
                  <a:cubicBezTo>
                    <a:pt x="167605" y="-72"/>
                    <a:pt x="170717" y="573"/>
                    <a:pt x="173572" y="1895"/>
                  </a:cubicBezTo>
                  <a:cubicBezTo>
                    <a:pt x="176384" y="3107"/>
                    <a:pt x="178862" y="4973"/>
                    <a:pt x="180795" y="7340"/>
                  </a:cubicBezTo>
                  <a:cubicBezTo>
                    <a:pt x="182884" y="9963"/>
                    <a:pt x="184507" y="12941"/>
                    <a:pt x="185573" y="16119"/>
                  </a:cubicBezTo>
                  <a:cubicBezTo>
                    <a:pt x="187940" y="23608"/>
                    <a:pt x="187940" y="31631"/>
                    <a:pt x="185573" y="39121"/>
                  </a:cubicBezTo>
                  <a:cubicBezTo>
                    <a:pt x="184607" y="42321"/>
                    <a:pt x="183029" y="45311"/>
                    <a:pt x="180906" y="47900"/>
                  </a:cubicBezTo>
                  <a:cubicBezTo>
                    <a:pt x="178973" y="50300"/>
                    <a:pt x="176495" y="52200"/>
                    <a:pt x="173684" y="53456"/>
                  </a:cubicBezTo>
                  <a:cubicBezTo>
                    <a:pt x="170883" y="54823"/>
                    <a:pt x="167805" y="55545"/>
                    <a:pt x="164683" y="55567"/>
                  </a:cubicBezTo>
                  <a:close/>
                  <a:moveTo>
                    <a:pt x="164683" y="46677"/>
                  </a:moveTo>
                  <a:cubicBezTo>
                    <a:pt x="168450" y="46833"/>
                    <a:pt x="171939" y="44733"/>
                    <a:pt x="173572" y="41344"/>
                  </a:cubicBezTo>
                  <a:cubicBezTo>
                    <a:pt x="175695" y="37154"/>
                    <a:pt x="176695" y="32476"/>
                    <a:pt x="176462" y="27787"/>
                  </a:cubicBezTo>
                  <a:cubicBezTo>
                    <a:pt x="176506" y="25286"/>
                    <a:pt x="176239" y="22786"/>
                    <a:pt x="175684" y="20342"/>
                  </a:cubicBezTo>
                  <a:cubicBezTo>
                    <a:pt x="175206" y="18252"/>
                    <a:pt x="174450" y="16241"/>
                    <a:pt x="173461" y="14341"/>
                  </a:cubicBezTo>
                  <a:cubicBezTo>
                    <a:pt x="172594" y="12685"/>
                    <a:pt x="171283" y="11296"/>
                    <a:pt x="169683" y="10341"/>
                  </a:cubicBezTo>
                  <a:cubicBezTo>
                    <a:pt x="168216" y="9307"/>
                    <a:pt x="166472" y="8763"/>
                    <a:pt x="164683" y="8785"/>
                  </a:cubicBezTo>
                  <a:cubicBezTo>
                    <a:pt x="160993" y="8696"/>
                    <a:pt x="157615" y="10852"/>
                    <a:pt x="156126" y="14230"/>
                  </a:cubicBezTo>
                  <a:cubicBezTo>
                    <a:pt x="152126" y="22786"/>
                    <a:pt x="152126" y="32676"/>
                    <a:pt x="156126" y="41232"/>
                  </a:cubicBezTo>
                  <a:cubicBezTo>
                    <a:pt x="157615" y="44611"/>
                    <a:pt x="160993" y="46766"/>
                    <a:pt x="164683" y="46677"/>
                  </a:cubicBezTo>
                  <a:close/>
                  <a:moveTo>
                    <a:pt x="219466" y="2229"/>
                  </a:moveTo>
                  <a:lnTo>
                    <a:pt x="229244" y="2229"/>
                  </a:lnTo>
                  <a:lnTo>
                    <a:pt x="174795" y="97905"/>
                  </a:lnTo>
                  <a:lnTo>
                    <a:pt x="164794" y="97905"/>
                  </a:lnTo>
                  <a:close/>
                  <a:moveTo>
                    <a:pt x="229467" y="99905"/>
                  </a:moveTo>
                  <a:cubicBezTo>
                    <a:pt x="226255" y="99938"/>
                    <a:pt x="223077" y="99294"/>
                    <a:pt x="220132" y="98016"/>
                  </a:cubicBezTo>
                  <a:cubicBezTo>
                    <a:pt x="217366" y="96682"/>
                    <a:pt x="214943" y="94738"/>
                    <a:pt x="213020" y="92349"/>
                  </a:cubicBezTo>
                  <a:cubicBezTo>
                    <a:pt x="210843" y="89815"/>
                    <a:pt x="209220" y="86870"/>
                    <a:pt x="208242" y="83681"/>
                  </a:cubicBezTo>
                  <a:cubicBezTo>
                    <a:pt x="207120" y="80081"/>
                    <a:pt x="206564" y="76336"/>
                    <a:pt x="206575" y="72569"/>
                  </a:cubicBezTo>
                  <a:cubicBezTo>
                    <a:pt x="206553" y="68791"/>
                    <a:pt x="207153" y="65035"/>
                    <a:pt x="208353" y="61457"/>
                  </a:cubicBezTo>
                  <a:cubicBezTo>
                    <a:pt x="209354" y="58279"/>
                    <a:pt x="210976" y="55334"/>
                    <a:pt x="213132" y="52789"/>
                  </a:cubicBezTo>
                  <a:cubicBezTo>
                    <a:pt x="215176" y="50489"/>
                    <a:pt x="217665" y="48633"/>
                    <a:pt x="220466" y="47344"/>
                  </a:cubicBezTo>
                  <a:cubicBezTo>
                    <a:pt x="223277" y="46000"/>
                    <a:pt x="226355" y="45322"/>
                    <a:pt x="229467" y="45344"/>
                  </a:cubicBezTo>
                  <a:cubicBezTo>
                    <a:pt x="232600" y="45322"/>
                    <a:pt x="235712" y="45966"/>
                    <a:pt x="238579" y="47233"/>
                  </a:cubicBezTo>
                  <a:cubicBezTo>
                    <a:pt x="241345" y="48511"/>
                    <a:pt x="243813" y="50367"/>
                    <a:pt x="245801" y="52678"/>
                  </a:cubicBezTo>
                  <a:cubicBezTo>
                    <a:pt x="247935" y="55278"/>
                    <a:pt x="249558" y="58256"/>
                    <a:pt x="250580" y="61457"/>
                  </a:cubicBezTo>
                  <a:cubicBezTo>
                    <a:pt x="252802" y="68968"/>
                    <a:pt x="252802" y="76947"/>
                    <a:pt x="250580" y="84459"/>
                  </a:cubicBezTo>
                  <a:cubicBezTo>
                    <a:pt x="249591" y="87615"/>
                    <a:pt x="248013" y="90560"/>
                    <a:pt x="245913" y="93126"/>
                  </a:cubicBezTo>
                  <a:cubicBezTo>
                    <a:pt x="243957" y="95527"/>
                    <a:pt x="241490" y="97460"/>
                    <a:pt x="238690" y="98794"/>
                  </a:cubicBezTo>
                  <a:cubicBezTo>
                    <a:pt x="235734" y="99827"/>
                    <a:pt x="232589" y="100249"/>
                    <a:pt x="229467" y="100016"/>
                  </a:cubicBezTo>
                  <a:close/>
                  <a:moveTo>
                    <a:pt x="229467" y="91015"/>
                  </a:moveTo>
                  <a:cubicBezTo>
                    <a:pt x="233189" y="91237"/>
                    <a:pt x="236656" y="89159"/>
                    <a:pt x="238245" y="85792"/>
                  </a:cubicBezTo>
                  <a:cubicBezTo>
                    <a:pt x="242168" y="77180"/>
                    <a:pt x="242168" y="67290"/>
                    <a:pt x="238245" y="58679"/>
                  </a:cubicBezTo>
                  <a:cubicBezTo>
                    <a:pt x="236023" y="53889"/>
                    <a:pt x="230345" y="51811"/>
                    <a:pt x="225555" y="54034"/>
                  </a:cubicBezTo>
                  <a:cubicBezTo>
                    <a:pt x="223510" y="54989"/>
                    <a:pt x="221866" y="56634"/>
                    <a:pt x="220910" y="58679"/>
                  </a:cubicBezTo>
                  <a:cubicBezTo>
                    <a:pt x="218843" y="62935"/>
                    <a:pt x="217855" y="67624"/>
                    <a:pt x="218021" y="72347"/>
                  </a:cubicBezTo>
                  <a:cubicBezTo>
                    <a:pt x="217877" y="76991"/>
                    <a:pt x="218865" y="81614"/>
                    <a:pt x="220910" y="85792"/>
                  </a:cubicBezTo>
                  <a:cubicBezTo>
                    <a:pt x="222499" y="89070"/>
                    <a:pt x="225822" y="91148"/>
                    <a:pt x="229467" y="91126"/>
                  </a:cubicBezTo>
                  <a:close/>
                </a:path>
              </a:pathLst>
            </a:custGeom>
            <a:solidFill>
              <a:srgbClr val="FFFFFF"/>
            </a:solidFill>
            <a:ln w="11107" cap="flat">
              <a:noFill/>
              <a:prstDash val="solid"/>
              <a:miter/>
            </a:ln>
          </p:spPr>
          <p:txBody>
            <a:bodyPr rtlCol="0" anchor="ctr"/>
            <a:lstStyle/>
            <a:p>
              <a:endParaRPr lang="en-GB"/>
            </a:p>
          </p:txBody>
        </p:sp>
      </p:grpSp>
      <p:sp>
        <p:nvSpPr>
          <p:cNvPr id="34" name="Freeform: Shape 33">
            <a:extLst>
              <a:ext uri="{FF2B5EF4-FFF2-40B4-BE49-F238E27FC236}">
                <a16:creationId xmlns:a16="http://schemas.microsoft.com/office/drawing/2014/main" id="{3452EDE1-C0DA-4E08-A0EB-C9B92B9D80EC}"/>
              </a:ext>
            </a:extLst>
          </p:cNvPr>
          <p:cNvSpPr/>
          <p:nvPr/>
        </p:nvSpPr>
        <p:spPr>
          <a:xfrm>
            <a:off x="5916648" y="2785853"/>
            <a:ext cx="354256" cy="667953"/>
          </a:xfrm>
          <a:custGeom>
            <a:avLst/>
            <a:gdLst>
              <a:gd name="connsiteX0" fmla="*/ 0 w 354256"/>
              <a:gd name="connsiteY0" fmla="*/ 0 h 667953"/>
              <a:gd name="connsiteX1" fmla="*/ 354257 w 354256"/>
              <a:gd name="connsiteY1" fmla="*/ 0 h 667953"/>
              <a:gd name="connsiteX2" fmla="*/ 354257 w 354256"/>
              <a:gd name="connsiteY2" fmla="*/ 667953 h 667953"/>
              <a:gd name="connsiteX3" fmla="*/ 0 w 354256"/>
              <a:gd name="connsiteY3" fmla="*/ 667953 h 667953"/>
            </a:gdLst>
            <a:ahLst/>
            <a:cxnLst>
              <a:cxn ang="0">
                <a:pos x="connsiteX0" y="connsiteY0"/>
              </a:cxn>
              <a:cxn ang="0">
                <a:pos x="connsiteX1" y="connsiteY1"/>
              </a:cxn>
              <a:cxn ang="0">
                <a:pos x="connsiteX2" y="connsiteY2"/>
              </a:cxn>
              <a:cxn ang="0">
                <a:pos x="connsiteX3" y="connsiteY3"/>
              </a:cxn>
            </a:cxnLst>
            <a:rect l="l" t="t" r="r" b="b"/>
            <a:pathLst>
              <a:path w="354256" h="667953">
                <a:moveTo>
                  <a:pt x="0" y="0"/>
                </a:moveTo>
                <a:lnTo>
                  <a:pt x="354257" y="0"/>
                </a:lnTo>
                <a:lnTo>
                  <a:pt x="354257" y="667953"/>
                </a:lnTo>
                <a:lnTo>
                  <a:pt x="0" y="667953"/>
                </a:lnTo>
                <a:close/>
              </a:path>
            </a:pathLst>
          </a:custGeom>
          <a:solidFill>
            <a:srgbClr val="00A0D2"/>
          </a:solidFill>
          <a:ln w="11107" cap="flat">
            <a:noFill/>
            <a:prstDash val="solid"/>
            <a:miter/>
          </a:ln>
        </p:spPr>
        <p:txBody>
          <a:bodyPr rtlCol="0" anchor="ctr"/>
          <a:lstStyle/>
          <a:p>
            <a:endParaRPr lang="en-GB"/>
          </a:p>
        </p:txBody>
      </p:sp>
      <p:grpSp>
        <p:nvGrpSpPr>
          <p:cNvPr id="35" name="Graphic 6">
            <a:extLst>
              <a:ext uri="{FF2B5EF4-FFF2-40B4-BE49-F238E27FC236}">
                <a16:creationId xmlns:a16="http://schemas.microsoft.com/office/drawing/2014/main" id="{CF577A95-64D2-472C-9517-C1DC00E77001}"/>
              </a:ext>
            </a:extLst>
          </p:cNvPr>
          <p:cNvGrpSpPr/>
          <p:nvPr/>
        </p:nvGrpSpPr>
        <p:grpSpPr>
          <a:xfrm>
            <a:off x="5975988" y="3542475"/>
            <a:ext cx="237135" cy="100011"/>
            <a:chOff x="5975988" y="3542475"/>
            <a:chExt cx="237135" cy="100011"/>
          </a:xfrm>
          <a:solidFill>
            <a:srgbClr val="231F20"/>
          </a:solidFill>
        </p:grpSpPr>
        <p:sp>
          <p:nvSpPr>
            <p:cNvPr id="36" name="Freeform: Shape 35">
              <a:extLst>
                <a:ext uri="{FF2B5EF4-FFF2-40B4-BE49-F238E27FC236}">
                  <a16:creationId xmlns:a16="http://schemas.microsoft.com/office/drawing/2014/main" id="{79858817-5DC5-4F8C-941F-8BD986439AB3}"/>
                </a:ext>
              </a:extLst>
            </p:cNvPr>
            <p:cNvSpPr/>
            <p:nvPr/>
          </p:nvSpPr>
          <p:spPr>
            <a:xfrm>
              <a:off x="5975988" y="3596486"/>
              <a:ext cx="37336" cy="11112"/>
            </a:xfrm>
            <a:custGeom>
              <a:avLst/>
              <a:gdLst>
                <a:gd name="connsiteX0" fmla="*/ 0 w 37336"/>
                <a:gd name="connsiteY0" fmla="*/ 0 h 11112"/>
                <a:gd name="connsiteX1" fmla="*/ 37337 w 37336"/>
                <a:gd name="connsiteY1" fmla="*/ 0 h 11112"/>
                <a:gd name="connsiteX2" fmla="*/ 37337 w 37336"/>
                <a:gd name="connsiteY2" fmla="*/ 11112 h 11112"/>
                <a:gd name="connsiteX3" fmla="*/ 0 w 37336"/>
                <a:gd name="connsiteY3" fmla="*/ 11112 h 11112"/>
              </a:gdLst>
              <a:ahLst/>
              <a:cxnLst>
                <a:cxn ang="0">
                  <a:pos x="connsiteX0" y="connsiteY0"/>
                </a:cxn>
                <a:cxn ang="0">
                  <a:pos x="connsiteX1" y="connsiteY1"/>
                </a:cxn>
                <a:cxn ang="0">
                  <a:pos x="connsiteX2" y="connsiteY2"/>
                </a:cxn>
                <a:cxn ang="0">
                  <a:pos x="connsiteX3" y="connsiteY3"/>
                </a:cxn>
              </a:cxnLst>
              <a:rect l="l" t="t" r="r" b="b"/>
              <a:pathLst>
                <a:path w="37336" h="11112">
                  <a:moveTo>
                    <a:pt x="0" y="0"/>
                  </a:moveTo>
                  <a:lnTo>
                    <a:pt x="37337" y="0"/>
                  </a:lnTo>
                  <a:lnTo>
                    <a:pt x="37337" y="11112"/>
                  </a:lnTo>
                  <a:lnTo>
                    <a:pt x="0" y="11112"/>
                  </a:lnTo>
                  <a:close/>
                </a:path>
              </a:pathLst>
            </a:custGeom>
            <a:solidFill>
              <a:srgbClr val="231F20"/>
            </a:solidFill>
            <a:ln w="1110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E4675B5-ECE8-46E8-9308-04FEC20E372D}"/>
                </a:ext>
              </a:extLst>
            </p:cNvPr>
            <p:cNvSpPr/>
            <p:nvPr/>
          </p:nvSpPr>
          <p:spPr>
            <a:xfrm>
              <a:off x="6023770" y="3544481"/>
              <a:ext cx="69681" cy="98005"/>
            </a:xfrm>
            <a:custGeom>
              <a:avLst/>
              <a:gdLst>
                <a:gd name="connsiteX0" fmla="*/ 35115 w 69681"/>
                <a:gd name="connsiteY0" fmla="*/ 97898 h 98005"/>
                <a:gd name="connsiteX1" fmla="*/ 21336 w 69681"/>
                <a:gd name="connsiteY1" fmla="*/ 95787 h 98005"/>
                <a:gd name="connsiteX2" fmla="*/ 10223 w 69681"/>
                <a:gd name="connsiteY2" fmla="*/ 89898 h 98005"/>
                <a:gd name="connsiteX3" fmla="*/ 3111 w 69681"/>
                <a:gd name="connsiteY3" fmla="*/ 81008 h 98005"/>
                <a:gd name="connsiteX4" fmla="*/ 0 w 69681"/>
                <a:gd name="connsiteY4" fmla="*/ 69896 h 98005"/>
                <a:gd name="connsiteX5" fmla="*/ 12779 w 69681"/>
                <a:gd name="connsiteY5" fmla="*/ 69896 h 98005"/>
                <a:gd name="connsiteX6" fmla="*/ 19446 w 69681"/>
                <a:gd name="connsiteY6" fmla="*/ 81786 h 98005"/>
                <a:gd name="connsiteX7" fmla="*/ 34448 w 69681"/>
                <a:gd name="connsiteY7" fmla="*/ 86453 h 98005"/>
                <a:gd name="connsiteX8" fmla="*/ 50449 w 69681"/>
                <a:gd name="connsiteY8" fmla="*/ 80341 h 98005"/>
                <a:gd name="connsiteX9" fmla="*/ 56228 w 69681"/>
                <a:gd name="connsiteY9" fmla="*/ 64006 h 98005"/>
                <a:gd name="connsiteX10" fmla="*/ 54672 w 69681"/>
                <a:gd name="connsiteY10" fmla="*/ 54672 h 98005"/>
                <a:gd name="connsiteX11" fmla="*/ 43560 w 69681"/>
                <a:gd name="connsiteY11" fmla="*/ 43560 h 98005"/>
                <a:gd name="connsiteX12" fmla="*/ 35448 w 69681"/>
                <a:gd name="connsiteY12" fmla="*/ 42115 h 98005"/>
                <a:gd name="connsiteX13" fmla="*/ 22336 w 69681"/>
                <a:gd name="connsiteY13" fmla="*/ 44782 h 98005"/>
                <a:gd name="connsiteX14" fmla="*/ 14446 w 69681"/>
                <a:gd name="connsiteY14" fmla="*/ 50894 h 98005"/>
                <a:gd name="connsiteX15" fmla="*/ 2111 w 69681"/>
                <a:gd name="connsiteY15" fmla="*/ 50894 h 98005"/>
                <a:gd name="connsiteX16" fmla="*/ 12446 w 69681"/>
                <a:gd name="connsiteY16" fmla="*/ 0 h 98005"/>
                <a:gd name="connsiteX17" fmla="*/ 63562 w 69681"/>
                <a:gd name="connsiteY17" fmla="*/ 0 h 98005"/>
                <a:gd name="connsiteX18" fmla="*/ 63562 w 69681"/>
                <a:gd name="connsiteY18" fmla="*/ 11112 h 98005"/>
                <a:gd name="connsiteX19" fmla="*/ 22224 w 69681"/>
                <a:gd name="connsiteY19" fmla="*/ 11112 h 98005"/>
                <a:gd name="connsiteX20" fmla="*/ 16002 w 69681"/>
                <a:gd name="connsiteY20" fmla="*/ 39559 h 98005"/>
                <a:gd name="connsiteX21" fmla="*/ 25447 w 69681"/>
                <a:gd name="connsiteY21" fmla="*/ 33225 h 98005"/>
                <a:gd name="connsiteX22" fmla="*/ 38226 w 69681"/>
                <a:gd name="connsiteY22" fmla="*/ 31003 h 98005"/>
                <a:gd name="connsiteX23" fmla="*/ 49894 w 69681"/>
                <a:gd name="connsiteY23" fmla="*/ 33225 h 98005"/>
                <a:gd name="connsiteX24" fmla="*/ 60006 w 69681"/>
                <a:gd name="connsiteY24" fmla="*/ 39671 h 98005"/>
                <a:gd name="connsiteX25" fmla="*/ 67006 w 69681"/>
                <a:gd name="connsiteY25" fmla="*/ 50005 h 98005"/>
                <a:gd name="connsiteX26" fmla="*/ 69673 w 69681"/>
                <a:gd name="connsiteY26" fmla="*/ 64117 h 98005"/>
                <a:gd name="connsiteX27" fmla="*/ 66673 w 69681"/>
                <a:gd name="connsiteY27" fmla="*/ 79008 h 98005"/>
                <a:gd name="connsiteX28" fmla="*/ 59450 w 69681"/>
                <a:gd name="connsiteY28" fmla="*/ 90120 h 98005"/>
                <a:gd name="connsiteX29" fmla="*/ 48338 w 69681"/>
                <a:gd name="connsiteY29" fmla="*/ 96787 h 98005"/>
                <a:gd name="connsiteX30" fmla="*/ 35115 w 69681"/>
                <a:gd name="connsiteY30" fmla="*/ 97898 h 9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681" h="98005">
                  <a:moveTo>
                    <a:pt x="35115" y="97898"/>
                  </a:moveTo>
                  <a:cubicBezTo>
                    <a:pt x="30436" y="97976"/>
                    <a:pt x="25780" y="97265"/>
                    <a:pt x="21336" y="95787"/>
                  </a:cubicBezTo>
                  <a:cubicBezTo>
                    <a:pt x="17302" y="94520"/>
                    <a:pt x="13534" y="92520"/>
                    <a:pt x="10223" y="89898"/>
                  </a:cubicBezTo>
                  <a:cubicBezTo>
                    <a:pt x="7290" y="87431"/>
                    <a:pt x="4867" y="84408"/>
                    <a:pt x="3111" y="81008"/>
                  </a:cubicBezTo>
                  <a:cubicBezTo>
                    <a:pt x="1189" y="77607"/>
                    <a:pt x="122" y="73796"/>
                    <a:pt x="0" y="69896"/>
                  </a:cubicBezTo>
                  <a:lnTo>
                    <a:pt x="12779" y="69896"/>
                  </a:lnTo>
                  <a:cubicBezTo>
                    <a:pt x="13579" y="74507"/>
                    <a:pt x="15935" y="78696"/>
                    <a:pt x="19446" y="81786"/>
                  </a:cubicBezTo>
                  <a:cubicBezTo>
                    <a:pt x="23713" y="85119"/>
                    <a:pt x="29047" y="86775"/>
                    <a:pt x="34448" y="86453"/>
                  </a:cubicBezTo>
                  <a:cubicBezTo>
                    <a:pt x="40415" y="86797"/>
                    <a:pt x="46238" y="84575"/>
                    <a:pt x="50449" y="80341"/>
                  </a:cubicBezTo>
                  <a:cubicBezTo>
                    <a:pt x="54505" y="75907"/>
                    <a:pt x="56594" y="70007"/>
                    <a:pt x="56228" y="64006"/>
                  </a:cubicBezTo>
                  <a:cubicBezTo>
                    <a:pt x="56272" y="60828"/>
                    <a:pt x="55750" y="57661"/>
                    <a:pt x="54672" y="54672"/>
                  </a:cubicBezTo>
                  <a:cubicBezTo>
                    <a:pt x="52683" y="49583"/>
                    <a:pt x="48649" y="45549"/>
                    <a:pt x="43560" y="43560"/>
                  </a:cubicBezTo>
                  <a:cubicBezTo>
                    <a:pt x="40971" y="42582"/>
                    <a:pt x="38215" y="42082"/>
                    <a:pt x="35448" y="42115"/>
                  </a:cubicBezTo>
                  <a:cubicBezTo>
                    <a:pt x="30925" y="41937"/>
                    <a:pt x="26425" y="42849"/>
                    <a:pt x="22336" y="44782"/>
                  </a:cubicBezTo>
                  <a:cubicBezTo>
                    <a:pt x="19302" y="46249"/>
                    <a:pt x="16613" y="48327"/>
                    <a:pt x="14446" y="50894"/>
                  </a:cubicBezTo>
                  <a:lnTo>
                    <a:pt x="2111" y="50894"/>
                  </a:lnTo>
                  <a:lnTo>
                    <a:pt x="12446" y="0"/>
                  </a:lnTo>
                  <a:lnTo>
                    <a:pt x="63562" y="0"/>
                  </a:lnTo>
                  <a:lnTo>
                    <a:pt x="63562" y="11112"/>
                  </a:lnTo>
                  <a:lnTo>
                    <a:pt x="22224" y="11112"/>
                  </a:lnTo>
                  <a:lnTo>
                    <a:pt x="16002" y="39559"/>
                  </a:lnTo>
                  <a:cubicBezTo>
                    <a:pt x="18691" y="36826"/>
                    <a:pt x="21902" y="34670"/>
                    <a:pt x="25447" y="33225"/>
                  </a:cubicBezTo>
                  <a:cubicBezTo>
                    <a:pt x="29503" y="31614"/>
                    <a:pt x="33859" y="30859"/>
                    <a:pt x="38226" y="31003"/>
                  </a:cubicBezTo>
                  <a:cubicBezTo>
                    <a:pt x="42226" y="30970"/>
                    <a:pt x="46193" y="31725"/>
                    <a:pt x="49894" y="33225"/>
                  </a:cubicBezTo>
                  <a:cubicBezTo>
                    <a:pt x="53672" y="34659"/>
                    <a:pt x="57106" y="36859"/>
                    <a:pt x="60006" y="39671"/>
                  </a:cubicBezTo>
                  <a:cubicBezTo>
                    <a:pt x="63006" y="42615"/>
                    <a:pt x="65384" y="46127"/>
                    <a:pt x="67006" y="50005"/>
                  </a:cubicBezTo>
                  <a:cubicBezTo>
                    <a:pt x="68851" y="54483"/>
                    <a:pt x="69751" y="59284"/>
                    <a:pt x="69673" y="64117"/>
                  </a:cubicBezTo>
                  <a:cubicBezTo>
                    <a:pt x="69785" y="69240"/>
                    <a:pt x="68762" y="74329"/>
                    <a:pt x="66673" y="79008"/>
                  </a:cubicBezTo>
                  <a:cubicBezTo>
                    <a:pt x="65106" y="83197"/>
                    <a:pt x="62639" y="86986"/>
                    <a:pt x="59450" y="90120"/>
                  </a:cubicBezTo>
                  <a:cubicBezTo>
                    <a:pt x="56228" y="93065"/>
                    <a:pt x="52450" y="95331"/>
                    <a:pt x="48338" y="96787"/>
                  </a:cubicBezTo>
                  <a:cubicBezTo>
                    <a:pt x="44015" y="97843"/>
                    <a:pt x="39548" y="98209"/>
                    <a:pt x="35115" y="97898"/>
                  </a:cubicBezTo>
                  <a:close/>
                </a:path>
              </a:pathLst>
            </a:custGeom>
            <a:solidFill>
              <a:srgbClr val="231F20"/>
            </a:solidFill>
            <a:ln w="1110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B48BACA-74BD-487B-8282-81B3FAA35136}"/>
                </a:ext>
              </a:extLst>
            </p:cNvPr>
            <p:cNvSpPr/>
            <p:nvPr/>
          </p:nvSpPr>
          <p:spPr>
            <a:xfrm>
              <a:off x="6102666" y="3542475"/>
              <a:ext cx="110456" cy="99904"/>
            </a:xfrm>
            <a:custGeom>
              <a:avLst/>
              <a:gdLst>
                <a:gd name="connsiteX0" fmla="*/ 22780 w 110456"/>
                <a:gd name="connsiteY0" fmla="*/ 55456 h 99904"/>
                <a:gd name="connsiteX1" fmla="*/ 13557 w 110456"/>
                <a:gd name="connsiteY1" fmla="*/ 53456 h 99904"/>
                <a:gd name="connsiteX2" fmla="*/ 6334 w 110456"/>
                <a:gd name="connsiteY2" fmla="*/ 47900 h 99904"/>
                <a:gd name="connsiteX3" fmla="*/ 1667 w 110456"/>
                <a:gd name="connsiteY3" fmla="*/ 39121 h 99904"/>
                <a:gd name="connsiteX4" fmla="*/ 1667 w 110456"/>
                <a:gd name="connsiteY4" fmla="*/ 16230 h 99904"/>
                <a:gd name="connsiteX5" fmla="*/ 6556 w 110456"/>
                <a:gd name="connsiteY5" fmla="*/ 7451 h 99904"/>
                <a:gd name="connsiteX6" fmla="*/ 13779 w 110456"/>
                <a:gd name="connsiteY6" fmla="*/ 1895 h 99904"/>
                <a:gd name="connsiteX7" fmla="*/ 22780 w 110456"/>
                <a:gd name="connsiteY7" fmla="*/ 6 h 99904"/>
                <a:gd name="connsiteX8" fmla="*/ 31892 w 110456"/>
                <a:gd name="connsiteY8" fmla="*/ 1895 h 99904"/>
                <a:gd name="connsiteX9" fmla="*/ 39115 w 110456"/>
                <a:gd name="connsiteY9" fmla="*/ 7340 h 99904"/>
                <a:gd name="connsiteX10" fmla="*/ 43893 w 110456"/>
                <a:gd name="connsiteY10" fmla="*/ 16119 h 99904"/>
                <a:gd name="connsiteX11" fmla="*/ 45671 w 110456"/>
                <a:gd name="connsiteY11" fmla="*/ 27231 h 99904"/>
                <a:gd name="connsiteX12" fmla="*/ 44004 w 110456"/>
                <a:gd name="connsiteY12" fmla="*/ 38343 h 99904"/>
                <a:gd name="connsiteX13" fmla="*/ 39226 w 110456"/>
                <a:gd name="connsiteY13" fmla="*/ 47122 h 99904"/>
                <a:gd name="connsiteX14" fmla="*/ 32114 w 110456"/>
                <a:gd name="connsiteY14" fmla="*/ 52678 h 99904"/>
                <a:gd name="connsiteX15" fmla="*/ 22780 w 110456"/>
                <a:gd name="connsiteY15" fmla="*/ 55456 h 99904"/>
                <a:gd name="connsiteX16" fmla="*/ 22780 w 110456"/>
                <a:gd name="connsiteY16" fmla="*/ 46566 h 99904"/>
                <a:gd name="connsiteX17" fmla="*/ 31781 w 110456"/>
                <a:gd name="connsiteY17" fmla="*/ 41232 h 99904"/>
                <a:gd name="connsiteX18" fmla="*/ 34670 w 110456"/>
                <a:gd name="connsiteY18" fmla="*/ 27676 h 99904"/>
                <a:gd name="connsiteX19" fmla="*/ 33781 w 110456"/>
                <a:gd name="connsiteY19" fmla="*/ 20230 h 99904"/>
                <a:gd name="connsiteX20" fmla="*/ 31559 w 110456"/>
                <a:gd name="connsiteY20" fmla="*/ 14230 h 99904"/>
                <a:gd name="connsiteX21" fmla="*/ 27892 w 110456"/>
                <a:gd name="connsiteY21" fmla="*/ 10229 h 99904"/>
                <a:gd name="connsiteX22" fmla="*/ 14946 w 110456"/>
                <a:gd name="connsiteY22" fmla="*/ 12819 h 99904"/>
                <a:gd name="connsiteX23" fmla="*/ 14224 w 110456"/>
                <a:gd name="connsiteY23" fmla="*/ 14119 h 99904"/>
                <a:gd name="connsiteX24" fmla="*/ 14224 w 110456"/>
                <a:gd name="connsiteY24" fmla="*/ 41121 h 99904"/>
                <a:gd name="connsiteX25" fmla="*/ 22780 w 110456"/>
                <a:gd name="connsiteY25" fmla="*/ 46566 h 99904"/>
                <a:gd name="connsiteX26" fmla="*/ 77674 w 110456"/>
                <a:gd name="connsiteY26" fmla="*/ 2117 h 99904"/>
                <a:gd name="connsiteX27" fmla="*/ 87786 w 110456"/>
                <a:gd name="connsiteY27" fmla="*/ 2117 h 99904"/>
                <a:gd name="connsiteX28" fmla="*/ 33225 w 110456"/>
                <a:gd name="connsiteY28" fmla="*/ 97793 h 99904"/>
                <a:gd name="connsiteX29" fmla="*/ 23336 w 110456"/>
                <a:gd name="connsiteY29" fmla="*/ 97793 h 99904"/>
                <a:gd name="connsiteX30" fmla="*/ 87564 w 110456"/>
                <a:gd name="connsiteY30" fmla="*/ 99794 h 99904"/>
                <a:gd name="connsiteX31" fmla="*/ 78341 w 110456"/>
                <a:gd name="connsiteY31" fmla="*/ 97905 h 99904"/>
                <a:gd name="connsiteX32" fmla="*/ 71118 w 110456"/>
                <a:gd name="connsiteY32" fmla="*/ 92237 h 99904"/>
                <a:gd name="connsiteX33" fmla="*/ 66451 w 110456"/>
                <a:gd name="connsiteY33" fmla="*/ 83570 h 99904"/>
                <a:gd name="connsiteX34" fmla="*/ 66451 w 110456"/>
                <a:gd name="connsiteY34" fmla="*/ 60568 h 99904"/>
                <a:gd name="connsiteX35" fmla="*/ 71340 w 110456"/>
                <a:gd name="connsiteY35" fmla="*/ 51900 h 99904"/>
                <a:gd name="connsiteX36" fmla="*/ 87564 w 110456"/>
                <a:gd name="connsiteY36" fmla="*/ 44455 h 99904"/>
                <a:gd name="connsiteX37" fmla="*/ 96676 w 110456"/>
                <a:gd name="connsiteY37" fmla="*/ 46344 h 99904"/>
                <a:gd name="connsiteX38" fmla="*/ 103899 w 110456"/>
                <a:gd name="connsiteY38" fmla="*/ 51789 h 99904"/>
                <a:gd name="connsiteX39" fmla="*/ 108677 w 110456"/>
                <a:gd name="connsiteY39" fmla="*/ 60568 h 99904"/>
                <a:gd name="connsiteX40" fmla="*/ 110455 w 110456"/>
                <a:gd name="connsiteY40" fmla="*/ 71680 h 99904"/>
                <a:gd name="connsiteX41" fmla="*/ 108677 w 110456"/>
                <a:gd name="connsiteY41" fmla="*/ 82792 h 99904"/>
                <a:gd name="connsiteX42" fmla="*/ 104010 w 110456"/>
                <a:gd name="connsiteY42" fmla="*/ 91460 h 99904"/>
                <a:gd name="connsiteX43" fmla="*/ 96787 w 110456"/>
                <a:gd name="connsiteY43" fmla="*/ 97127 h 99904"/>
                <a:gd name="connsiteX44" fmla="*/ 87786 w 110456"/>
                <a:gd name="connsiteY44" fmla="*/ 99905 h 99904"/>
                <a:gd name="connsiteX45" fmla="*/ 87564 w 110456"/>
                <a:gd name="connsiteY45" fmla="*/ 90904 h 99904"/>
                <a:gd name="connsiteX46" fmla="*/ 96454 w 110456"/>
                <a:gd name="connsiteY46" fmla="*/ 85681 h 99904"/>
                <a:gd name="connsiteX47" fmla="*/ 96454 w 110456"/>
                <a:gd name="connsiteY47" fmla="*/ 58567 h 99904"/>
                <a:gd name="connsiteX48" fmla="*/ 87786 w 110456"/>
                <a:gd name="connsiteY48" fmla="*/ 53011 h 99904"/>
                <a:gd name="connsiteX49" fmla="*/ 79230 w 110456"/>
                <a:gd name="connsiteY49" fmla="*/ 58456 h 99904"/>
                <a:gd name="connsiteX50" fmla="*/ 76230 w 110456"/>
                <a:gd name="connsiteY50" fmla="*/ 72124 h 99904"/>
                <a:gd name="connsiteX51" fmla="*/ 79230 w 110456"/>
                <a:gd name="connsiteY51" fmla="*/ 85570 h 99904"/>
                <a:gd name="connsiteX52" fmla="*/ 87786 w 110456"/>
                <a:gd name="connsiteY52" fmla="*/ 91015 h 9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456" h="99904">
                  <a:moveTo>
                    <a:pt x="22780" y="55456"/>
                  </a:moveTo>
                  <a:cubicBezTo>
                    <a:pt x="19591" y="55489"/>
                    <a:pt x="16446" y="54811"/>
                    <a:pt x="13557" y="53456"/>
                  </a:cubicBezTo>
                  <a:cubicBezTo>
                    <a:pt x="10745" y="52200"/>
                    <a:pt x="8268" y="50300"/>
                    <a:pt x="6334" y="47900"/>
                  </a:cubicBezTo>
                  <a:cubicBezTo>
                    <a:pt x="4212" y="45311"/>
                    <a:pt x="2634" y="42321"/>
                    <a:pt x="1667" y="39121"/>
                  </a:cubicBezTo>
                  <a:cubicBezTo>
                    <a:pt x="-556" y="31654"/>
                    <a:pt x="-556" y="23697"/>
                    <a:pt x="1667" y="16230"/>
                  </a:cubicBezTo>
                  <a:cubicBezTo>
                    <a:pt x="2734" y="13019"/>
                    <a:pt x="4389" y="10041"/>
                    <a:pt x="6556" y="7451"/>
                  </a:cubicBezTo>
                  <a:cubicBezTo>
                    <a:pt x="8579" y="5140"/>
                    <a:pt x="11034" y="3251"/>
                    <a:pt x="13779" y="1895"/>
                  </a:cubicBezTo>
                  <a:cubicBezTo>
                    <a:pt x="16613" y="651"/>
                    <a:pt x="19680" y="6"/>
                    <a:pt x="22780" y="6"/>
                  </a:cubicBezTo>
                  <a:cubicBezTo>
                    <a:pt x="25925" y="-72"/>
                    <a:pt x="29036" y="573"/>
                    <a:pt x="31892" y="1895"/>
                  </a:cubicBezTo>
                  <a:cubicBezTo>
                    <a:pt x="34703" y="3107"/>
                    <a:pt x="37182" y="4973"/>
                    <a:pt x="39115" y="7340"/>
                  </a:cubicBezTo>
                  <a:cubicBezTo>
                    <a:pt x="41249" y="9941"/>
                    <a:pt x="42871" y="12919"/>
                    <a:pt x="43893" y="16119"/>
                  </a:cubicBezTo>
                  <a:cubicBezTo>
                    <a:pt x="45116" y="19697"/>
                    <a:pt x="45716" y="23453"/>
                    <a:pt x="45671" y="27231"/>
                  </a:cubicBezTo>
                  <a:cubicBezTo>
                    <a:pt x="45682" y="30998"/>
                    <a:pt x="45127" y="34743"/>
                    <a:pt x="44004" y="38343"/>
                  </a:cubicBezTo>
                  <a:cubicBezTo>
                    <a:pt x="43049" y="41577"/>
                    <a:pt x="41415" y="44566"/>
                    <a:pt x="39226" y="47122"/>
                  </a:cubicBezTo>
                  <a:cubicBezTo>
                    <a:pt x="37337" y="49511"/>
                    <a:pt x="34892" y="51422"/>
                    <a:pt x="32114" y="52678"/>
                  </a:cubicBezTo>
                  <a:cubicBezTo>
                    <a:pt x="29259" y="54311"/>
                    <a:pt x="26069" y="55267"/>
                    <a:pt x="22780" y="55456"/>
                  </a:cubicBezTo>
                  <a:close/>
                  <a:moveTo>
                    <a:pt x="22780" y="46566"/>
                  </a:moveTo>
                  <a:cubicBezTo>
                    <a:pt x="26569" y="46733"/>
                    <a:pt x="30103" y="44644"/>
                    <a:pt x="31781" y="41232"/>
                  </a:cubicBezTo>
                  <a:cubicBezTo>
                    <a:pt x="33859" y="37021"/>
                    <a:pt x="34848" y="32365"/>
                    <a:pt x="34670" y="27676"/>
                  </a:cubicBezTo>
                  <a:cubicBezTo>
                    <a:pt x="34670" y="25164"/>
                    <a:pt x="34381" y="22664"/>
                    <a:pt x="33781" y="20230"/>
                  </a:cubicBezTo>
                  <a:cubicBezTo>
                    <a:pt x="33403" y="18119"/>
                    <a:pt x="32648" y="16086"/>
                    <a:pt x="31559" y="14230"/>
                  </a:cubicBezTo>
                  <a:cubicBezTo>
                    <a:pt x="30681" y="12619"/>
                    <a:pt x="29425" y="11241"/>
                    <a:pt x="27892" y="10229"/>
                  </a:cubicBezTo>
                  <a:cubicBezTo>
                    <a:pt x="23602" y="7374"/>
                    <a:pt x="17802" y="8529"/>
                    <a:pt x="14946" y="12819"/>
                  </a:cubicBezTo>
                  <a:cubicBezTo>
                    <a:pt x="14668" y="13230"/>
                    <a:pt x="14435" y="13663"/>
                    <a:pt x="14224" y="14119"/>
                  </a:cubicBezTo>
                  <a:cubicBezTo>
                    <a:pt x="10223" y="22675"/>
                    <a:pt x="10223" y="32565"/>
                    <a:pt x="14224" y="41121"/>
                  </a:cubicBezTo>
                  <a:cubicBezTo>
                    <a:pt x="15735" y="44477"/>
                    <a:pt x="19102" y="46622"/>
                    <a:pt x="22780" y="46566"/>
                  </a:cubicBezTo>
                  <a:close/>
                  <a:moveTo>
                    <a:pt x="77674" y="2117"/>
                  </a:moveTo>
                  <a:lnTo>
                    <a:pt x="87786" y="2117"/>
                  </a:lnTo>
                  <a:lnTo>
                    <a:pt x="33225" y="97793"/>
                  </a:lnTo>
                  <a:lnTo>
                    <a:pt x="23336" y="97793"/>
                  </a:lnTo>
                  <a:close/>
                  <a:moveTo>
                    <a:pt x="87564" y="99794"/>
                  </a:moveTo>
                  <a:cubicBezTo>
                    <a:pt x="84386" y="99827"/>
                    <a:pt x="81241" y="99182"/>
                    <a:pt x="78341" y="97905"/>
                  </a:cubicBezTo>
                  <a:cubicBezTo>
                    <a:pt x="75541" y="96571"/>
                    <a:pt x="73074" y="94638"/>
                    <a:pt x="71118" y="92237"/>
                  </a:cubicBezTo>
                  <a:cubicBezTo>
                    <a:pt x="69018" y="89671"/>
                    <a:pt x="67440" y="86726"/>
                    <a:pt x="66451" y="83570"/>
                  </a:cubicBezTo>
                  <a:cubicBezTo>
                    <a:pt x="64084" y="76080"/>
                    <a:pt x="64084" y="68057"/>
                    <a:pt x="66451" y="60568"/>
                  </a:cubicBezTo>
                  <a:cubicBezTo>
                    <a:pt x="67484" y="57378"/>
                    <a:pt x="69151" y="54434"/>
                    <a:pt x="71340" y="51900"/>
                  </a:cubicBezTo>
                  <a:cubicBezTo>
                    <a:pt x="75418" y="47188"/>
                    <a:pt x="81330" y="44477"/>
                    <a:pt x="87564" y="44455"/>
                  </a:cubicBezTo>
                  <a:cubicBezTo>
                    <a:pt x="90698" y="44433"/>
                    <a:pt x="93809" y="45077"/>
                    <a:pt x="96676" y="46344"/>
                  </a:cubicBezTo>
                  <a:cubicBezTo>
                    <a:pt x="99465" y="47589"/>
                    <a:pt x="101932" y="49455"/>
                    <a:pt x="103899" y="51789"/>
                  </a:cubicBezTo>
                  <a:cubicBezTo>
                    <a:pt x="106033" y="54389"/>
                    <a:pt x="107655" y="57367"/>
                    <a:pt x="108677" y="60568"/>
                  </a:cubicBezTo>
                  <a:cubicBezTo>
                    <a:pt x="109833" y="64157"/>
                    <a:pt x="110433" y="67902"/>
                    <a:pt x="110455" y="71680"/>
                  </a:cubicBezTo>
                  <a:cubicBezTo>
                    <a:pt x="110489" y="75458"/>
                    <a:pt x="109889" y="79214"/>
                    <a:pt x="108677" y="82792"/>
                  </a:cubicBezTo>
                  <a:cubicBezTo>
                    <a:pt x="107688" y="85948"/>
                    <a:pt x="106110" y="88893"/>
                    <a:pt x="104010" y="91460"/>
                  </a:cubicBezTo>
                  <a:cubicBezTo>
                    <a:pt x="102054" y="93860"/>
                    <a:pt x="99588" y="95793"/>
                    <a:pt x="96787" y="97127"/>
                  </a:cubicBezTo>
                  <a:cubicBezTo>
                    <a:pt x="94020" y="98682"/>
                    <a:pt x="90953" y="99627"/>
                    <a:pt x="87786" y="99905"/>
                  </a:cubicBezTo>
                  <a:close/>
                  <a:moveTo>
                    <a:pt x="87564" y="90904"/>
                  </a:moveTo>
                  <a:cubicBezTo>
                    <a:pt x="91309" y="91104"/>
                    <a:pt x="94809" y="89048"/>
                    <a:pt x="96454" y="85681"/>
                  </a:cubicBezTo>
                  <a:cubicBezTo>
                    <a:pt x="100299" y="77047"/>
                    <a:pt x="100299" y="67202"/>
                    <a:pt x="96454" y="58567"/>
                  </a:cubicBezTo>
                  <a:cubicBezTo>
                    <a:pt x="94920" y="55167"/>
                    <a:pt x="91520" y="52989"/>
                    <a:pt x="87786" y="53011"/>
                  </a:cubicBezTo>
                  <a:cubicBezTo>
                    <a:pt x="84108" y="52978"/>
                    <a:pt x="80764" y="55112"/>
                    <a:pt x="79230" y="58456"/>
                  </a:cubicBezTo>
                  <a:cubicBezTo>
                    <a:pt x="77074" y="62679"/>
                    <a:pt x="76041" y="67391"/>
                    <a:pt x="76230" y="72124"/>
                  </a:cubicBezTo>
                  <a:cubicBezTo>
                    <a:pt x="76063" y="76791"/>
                    <a:pt x="77096" y="81414"/>
                    <a:pt x="79230" y="85570"/>
                  </a:cubicBezTo>
                  <a:cubicBezTo>
                    <a:pt x="80741" y="88926"/>
                    <a:pt x="84108" y="91071"/>
                    <a:pt x="87786" y="91015"/>
                  </a:cubicBezTo>
                  <a:close/>
                </a:path>
              </a:pathLst>
            </a:custGeom>
            <a:solidFill>
              <a:srgbClr val="231F20"/>
            </a:solidFill>
            <a:ln w="11107" cap="flat">
              <a:noFill/>
              <a:prstDash val="solid"/>
              <a:miter/>
            </a:ln>
          </p:spPr>
          <p:txBody>
            <a:bodyPr rtlCol="0" anchor="ctr"/>
            <a:lstStyle/>
            <a:p>
              <a:endParaRPr lang="en-GB"/>
            </a:p>
          </p:txBody>
        </p:sp>
      </p:grpSp>
      <p:sp>
        <p:nvSpPr>
          <p:cNvPr id="39" name="Freeform: Shape 38">
            <a:extLst>
              <a:ext uri="{FF2B5EF4-FFF2-40B4-BE49-F238E27FC236}">
                <a16:creationId xmlns:a16="http://schemas.microsoft.com/office/drawing/2014/main" id="{5CCC7D6A-10D1-4FCF-A773-A937A54893F3}"/>
              </a:ext>
            </a:extLst>
          </p:cNvPr>
          <p:cNvSpPr/>
          <p:nvPr/>
        </p:nvSpPr>
        <p:spPr>
          <a:xfrm>
            <a:off x="6528708" y="2391926"/>
            <a:ext cx="354145" cy="393704"/>
          </a:xfrm>
          <a:custGeom>
            <a:avLst/>
            <a:gdLst>
              <a:gd name="connsiteX0" fmla="*/ 0 w 354145"/>
              <a:gd name="connsiteY0" fmla="*/ 0 h 393704"/>
              <a:gd name="connsiteX1" fmla="*/ 354145 w 354145"/>
              <a:gd name="connsiteY1" fmla="*/ 0 h 393704"/>
              <a:gd name="connsiteX2" fmla="*/ 354145 w 354145"/>
              <a:gd name="connsiteY2" fmla="*/ 393705 h 393704"/>
              <a:gd name="connsiteX3" fmla="*/ 0 w 354145"/>
              <a:gd name="connsiteY3" fmla="*/ 393705 h 393704"/>
            </a:gdLst>
            <a:ahLst/>
            <a:cxnLst>
              <a:cxn ang="0">
                <a:pos x="connsiteX0" y="connsiteY0"/>
              </a:cxn>
              <a:cxn ang="0">
                <a:pos x="connsiteX1" y="connsiteY1"/>
              </a:cxn>
              <a:cxn ang="0">
                <a:pos x="connsiteX2" y="connsiteY2"/>
              </a:cxn>
              <a:cxn ang="0">
                <a:pos x="connsiteX3" y="connsiteY3"/>
              </a:cxn>
            </a:cxnLst>
            <a:rect l="l" t="t" r="r" b="b"/>
            <a:pathLst>
              <a:path w="354145" h="393704">
                <a:moveTo>
                  <a:pt x="0" y="0"/>
                </a:moveTo>
                <a:lnTo>
                  <a:pt x="354145" y="0"/>
                </a:lnTo>
                <a:lnTo>
                  <a:pt x="354145" y="393705"/>
                </a:lnTo>
                <a:lnTo>
                  <a:pt x="0" y="393705"/>
                </a:lnTo>
                <a:close/>
              </a:path>
            </a:pathLst>
          </a:custGeom>
          <a:solidFill>
            <a:srgbClr val="6F2A81"/>
          </a:solidFill>
          <a:ln w="1110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E78E8FF-853B-44E0-8AE9-6E3F28918D0C}"/>
              </a:ext>
            </a:extLst>
          </p:cNvPr>
          <p:cNvSpPr/>
          <p:nvPr/>
        </p:nvSpPr>
        <p:spPr>
          <a:xfrm>
            <a:off x="6608159" y="2243012"/>
            <a:ext cx="193966" cy="100024"/>
          </a:xfrm>
          <a:custGeom>
            <a:avLst/>
            <a:gdLst>
              <a:gd name="connsiteX0" fmla="*/ 37893 w 193966"/>
              <a:gd name="connsiteY0" fmla="*/ 100020 h 100024"/>
              <a:gd name="connsiteX1" fmla="*/ 23002 w 193966"/>
              <a:gd name="connsiteY1" fmla="*/ 97909 h 100024"/>
              <a:gd name="connsiteX2" fmla="*/ 11224 w 193966"/>
              <a:gd name="connsiteY2" fmla="*/ 91464 h 100024"/>
              <a:gd name="connsiteX3" fmla="*/ 3111 w 193966"/>
              <a:gd name="connsiteY3" fmla="*/ 81018 h 100024"/>
              <a:gd name="connsiteX4" fmla="*/ 0 w 193966"/>
              <a:gd name="connsiteY4" fmla="*/ 66906 h 100024"/>
              <a:gd name="connsiteX5" fmla="*/ 12557 w 193966"/>
              <a:gd name="connsiteY5" fmla="*/ 66906 h 100024"/>
              <a:gd name="connsiteX6" fmla="*/ 19558 w 193966"/>
              <a:gd name="connsiteY6" fmla="*/ 83463 h 100024"/>
              <a:gd name="connsiteX7" fmla="*/ 37893 w 193966"/>
              <a:gd name="connsiteY7" fmla="*/ 89464 h 100024"/>
              <a:gd name="connsiteX8" fmla="*/ 53561 w 193966"/>
              <a:gd name="connsiteY8" fmla="*/ 84574 h 100024"/>
              <a:gd name="connsiteX9" fmla="*/ 59672 w 193966"/>
              <a:gd name="connsiteY9" fmla="*/ 70017 h 100024"/>
              <a:gd name="connsiteX10" fmla="*/ 53339 w 193966"/>
              <a:gd name="connsiteY10" fmla="*/ 56572 h 100024"/>
              <a:gd name="connsiteX11" fmla="*/ 35448 w 193966"/>
              <a:gd name="connsiteY11" fmla="*/ 52127 h 100024"/>
              <a:gd name="connsiteX12" fmla="*/ 29447 w 193966"/>
              <a:gd name="connsiteY12" fmla="*/ 52127 h 100024"/>
              <a:gd name="connsiteX13" fmla="*/ 29447 w 193966"/>
              <a:gd name="connsiteY13" fmla="*/ 42126 h 100024"/>
              <a:gd name="connsiteX14" fmla="*/ 35337 w 193966"/>
              <a:gd name="connsiteY14" fmla="*/ 42126 h 100024"/>
              <a:gd name="connsiteX15" fmla="*/ 51450 w 193966"/>
              <a:gd name="connsiteY15" fmla="*/ 37903 h 100024"/>
              <a:gd name="connsiteX16" fmla="*/ 56894 w 193966"/>
              <a:gd name="connsiteY16" fmla="*/ 26124 h 100024"/>
              <a:gd name="connsiteX17" fmla="*/ 55450 w 193966"/>
              <a:gd name="connsiteY17" fmla="*/ 19346 h 100024"/>
              <a:gd name="connsiteX18" fmla="*/ 51116 w 193966"/>
              <a:gd name="connsiteY18" fmla="*/ 14234 h 100024"/>
              <a:gd name="connsiteX19" fmla="*/ 44671 w 193966"/>
              <a:gd name="connsiteY19" fmla="*/ 11123 h 100024"/>
              <a:gd name="connsiteX20" fmla="*/ 36893 w 193966"/>
              <a:gd name="connsiteY20" fmla="*/ 10011 h 100024"/>
              <a:gd name="connsiteX21" fmla="*/ 27892 w 193966"/>
              <a:gd name="connsiteY21" fmla="*/ 11567 h 100024"/>
              <a:gd name="connsiteX22" fmla="*/ 21224 w 193966"/>
              <a:gd name="connsiteY22" fmla="*/ 15901 h 100024"/>
              <a:gd name="connsiteX23" fmla="*/ 17002 w 193966"/>
              <a:gd name="connsiteY23" fmla="*/ 22457 h 100024"/>
              <a:gd name="connsiteX24" fmla="*/ 15557 w 193966"/>
              <a:gd name="connsiteY24" fmla="*/ 30791 h 100024"/>
              <a:gd name="connsiteX25" fmla="*/ 3111 w 193966"/>
              <a:gd name="connsiteY25" fmla="*/ 30791 h 100024"/>
              <a:gd name="connsiteX26" fmla="*/ 5445 w 193966"/>
              <a:gd name="connsiteY26" fmla="*/ 18346 h 100024"/>
              <a:gd name="connsiteX27" fmla="*/ 12224 w 193966"/>
              <a:gd name="connsiteY27" fmla="*/ 8678 h 100024"/>
              <a:gd name="connsiteX28" fmla="*/ 23336 w 193966"/>
              <a:gd name="connsiteY28" fmla="*/ 2233 h 100024"/>
              <a:gd name="connsiteX29" fmla="*/ 37671 w 193966"/>
              <a:gd name="connsiteY29" fmla="*/ 11 h 100024"/>
              <a:gd name="connsiteX30" fmla="*/ 50338 w 193966"/>
              <a:gd name="connsiteY30" fmla="*/ 1788 h 100024"/>
              <a:gd name="connsiteX31" fmla="*/ 60562 w 193966"/>
              <a:gd name="connsiteY31" fmla="*/ 7011 h 100024"/>
              <a:gd name="connsiteX32" fmla="*/ 67451 w 193966"/>
              <a:gd name="connsiteY32" fmla="*/ 15234 h 100024"/>
              <a:gd name="connsiteX33" fmla="*/ 69896 w 193966"/>
              <a:gd name="connsiteY33" fmla="*/ 26346 h 100024"/>
              <a:gd name="connsiteX34" fmla="*/ 65562 w 193966"/>
              <a:gd name="connsiteY34" fmla="*/ 39237 h 100024"/>
              <a:gd name="connsiteX35" fmla="*/ 54450 w 193966"/>
              <a:gd name="connsiteY35" fmla="*/ 46348 h 100024"/>
              <a:gd name="connsiteX36" fmla="*/ 69118 w 193966"/>
              <a:gd name="connsiteY36" fmla="*/ 55238 h 100024"/>
              <a:gd name="connsiteX37" fmla="*/ 73674 w 193966"/>
              <a:gd name="connsiteY37" fmla="*/ 70684 h 100024"/>
              <a:gd name="connsiteX38" fmla="*/ 71007 w 193966"/>
              <a:gd name="connsiteY38" fmla="*/ 83130 h 100024"/>
              <a:gd name="connsiteX39" fmla="*/ 63673 w 193966"/>
              <a:gd name="connsiteY39" fmla="*/ 92242 h 100024"/>
              <a:gd name="connsiteX40" fmla="*/ 52561 w 193966"/>
              <a:gd name="connsiteY40" fmla="*/ 97798 h 100024"/>
              <a:gd name="connsiteX41" fmla="*/ 37893 w 193966"/>
              <a:gd name="connsiteY41" fmla="*/ 100020 h 100024"/>
              <a:gd name="connsiteX42" fmla="*/ 106344 w 193966"/>
              <a:gd name="connsiteY42" fmla="*/ 55460 h 100024"/>
              <a:gd name="connsiteX43" fmla="*/ 97120 w 193966"/>
              <a:gd name="connsiteY43" fmla="*/ 53460 h 100024"/>
              <a:gd name="connsiteX44" fmla="*/ 89898 w 193966"/>
              <a:gd name="connsiteY44" fmla="*/ 47904 h 100024"/>
              <a:gd name="connsiteX45" fmla="*/ 85231 w 193966"/>
              <a:gd name="connsiteY45" fmla="*/ 39125 h 100024"/>
              <a:gd name="connsiteX46" fmla="*/ 83564 w 193966"/>
              <a:gd name="connsiteY46" fmla="*/ 28013 h 100024"/>
              <a:gd name="connsiteX47" fmla="*/ 85342 w 193966"/>
              <a:gd name="connsiteY47" fmla="*/ 16901 h 100024"/>
              <a:gd name="connsiteX48" fmla="*/ 90120 w 193966"/>
              <a:gd name="connsiteY48" fmla="*/ 8122 h 100024"/>
              <a:gd name="connsiteX49" fmla="*/ 97343 w 193966"/>
              <a:gd name="connsiteY49" fmla="*/ 2566 h 100024"/>
              <a:gd name="connsiteX50" fmla="*/ 106344 w 193966"/>
              <a:gd name="connsiteY50" fmla="*/ 677 h 100024"/>
              <a:gd name="connsiteX51" fmla="*/ 115567 w 193966"/>
              <a:gd name="connsiteY51" fmla="*/ 2566 h 100024"/>
              <a:gd name="connsiteX52" fmla="*/ 122679 w 193966"/>
              <a:gd name="connsiteY52" fmla="*/ 8011 h 100024"/>
              <a:gd name="connsiteX53" fmla="*/ 127457 w 193966"/>
              <a:gd name="connsiteY53" fmla="*/ 16790 h 100024"/>
              <a:gd name="connsiteX54" fmla="*/ 129235 w 193966"/>
              <a:gd name="connsiteY54" fmla="*/ 27902 h 100024"/>
              <a:gd name="connsiteX55" fmla="*/ 127568 w 193966"/>
              <a:gd name="connsiteY55" fmla="*/ 39014 h 100024"/>
              <a:gd name="connsiteX56" fmla="*/ 122790 w 193966"/>
              <a:gd name="connsiteY56" fmla="*/ 47793 h 100024"/>
              <a:gd name="connsiteX57" fmla="*/ 115678 w 193966"/>
              <a:gd name="connsiteY57" fmla="*/ 53349 h 100024"/>
              <a:gd name="connsiteX58" fmla="*/ 106344 w 193966"/>
              <a:gd name="connsiteY58" fmla="*/ 55460 h 100024"/>
              <a:gd name="connsiteX59" fmla="*/ 106344 w 193966"/>
              <a:gd name="connsiteY59" fmla="*/ 46571 h 100024"/>
              <a:gd name="connsiteX60" fmla="*/ 115345 w 193966"/>
              <a:gd name="connsiteY60" fmla="*/ 41237 h 100024"/>
              <a:gd name="connsiteX61" fmla="*/ 118234 w 193966"/>
              <a:gd name="connsiteY61" fmla="*/ 27680 h 100024"/>
              <a:gd name="connsiteX62" fmla="*/ 117456 w 193966"/>
              <a:gd name="connsiteY62" fmla="*/ 20235 h 100024"/>
              <a:gd name="connsiteX63" fmla="*/ 115123 w 193966"/>
              <a:gd name="connsiteY63" fmla="*/ 14234 h 100024"/>
              <a:gd name="connsiteX64" fmla="*/ 111455 w 193966"/>
              <a:gd name="connsiteY64" fmla="*/ 10234 h 100024"/>
              <a:gd name="connsiteX65" fmla="*/ 106344 w 193966"/>
              <a:gd name="connsiteY65" fmla="*/ 8678 h 100024"/>
              <a:gd name="connsiteX66" fmla="*/ 97788 w 193966"/>
              <a:gd name="connsiteY66" fmla="*/ 14123 h 100024"/>
              <a:gd name="connsiteX67" fmla="*/ 94787 w 193966"/>
              <a:gd name="connsiteY67" fmla="*/ 27680 h 100024"/>
              <a:gd name="connsiteX68" fmla="*/ 97788 w 193966"/>
              <a:gd name="connsiteY68" fmla="*/ 41126 h 100024"/>
              <a:gd name="connsiteX69" fmla="*/ 106344 w 193966"/>
              <a:gd name="connsiteY69" fmla="*/ 47015 h 100024"/>
              <a:gd name="connsiteX70" fmla="*/ 161238 w 193966"/>
              <a:gd name="connsiteY70" fmla="*/ 2122 h 100024"/>
              <a:gd name="connsiteX71" fmla="*/ 171239 w 193966"/>
              <a:gd name="connsiteY71" fmla="*/ 2122 h 100024"/>
              <a:gd name="connsiteX72" fmla="*/ 116678 w 193966"/>
              <a:gd name="connsiteY72" fmla="*/ 97798 h 100024"/>
              <a:gd name="connsiteX73" fmla="*/ 106788 w 193966"/>
              <a:gd name="connsiteY73" fmla="*/ 97798 h 100024"/>
              <a:gd name="connsiteX74" fmla="*/ 171128 w 193966"/>
              <a:gd name="connsiteY74" fmla="*/ 99798 h 100024"/>
              <a:gd name="connsiteX75" fmla="*/ 161905 w 193966"/>
              <a:gd name="connsiteY75" fmla="*/ 97909 h 100024"/>
              <a:gd name="connsiteX76" fmla="*/ 154682 w 193966"/>
              <a:gd name="connsiteY76" fmla="*/ 92242 h 100024"/>
              <a:gd name="connsiteX77" fmla="*/ 150015 w 193966"/>
              <a:gd name="connsiteY77" fmla="*/ 83574 h 100024"/>
              <a:gd name="connsiteX78" fmla="*/ 150015 w 193966"/>
              <a:gd name="connsiteY78" fmla="*/ 60572 h 100024"/>
              <a:gd name="connsiteX79" fmla="*/ 154904 w 193966"/>
              <a:gd name="connsiteY79" fmla="*/ 51904 h 100024"/>
              <a:gd name="connsiteX80" fmla="*/ 171128 w 193966"/>
              <a:gd name="connsiteY80" fmla="*/ 44459 h 100024"/>
              <a:gd name="connsiteX81" fmla="*/ 180240 w 193966"/>
              <a:gd name="connsiteY81" fmla="*/ 46348 h 100024"/>
              <a:gd name="connsiteX82" fmla="*/ 187463 w 193966"/>
              <a:gd name="connsiteY82" fmla="*/ 51793 h 100024"/>
              <a:gd name="connsiteX83" fmla="*/ 192241 w 193966"/>
              <a:gd name="connsiteY83" fmla="*/ 60572 h 100024"/>
              <a:gd name="connsiteX84" fmla="*/ 192241 w 193966"/>
              <a:gd name="connsiteY84" fmla="*/ 83574 h 100024"/>
              <a:gd name="connsiteX85" fmla="*/ 187463 w 193966"/>
              <a:gd name="connsiteY85" fmla="*/ 92242 h 100024"/>
              <a:gd name="connsiteX86" fmla="*/ 180351 w 193966"/>
              <a:gd name="connsiteY86" fmla="*/ 97909 h 100024"/>
              <a:gd name="connsiteX87" fmla="*/ 171239 w 193966"/>
              <a:gd name="connsiteY87" fmla="*/ 99909 h 100024"/>
              <a:gd name="connsiteX88" fmla="*/ 171128 w 193966"/>
              <a:gd name="connsiteY88" fmla="*/ 90908 h 100024"/>
              <a:gd name="connsiteX89" fmla="*/ 180018 w 193966"/>
              <a:gd name="connsiteY89" fmla="*/ 85685 h 100024"/>
              <a:gd name="connsiteX90" fmla="*/ 180018 w 193966"/>
              <a:gd name="connsiteY90" fmla="*/ 58572 h 100024"/>
              <a:gd name="connsiteX91" fmla="*/ 171350 w 193966"/>
              <a:gd name="connsiteY91" fmla="*/ 53016 h 100024"/>
              <a:gd name="connsiteX92" fmla="*/ 162794 w 193966"/>
              <a:gd name="connsiteY92" fmla="*/ 58461 h 100024"/>
              <a:gd name="connsiteX93" fmla="*/ 159793 w 193966"/>
              <a:gd name="connsiteY93" fmla="*/ 72129 h 100024"/>
              <a:gd name="connsiteX94" fmla="*/ 162794 w 193966"/>
              <a:gd name="connsiteY94" fmla="*/ 85574 h 100024"/>
              <a:gd name="connsiteX95" fmla="*/ 171239 w 193966"/>
              <a:gd name="connsiteY95" fmla="*/ 91464 h 10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3966" h="100024">
                <a:moveTo>
                  <a:pt x="37893" y="100020"/>
                </a:moveTo>
                <a:cubicBezTo>
                  <a:pt x="32848" y="100084"/>
                  <a:pt x="27825" y="99371"/>
                  <a:pt x="23002" y="97909"/>
                </a:cubicBezTo>
                <a:cubicBezTo>
                  <a:pt x="18691" y="96559"/>
                  <a:pt x="14690" y="94369"/>
                  <a:pt x="11224" y="91464"/>
                </a:cubicBezTo>
                <a:cubicBezTo>
                  <a:pt x="7779" y="88631"/>
                  <a:pt x="5001" y="85062"/>
                  <a:pt x="3111" y="81018"/>
                </a:cubicBezTo>
                <a:cubicBezTo>
                  <a:pt x="1056" y="76598"/>
                  <a:pt x="-11" y="71781"/>
                  <a:pt x="0" y="66906"/>
                </a:cubicBezTo>
                <a:lnTo>
                  <a:pt x="12557" y="66906"/>
                </a:lnTo>
                <a:cubicBezTo>
                  <a:pt x="12457" y="73164"/>
                  <a:pt x="15002" y="79176"/>
                  <a:pt x="19558" y="83463"/>
                </a:cubicBezTo>
                <a:cubicBezTo>
                  <a:pt x="24692" y="87700"/>
                  <a:pt x="31248" y="89844"/>
                  <a:pt x="37893" y="89464"/>
                </a:cubicBezTo>
                <a:cubicBezTo>
                  <a:pt x="43516" y="89670"/>
                  <a:pt x="49049" y="87945"/>
                  <a:pt x="53561" y="84574"/>
                </a:cubicBezTo>
                <a:cubicBezTo>
                  <a:pt x="57772" y="80953"/>
                  <a:pt x="60039" y="75561"/>
                  <a:pt x="59672" y="70017"/>
                </a:cubicBezTo>
                <a:cubicBezTo>
                  <a:pt x="60017" y="64743"/>
                  <a:pt x="57628" y="59663"/>
                  <a:pt x="53339" y="56572"/>
                </a:cubicBezTo>
                <a:cubicBezTo>
                  <a:pt x="47982" y="53263"/>
                  <a:pt x="41726" y="51709"/>
                  <a:pt x="35448" y="52127"/>
                </a:cubicBezTo>
                <a:lnTo>
                  <a:pt x="29447" y="52127"/>
                </a:lnTo>
                <a:lnTo>
                  <a:pt x="29447" y="42126"/>
                </a:lnTo>
                <a:lnTo>
                  <a:pt x="35337" y="42126"/>
                </a:lnTo>
                <a:cubicBezTo>
                  <a:pt x="41026" y="42575"/>
                  <a:pt x="46705" y="41087"/>
                  <a:pt x="51450" y="37903"/>
                </a:cubicBezTo>
                <a:cubicBezTo>
                  <a:pt x="55116" y="35131"/>
                  <a:pt x="57161" y="30712"/>
                  <a:pt x="56894" y="26124"/>
                </a:cubicBezTo>
                <a:cubicBezTo>
                  <a:pt x="56950" y="23783"/>
                  <a:pt x="56450" y="21463"/>
                  <a:pt x="55450" y="19346"/>
                </a:cubicBezTo>
                <a:cubicBezTo>
                  <a:pt x="54350" y="17378"/>
                  <a:pt x="52872" y="15642"/>
                  <a:pt x="51116" y="14234"/>
                </a:cubicBezTo>
                <a:cubicBezTo>
                  <a:pt x="49172" y="12826"/>
                  <a:pt x="46982" y="11773"/>
                  <a:pt x="44671" y="11123"/>
                </a:cubicBezTo>
                <a:cubicBezTo>
                  <a:pt x="42137" y="10396"/>
                  <a:pt x="39526" y="10022"/>
                  <a:pt x="36893" y="10011"/>
                </a:cubicBezTo>
                <a:cubicBezTo>
                  <a:pt x="33826" y="9983"/>
                  <a:pt x="30770" y="10510"/>
                  <a:pt x="27892" y="11567"/>
                </a:cubicBezTo>
                <a:cubicBezTo>
                  <a:pt x="25414" y="12572"/>
                  <a:pt x="23147" y="14043"/>
                  <a:pt x="21224" y="15901"/>
                </a:cubicBezTo>
                <a:cubicBezTo>
                  <a:pt x="19380" y="17771"/>
                  <a:pt x="17935" y="20004"/>
                  <a:pt x="17002" y="22457"/>
                </a:cubicBezTo>
                <a:cubicBezTo>
                  <a:pt x="16057" y="25134"/>
                  <a:pt x="15568" y="27952"/>
                  <a:pt x="15557" y="30791"/>
                </a:cubicBezTo>
                <a:lnTo>
                  <a:pt x="3111" y="30791"/>
                </a:lnTo>
                <a:cubicBezTo>
                  <a:pt x="3056" y="26530"/>
                  <a:pt x="3856" y="22299"/>
                  <a:pt x="5445" y="18346"/>
                </a:cubicBezTo>
                <a:cubicBezTo>
                  <a:pt x="6934" y="14644"/>
                  <a:pt x="9245" y="11335"/>
                  <a:pt x="12224" y="8678"/>
                </a:cubicBezTo>
                <a:cubicBezTo>
                  <a:pt x="15446" y="5793"/>
                  <a:pt x="19235" y="3600"/>
                  <a:pt x="23336" y="2233"/>
                </a:cubicBezTo>
                <a:cubicBezTo>
                  <a:pt x="27947" y="653"/>
                  <a:pt x="32803" y="-99"/>
                  <a:pt x="37671" y="11"/>
                </a:cubicBezTo>
                <a:cubicBezTo>
                  <a:pt x="41960" y="-29"/>
                  <a:pt x="46227" y="569"/>
                  <a:pt x="50338" y="1788"/>
                </a:cubicBezTo>
                <a:cubicBezTo>
                  <a:pt x="54050" y="2871"/>
                  <a:pt x="57517" y="4642"/>
                  <a:pt x="60562" y="7011"/>
                </a:cubicBezTo>
                <a:cubicBezTo>
                  <a:pt x="63462" y="9186"/>
                  <a:pt x="65818" y="11999"/>
                  <a:pt x="67451" y="15234"/>
                </a:cubicBezTo>
                <a:cubicBezTo>
                  <a:pt x="69140" y="18689"/>
                  <a:pt x="69985" y="22500"/>
                  <a:pt x="69896" y="26346"/>
                </a:cubicBezTo>
                <a:cubicBezTo>
                  <a:pt x="70118" y="31035"/>
                  <a:pt x="68573" y="35637"/>
                  <a:pt x="65562" y="39237"/>
                </a:cubicBezTo>
                <a:cubicBezTo>
                  <a:pt x="62529" y="42527"/>
                  <a:pt x="58706" y="44977"/>
                  <a:pt x="54450" y="46348"/>
                </a:cubicBezTo>
                <a:cubicBezTo>
                  <a:pt x="60228" y="47516"/>
                  <a:pt x="65407" y="50660"/>
                  <a:pt x="69118" y="55238"/>
                </a:cubicBezTo>
                <a:cubicBezTo>
                  <a:pt x="72296" y="59743"/>
                  <a:pt x="73896" y="65173"/>
                  <a:pt x="73674" y="70684"/>
                </a:cubicBezTo>
                <a:cubicBezTo>
                  <a:pt x="73752" y="74982"/>
                  <a:pt x="72840" y="79240"/>
                  <a:pt x="71007" y="83130"/>
                </a:cubicBezTo>
                <a:cubicBezTo>
                  <a:pt x="69296" y="86693"/>
                  <a:pt x="66784" y="89813"/>
                  <a:pt x="63673" y="92242"/>
                </a:cubicBezTo>
                <a:cubicBezTo>
                  <a:pt x="60362" y="94800"/>
                  <a:pt x="56595" y="96687"/>
                  <a:pt x="52561" y="97798"/>
                </a:cubicBezTo>
                <a:cubicBezTo>
                  <a:pt x="47827" y="99341"/>
                  <a:pt x="42871" y="100091"/>
                  <a:pt x="37893" y="100020"/>
                </a:cubicBezTo>
                <a:close/>
                <a:moveTo>
                  <a:pt x="106344" y="55460"/>
                </a:moveTo>
                <a:cubicBezTo>
                  <a:pt x="103154" y="55498"/>
                  <a:pt x="100010" y="54815"/>
                  <a:pt x="97120" y="53460"/>
                </a:cubicBezTo>
                <a:cubicBezTo>
                  <a:pt x="94309" y="52207"/>
                  <a:pt x="91831" y="50302"/>
                  <a:pt x="89898" y="47904"/>
                </a:cubicBezTo>
                <a:cubicBezTo>
                  <a:pt x="87775" y="45313"/>
                  <a:pt x="86197" y="42330"/>
                  <a:pt x="85231" y="39125"/>
                </a:cubicBezTo>
                <a:cubicBezTo>
                  <a:pt x="84108" y="35527"/>
                  <a:pt x="83553" y="31780"/>
                  <a:pt x="83564" y="28013"/>
                </a:cubicBezTo>
                <a:cubicBezTo>
                  <a:pt x="83530" y="24236"/>
                  <a:pt x="84131" y="20480"/>
                  <a:pt x="85342" y="16901"/>
                </a:cubicBezTo>
                <a:cubicBezTo>
                  <a:pt x="86364" y="13700"/>
                  <a:pt x="87986" y="10722"/>
                  <a:pt x="90120" y="8122"/>
                </a:cubicBezTo>
                <a:cubicBezTo>
                  <a:pt x="92142" y="5813"/>
                  <a:pt x="94598" y="3925"/>
                  <a:pt x="97343" y="2566"/>
                </a:cubicBezTo>
                <a:cubicBezTo>
                  <a:pt x="100177" y="1316"/>
                  <a:pt x="103244" y="673"/>
                  <a:pt x="106344" y="677"/>
                </a:cubicBezTo>
                <a:cubicBezTo>
                  <a:pt x="109522" y="605"/>
                  <a:pt x="112678" y="1251"/>
                  <a:pt x="115567" y="2566"/>
                </a:cubicBezTo>
                <a:cubicBezTo>
                  <a:pt x="118345" y="3781"/>
                  <a:pt x="120779" y="5649"/>
                  <a:pt x="122679" y="8011"/>
                </a:cubicBezTo>
                <a:cubicBezTo>
                  <a:pt x="124812" y="10610"/>
                  <a:pt x="126434" y="13589"/>
                  <a:pt x="127457" y="16790"/>
                </a:cubicBezTo>
                <a:cubicBezTo>
                  <a:pt x="128679" y="20367"/>
                  <a:pt x="129279" y="24124"/>
                  <a:pt x="129235" y="27902"/>
                </a:cubicBezTo>
                <a:cubicBezTo>
                  <a:pt x="129246" y="31669"/>
                  <a:pt x="128690" y="35416"/>
                  <a:pt x="127568" y="39014"/>
                </a:cubicBezTo>
                <a:cubicBezTo>
                  <a:pt x="126612" y="42245"/>
                  <a:pt x="124979" y="45236"/>
                  <a:pt x="122790" y="47793"/>
                </a:cubicBezTo>
                <a:cubicBezTo>
                  <a:pt x="120901" y="50186"/>
                  <a:pt x="118456" y="52091"/>
                  <a:pt x="115678" y="53349"/>
                </a:cubicBezTo>
                <a:cubicBezTo>
                  <a:pt x="112767" y="54750"/>
                  <a:pt x="109577" y="55473"/>
                  <a:pt x="106344" y="55460"/>
                </a:cubicBezTo>
                <a:close/>
                <a:moveTo>
                  <a:pt x="106344" y="46571"/>
                </a:moveTo>
                <a:cubicBezTo>
                  <a:pt x="110133" y="46738"/>
                  <a:pt x="113667" y="44645"/>
                  <a:pt x="115345" y="41237"/>
                </a:cubicBezTo>
                <a:cubicBezTo>
                  <a:pt x="117423" y="37029"/>
                  <a:pt x="118412" y="32369"/>
                  <a:pt x="118234" y="27680"/>
                </a:cubicBezTo>
                <a:cubicBezTo>
                  <a:pt x="118223" y="25179"/>
                  <a:pt x="117956" y="22685"/>
                  <a:pt x="117456" y="20235"/>
                </a:cubicBezTo>
                <a:cubicBezTo>
                  <a:pt x="116989" y="18127"/>
                  <a:pt x="116200" y="16103"/>
                  <a:pt x="115123" y="14234"/>
                </a:cubicBezTo>
                <a:cubicBezTo>
                  <a:pt x="114245" y="12618"/>
                  <a:pt x="112989" y="11244"/>
                  <a:pt x="111455" y="10234"/>
                </a:cubicBezTo>
                <a:cubicBezTo>
                  <a:pt x="109944" y="9223"/>
                  <a:pt x="108166" y="8681"/>
                  <a:pt x="106344" y="8678"/>
                </a:cubicBezTo>
                <a:cubicBezTo>
                  <a:pt x="102666" y="8650"/>
                  <a:pt x="99321" y="10782"/>
                  <a:pt x="97788" y="14123"/>
                </a:cubicBezTo>
                <a:cubicBezTo>
                  <a:pt x="95643" y="18312"/>
                  <a:pt x="94609" y="22979"/>
                  <a:pt x="94787" y="27680"/>
                </a:cubicBezTo>
                <a:cubicBezTo>
                  <a:pt x="94621" y="32345"/>
                  <a:pt x="95654" y="36973"/>
                  <a:pt x="97788" y="41126"/>
                </a:cubicBezTo>
                <a:cubicBezTo>
                  <a:pt x="99187" y="44642"/>
                  <a:pt x="102566" y="46966"/>
                  <a:pt x="106344" y="47015"/>
                </a:cubicBezTo>
                <a:close/>
                <a:moveTo>
                  <a:pt x="161238" y="2122"/>
                </a:moveTo>
                <a:lnTo>
                  <a:pt x="171239" y="2122"/>
                </a:lnTo>
                <a:lnTo>
                  <a:pt x="116678" y="97798"/>
                </a:lnTo>
                <a:lnTo>
                  <a:pt x="106788" y="97798"/>
                </a:lnTo>
                <a:close/>
                <a:moveTo>
                  <a:pt x="171128" y="99798"/>
                </a:moveTo>
                <a:cubicBezTo>
                  <a:pt x="167950" y="99835"/>
                  <a:pt x="164805" y="99190"/>
                  <a:pt x="161905" y="97909"/>
                </a:cubicBezTo>
                <a:cubicBezTo>
                  <a:pt x="159104" y="96575"/>
                  <a:pt x="156638" y="94641"/>
                  <a:pt x="154682" y="92242"/>
                </a:cubicBezTo>
                <a:cubicBezTo>
                  <a:pt x="152582" y="89678"/>
                  <a:pt x="151003" y="86736"/>
                  <a:pt x="150015" y="83574"/>
                </a:cubicBezTo>
                <a:cubicBezTo>
                  <a:pt x="147792" y="76068"/>
                  <a:pt x="147792" y="68078"/>
                  <a:pt x="150015" y="60572"/>
                </a:cubicBezTo>
                <a:cubicBezTo>
                  <a:pt x="151081" y="57398"/>
                  <a:pt x="152737" y="54457"/>
                  <a:pt x="154904" y="51904"/>
                </a:cubicBezTo>
                <a:cubicBezTo>
                  <a:pt x="158982" y="47195"/>
                  <a:pt x="164894" y="44480"/>
                  <a:pt x="171128" y="44459"/>
                </a:cubicBezTo>
                <a:cubicBezTo>
                  <a:pt x="174261" y="44439"/>
                  <a:pt x="177373" y="45083"/>
                  <a:pt x="180240" y="46348"/>
                </a:cubicBezTo>
                <a:cubicBezTo>
                  <a:pt x="183029" y="47598"/>
                  <a:pt x="185496" y="49459"/>
                  <a:pt x="187463" y="51793"/>
                </a:cubicBezTo>
                <a:cubicBezTo>
                  <a:pt x="189618" y="54377"/>
                  <a:pt x="191241" y="57359"/>
                  <a:pt x="192241" y="60572"/>
                </a:cubicBezTo>
                <a:cubicBezTo>
                  <a:pt x="194541" y="68067"/>
                  <a:pt x="194541" y="76079"/>
                  <a:pt x="192241" y="83574"/>
                </a:cubicBezTo>
                <a:cubicBezTo>
                  <a:pt x="191174" y="86722"/>
                  <a:pt x="189552" y="89657"/>
                  <a:pt x="187463" y="92242"/>
                </a:cubicBezTo>
                <a:cubicBezTo>
                  <a:pt x="185540" y="94635"/>
                  <a:pt x="183118" y="96571"/>
                  <a:pt x="180351" y="97909"/>
                </a:cubicBezTo>
                <a:cubicBezTo>
                  <a:pt x="177484" y="99191"/>
                  <a:pt x="174384" y="99871"/>
                  <a:pt x="171239" y="99909"/>
                </a:cubicBezTo>
                <a:close/>
                <a:moveTo>
                  <a:pt x="171128" y="90908"/>
                </a:moveTo>
                <a:cubicBezTo>
                  <a:pt x="174873" y="91110"/>
                  <a:pt x="178373" y="89054"/>
                  <a:pt x="180018" y="85685"/>
                </a:cubicBezTo>
                <a:cubicBezTo>
                  <a:pt x="183862" y="77056"/>
                  <a:pt x="183862" y="67201"/>
                  <a:pt x="180018" y="58572"/>
                </a:cubicBezTo>
                <a:cubicBezTo>
                  <a:pt x="178484" y="55169"/>
                  <a:pt x="175084" y="52992"/>
                  <a:pt x="171350" y="53016"/>
                </a:cubicBezTo>
                <a:cubicBezTo>
                  <a:pt x="167672" y="52988"/>
                  <a:pt x="164327" y="55119"/>
                  <a:pt x="162794" y="58461"/>
                </a:cubicBezTo>
                <a:cubicBezTo>
                  <a:pt x="160638" y="62684"/>
                  <a:pt x="159604" y="67390"/>
                  <a:pt x="159793" y="72129"/>
                </a:cubicBezTo>
                <a:cubicBezTo>
                  <a:pt x="159627" y="76794"/>
                  <a:pt x="160660" y="81422"/>
                  <a:pt x="162794" y="85574"/>
                </a:cubicBezTo>
                <a:cubicBezTo>
                  <a:pt x="164149" y="89072"/>
                  <a:pt x="167483" y="91400"/>
                  <a:pt x="171239" y="91464"/>
                </a:cubicBezTo>
                <a:close/>
              </a:path>
            </a:pathLst>
          </a:custGeom>
          <a:solidFill>
            <a:srgbClr val="231F20"/>
          </a:solidFill>
          <a:ln w="1110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E290E4E-1D78-44FF-87F5-0BA2F190FF1B}"/>
              </a:ext>
            </a:extLst>
          </p:cNvPr>
          <p:cNvSpPr/>
          <p:nvPr/>
        </p:nvSpPr>
        <p:spPr>
          <a:xfrm>
            <a:off x="7447463" y="4383106"/>
            <a:ext cx="1361104" cy="388388"/>
          </a:xfrm>
          <a:custGeom>
            <a:avLst/>
            <a:gdLst>
              <a:gd name="connsiteX0" fmla="*/ 443154 w 1361104"/>
              <a:gd name="connsiteY0" fmla="*/ 148693 h 388388"/>
              <a:gd name="connsiteX1" fmla="*/ 423152 w 1361104"/>
              <a:gd name="connsiteY1" fmla="*/ 145470 h 388388"/>
              <a:gd name="connsiteX2" fmla="*/ 396038 w 1361104"/>
              <a:gd name="connsiteY2" fmla="*/ 120468 h 388388"/>
              <a:gd name="connsiteX3" fmla="*/ 391927 w 1361104"/>
              <a:gd name="connsiteY3" fmla="*/ 99466 h 388388"/>
              <a:gd name="connsiteX4" fmla="*/ 408707 w 1361104"/>
              <a:gd name="connsiteY4" fmla="*/ 99466 h 388388"/>
              <a:gd name="connsiteX5" fmla="*/ 417929 w 1361104"/>
              <a:gd name="connsiteY5" fmla="*/ 124135 h 388388"/>
              <a:gd name="connsiteX6" fmla="*/ 442376 w 1361104"/>
              <a:gd name="connsiteY6" fmla="*/ 132914 h 388388"/>
              <a:gd name="connsiteX7" fmla="*/ 463267 w 1361104"/>
              <a:gd name="connsiteY7" fmla="*/ 125802 h 388388"/>
              <a:gd name="connsiteX8" fmla="*/ 471379 w 1361104"/>
              <a:gd name="connsiteY8" fmla="*/ 103577 h 388388"/>
              <a:gd name="connsiteX9" fmla="*/ 463045 w 1361104"/>
              <a:gd name="connsiteY9" fmla="*/ 83798 h 388388"/>
              <a:gd name="connsiteX10" fmla="*/ 439154 w 1361104"/>
              <a:gd name="connsiteY10" fmla="*/ 77130 h 388388"/>
              <a:gd name="connsiteX11" fmla="*/ 431153 w 1361104"/>
              <a:gd name="connsiteY11" fmla="*/ 77130 h 388388"/>
              <a:gd name="connsiteX12" fmla="*/ 431153 w 1361104"/>
              <a:gd name="connsiteY12" fmla="*/ 62685 h 388388"/>
              <a:gd name="connsiteX13" fmla="*/ 439043 w 1361104"/>
              <a:gd name="connsiteY13" fmla="*/ 62685 h 388388"/>
              <a:gd name="connsiteX14" fmla="*/ 460600 w 1361104"/>
              <a:gd name="connsiteY14" fmla="*/ 56351 h 388388"/>
              <a:gd name="connsiteX15" fmla="*/ 467823 w 1361104"/>
              <a:gd name="connsiteY15" fmla="*/ 38904 h 388388"/>
              <a:gd name="connsiteX16" fmla="*/ 465823 w 1361104"/>
              <a:gd name="connsiteY16" fmla="*/ 28792 h 388388"/>
              <a:gd name="connsiteX17" fmla="*/ 460045 w 1361104"/>
              <a:gd name="connsiteY17" fmla="*/ 21236 h 388388"/>
              <a:gd name="connsiteX18" fmla="*/ 451488 w 1361104"/>
              <a:gd name="connsiteY18" fmla="*/ 16569 h 388388"/>
              <a:gd name="connsiteX19" fmla="*/ 441154 w 1361104"/>
              <a:gd name="connsiteY19" fmla="*/ 15013 h 388388"/>
              <a:gd name="connsiteX20" fmla="*/ 429153 w 1361104"/>
              <a:gd name="connsiteY20" fmla="*/ 17236 h 388388"/>
              <a:gd name="connsiteX21" fmla="*/ 420263 w 1361104"/>
              <a:gd name="connsiteY21" fmla="*/ 23681 h 388388"/>
              <a:gd name="connsiteX22" fmla="*/ 414596 w 1361104"/>
              <a:gd name="connsiteY22" fmla="*/ 33459 h 388388"/>
              <a:gd name="connsiteX23" fmla="*/ 412707 w 1361104"/>
              <a:gd name="connsiteY23" fmla="*/ 45683 h 388388"/>
              <a:gd name="connsiteX24" fmla="*/ 396038 w 1361104"/>
              <a:gd name="connsiteY24" fmla="*/ 45683 h 388388"/>
              <a:gd name="connsiteX25" fmla="*/ 399150 w 1361104"/>
              <a:gd name="connsiteY25" fmla="*/ 27348 h 388388"/>
              <a:gd name="connsiteX26" fmla="*/ 408150 w 1361104"/>
              <a:gd name="connsiteY26" fmla="*/ 12902 h 388388"/>
              <a:gd name="connsiteX27" fmla="*/ 422486 w 1361104"/>
              <a:gd name="connsiteY27" fmla="*/ 3457 h 388388"/>
              <a:gd name="connsiteX28" fmla="*/ 441709 w 1361104"/>
              <a:gd name="connsiteY28" fmla="*/ 12 h 388388"/>
              <a:gd name="connsiteX29" fmla="*/ 458489 w 1361104"/>
              <a:gd name="connsiteY29" fmla="*/ 2679 h 388388"/>
              <a:gd name="connsiteX30" fmla="*/ 472268 w 1361104"/>
              <a:gd name="connsiteY30" fmla="*/ 10346 h 388388"/>
              <a:gd name="connsiteX31" fmla="*/ 481380 w 1361104"/>
              <a:gd name="connsiteY31" fmla="*/ 22681 h 388388"/>
              <a:gd name="connsiteX32" fmla="*/ 484713 w 1361104"/>
              <a:gd name="connsiteY32" fmla="*/ 39127 h 388388"/>
              <a:gd name="connsiteX33" fmla="*/ 478824 w 1361104"/>
              <a:gd name="connsiteY33" fmla="*/ 58240 h 388388"/>
              <a:gd name="connsiteX34" fmla="*/ 463490 w 1361104"/>
              <a:gd name="connsiteY34" fmla="*/ 69352 h 388388"/>
              <a:gd name="connsiteX35" fmla="*/ 463490 w 1361104"/>
              <a:gd name="connsiteY35" fmla="*/ 70019 h 388388"/>
              <a:gd name="connsiteX36" fmla="*/ 483047 w 1361104"/>
              <a:gd name="connsiteY36" fmla="*/ 83131 h 388388"/>
              <a:gd name="connsiteX37" fmla="*/ 489159 w 1361104"/>
              <a:gd name="connsiteY37" fmla="*/ 106133 h 388388"/>
              <a:gd name="connsiteX38" fmla="*/ 485603 w 1361104"/>
              <a:gd name="connsiteY38" fmla="*/ 124580 h 388388"/>
              <a:gd name="connsiteX39" fmla="*/ 475824 w 1361104"/>
              <a:gd name="connsiteY39" fmla="*/ 138136 h 388388"/>
              <a:gd name="connsiteX40" fmla="*/ 461156 w 1361104"/>
              <a:gd name="connsiteY40" fmla="*/ 146359 h 388388"/>
              <a:gd name="connsiteX41" fmla="*/ 443154 w 1361104"/>
              <a:gd name="connsiteY41" fmla="*/ 148693 h 388388"/>
              <a:gd name="connsiteX42" fmla="*/ 505604 w 1361104"/>
              <a:gd name="connsiteY42" fmla="*/ 80686 h 388388"/>
              <a:gd name="connsiteX43" fmla="*/ 555387 w 1361104"/>
              <a:gd name="connsiteY43" fmla="*/ 80686 h 388388"/>
              <a:gd name="connsiteX44" fmla="*/ 555387 w 1361104"/>
              <a:gd name="connsiteY44" fmla="*/ 97355 h 388388"/>
              <a:gd name="connsiteX45" fmla="*/ 505604 w 1361104"/>
              <a:gd name="connsiteY45" fmla="*/ 97355 h 388388"/>
              <a:gd name="connsiteX46" fmla="*/ 583723 w 1361104"/>
              <a:gd name="connsiteY46" fmla="*/ 183141 h 388388"/>
              <a:gd name="connsiteX47" fmla="*/ 575611 w 1361104"/>
              <a:gd name="connsiteY47" fmla="*/ 183141 h 388388"/>
              <a:gd name="connsiteX48" fmla="*/ 569611 w 1361104"/>
              <a:gd name="connsiteY48" fmla="*/ 181474 h 388388"/>
              <a:gd name="connsiteX49" fmla="*/ 569611 w 1361104"/>
              <a:gd name="connsiteY49" fmla="*/ 165583 h 388388"/>
              <a:gd name="connsiteX50" fmla="*/ 570277 w 1361104"/>
              <a:gd name="connsiteY50" fmla="*/ 165583 h 388388"/>
              <a:gd name="connsiteX51" fmla="*/ 574500 w 1361104"/>
              <a:gd name="connsiteY51" fmla="*/ 167028 h 388388"/>
              <a:gd name="connsiteX52" fmla="*/ 580279 w 1361104"/>
              <a:gd name="connsiteY52" fmla="*/ 167584 h 388388"/>
              <a:gd name="connsiteX53" fmla="*/ 588723 w 1361104"/>
              <a:gd name="connsiteY53" fmla="*/ 164806 h 388388"/>
              <a:gd name="connsiteX54" fmla="*/ 594613 w 1361104"/>
              <a:gd name="connsiteY54" fmla="*/ 154582 h 388388"/>
              <a:gd name="connsiteX55" fmla="*/ 594613 w 1361104"/>
              <a:gd name="connsiteY55" fmla="*/ 152471 h 388388"/>
              <a:gd name="connsiteX56" fmla="*/ 595835 w 1361104"/>
              <a:gd name="connsiteY56" fmla="*/ 148248 h 388388"/>
              <a:gd name="connsiteX57" fmla="*/ 597169 w 1361104"/>
              <a:gd name="connsiteY57" fmla="*/ 143581 h 388388"/>
              <a:gd name="connsiteX58" fmla="*/ 597169 w 1361104"/>
              <a:gd name="connsiteY58" fmla="*/ 141025 h 388388"/>
              <a:gd name="connsiteX59" fmla="*/ 560499 w 1361104"/>
              <a:gd name="connsiteY59" fmla="*/ 39349 h 388388"/>
              <a:gd name="connsiteX60" fmla="*/ 579612 w 1361104"/>
              <a:gd name="connsiteY60" fmla="*/ 39349 h 388388"/>
              <a:gd name="connsiteX61" fmla="*/ 599503 w 1361104"/>
              <a:gd name="connsiteY61" fmla="*/ 98799 h 388388"/>
              <a:gd name="connsiteX62" fmla="*/ 602392 w 1361104"/>
              <a:gd name="connsiteY62" fmla="*/ 108356 h 388388"/>
              <a:gd name="connsiteX63" fmla="*/ 605059 w 1361104"/>
              <a:gd name="connsiteY63" fmla="*/ 117690 h 388388"/>
              <a:gd name="connsiteX64" fmla="*/ 607614 w 1361104"/>
              <a:gd name="connsiteY64" fmla="*/ 127691 h 388388"/>
              <a:gd name="connsiteX65" fmla="*/ 610281 w 1361104"/>
              <a:gd name="connsiteY65" fmla="*/ 117690 h 388388"/>
              <a:gd name="connsiteX66" fmla="*/ 612949 w 1361104"/>
              <a:gd name="connsiteY66" fmla="*/ 108356 h 388388"/>
              <a:gd name="connsiteX67" fmla="*/ 615837 w 1361104"/>
              <a:gd name="connsiteY67" fmla="*/ 98799 h 388388"/>
              <a:gd name="connsiteX68" fmla="*/ 635062 w 1361104"/>
              <a:gd name="connsiteY68" fmla="*/ 39349 h 388388"/>
              <a:gd name="connsiteX69" fmla="*/ 652397 w 1361104"/>
              <a:gd name="connsiteY69" fmla="*/ 39349 h 388388"/>
              <a:gd name="connsiteX70" fmla="*/ 611504 w 1361104"/>
              <a:gd name="connsiteY70" fmla="*/ 156138 h 388388"/>
              <a:gd name="connsiteX71" fmla="*/ 605503 w 1361104"/>
              <a:gd name="connsiteY71" fmla="*/ 169917 h 388388"/>
              <a:gd name="connsiteX72" fmla="*/ 599280 w 1361104"/>
              <a:gd name="connsiteY72" fmla="*/ 178362 h 388388"/>
              <a:gd name="connsiteX73" fmla="*/ 592168 w 1361104"/>
              <a:gd name="connsiteY73" fmla="*/ 182585 h 388388"/>
              <a:gd name="connsiteX74" fmla="*/ 583723 w 1361104"/>
              <a:gd name="connsiteY74" fmla="*/ 183141 h 388388"/>
              <a:gd name="connsiteX75" fmla="*/ 704846 w 1361104"/>
              <a:gd name="connsiteY75" fmla="*/ 148693 h 388388"/>
              <a:gd name="connsiteX76" fmla="*/ 685067 w 1361104"/>
              <a:gd name="connsiteY76" fmla="*/ 144359 h 388388"/>
              <a:gd name="connsiteX77" fmla="*/ 670287 w 1361104"/>
              <a:gd name="connsiteY77" fmla="*/ 132247 h 388388"/>
              <a:gd name="connsiteX78" fmla="*/ 661064 w 1361104"/>
              <a:gd name="connsiteY78" fmla="*/ 114356 h 388388"/>
              <a:gd name="connsiteX79" fmla="*/ 657842 w 1361104"/>
              <a:gd name="connsiteY79" fmla="*/ 92132 h 388388"/>
              <a:gd name="connsiteX80" fmla="*/ 661175 w 1361104"/>
              <a:gd name="connsiteY80" fmla="*/ 69907 h 388388"/>
              <a:gd name="connsiteX81" fmla="*/ 670510 w 1361104"/>
              <a:gd name="connsiteY81" fmla="*/ 51906 h 388388"/>
              <a:gd name="connsiteX82" fmla="*/ 685067 w 1361104"/>
              <a:gd name="connsiteY82" fmla="*/ 39905 h 388388"/>
              <a:gd name="connsiteX83" fmla="*/ 722959 w 1361104"/>
              <a:gd name="connsiteY83" fmla="*/ 39905 h 388388"/>
              <a:gd name="connsiteX84" fmla="*/ 736849 w 1361104"/>
              <a:gd name="connsiteY84" fmla="*/ 52017 h 388388"/>
              <a:gd name="connsiteX85" fmla="*/ 745739 w 1361104"/>
              <a:gd name="connsiteY85" fmla="*/ 71241 h 388388"/>
              <a:gd name="connsiteX86" fmla="*/ 748739 w 1361104"/>
              <a:gd name="connsiteY86" fmla="*/ 96132 h 388388"/>
              <a:gd name="connsiteX87" fmla="*/ 674954 w 1361104"/>
              <a:gd name="connsiteY87" fmla="*/ 96132 h 388388"/>
              <a:gd name="connsiteX88" fmla="*/ 677621 w 1361104"/>
              <a:gd name="connsiteY88" fmla="*/ 110689 h 388388"/>
              <a:gd name="connsiteX89" fmla="*/ 683511 w 1361104"/>
              <a:gd name="connsiteY89" fmla="*/ 122468 h 388388"/>
              <a:gd name="connsiteX90" fmla="*/ 692623 w 1361104"/>
              <a:gd name="connsiteY90" fmla="*/ 130247 h 388388"/>
              <a:gd name="connsiteX91" fmla="*/ 704957 w 1361104"/>
              <a:gd name="connsiteY91" fmla="*/ 133025 h 388388"/>
              <a:gd name="connsiteX92" fmla="*/ 721514 w 1361104"/>
              <a:gd name="connsiteY92" fmla="*/ 128135 h 388388"/>
              <a:gd name="connsiteX93" fmla="*/ 730404 w 1361104"/>
              <a:gd name="connsiteY93" fmla="*/ 114690 h 388388"/>
              <a:gd name="connsiteX94" fmla="*/ 746295 w 1361104"/>
              <a:gd name="connsiteY94" fmla="*/ 114690 h 388388"/>
              <a:gd name="connsiteX95" fmla="*/ 732071 w 1361104"/>
              <a:gd name="connsiteY95" fmla="*/ 138914 h 388388"/>
              <a:gd name="connsiteX96" fmla="*/ 704846 w 1361104"/>
              <a:gd name="connsiteY96" fmla="*/ 148693 h 388388"/>
              <a:gd name="connsiteX97" fmla="*/ 703957 w 1361104"/>
              <a:gd name="connsiteY97" fmla="*/ 50461 h 388388"/>
              <a:gd name="connsiteX98" fmla="*/ 692845 w 1361104"/>
              <a:gd name="connsiteY98" fmla="*/ 52906 h 388388"/>
              <a:gd name="connsiteX99" fmla="*/ 684177 w 1361104"/>
              <a:gd name="connsiteY99" fmla="*/ 59795 h 388388"/>
              <a:gd name="connsiteX100" fmla="*/ 678510 w 1361104"/>
              <a:gd name="connsiteY100" fmla="*/ 70130 h 388388"/>
              <a:gd name="connsiteX101" fmla="*/ 675621 w 1361104"/>
              <a:gd name="connsiteY101" fmla="*/ 83353 h 388388"/>
              <a:gd name="connsiteX102" fmla="*/ 731182 w 1361104"/>
              <a:gd name="connsiteY102" fmla="*/ 83353 h 388388"/>
              <a:gd name="connsiteX103" fmla="*/ 723625 w 1361104"/>
              <a:gd name="connsiteY103" fmla="*/ 59129 h 388388"/>
              <a:gd name="connsiteX104" fmla="*/ 703957 w 1361104"/>
              <a:gd name="connsiteY104" fmla="*/ 50572 h 388388"/>
              <a:gd name="connsiteX105" fmla="*/ 795077 w 1361104"/>
              <a:gd name="connsiteY105" fmla="*/ 148026 h 388388"/>
              <a:gd name="connsiteX106" fmla="*/ 782298 w 1361104"/>
              <a:gd name="connsiteY106" fmla="*/ 146137 h 388388"/>
              <a:gd name="connsiteX107" fmla="*/ 771853 w 1361104"/>
              <a:gd name="connsiteY107" fmla="*/ 140470 h 388388"/>
              <a:gd name="connsiteX108" fmla="*/ 764963 w 1361104"/>
              <a:gd name="connsiteY108" fmla="*/ 131024 h 388388"/>
              <a:gd name="connsiteX109" fmla="*/ 762518 w 1361104"/>
              <a:gd name="connsiteY109" fmla="*/ 117579 h 388388"/>
              <a:gd name="connsiteX110" fmla="*/ 765407 w 1361104"/>
              <a:gd name="connsiteY110" fmla="*/ 102133 h 388388"/>
              <a:gd name="connsiteX111" fmla="*/ 773853 w 1361104"/>
              <a:gd name="connsiteY111" fmla="*/ 92576 h 388388"/>
              <a:gd name="connsiteX112" fmla="*/ 786965 w 1361104"/>
              <a:gd name="connsiteY112" fmla="*/ 87020 h 388388"/>
              <a:gd name="connsiteX113" fmla="*/ 803856 w 1361104"/>
              <a:gd name="connsiteY113" fmla="*/ 83798 h 388388"/>
              <a:gd name="connsiteX114" fmla="*/ 813523 w 1361104"/>
              <a:gd name="connsiteY114" fmla="*/ 82242 h 388388"/>
              <a:gd name="connsiteX115" fmla="*/ 820857 w 1361104"/>
              <a:gd name="connsiteY115" fmla="*/ 79575 h 388388"/>
              <a:gd name="connsiteX116" fmla="*/ 825524 w 1361104"/>
              <a:gd name="connsiteY116" fmla="*/ 75241 h 388388"/>
              <a:gd name="connsiteX117" fmla="*/ 827191 w 1361104"/>
              <a:gd name="connsiteY117" fmla="*/ 68463 h 388388"/>
              <a:gd name="connsiteX118" fmla="*/ 821857 w 1361104"/>
              <a:gd name="connsiteY118" fmla="*/ 54684 h 388388"/>
              <a:gd name="connsiteX119" fmla="*/ 806523 w 1361104"/>
              <a:gd name="connsiteY119" fmla="*/ 49683 h 388388"/>
              <a:gd name="connsiteX120" fmla="*/ 789409 w 1361104"/>
              <a:gd name="connsiteY120" fmla="*/ 55350 h 388388"/>
              <a:gd name="connsiteX121" fmla="*/ 783409 w 1361104"/>
              <a:gd name="connsiteY121" fmla="*/ 70463 h 388388"/>
              <a:gd name="connsiteX122" fmla="*/ 767296 w 1361104"/>
              <a:gd name="connsiteY122" fmla="*/ 70463 h 388388"/>
              <a:gd name="connsiteX123" fmla="*/ 770074 w 1361104"/>
              <a:gd name="connsiteY123" fmla="*/ 57462 h 388388"/>
              <a:gd name="connsiteX124" fmla="*/ 777409 w 1361104"/>
              <a:gd name="connsiteY124" fmla="*/ 46350 h 388388"/>
              <a:gd name="connsiteX125" fmla="*/ 789409 w 1361104"/>
              <a:gd name="connsiteY125" fmla="*/ 38793 h 388388"/>
              <a:gd name="connsiteX126" fmla="*/ 806411 w 1361104"/>
              <a:gd name="connsiteY126" fmla="*/ 35904 h 388388"/>
              <a:gd name="connsiteX127" fmla="*/ 819079 w 1361104"/>
              <a:gd name="connsiteY127" fmla="*/ 37349 h 388388"/>
              <a:gd name="connsiteX128" fmla="*/ 830192 w 1361104"/>
              <a:gd name="connsiteY128" fmla="*/ 41683 h 388388"/>
              <a:gd name="connsiteX129" fmla="*/ 839748 w 1361104"/>
              <a:gd name="connsiteY129" fmla="*/ 52795 h 388388"/>
              <a:gd name="connsiteX130" fmla="*/ 843081 w 1361104"/>
              <a:gd name="connsiteY130" fmla="*/ 70685 h 388388"/>
              <a:gd name="connsiteX131" fmla="*/ 843081 w 1361104"/>
              <a:gd name="connsiteY131" fmla="*/ 120801 h 388388"/>
              <a:gd name="connsiteX132" fmla="*/ 845082 w 1361104"/>
              <a:gd name="connsiteY132" fmla="*/ 130358 h 388388"/>
              <a:gd name="connsiteX133" fmla="*/ 853304 w 1361104"/>
              <a:gd name="connsiteY133" fmla="*/ 131913 h 388388"/>
              <a:gd name="connsiteX134" fmla="*/ 854305 w 1361104"/>
              <a:gd name="connsiteY134" fmla="*/ 131913 h 388388"/>
              <a:gd name="connsiteX135" fmla="*/ 854305 w 1361104"/>
              <a:gd name="connsiteY135" fmla="*/ 144915 h 388388"/>
              <a:gd name="connsiteX136" fmla="*/ 850416 w 1361104"/>
              <a:gd name="connsiteY136" fmla="*/ 146026 h 388388"/>
              <a:gd name="connsiteX137" fmla="*/ 845304 w 1361104"/>
              <a:gd name="connsiteY137" fmla="*/ 146026 h 388388"/>
              <a:gd name="connsiteX138" fmla="*/ 834192 w 1361104"/>
              <a:gd name="connsiteY138" fmla="*/ 142026 h 388388"/>
              <a:gd name="connsiteX139" fmla="*/ 828858 w 1361104"/>
              <a:gd name="connsiteY139" fmla="*/ 129358 h 388388"/>
              <a:gd name="connsiteX140" fmla="*/ 823524 w 1361104"/>
              <a:gd name="connsiteY140" fmla="*/ 136136 h 388388"/>
              <a:gd name="connsiteX141" fmla="*/ 816523 w 1361104"/>
              <a:gd name="connsiteY141" fmla="*/ 141803 h 388388"/>
              <a:gd name="connsiteX142" fmla="*/ 807634 w 1361104"/>
              <a:gd name="connsiteY142" fmla="*/ 145804 h 388388"/>
              <a:gd name="connsiteX143" fmla="*/ 795077 w 1361104"/>
              <a:gd name="connsiteY143" fmla="*/ 148026 h 388388"/>
              <a:gd name="connsiteX144" fmla="*/ 799188 w 1361104"/>
              <a:gd name="connsiteY144" fmla="*/ 134469 h 388388"/>
              <a:gd name="connsiteX145" fmla="*/ 811634 w 1361104"/>
              <a:gd name="connsiteY145" fmla="*/ 131802 h 388388"/>
              <a:gd name="connsiteX146" fmla="*/ 820413 w 1361104"/>
              <a:gd name="connsiteY146" fmla="*/ 125024 h 388388"/>
              <a:gd name="connsiteX147" fmla="*/ 825635 w 1361104"/>
              <a:gd name="connsiteY147" fmla="*/ 115912 h 388388"/>
              <a:gd name="connsiteX148" fmla="*/ 827302 w 1361104"/>
              <a:gd name="connsiteY148" fmla="*/ 106355 h 388388"/>
              <a:gd name="connsiteX149" fmla="*/ 827302 w 1361104"/>
              <a:gd name="connsiteY149" fmla="*/ 88798 h 388388"/>
              <a:gd name="connsiteX150" fmla="*/ 817968 w 1361104"/>
              <a:gd name="connsiteY150" fmla="*/ 93354 h 388388"/>
              <a:gd name="connsiteX151" fmla="*/ 806189 w 1361104"/>
              <a:gd name="connsiteY151" fmla="*/ 96354 h 388388"/>
              <a:gd name="connsiteX152" fmla="*/ 795077 w 1361104"/>
              <a:gd name="connsiteY152" fmla="*/ 98910 h 388388"/>
              <a:gd name="connsiteX153" fmla="*/ 786854 w 1361104"/>
              <a:gd name="connsiteY153" fmla="*/ 102466 h 388388"/>
              <a:gd name="connsiteX154" fmla="*/ 781631 w 1361104"/>
              <a:gd name="connsiteY154" fmla="*/ 108245 h 388388"/>
              <a:gd name="connsiteX155" fmla="*/ 779742 w 1361104"/>
              <a:gd name="connsiteY155" fmla="*/ 117356 h 388388"/>
              <a:gd name="connsiteX156" fmla="*/ 781298 w 1361104"/>
              <a:gd name="connsiteY156" fmla="*/ 125802 h 388388"/>
              <a:gd name="connsiteX157" fmla="*/ 792410 w 1361104"/>
              <a:gd name="connsiteY157" fmla="*/ 133802 h 388388"/>
              <a:gd name="connsiteX158" fmla="*/ 798744 w 1361104"/>
              <a:gd name="connsiteY158" fmla="*/ 134469 h 388388"/>
              <a:gd name="connsiteX159" fmla="*/ 883641 w 1361104"/>
              <a:gd name="connsiteY159" fmla="*/ 58129 h 388388"/>
              <a:gd name="connsiteX160" fmla="*/ 895309 w 1361104"/>
              <a:gd name="connsiteY160" fmla="*/ 43016 h 388388"/>
              <a:gd name="connsiteX161" fmla="*/ 912978 w 1361104"/>
              <a:gd name="connsiteY161" fmla="*/ 37571 h 388388"/>
              <a:gd name="connsiteX162" fmla="*/ 916311 w 1361104"/>
              <a:gd name="connsiteY162" fmla="*/ 37571 h 388388"/>
              <a:gd name="connsiteX163" fmla="*/ 919089 w 1361104"/>
              <a:gd name="connsiteY163" fmla="*/ 38460 h 388388"/>
              <a:gd name="connsiteX164" fmla="*/ 919089 w 1361104"/>
              <a:gd name="connsiteY164" fmla="*/ 56017 h 388388"/>
              <a:gd name="connsiteX165" fmla="*/ 915866 w 1361104"/>
              <a:gd name="connsiteY165" fmla="*/ 55239 h 388388"/>
              <a:gd name="connsiteX166" fmla="*/ 912200 w 1361104"/>
              <a:gd name="connsiteY166" fmla="*/ 55239 h 388388"/>
              <a:gd name="connsiteX167" fmla="*/ 901087 w 1361104"/>
              <a:gd name="connsiteY167" fmla="*/ 57573 h 388388"/>
              <a:gd name="connsiteX168" fmla="*/ 892308 w 1361104"/>
              <a:gd name="connsiteY168" fmla="*/ 64018 h 388388"/>
              <a:gd name="connsiteX169" fmla="*/ 886308 w 1361104"/>
              <a:gd name="connsiteY169" fmla="*/ 74130 h 388388"/>
              <a:gd name="connsiteX170" fmla="*/ 884085 w 1361104"/>
              <a:gd name="connsiteY170" fmla="*/ 87687 h 388388"/>
              <a:gd name="connsiteX171" fmla="*/ 884085 w 1361104"/>
              <a:gd name="connsiteY171" fmla="*/ 145915 h 388388"/>
              <a:gd name="connsiteX172" fmla="*/ 867417 w 1361104"/>
              <a:gd name="connsiteY172" fmla="*/ 145915 h 388388"/>
              <a:gd name="connsiteX173" fmla="*/ 867417 w 1361104"/>
              <a:gd name="connsiteY173" fmla="*/ 38904 h 388388"/>
              <a:gd name="connsiteX174" fmla="*/ 883974 w 1361104"/>
              <a:gd name="connsiteY174" fmla="*/ 38904 h 388388"/>
              <a:gd name="connsiteX175" fmla="*/ 0 w 1361104"/>
              <a:gd name="connsiteY175" fmla="*/ 236812 h 388388"/>
              <a:gd name="connsiteX176" fmla="*/ 62339 w 1361104"/>
              <a:gd name="connsiteY176" fmla="*/ 236812 h 388388"/>
              <a:gd name="connsiteX177" fmla="*/ 78674 w 1361104"/>
              <a:gd name="connsiteY177" fmla="*/ 239702 h 388388"/>
              <a:gd name="connsiteX178" fmla="*/ 91231 w 1361104"/>
              <a:gd name="connsiteY178" fmla="*/ 247925 h 388388"/>
              <a:gd name="connsiteX179" fmla="*/ 99454 w 1361104"/>
              <a:gd name="connsiteY179" fmla="*/ 260926 h 388388"/>
              <a:gd name="connsiteX180" fmla="*/ 102343 w 1361104"/>
              <a:gd name="connsiteY180" fmla="*/ 277705 h 388388"/>
              <a:gd name="connsiteX181" fmla="*/ 96787 w 1361104"/>
              <a:gd name="connsiteY181" fmla="*/ 300708 h 388388"/>
              <a:gd name="connsiteX182" fmla="*/ 77897 w 1361104"/>
              <a:gd name="connsiteY182" fmla="*/ 314709 h 388388"/>
              <a:gd name="connsiteX183" fmla="*/ 77897 w 1361104"/>
              <a:gd name="connsiteY183" fmla="*/ 315376 h 388388"/>
              <a:gd name="connsiteX184" fmla="*/ 87230 w 1361104"/>
              <a:gd name="connsiteY184" fmla="*/ 320154 h 388388"/>
              <a:gd name="connsiteX185" fmla="*/ 93343 w 1361104"/>
              <a:gd name="connsiteY185" fmla="*/ 327377 h 388388"/>
              <a:gd name="connsiteX186" fmla="*/ 96787 w 1361104"/>
              <a:gd name="connsiteY186" fmla="*/ 337711 h 388388"/>
              <a:gd name="connsiteX187" fmla="*/ 98676 w 1361104"/>
              <a:gd name="connsiteY187" fmla="*/ 351601 h 388388"/>
              <a:gd name="connsiteX188" fmla="*/ 99898 w 1361104"/>
              <a:gd name="connsiteY188" fmla="*/ 366270 h 388388"/>
              <a:gd name="connsiteX189" fmla="*/ 101343 w 1361104"/>
              <a:gd name="connsiteY189" fmla="*/ 375826 h 388388"/>
              <a:gd name="connsiteX190" fmla="*/ 102899 w 1361104"/>
              <a:gd name="connsiteY190" fmla="*/ 381493 h 388388"/>
              <a:gd name="connsiteX191" fmla="*/ 104788 w 1361104"/>
              <a:gd name="connsiteY191" fmla="*/ 384160 h 388388"/>
              <a:gd name="connsiteX192" fmla="*/ 104788 w 1361104"/>
              <a:gd name="connsiteY192" fmla="*/ 384938 h 388388"/>
              <a:gd name="connsiteX193" fmla="*/ 85230 w 1361104"/>
              <a:gd name="connsiteY193" fmla="*/ 384938 h 388388"/>
              <a:gd name="connsiteX194" fmla="*/ 83453 w 1361104"/>
              <a:gd name="connsiteY194" fmla="*/ 381938 h 388388"/>
              <a:gd name="connsiteX195" fmla="*/ 82119 w 1361104"/>
              <a:gd name="connsiteY195" fmla="*/ 376159 h 388388"/>
              <a:gd name="connsiteX196" fmla="*/ 81230 w 1361104"/>
              <a:gd name="connsiteY196" fmla="*/ 366492 h 388388"/>
              <a:gd name="connsiteX197" fmla="*/ 80341 w 1361104"/>
              <a:gd name="connsiteY197" fmla="*/ 351601 h 388388"/>
              <a:gd name="connsiteX198" fmla="*/ 73230 w 1361104"/>
              <a:gd name="connsiteY198" fmla="*/ 329377 h 388388"/>
              <a:gd name="connsiteX199" fmla="*/ 53894 w 1361104"/>
              <a:gd name="connsiteY199" fmla="*/ 323043 h 388388"/>
              <a:gd name="connsiteX200" fmla="*/ 18447 w 1361104"/>
              <a:gd name="connsiteY200" fmla="*/ 323043 h 388388"/>
              <a:gd name="connsiteX201" fmla="*/ 18447 w 1361104"/>
              <a:gd name="connsiteY201" fmla="*/ 384938 h 388388"/>
              <a:gd name="connsiteX202" fmla="*/ 111 w 1361104"/>
              <a:gd name="connsiteY202" fmla="*/ 384938 h 388388"/>
              <a:gd name="connsiteX203" fmla="*/ 18335 w 1361104"/>
              <a:gd name="connsiteY203" fmla="*/ 306930 h 388388"/>
              <a:gd name="connsiteX204" fmla="*/ 56450 w 1361104"/>
              <a:gd name="connsiteY204" fmla="*/ 306930 h 388388"/>
              <a:gd name="connsiteX205" fmla="*/ 83341 w 1361104"/>
              <a:gd name="connsiteY205" fmla="*/ 286484 h 388388"/>
              <a:gd name="connsiteX206" fmla="*/ 83341 w 1361104"/>
              <a:gd name="connsiteY206" fmla="*/ 280706 h 388388"/>
              <a:gd name="connsiteX207" fmla="*/ 77341 w 1361104"/>
              <a:gd name="connsiteY207" fmla="*/ 260926 h 388388"/>
              <a:gd name="connsiteX208" fmla="*/ 57228 w 1361104"/>
              <a:gd name="connsiteY208" fmla="*/ 254370 h 388388"/>
              <a:gd name="connsiteX209" fmla="*/ 18224 w 1361104"/>
              <a:gd name="connsiteY209" fmla="*/ 254370 h 388388"/>
              <a:gd name="connsiteX210" fmla="*/ 163905 w 1361104"/>
              <a:gd name="connsiteY210" fmla="*/ 388160 h 388388"/>
              <a:gd name="connsiteX211" fmla="*/ 144125 w 1361104"/>
              <a:gd name="connsiteY211" fmla="*/ 383716 h 388388"/>
              <a:gd name="connsiteX212" fmla="*/ 129346 w 1361104"/>
              <a:gd name="connsiteY212" fmla="*/ 371714 h 388388"/>
              <a:gd name="connsiteX213" fmla="*/ 120123 w 1361104"/>
              <a:gd name="connsiteY213" fmla="*/ 353713 h 388388"/>
              <a:gd name="connsiteX214" fmla="*/ 117012 w 1361104"/>
              <a:gd name="connsiteY214" fmla="*/ 331488 h 388388"/>
              <a:gd name="connsiteX215" fmla="*/ 120345 w 1361104"/>
              <a:gd name="connsiteY215" fmla="*/ 309264 h 388388"/>
              <a:gd name="connsiteX216" fmla="*/ 129568 w 1361104"/>
              <a:gd name="connsiteY216" fmla="*/ 291373 h 388388"/>
              <a:gd name="connsiteX217" fmla="*/ 144125 w 1361104"/>
              <a:gd name="connsiteY217" fmla="*/ 279261 h 388388"/>
              <a:gd name="connsiteX218" fmla="*/ 163016 w 1361104"/>
              <a:gd name="connsiteY218" fmla="*/ 274927 h 388388"/>
              <a:gd name="connsiteX219" fmla="*/ 182018 w 1361104"/>
              <a:gd name="connsiteY219" fmla="*/ 279261 h 388388"/>
              <a:gd name="connsiteX220" fmla="*/ 196019 w 1361104"/>
              <a:gd name="connsiteY220" fmla="*/ 291484 h 388388"/>
              <a:gd name="connsiteX221" fmla="*/ 204909 w 1361104"/>
              <a:gd name="connsiteY221" fmla="*/ 310597 h 388388"/>
              <a:gd name="connsiteX222" fmla="*/ 207798 w 1361104"/>
              <a:gd name="connsiteY222" fmla="*/ 335489 h 388388"/>
              <a:gd name="connsiteX223" fmla="*/ 134013 w 1361104"/>
              <a:gd name="connsiteY223" fmla="*/ 335489 h 388388"/>
              <a:gd name="connsiteX224" fmla="*/ 136680 w 1361104"/>
              <a:gd name="connsiteY224" fmla="*/ 350046 h 388388"/>
              <a:gd name="connsiteX225" fmla="*/ 142570 w 1361104"/>
              <a:gd name="connsiteY225" fmla="*/ 361825 h 388388"/>
              <a:gd name="connsiteX226" fmla="*/ 164127 w 1361104"/>
              <a:gd name="connsiteY226" fmla="*/ 372937 h 388388"/>
              <a:gd name="connsiteX227" fmla="*/ 180684 w 1361104"/>
              <a:gd name="connsiteY227" fmla="*/ 368159 h 388388"/>
              <a:gd name="connsiteX228" fmla="*/ 189574 w 1361104"/>
              <a:gd name="connsiteY228" fmla="*/ 354602 h 388388"/>
              <a:gd name="connsiteX229" fmla="*/ 205798 w 1361104"/>
              <a:gd name="connsiteY229" fmla="*/ 354602 h 388388"/>
              <a:gd name="connsiteX230" fmla="*/ 163905 w 1361104"/>
              <a:gd name="connsiteY230" fmla="*/ 387938 h 388388"/>
              <a:gd name="connsiteX231" fmla="*/ 163016 w 1361104"/>
              <a:gd name="connsiteY231" fmla="*/ 289818 h 388388"/>
              <a:gd name="connsiteX232" fmla="*/ 143347 w 1361104"/>
              <a:gd name="connsiteY232" fmla="*/ 299152 h 388388"/>
              <a:gd name="connsiteX233" fmla="*/ 137569 w 1361104"/>
              <a:gd name="connsiteY233" fmla="*/ 309597 h 388388"/>
              <a:gd name="connsiteX234" fmla="*/ 134680 w 1361104"/>
              <a:gd name="connsiteY234" fmla="*/ 322710 h 388388"/>
              <a:gd name="connsiteX235" fmla="*/ 190241 w 1361104"/>
              <a:gd name="connsiteY235" fmla="*/ 322710 h 388388"/>
              <a:gd name="connsiteX236" fmla="*/ 182573 w 1361104"/>
              <a:gd name="connsiteY236" fmla="*/ 298485 h 388388"/>
              <a:gd name="connsiteX237" fmla="*/ 163016 w 1361104"/>
              <a:gd name="connsiteY237" fmla="*/ 289818 h 388388"/>
              <a:gd name="connsiteX238" fmla="*/ 212910 w 1361104"/>
              <a:gd name="connsiteY238" fmla="*/ 278039 h 388388"/>
              <a:gd name="connsiteX239" fmla="*/ 230578 w 1361104"/>
              <a:gd name="connsiteY239" fmla="*/ 278039 h 388388"/>
              <a:gd name="connsiteX240" fmla="*/ 247469 w 1361104"/>
              <a:gd name="connsiteY240" fmla="*/ 335933 h 388388"/>
              <a:gd name="connsiteX241" fmla="*/ 250468 w 1361104"/>
              <a:gd name="connsiteY241" fmla="*/ 347045 h 388388"/>
              <a:gd name="connsiteX242" fmla="*/ 253358 w 1361104"/>
              <a:gd name="connsiteY242" fmla="*/ 358157 h 388388"/>
              <a:gd name="connsiteX243" fmla="*/ 256247 w 1361104"/>
              <a:gd name="connsiteY243" fmla="*/ 369270 h 388388"/>
              <a:gd name="connsiteX244" fmla="*/ 258692 w 1361104"/>
              <a:gd name="connsiteY244" fmla="*/ 358157 h 388388"/>
              <a:gd name="connsiteX245" fmla="*/ 261470 w 1361104"/>
              <a:gd name="connsiteY245" fmla="*/ 347045 h 388388"/>
              <a:gd name="connsiteX246" fmla="*/ 264692 w 1361104"/>
              <a:gd name="connsiteY246" fmla="*/ 335933 h 388388"/>
              <a:gd name="connsiteX247" fmla="*/ 281805 w 1361104"/>
              <a:gd name="connsiteY247" fmla="*/ 278039 h 388388"/>
              <a:gd name="connsiteX248" fmla="*/ 298696 w 1361104"/>
              <a:gd name="connsiteY248" fmla="*/ 278039 h 388388"/>
              <a:gd name="connsiteX249" fmla="*/ 264470 w 1361104"/>
              <a:gd name="connsiteY249" fmla="*/ 384938 h 388388"/>
              <a:gd name="connsiteX250" fmla="*/ 246246 w 1361104"/>
              <a:gd name="connsiteY250" fmla="*/ 384938 h 388388"/>
              <a:gd name="connsiteX251" fmla="*/ 352034 w 1361104"/>
              <a:gd name="connsiteY251" fmla="*/ 388160 h 388388"/>
              <a:gd name="connsiteX252" fmla="*/ 332255 w 1361104"/>
              <a:gd name="connsiteY252" fmla="*/ 383716 h 388388"/>
              <a:gd name="connsiteX253" fmla="*/ 317475 w 1361104"/>
              <a:gd name="connsiteY253" fmla="*/ 371714 h 388388"/>
              <a:gd name="connsiteX254" fmla="*/ 308252 w 1361104"/>
              <a:gd name="connsiteY254" fmla="*/ 353713 h 388388"/>
              <a:gd name="connsiteX255" fmla="*/ 305030 w 1361104"/>
              <a:gd name="connsiteY255" fmla="*/ 331488 h 388388"/>
              <a:gd name="connsiteX256" fmla="*/ 308363 w 1361104"/>
              <a:gd name="connsiteY256" fmla="*/ 309264 h 388388"/>
              <a:gd name="connsiteX257" fmla="*/ 317698 w 1361104"/>
              <a:gd name="connsiteY257" fmla="*/ 291373 h 388388"/>
              <a:gd name="connsiteX258" fmla="*/ 332255 w 1361104"/>
              <a:gd name="connsiteY258" fmla="*/ 279261 h 388388"/>
              <a:gd name="connsiteX259" fmla="*/ 370147 w 1361104"/>
              <a:gd name="connsiteY259" fmla="*/ 279261 h 388388"/>
              <a:gd name="connsiteX260" fmla="*/ 384037 w 1361104"/>
              <a:gd name="connsiteY260" fmla="*/ 291484 h 388388"/>
              <a:gd name="connsiteX261" fmla="*/ 392927 w 1361104"/>
              <a:gd name="connsiteY261" fmla="*/ 310597 h 388388"/>
              <a:gd name="connsiteX262" fmla="*/ 395927 w 1361104"/>
              <a:gd name="connsiteY262" fmla="*/ 335489 h 388388"/>
              <a:gd name="connsiteX263" fmla="*/ 322142 w 1361104"/>
              <a:gd name="connsiteY263" fmla="*/ 335489 h 388388"/>
              <a:gd name="connsiteX264" fmla="*/ 324809 w 1361104"/>
              <a:gd name="connsiteY264" fmla="*/ 350046 h 388388"/>
              <a:gd name="connsiteX265" fmla="*/ 330699 w 1361104"/>
              <a:gd name="connsiteY265" fmla="*/ 361825 h 388388"/>
              <a:gd name="connsiteX266" fmla="*/ 352145 w 1361104"/>
              <a:gd name="connsiteY266" fmla="*/ 372937 h 388388"/>
              <a:gd name="connsiteX267" fmla="*/ 368813 w 1361104"/>
              <a:gd name="connsiteY267" fmla="*/ 368159 h 388388"/>
              <a:gd name="connsiteX268" fmla="*/ 377592 w 1361104"/>
              <a:gd name="connsiteY268" fmla="*/ 354602 h 388388"/>
              <a:gd name="connsiteX269" fmla="*/ 393927 w 1361104"/>
              <a:gd name="connsiteY269" fmla="*/ 354602 h 388388"/>
              <a:gd name="connsiteX270" fmla="*/ 352034 w 1361104"/>
              <a:gd name="connsiteY270" fmla="*/ 387938 h 388388"/>
              <a:gd name="connsiteX271" fmla="*/ 351145 w 1361104"/>
              <a:gd name="connsiteY271" fmla="*/ 289818 h 388388"/>
              <a:gd name="connsiteX272" fmla="*/ 340033 w 1361104"/>
              <a:gd name="connsiteY272" fmla="*/ 292373 h 388388"/>
              <a:gd name="connsiteX273" fmla="*/ 331365 w 1361104"/>
              <a:gd name="connsiteY273" fmla="*/ 299152 h 388388"/>
              <a:gd name="connsiteX274" fmla="*/ 325698 w 1361104"/>
              <a:gd name="connsiteY274" fmla="*/ 309597 h 388388"/>
              <a:gd name="connsiteX275" fmla="*/ 322809 w 1361104"/>
              <a:gd name="connsiteY275" fmla="*/ 322710 h 388388"/>
              <a:gd name="connsiteX276" fmla="*/ 378370 w 1361104"/>
              <a:gd name="connsiteY276" fmla="*/ 322710 h 388388"/>
              <a:gd name="connsiteX277" fmla="*/ 370814 w 1361104"/>
              <a:gd name="connsiteY277" fmla="*/ 298485 h 388388"/>
              <a:gd name="connsiteX278" fmla="*/ 351145 w 1361104"/>
              <a:gd name="connsiteY278" fmla="*/ 289818 h 388388"/>
              <a:gd name="connsiteX279" fmla="*/ 430153 w 1361104"/>
              <a:gd name="connsiteY279" fmla="*/ 293151 h 388388"/>
              <a:gd name="connsiteX280" fmla="*/ 442599 w 1361104"/>
              <a:gd name="connsiteY280" fmla="*/ 280150 h 388388"/>
              <a:gd name="connsiteX281" fmla="*/ 460600 w 1361104"/>
              <a:gd name="connsiteY281" fmla="*/ 275372 h 388388"/>
              <a:gd name="connsiteX282" fmla="*/ 484380 w 1361104"/>
              <a:gd name="connsiteY282" fmla="*/ 284373 h 388388"/>
              <a:gd name="connsiteX283" fmla="*/ 492936 w 1361104"/>
              <a:gd name="connsiteY283" fmla="*/ 310264 h 388388"/>
              <a:gd name="connsiteX284" fmla="*/ 492936 w 1361104"/>
              <a:gd name="connsiteY284" fmla="*/ 384938 h 388388"/>
              <a:gd name="connsiteX285" fmla="*/ 476491 w 1361104"/>
              <a:gd name="connsiteY285" fmla="*/ 384938 h 388388"/>
              <a:gd name="connsiteX286" fmla="*/ 476491 w 1361104"/>
              <a:gd name="connsiteY286" fmla="*/ 312375 h 388388"/>
              <a:gd name="connsiteX287" fmla="*/ 470823 w 1361104"/>
              <a:gd name="connsiteY287" fmla="*/ 296374 h 388388"/>
              <a:gd name="connsiteX288" fmla="*/ 455377 w 1361104"/>
              <a:gd name="connsiteY288" fmla="*/ 290818 h 388388"/>
              <a:gd name="connsiteX289" fmla="*/ 445043 w 1361104"/>
              <a:gd name="connsiteY289" fmla="*/ 292929 h 388388"/>
              <a:gd name="connsiteX290" fmla="*/ 436931 w 1361104"/>
              <a:gd name="connsiteY290" fmla="*/ 298818 h 388388"/>
              <a:gd name="connsiteX291" fmla="*/ 431598 w 1361104"/>
              <a:gd name="connsiteY291" fmla="*/ 307931 h 388388"/>
              <a:gd name="connsiteX292" fmla="*/ 429708 w 1361104"/>
              <a:gd name="connsiteY292" fmla="*/ 319709 h 388388"/>
              <a:gd name="connsiteX293" fmla="*/ 429708 w 1361104"/>
              <a:gd name="connsiteY293" fmla="*/ 384938 h 388388"/>
              <a:gd name="connsiteX294" fmla="*/ 413040 w 1361104"/>
              <a:gd name="connsiteY294" fmla="*/ 384938 h 388388"/>
              <a:gd name="connsiteX295" fmla="*/ 413040 w 1361104"/>
              <a:gd name="connsiteY295" fmla="*/ 277816 h 388388"/>
              <a:gd name="connsiteX296" fmla="*/ 429597 w 1361104"/>
              <a:gd name="connsiteY296" fmla="*/ 277816 h 388388"/>
              <a:gd name="connsiteX297" fmla="*/ 577389 w 1361104"/>
              <a:gd name="connsiteY297" fmla="*/ 384938 h 388388"/>
              <a:gd name="connsiteX298" fmla="*/ 577389 w 1361104"/>
              <a:gd name="connsiteY298" fmla="*/ 369936 h 388388"/>
              <a:gd name="connsiteX299" fmla="*/ 565388 w 1361104"/>
              <a:gd name="connsiteY299" fmla="*/ 382604 h 388388"/>
              <a:gd name="connsiteX300" fmla="*/ 548276 w 1361104"/>
              <a:gd name="connsiteY300" fmla="*/ 387383 h 388388"/>
              <a:gd name="connsiteX301" fmla="*/ 524495 w 1361104"/>
              <a:gd name="connsiteY301" fmla="*/ 377937 h 388388"/>
              <a:gd name="connsiteX302" fmla="*/ 515717 w 1361104"/>
              <a:gd name="connsiteY302" fmla="*/ 351601 h 388388"/>
              <a:gd name="connsiteX303" fmla="*/ 515717 w 1361104"/>
              <a:gd name="connsiteY303" fmla="*/ 277816 h 388388"/>
              <a:gd name="connsiteX304" fmla="*/ 532052 w 1361104"/>
              <a:gd name="connsiteY304" fmla="*/ 277816 h 388388"/>
              <a:gd name="connsiteX305" fmla="*/ 532052 w 1361104"/>
              <a:gd name="connsiteY305" fmla="*/ 350601 h 388388"/>
              <a:gd name="connsiteX306" fmla="*/ 537496 w 1361104"/>
              <a:gd name="connsiteY306" fmla="*/ 366492 h 388388"/>
              <a:gd name="connsiteX307" fmla="*/ 553054 w 1361104"/>
              <a:gd name="connsiteY307" fmla="*/ 372159 h 388388"/>
              <a:gd name="connsiteX308" fmla="*/ 563054 w 1361104"/>
              <a:gd name="connsiteY308" fmla="*/ 369936 h 388388"/>
              <a:gd name="connsiteX309" fmla="*/ 570610 w 1361104"/>
              <a:gd name="connsiteY309" fmla="*/ 363936 h 388388"/>
              <a:gd name="connsiteX310" fmla="*/ 575500 w 1361104"/>
              <a:gd name="connsiteY310" fmla="*/ 354602 h 388388"/>
              <a:gd name="connsiteX311" fmla="*/ 577167 w 1361104"/>
              <a:gd name="connsiteY311" fmla="*/ 343490 h 388388"/>
              <a:gd name="connsiteX312" fmla="*/ 577167 w 1361104"/>
              <a:gd name="connsiteY312" fmla="*/ 278261 h 388388"/>
              <a:gd name="connsiteX313" fmla="*/ 593835 w 1361104"/>
              <a:gd name="connsiteY313" fmla="*/ 278261 h 388388"/>
              <a:gd name="connsiteX314" fmla="*/ 593835 w 1361104"/>
              <a:gd name="connsiteY314" fmla="*/ 385382 h 388388"/>
              <a:gd name="connsiteX315" fmla="*/ 658731 w 1361104"/>
              <a:gd name="connsiteY315" fmla="*/ 388160 h 388388"/>
              <a:gd name="connsiteX316" fmla="*/ 624171 w 1361104"/>
              <a:gd name="connsiteY316" fmla="*/ 371714 h 388388"/>
              <a:gd name="connsiteX317" fmla="*/ 614949 w 1361104"/>
              <a:gd name="connsiteY317" fmla="*/ 353713 h 388388"/>
              <a:gd name="connsiteX318" fmla="*/ 611726 w 1361104"/>
              <a:gd name="connsiteY318" fmla="*/ 331488 h 388388"/>
              <a:gd name="connsiteX319" fmla="*/ 615059 w 1361104"/>
              <a:gd name="connsiteY319" fmla="*/ 309264 h 388388"/>
              <a:gd name="connsiteX320" fmla="*/ 624394 w 1361104"/>
              <a:gd name="connsiteY320" fmla="*/ 291373 h 388388"/>
              <a:gd name="connsiteX321" fmla="*/ 638951 w 1361104"/>
              <a:gd name="connsiteY321" fmla="*/ 279261 h 388388"/>
              <a:gd name="connsiteX322" fmla="*/ 676844 w 1361104"/>
              <a:gd name="connsiteY322" fmla="*/ 279261 h 388388"/>
              <a:gd name="connsiteX323" fmla="*/ 690734 w 1361104"/>
              <a:gd name="connsiteY323" fmla="*/ 291484 h 388388"/>
              <a:gd name="connsiteX324" fmla="*/ 699623 w 1361104"/>
              <a:gd name="connsiteY324" fmla="*/ 310597 h 388388"/>
              <a:gd name="connsiteX325" fmla="*/ 702623 w 1361104"/>
              <a:gd name="connsiteY325" fmla="*/ 335489 h 388388"/>
              <a:gd name="connsiteX326" fmla="*/ 628728 w 1361104"/>
              <a:gd name="connsiteY326" fmla="*/ 335489 h 388388"/>
              <a:gd name="connsiteX327" fmla="*/ 631506 w 1361104"/>
              <a:gd name="connsiteY327" fmla="*/ 350046 h 388388"/>
              <a:gd name="connsiteX328" fmla="*/ 637395 w 1361104"/>
              <a:gd name="connsiteY328" fmla="*/ 361825 h 388388"/>
              <a:gd name="connsiteX329" fmla="*/ 646507 w 1361104"/>
              <a:gd name="connsiteY329" fmla="*/ 369603 h 388388"/>
              <a:gd name="connsiteX330" fmla="*/ 658841 w 1361104"/>
              <a:gd name="connsiteY330" fmla="*/ 372381 h 388388"/>
              <a:gd name="connsiteX331" fmla="*/ 675399 w 1361104"/>
              <a:gd name="connsiteY331" fmla="*/ 367603 h 388388"/>
              <a:gd name="connsiteX332" fmla="*/ 684289 w 1361104"/>
              <a:gd name="connsiteY332" fmla="*/ 354046 h 388388"/>
              <a:gd name="connsiteX333" fmla="*/ 700623 w 1361104"/>
              <a:gd name="connsiteY333" fmla="*/ 354046 h 388388"/>
              <a:gd name="connsiteX334" fmla="*/ 686400 w 1361104"/>
              <a:gd name="connsiteY334" fmla="*/ 378271 h 388388"/>
              <a:gd name="connsiteX335" fmla="*/ 658731 w 1361104"/>
              <a:gd name="connsiteY335" fmla="*/ 388160 h 388388"/>
              <a:gd name="connsiteX336" fmla="*/ 657397 w 1361104"/>
              <a:gd name="connsiteY336" fmla="*/ 289818 h 388388"/>
              <a:gd name="connsiteX337" fmla="*/ 646285 w 1361104"/>
              <a:gd name="connsiteY337" fmla="*/ 292373 h 388388"/>
              <a:gd name="connsiteX338" fmla="*/ 637729 w 1361104"/>
              <a:gd name="connsiteY338" fmla="*/ 299152 h 388388"/>
              <a:gd name="connsiteX339" fmla="*/ 631950 w 1361104"/>
              <a:gd name="connsiteY339" fmla="*/ 309597 h 388388"/>
              <a:gd name="connsiteX340" fmla="*/ 629172 w 1361104"/>
              <a:gd name="connsiteY340" fmla="*/ 322710 h 388388"/>
              <a:gd name="connsiteX341" fmla="*/ 684733 w 1361104"/>
              <a:gd name="connsiteY341" fmla="*/ 322710 h 388388"/>
              <a:gd name="connsiteX342" fmla="*/ 677177 w 1361104"/>
              <a:gd name="connsiteY342" fmla="*/ 298485 h 388388"/>
              <a:gd name="connsiteX343" fmla="*/ 657397 w 1361104"/>
              <a:gd name="connsiteY343" fmla="*/ 289818 h 388388"/>
              <a:gd name="connsiteX344" fmla="*/ 869529 w 1361104"/>
              <a:gd name="connsiteY344" fmla="*/ 364158 h 388388"/>
              <a:gd name="connsiteX345" fmla="*/ 868529 w 1361104"/>
              <a:gd name="connsiteY345" fmla="*/ 364158 h 388388"/>
              <a:gd name="connsiteX346" fmla="*/ 850860 w 1361104"/>
              <a:gd name="connsiteY346" fmla="*/ 382382 h 388388"/>
              <a:gd name="connsiteX347" fmla="*/ 827302 w 1361104"/>
              <a:gd name="connsiteY347" fmla="*/ 388383 h 388388"/>
              <a:gd name="connsiteX348" fmla="*/ 801856 w 1361104"/>
              <a:gd name="connsiteY348" fmla="*/ 382604 h 388388"/>
              <a:gd name="connsiteX349" fmla="*/ 782187 w 1361104"/>
              <a:gd name="connsiteY349" fmla="*/ 366825 h 388388"/>
              <a:gd name="connsiteX350" fmla="*/ 769296 w 1361104"/>
              <a:gd name="connsiteY350" fmla="*/ 342601 h 388388"/>
              <a:gd name="connsiteX351" fmla="*/ 764852 w 1361104"/>
              <a:gd name="connsiteY351" fmla="*/ 311597 h 388388"/>
              <a:gd name="connsiteX352" fmla="*/ 769075 w 1361104"/>
              <a:gd name="connsiteY352" fmla="*/ 280372 h 388388"/>
              <a:gd name="connsiteX353" fmla="*/ 781853 w 1361104"/>
              <a:gd name="connsiteY353" fmla="*/ 255481 h 388388"/>
              <a:gd name="connsiteX354" fmla="*/ 801633 w 1361104"/>
              <a:gd name="connsiteY354" fmla="*/ 239591 h 388388"/>
              <a:gd name="connsiteX355" fmla="*/ 849971 w 1361104"/>
              <a:gd name="connsiteY355" fmla="*/ 237146 h 388388"/>
              <a:gd name="connsiteX356" fmla="*/ 866084 w 1361104"/>
              <a:gd name="connsiteY356" fmla="*/ 246702 h 388388"/>
              <a:gd name="connsiteX357" fmla="*/ 877196 w 1361104"/>
              <a:gd name="connsiteY357" fmla="*/ 261259 h 388388"/>
              <a:gd name="connsiteX358" fmla="*/ 883419 w 1361104"/>
              <a:gd name="connsiteY358" fmla="*/ 279817 h 388388"/>
              <a:gd name="connsiteX359" fmla="*/ 864417 w 1361104"/>
              <a:gd name="connsiteY359" fmla="*/ 279817 h 388388"/>
              <a:gd name="connsiteX360" fmla="*/ 853304 w 1361104"/>
              <a:gd name="connsiteY360" fmla="*/ 259370 h 388388"/>
              <a:gd name="connsiteX361" fmla="*/ 829302 w 1361104"/>
              <a:gd name="connsiteY361" fmla="*/ 251369 h 388388"/>
              <a:gd name="connsiteX362" fmla="*/ 809078 w 1361104"/>
              <a:gd name="connsiteY362" fmla="*/ 255925 h 388388"/>
              <a:gd name="connsiteX363" fmla="*/ 794966 w 1361104"/>
              <a:gd name="connsiteY363" fmla="*/ 268593 h 388388"/>
              <a:gd name="connsiteX364" fmla="*/ 786743 w 1361104"/>
              <a:gd name="connsiteY364" fmla="*/ 287706 h 388388"/>
              <a:gd name="connsiteX365" fmla="*/ 783965 w 1361104"/>
              <a:gd name="connsiteY365" fmla="*/ 311597 h 388388"/>
              <a:gd name="connsiteX366" fmla="*/ 787298 w 1361104"/>
              <a:gd name="connsiteY366" fmla="*/ 335600 h 388388"/>
              <a:gd name="connsiteX367" fmla="*/ 796521 w 1361104"/>
              <a:gd name="connsiteY367" fmla="*/ 354268 h 388388"/>
              <a:gd name="connsiteX368" fmla="*/ 810745 w 1361104"/>
              <a:gd name="connsiteY368" fmla="*/ 366270 h 388388"/>
              <a:gd name="connsiteX369" fmla="*/ 828858 w 1361104"/>
              <a:gd name="connsiteY369" fmla="*/ 370603 h 388388"/>
              <a:gd name="connsiteX370" fmla="*/ 846082 w 1361104"/>
              <a:gd name="connsiteY370" fmla="*/ 367158 h 388388"/>
              <a:gd name="connsiteX371" fmla="*/ 858305 w 1361104"/>
              <a:gd name="connsiteY371" fmla="*/ 357602 h 388388"/>
              <a:gd name="connsiteX372" fmla="*/ 865640 w 1361104"/>
              <a:gd name="connsiteY372" fmla="*/ 343823 h 388388"/>
              <a:gd name="connsiteX373" fmla="*/ 868084 w 1361104"/>
              <a:gd name="connsiteY373" fmla="*/ 327155 h 388388"/>
              <a:gd name="connsiteX374" fmla="*/ 868084 w 1361104"/>
              <a:gd name="connsiteY374" fmla="*/ 323932 h 388388"/>
              <a:gd name="connsiteX375" fmla="*/ 829302 w 1361104"/>
              <a:gd name="connsiteY375" fmla="*/ 323932 h 388388"/>
              <a:gd name="connsiteX376" fmla="*/ 829302 w 1361104"/>
              <a:gd name="connsiteY376" fmla="*/ 307153 h 388388"/>
              <a:gd name="connsiteX377" fmla="*/ 886086 w 1361104"/>
              <a:gd name="connsiteY377" fmla="*/ 307153 h 388388"/>
              <a:gd name="connsiteX378" fmla="*/ 886086 w 1361104"/>
              <a:gd name="connsiteY378" fmla="*/ 384938 h 388388"/>
              <a:gd name="connsiteX379" fmla="*/ 874973 w 1361104"/>
              <a:gd name="connsiteY379" fmla="*/ 384938 h 388388"/>
              <a:gd name="connsiteX380" fmla="*/ 924090 w 1361104"/>
              <a:gd name="connsiteY380" fmla="*/ 297374 h 388388"/>
              <a:gd name="connsiteX381" fmla="*/ 924645 w 1361104"/>
              <a:gd name="connsiteY381" fmla="*/ 297374 h 388388"/>
              <a:gd name="connsiteX382" fmla="*/ 935757 w 1361104"/>
              <a:gd name="connsiteY382" fmla="*/ 282372 h 388388"/>
              <a:gd name="connsiteX383" fmla="*/ 952537 w 1361104"/>
              <a:gd name="connsiteY383" fmla="*/ 276705 h 388388"/>
              <a:gd name="connsiteX384" fmla="*/ 955870 w 1361104"/>
              <a:gd name="connsiteY384" fmla="*/ 276705 h 388388"/>
              <a:gd name="connsiteX385" fmla="*/ 958648 w 1361104"/>
              <a:gd name="connsiteY385" fmla="*/ 277594 h 388388"/>
              <a:gd name="connsiteX386" fmla="*/ 958648 w 1361104"/>
              <a:gd name="connsiteY386" fmla="*/ 295151 h 388388"/>
              <a:gd name="connsiteX387" fmla="*/ 955425 w 1361104"/>
              <a:gd name="connsiteY387" fmla="*/ 294374 h 388388"/>
              <a:gd name="connsiteX388" fmla="*/ 951870 w 1361104"/>
              <a:gd name="connsiteY388" fmla="*/ 294374 h 388388"/>
              <a:gd name="connsiteX389" fmla="*/ 941313 w 1361104"/>
              <a:gd name="connsiteY389" fmla="*/ 296707 h 388388"/>
              <a:gd name="connsiteX390" fmla="*/ 932534 w 1361104"/>
              <a:gd name="connsiteY390" fmla="*/ 303152 h 388388"/>
              <a:gd name="connsiteX391" fmla="*/ 926534 w 1361104"/>
              <a:gd name="connsiteY391" fmla="*/ 313375 h 388388"/>
              <a:gd name="connsiteX392" fmla="*/ 924090 w 1361104"/>
              <a:gd name="connsiteY392" fmla="*/ 326488 h 388388"/>
              <a:gd name="connsiteX393" fmla="*/ 924090 w 1361104"/>
              <a:gd name="connsiteY393" fmla="*/ 384938 h 388388"/>
              <a:gd name="connsiteX394" fmla="*/ 907421 w 1361104"/>
              <a:gd name="connsiteY394" fmla="*/ 384938 h 388388"/>
              <a:gd name="connsiteX395" fmla="*/ 907421 w 1361104"/>
              <a:gd name="connsiteY395" fmla="*/ 277816 h 388388"/>
              <a:gd name="connsiteX396" fmla="*/ 924090 w 1361104"/>
              <a:gd name="connsiteY396" fmla="*/ 277816 h 388388"/>
              <a:gd name="connsiteX397" fmla="*/ 1014098 w 1361104"/>
              <a:gd name="connsiteY397" fmla="*/ 388160 h 388388"/>
              <a:gd name="connsiteX398" fmla="*/ 994429 w 1361104"/>
              <a:gd name="connsiteY398" fmla="*/ 383716 h 388388"/>
              <a:gd name="connsiteX399" fmla="*/ 979651 w 1361104"/>
              <a:gd name="connsiteY399" fmla="*/ 371714 h 388388"/>
              <a:gd name="connsiteX400" fmla="*/ 970316 w 1361104"/>
              <a:gd name="connsiteY400" fmla="*/ 353713 h 388388"/>
              <a:gd name="connsiteX401" fmla="*/ 970316 w 1361104"/>
              <a:gd name="connsiteY401" fmla="*/ 309264 h 388388"/>
              <a:gd name="connsiteX402" fmla="*/ 979651 w 1361104"/>
              <a:gd name="connsiteY402" fmla="*/ 291373 h 388388"/>
              <a:gd name="connsiteX403" fmla="*/ 994429 w 1361104"/>
              <a:gd name="connsiteY403" fmla="*/ 279261 h 388388"/>
              <a:gd name="connsiteX404" fmla="*/ 1014098 w 1361104"/>
              <a:gd name="connsiteY404" fmla="*/ 274927 h 388388"/>
              <a:gd name="connsiteX405" fmla="*/ 1033656 w 1361104"/>
              <a:gd name="connsiteY405" fmla="*/ 279261 h 388388"/>
              <a:gd name="connsiteX406" fmla="*/ 1048324 w 1361104"/>
              <a:gd name="connsiteY406" fmla="*/ 291373 h 388388"/>
              <a:gd name="connsiteX407" fmla="*/ 1057658 w 1361104"/>
              <a:gd name="connsiteY407" fmla="*/ 309264 h 388388"/>
              <a:gd name="connsiteX408" fmla="*/ 1057658 w 1361104"/>
              <a:gd name="connsiteY408" fmla="*/ 353713 h 388388"/>
              <a:gd name="connsiteX409" fmla="*/ 1048324 w 1361104"/>
              <a:gd name="connsiteY409" fmla="*/ 371714 h 388388"/>
              <a:gd name="connsiteX410" fmla="*/ 1033656 w 1361104"/>
              <a:gd name="connsiteY410" fmla="*/ 383716 h 388388"/>
              <a:gd name="connsiteX411" fmla="*/ 1014098 w 1361104"/>
              <a:gd name="connsiteY411" fmla="*/ 388160 h 388388"/>
              <a:gd name="connsiteX412" fmla="*/ 1014098 w 1361104"/>
              <a:gd name="connsiteY412" fmla="*/ 372937 h 388388"/>
              <a:gd name="connsiteX413" fmla="*/ 1027099 w 1361104"/>
              <a:gd name="connsiteY413" fmla="*/ 369825 h 388388"/>
              <a:gd name="connsiteX414" fmla="*/ 1036545 w 1361104"/>
              <a:gd name="connsiteY414" fmla="*/ 361047 h 388388"/>
              <a:gd name="connsiteX415" fmla="*/ 1042212 w 1361104"/>
              <a:gd name="connsiteY415" fmla="*/ 347934 h 388388"/>
              <a:gd name="connsiteX416" fmla="*/ 1042212 w 1361104"/>
              <a:gd name="connsiteY416" fmla="*/ 315598 h 388388"/>
              <a:gd name="connsiteX417" fmla="*/ 1036545 w 1361104"/>
              <a:gd name="connsiteY417" fmla="*/ 302263 h 388388"/>
              <a:gd name="connsiteX418" fmla="*/ 1027099 w 1361104"/>
              <a:gd name="connsiteY418" fmla="*/ 293373 h 388388"/>
              <a:gd name="connsiteX419" fmla="*/ 1001208 w 1361104"/>
              <a:gd name="connsiteY419" fmla="*/ 293373 h 388388"/>
              <a:gd name="connsiteX420" fmla="*/ 991763 w 1361104"/>
              <a:gd name="connsiteY420" fmla="*/ 302263 h 388388"/>
              <a:gd name="connsiteX421" fmla="*/ 986095 w 1361104"/>
              <a:gd name="connsiteY421" fmla="*/ 315598 h 388388"/>
              <a:gd name="connsiteX422" fmla="*/ 986095 w 1361104"/>
              <a:gd name="connsiteY422" fmla="*/ 347934 h 388388"/>
              <a:gd name="connsiteX423" fmla="*/ 991763 w 1361104"/>
              <a:gd name="connsiteY423" fmla="*/ 361047 h 388388"/>
              <a:gd name="connsiteX424" fmla="*/ 1001208 w 1361104"/>
              <a:gd name="connsiteY424" fmla="*/ 369825 h 388388"/>
              <a:gd name="connsiteX425" fmla="*/ 1013876 w 1361104"/>
              <a:gd name="connsiteY425" fmla="*/ 372937 h 388388"/>
              <a:gd name="connsiteX426" fmla="*/ 1067104 w 1361104"/>
              <a:gd name="connsiteY426" fmla="*/ 278039 h 388388"/>
              <a:gd name="connsiteX427" fmla="*/ 1084883 w 1361104"/>
              <a:gd name="connsiteY427" fmla="*/ 278039 h 388388"/>
              <a:gd name="connsiteX428" fmla="*/ 1099884 w 1361104"/>
              <a:gd name="connsiteY428" fmla="*/ 337489 h 388388"/>
              <a:gd name="connsiteX429" fmla="*/ 1102107 w 1361104"/>
              <a:gd name="connsiteY429" fmla="*/ 347490 h 388388"/>
              <a:gd name="connsiteX430" fmla="*/ 1104218 w 1361104"/>
              <a:gd name="connsiteY430" fmla="*/ 357602 h 388388"/>
              <a:gd name="connsiteX431" fmla="*/ 1106218 w 1361104"/>
              <a:gd name="connsiteY431" fmla="*/ 368714 h 388388"/>
              <a:gd name="connsiteX432" fmla="*/ 1108108 w 1361104"/>
              <a:gd name="connsiteY432" fmla="*/ 358157 h 388388"/>
              <a:gd name="connsiteX433" fmla="*/ 1110219 w 1361104"/>
              <a:gd name="connsiteY433" fmla="*/ 348157 h 388388"/>
              <a:gd name="connsiteX434" fmla="*/ 1112663 w 1361104"/>
              <a:gd name="connsiteY434" fmla="*/ 337822 h 388388"/>
              <a:gd name="connsiteX435" fmla="*/ 1127109 w 1361104"/>
              <a:gd name="connsiteY435" fmla="*/ 277928 h 388388"/>
              <a:gd name="connsiteX436" fmla="*/ 1143222 w 1361104"/>
              <a:gd name="connsiteY436" fmla="*/ 277928 h 388388"/>
              <a:gd name="connsiteX437" fmla="*/ 1157779 w 1361104"/>
              <a:gd name="connsiteY437" fmla="*/ 337600 h 388388"/>
              <a:gd name="connsiteX438" fmla="*/ 1159890 w 1361104"/>
              <a:gd name="connsiteY438" fmla="*/ 347268 h 388388"/>
              <a:gd name="connsiteX439" fmla="*/ 1161890 w 1361104"/>
              <a:gd name="connsiteY439" fmla="*/ 357269 h 388388"/>
              <a:gd name="connsiteX440" fmla="*/ 1163890 w 1361104"/>
              <a:gd name="connsiteY440" fmla="*/ 368381 h 388388"/>
              <a:gd name="connsiteX441" fmla="*/ 1165669 w 1361104"/>
              <a:gd name="connsiteY441" fmla="*/ 357269 h 388388"/>
              <a:gd name="connsiteX442" fmla="*/ 1167669 w 1361104"/>
              <a:gd name="connsiteY442" fmla="*/ 347045 h 388388"/>
              <a:gd name="connsiteX443" fmla="*/ 1170224 w 1361104"/>
              <a:gd name="connsiteY443" fmla="*/ 335933 h 388388"/>
              <a:gd name="connsiteX444" fmla="*/ 1186115 w 1361104"/>
              <a:gd name="connsiteY444" fmla="*/ 276483 h 388388"/>
              <a:gd name="connsiteX445" fmla="*/ 1203338 w 1361104"/>
              <a:gd name="connsiteY445" fmla="*/ 276483 h 388388"/>
              <a:gd name="connsiteX446" fmla="*/ 1172003 w 1361104"/>
              <a:gd name="connsiteY446" fmla="*/ 383604 h 388388"/>
              <a:gd name="connsiteX447" fmla="*/ 1155334 w 1361104"/>
              <a:gd name="connsiteY447" fmla="*/ 383604 h 388388"/>
              <a:gd name="connsiteX448" fmla="*/ 1141555 w 1361104"/>
              <a:gd name="connsiteY448" fmla="*/ 325932 h 388388"/>
              <a:gd name="connsiteX449" fmla="*/ 1139666 w 1361104"/>
              <a:gd name="connsiteY449" fmla="*/ 316820 h 388388"/>
              <a:gd name="connsiteX450" fmla="*/ 1137666 w 1361104"/>
              <a:gd name="connsiteY450" fmla="*/ 307153 h 388388"/>
              <a:gd name="connsiteX451" fmla="*/ 1135554 w 1361104"/>
              <a:gd name="connsiteY451" fmla="*/ 296040 h 388388"/>
              <a:gd name="connsiteX452" fmla="*/ 1133443 w 1361104"/>
              <a:gd name="connsiteY452" fmla="*/ 307153 h 388388"/>
              <a:gd name="connsiteX453" fmla="*/ 1131554 w 1361104"/>
              <a:gd name="connsiteY453" fmla="*/ 316931 h 388388"/>
              <a:gd name="connsiteX454" fmla="*/ 1129665 w 1361104"/>
              <a:gd name="connsiteY454" fmla="*/ 325932 h 388388"/>
              <a:gd name="connsiteX455" fmla="*/ 1115219 w 1361104"/>
              <a:gd name="connsiteY455" fmla="*/ 384938 h 388388"/>
              <a:gd name="connsiteX456" fmla="*/ 1098329 w 1361104"/>
              <a:gd name="connsiteY456" fmla="*/ 384938 h 388388"/>
              <a:gd name="connsiteX457" fmla="*/ 1213007 w 1361104"/>
              <a:gd name="connsiteY457" fmla="*/ 278039 h 388388"/>
              <a:gd name="connsiteX458" fmla="*/ 1228119 w 1361104"/>
              <a:gd name="connsiteY458" fmla="*/ 278039 h 388388"/>
              <a:gd name="connsiteX459" fmla="*/ 1228119 w 1361104"/>
              <a:gd name="connsiteY459" fmla="*/ 244702 h 388388"/>
              <a:gd name="connsiteX460" fmla="*/ 1244565 w 1361104"/>
              <a:gd name="connsiteY460" fmla="*/ 244702 h 388388"/>
              <a:gd name="connsiteX461" fmla="*/ 1244565 w 1361104"/>
              <a:gd name="connsiteY461" fmla="*/ 278039 h 388388"/>
              <a:gd name="connsiteX462" fmla="*/ 1264455 w 1361104"/>
              <a:gd name="connsiteY462" fmla="*/ 278039 h 388388"/>
              <a:gd name="connsiteX463" fmla="*/ 1264455 w 1361104"/>
              <a:gd name="connsiteY463" fmla="*/ 292373 h 388388"/>
              <a:gd name="connsiteX464" fmla="*/ 1244121 w 1361104"/>
              <a:gd name="connsiteY464" fmla="*/ 292373 h 388388"/>
              <a:gd name="connsiteX465" fmla="*/ 1244121 w 1361104"/>
              <a:gd name="connsiteY465" fmla="*/ 359824 h 388388"/>
              <a:gd name="connsiteX466" fmla="*/ 1246676 w 1361104"/>
              <a:gd name="connsiteY466" fmla="*/ 367714 h 388388"/>
              <a:gd name="connsiteX467" fmla="*/ 1254010 w 1361104"/>
              <a:gd name="connsiteY467" fmla="*/ 369825 h 388388"/>
              <a:gd name="connsiteX468" fmla="*/ 1258566 w 1361104"/>
              <a:gd name="connsiteY468" fmla="*/ 369825 h 388388"/>
              <a:gd name="connsiteX469" fmla="*/ 1262344 w 1361104"/>
              <a:gd name="connsiteY469" fmla="*/ 368936 h 388388"/>
              <a:gd name="connsiteX470" fmla="*/ 1262344 w 1361104"/>
              <a:gd name="connsiteY470" fmla="*/ 384938 h 388388"/>
              <a:gd name="connsiteX471" fmla="*/ 1248899 w 1361104"/>
              <a:gd name="connsiteY471" fmla="*/ 386716 h 388388"/>
              <a:gd name="connsiteX472" fmla="*/ 1233120 w 1361104"/>
              <a:gd name="connsiteY472" fmla="*/ 381604 h 388388"/>
              <a:gd name="connsiteX473" fmla="*/ 1227119 w 1361104"/>
              <a:gd name="connsiteY473" fmla="*/ 364936 h 388388"/>
              <a:gd name="connsiteX474" fmla="*/ 1227119 w 1361104"/>
              <a:gd name="connsiteY474" fmla="*/ 292707 h 388388"/>
              <a:gd name="connsiteX475" fmla="*/ 1213007 w 1361104"/>
              <a:gd name="connsiteY475" fmla="*/ 292707 h 388388"/>
              <a:gd name="connsiteX476" fmla="*/ 1297792 w 1361104"/>
              <a:gd name="connsiteY476" fmla="*/ 284928 h 388388"/>
              <a:gd name="connsiteX477" fmla="*/ 1297792 w 1361104"/>
              <a:gd name="connsiteY477" fmla="*/ 293929 h 388388"/>
              <a:gd name="connsiteX478" fmla="*/ 1310571 w 1361104"/>
              <a:gd name="connsiteY478" fmla="*/ 280595 h 388388"/>
              <a:gd name="connsiteX479" fmla="*/ 1328573 w 1361104"/>
              <a:gd name="connsiteY479" fmla="*/ 275816 h 388388"/>
              <a:gd name="connsiteX480" fmla="*/ 1352464 w 1361104"/>
              <a:gd name="connsiteY480" fmla="*/ 284817 h 388388"/>
              <a:gd name="connsiteX481" fmla="*/ 1361020 w 1361104"/>
              <a:gd name="connsiteY481" fmla="*/ 310709 h 388388"/>
              <a:gd name="connsiteX482" fmla="*/ 1361020 w 1361104"/>
              <a:gd name="connsiteY482" fmla="*/ 384938 h 388388"/>
              <a:gd name="connsiteX483" fmla="*/ 1344574 w 1361104"/>
              <a:gd name="connsiteY483" fmla="*/ 384938 h 388388"/>
              <a:gd name="connsiteX484" fmla="*/ 1344574 w 1361104"/>
              <a:gd name="connsiteY484" fmla="*/ 312375 h 388388"/>
              <a:gd name="connsiteX485" fmla="*/ 1338907 w 1361104"/>
              <a:gd name="connsiteY485" fmla="*/ 296374 h 388388"/>
              <a:gd name="connsiteX486" fmla="*/ 1323461 w 1361104"/>
              <a:gd name="connsiteY486" fmla="*/ 290818 h 388388"/>
              <a:gd name="connsiteX487" fmla="*/ 1313127 w 1361104"/>
              <a:gd name="connsiteY487" fmla="*/ 292929 h 388388"/>
              <a:gd name="connsiteX488" fmla="*/ 1305015 w 1361104"/>
              <a:gd name="connsiteY488" fmla="*/ 298818 h 388388"/>
              <a:gd name="connsiteX489" fmla="*/ 1299681 w 1361104"/>
              <a:gd name="connsiteY489" fmla="*/ 307931 h 388388"/>
              <a:gd name="connsiteX490" fmla="*/ 1297792 w 1361104"/>
              <a:gd name="connsiteY490" fmla="*/ 319709 h 388388"/>
              <a:gd name="connsiteX491" fmla="*/ 1297792 w 1361104"/>
              <a:gd name="connsiteY491" fmla="*/ 384938 h 388388"/>
              <a:gd name="connsiteX492" fmla="*/ 1281124 w 1361104"/>
              <a:gd name="connsiteY492" fmla="*/ 384938 h 388388"/>
              <a:gd name="connsiteX493" fmla="*/ 1281124 w 1361104"/>
              <a:gd name="connsiteY493" fmla="*/ 236812 h 388388"/>
              <a:gd name="connsiteX494" fmla="*/ 1297792 w 1361104"/>
              <a:gd name="connsiteY494" fmla="*/ 236812 h 388388"/>
              <a:gd name="connsiteX495" fmla="*/ 1297792 w 1361104"/>
              <a:gd name="connsiteY495" fmla="*/ 275705 h 388388"/>
              <a:gd name="connsiteX496" fmla="*/ 1297792 w 1361104"/>
              <a:gd name="connsiteY496" fmla="*/ 284928 h 38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361104" h="388388">
                <a:moveTo>
                  <a:pt x="443154" y="148693"/>
                </a:moveTo>
                <a:cubicBezTo>
                  <a:pt x="436353" y="148793"/>
                  <a:pt x="429586" y="147704"/>
                  <a:pt x="423152" y="145470"/>
                </a:cubicBezTo>
                <a:cubicBezTo>
                  <a:pt x="411051" y="141237"/>
                  <a:pt x="401239" y="132191"/>
                  <a:pt x="396038" y="120468"/>
                </a:cubicBezTo>
                <a:cubicBezTo>
                  <a:pt x="393238" y="113823"/>
                  <a:pt x="391838" y="106678"/>
                  <a:pt x="391927" y="99466"/>
                </a:cubicBezTo>
                <a:lnTo>
                  <a:pt x="408707" y="99466"/>
                </a:lnTo>
                <a:cubicBezTo>
                  <a:pt x="408428" y="108578"/>
                  <a:pt x="411740" y="117434"/>
                  <a:pt x="417929" y="124135"/>
                </a:cubicBezTo>
                <a:cubicBezTo>
                  <a:pt x="424552" y="130247"/>
                  <a:pt x="433375" y="133414"/>
                  <a:pt x="442376" y="132914"/>
                </a:cubicBezTo>
                <a:cubicBezTo>
                  <a:pt x="449988" y="133236"/>
                  <a:pt x="457433" y="130702"/>
                  <a:pt x="463267" y="125802"/>
                </a:cubicBezTo>
                <a:cubicBezTo>
                  <a:pt x="469179" y="119990"/>
                  <a:pt x="472157" y="111834"/>
                  <a:pt x="471379" y="103577"/>
                </a:cubicBezTo>
                <a:cubicBezTo>
                  <a:pt x="471923" y="96032"/>
                  <a:pt x="468823" y="88676"/>
                  <a:pt x="463045" y="83798"/>
                </a:cubicBezTo>
                <a:cubicBezTo>
                  <a:pt x="456066" y="78931"/>
                  <a:pt x="447643" y="76575"/>
                  <a:pt x="439154" y="77130"/>
                </a:cubicBezTo>
                <a:lnTo>
                  <a:pt x="431153" y="77130"/>
                </a:lnTo>
                <a:lnTo>
                  <a:pt x="431153" y="62685"/>
                </a:lnTo>
                <a:lnTo>
                  <a:pt x="439043" y="62685"/>
                </a:lnTo>
                <a:cubicBezTo>
                  <a:pt x="446754" y="63240"/>
                  <a:pt x="454411" y="60984"/>
                  <a:pt x="460600" y="56351"/>
                </a:cubicBezTo>
                <a:cubicBezTo>
                  <a:pt x="465478" y="51895"/>
                  <a:pt x="468123" y="45505"/>
                  <a:pt x="467823" y="38904"/>
                </a:cubicBezTo>
                <a:cubicBezTo>
                  <a:pt x="467823" y="35438"/>
                  <a:pt x="467145" y="32004"/>
                  <a:pt x="465823" y="28792"/>
                </a:cubicBezTo>
                <a:cubicBezTo>
                  <a:pt x="464423" y="25914"/>
                  <a:pt x="462456" y="23348"/>
                  <a:pt x="460045" y="21236"/>
                </a:cubicBezTo>
                <a:cubicBezTo>
                  <a:pt x="457488" y="19191"/>
                  <a:pt x="454588" y="17614"/>
                  <a:pt x="451488" y="16569"/>
                </a:cubicBezTo>
                <a:cubicBezTo>
                  <a:pt x="448143" y="15547"/>
                  <a:pt x="444654" y="15024"/>
                  <a:pt x="441154" y="15013"/>
                </a:cubicBezTo>
                <a:cubicBezTo>
                  <a:pt x="437042" y="14913"/>
                  <a:pt x="432953" y="15669"/>
                  <a:pt x="429153" y="17236"/>
                </a:cubicBezTo>
                <a:cubicBezTo>
                  <a:pt x="425741" y="18680"/>
                  <a:pt x="422696" y="20881"/>
                  <a:pt x="420263" y="23681"/>
                </a:cubicBezTo>
                <a:cubicBezTo>
                  <a:pt x="417751" y="26537"/>
                  <a:pt x="415818" y="29859"/>
                  <a:pt x="414596" y="33459"/>
                </a:cubicBezTo>
                <a:cubicBezTo>
                  <a:pt x="413362" y="37415"/>
                  <a:pt x="412729" y="41538"/>
                  <a:pt x="412707" y="45683"/>
                </a:cubicBezTo>
                <a:lnTo>
                  <a:pt x="396038" y="45683"/>
                </a:lnTo>
                <a:cubicBezTo>
                  <a:pt x="395960" y="39438"/>
                  <a:pt x="397016" y="33226"/>
                  <a:pt x="399150" y="27348"/>
                </a:cubicBezTo>
                <a:cubicBezTo>
                  <a:pt x="401128" y="21970"/>
                  <a:pt x="404183" y="17047"/>
                  <a:pt x="408150" y="12902"/>
                </a:cubicBezTo>
                <a:cubicBezTo>
                  <a:pt x="412195" y="8757"/>
                  <a:pt x="417085" y="5535"/>
                  <a:pt x="422486" y="3457"/>
                </a:cubicBezTo>
                <a:cubicBezTo>
                  <a:pt x="428597" y="1045"/>
                  <a:pt x="435142" y="-133"/>
                  <a:pt x="441709" y="12"/>
                </a:cubicBezTo>
                <a:cubicBezTo>
                  <a:pt x="447410" y="12"/>
                  <a:pt x="453066" y="912"/>
                  <a:pt x="458489" y="2679"/>
                </a:cubicBezTo>
                <a:cubicBezTo>
                  <a:pt x="463500" y="4390"/>
                  <a:pt x="468167" y="6990"/>
                  <a:pt x="472268" y="10346"/>
                </a:cubicBezTo>
                <a:cubicBezTo>
                  <a:pt x="476191" y="13724"/>
                  <a:pt x="479302" y="17936"/>
                  <a:pt x="481380" y="22681"/>
                </a:cubicBezTo>
                <a:cubicBezTo>
                  <a:pt x="483691" y="27848"/>
                  <a:pt x="484836" y="33471"/>
                  <a:pt x="484713" y="39127"/>
                </a:cubicBezTo>
                <a:cubicBezTo>
                  <a:pt x="485036" y="45994"/>
                  <a:pt x="482958" y="52750"/>
                  <a:pt x="478824" y="58240"/>
                </a:cubicBezTo>
                <a:cubicBezTo>
                  <a:pt x="474891" y="63351"/>
                  <a:pt x="469568" y="67207"/>
                  <a:pt x="463490" y="69352"/>
                </a:cubicBezTo>
                <a:lnTo>
                  <a:pt x="463490" y="70019"/>
                </a:lnTo>
                <a:cubicBezTo>
                  <a:pt x="471390" y="71863"/>
                  <a:pt x="478335" y="76530"/>
                  <a:pt x="483047" y="83131"/>
                </a:cubicBezTo>
                <a:cubicBezTo>
                  <a:pt x="487369" y="89998"/>
                  <a:pt x="489503" y="98021"/>
                  <a:pt x="489159" y="106133"/>
                </a:cubicBezTo>
                <a:cubicBezTo>
                  <a:pt x="489258" y="112456"/>
                  <a:pt x="488047" y="118746"/>
                  <a:pt x="485603" y="124580"/>
                </a:cubicBezTo>
                <a:cubicBezTo>
                  <a:pt x="483314" y="129724"/>
                  <a:pt x="479991" y="134347"/>
                  <a:pt x="475824" y="138136"/>
                </a:cubicBezTo>
                <a:cubicBezTo>
                  <a:pt x="471501" y="141781"/>
                  <a:pt x="466523" y="144581"/>
                  <a:pt x="461156" y="146359"/>
                </a:cubicBezTo>
                <a:cubicBezTo>
                  <a:pt x="455311" y="148082"/>
                  <a:pt x="449243" y="148871"/>
                  <a:pt x="443154" y="148693"/>
                </a:cubicBezTo>
                <a:close/>
                <a:moveTo>
                  <a:pt x="505604" y="80686"/>
                </a:moveTo>
                <a:lnTo>
                  <a:pt x="555387" y="80686"/>
                </a:lnTo>
                <a:lnTo>
                  <a:pt x="555387" y="97355"/>
                </a:lnTo>
                <a:lnTo>
                  <a:pt x="505604" y="97355"/>
                </a:lnTo>
                <a:close/>
                <a:moveTo>
                  <a:pt x="583723" y="183141"/>
                </a:moveTo>
                <a:cubicBezTo>
                  <a:pt x="581023" y="183363"/>
                  <a:pt x="578312" y="183363"/>
                  <a:pt x="575611" y="183141"/>
                </a:cubicBezTo>
                <a:cubicBezTo>
                  <a:pt x="573533" y="182929"/>
                  <a:pt x="571500" y="182363"/>
                  <a:pt x="569611" y="181474"/>
                </a:cubicBezTo>
                <a:lnTo>
                  <a:pt x="569611" y="165583"/>
                </a:lnTo>
                <a:lnTo>
                  <a:pt x="570277" y="165583"/>
                </a:lnTo>
                <a:cubicBezTo>
                  <a:pt x="571578" y="166328"/>
                  <a:pt x="573011" y="166817"/>
                  <a:pt x="574500" y="167028"/>
                </a:cubicBezTo>
                <a:cubicBezTo>
                  <a:pt x="576411" y="167384"/>
                  <a:pt x="578345" y="167561"/>
                  <a:pt x="580279" y="167584"/>
                </a:cubicBezTo>
                <a:cubicBezTo>
                  <a:pt x="583334" y="167706"/>
                  <a:pt x="586335" y="166717"/>
                  <a:pt x="588723" y="164806"/>
                </a:cubicBezTo>
                <a:cubicBezTo>
                  <a:pt x="591602" y="162016"/>
                  <a:pt x="593635" y="158472"/>
                  <a:pt x="594613" y="154582"/>
                </a:cubicBezTo>
                <a:lnTo>
                  <a:pt x="594613" y="152471"/>
                </a:lnTo>
                <a:lnTo>
                  <a:pt x="595835" y="148248"/>
                </a:lnTo>
                <a:cubicBezTo>
                  <a:pt x="596380" y="146726"/>
                  <a:pt x="596824" y="145159"/>
                  <a:pt x="597169" y="143581"/>
                </a:cubicBezTo>
                <a:cubicBezTo>
                  <a:pt x="597280" y="142737"/>
                  <a:pt x="597280" y="141870"/>
                  <a:pt x="597169" y="141025"/>
                </a:cubicBezTo>
                <a:lnTo>
                  <a:pt x="560499" y="39349"/>
                </a:lnTo>
                <a:lnTo>
                  <a:pt x="579612" y="39349"/>
                </a:lnTo>
                <a:lnTo>
                  <a:pt x="599503" y="98799"/>
                </a:lnTo>
                <a:cubicBezTo>
                  <a:pt x="600502" y="101799"/>
                  <a:pt x="601391" y="105022"/>
                  <a:pt x="602392" y="108356"/>
                </a:cubicBezTo>
                <a:cubicBezTo>
                  <a:pt x="603392" y="111689"/>
                  <a:pt x="604281" y="114801"/>
                  <a:pt x="605059" y="117690"/>
                </a:cubicBezTo>
                <a:cubicBezTo>
                  <a:pt x="605837" y="120579"/>
                  <a:pt x="606725" y="124468"/>
                  <a:pt x="607614" y="127691"/>
                </a:cubicBezTo>
                <a:cubicBezTo>
                  <a:pt x="608503" y="124502"/>
                  <a:pt x="609393" y="121168"/>
                  <a:pt x="610281" y="117690"/>
                </a:cubicBezTo>
                <a:cubicBezTo>
                  <a:pt x="611170" y="114212"/>
                  <a:pt x="612059" y="111100"/>
                  <a:pt x="612949" y="108356"/>
                </a:cubicBezTo>
                <a:lnTo>
                  <a:pt x="615837" y="98799"/>
                </a:lnTo>
                <a:lnTo>
                  <a:pt x="635062" y="39349"/>
                </a:lnTo>
                <a:lnTo>
                  <a:pt x="652397" y="39349"/>
                </a:lnTo>
                <a:lnTo>
                  <a:pt x="611504" y="156138"/>
                </a:lnTo>
                <a:cubicBezTo>
                  <a:pt x="609892" y="160894"/>
                  <a:pt x="607892" y="165506"/>
                  <a:pt x="605503" y="169917"/>
                </a:cubicBezTo>
                <a:cubicBezTo>
                  <a:pt x="603925" y="173073"/>
                  <a:pt x="601825" y="175929"/>
                  <a:pt x="599280" y="178362"/>
                </a:cubicBezTo>
                <a:cubicBezTo>
                  <a:pt x="597302" y="180340"/>
                  <a:pt x="594857" y="181796"/>
                  <a:pt x="592168" y="182585"/>
                </a:cubicBezTo>
                <a:cubicBezTo>
                  <a:pt x="589390" y="183152"/>
                  <a:pt x="586546" y="183341"/>
                  <a:pt x="583723" y="183141"/>
                </a:cubicBezTo>
                <a:close/>
                <a:moveTo>
                  <a:pt x="704846" y="148693"/>
                </a:moveTo>
                <a:cubicBezTo>
                  <a:pt x="698001" y="148837"/>
                  <a:pt x="691222" y="147348"/>
                  <a:pt x="685067" y="144359"/>
                </a:cubicBezTo>
                <a:cubicBezTo>
                  <a:pt x="679277" y="141503"/>
                  <a:pt x="674221" y="137358"/>
                  <a:pt x="670287" y="132247"/>
                </a:cubicBezTo>
                <a:cubicBezTo>
                  <a:pt x="666075" y="126946"/>
                  <a:pt x="662942" y="120868"/>
                  <a:pt x="661064" y="114356"/>
                </a:cubicBezTo>
                <a:cubicBezTo>
                  <a:pt x="658886" y="107156"/>
                  <a:pt x="657797" y="99655"/>
                  <a:pt x="657842" y="92132"/>
                </a:cubicBezTo>
                <a:cubicBezTo>
                  <a:pt x="657719" y="84587"/>
                  <a:pt x="658853" y="77086"/>
                  <a:pt x="661175" y="69907"/>
                </a:cubicBezTo>
                <a:cubicBezTo>
                  <a:pt x="663231" y="63418"/>
                  <a:pt x="666387" y="57329"/>
                  <a:pt x="670510" y="51906"/>
                </a:cubicBezTo>
                <a:cubicBezTo>
                  <a:pt x="674421" y="46883"/>
                  <a:pt x="679388" y="42794"/>
                  <a:pt x="685067" y="39905"/>
                </a:cubicBezTo>
                <a:cubicBezTo>
                  <a:pt x="697012" y="34026"/>
                  <a:pt x="711013" y="34026"/>
                  <a:pt x="722959" y="39905"/>
                </a:cubicBezTo>
                <a:cubicBezTo>
                  <a:pt x="728437" y="42849"/>
                  <a:pt x="733182" y="46994"/>
                  <a:pt x="736849" y="52017"/>
                </a:cubicBezTo>
                <a:cubicBezTo>
                  <a:pt x="741049" y="57773"/>
                  <a:pt x="744072" y="64307"/>
                  <a:pt x="745739" y="71241"/>
                </a:cubicBezTo>
                <a:cubicBezTo>
                  <a:pt x="747850" y="79364"/>
                  <a:pt x="748861" y="87743"/>
                  <a:pt x="748739" y="96132"/>
                </a:cubicBezTo>
                <a:lnTo>
                  <a:pt x="674954" y="96132"/>
                </a:lnTo>
                <a:cubicBezTo>
                  <a:pt x="675288" y="101066"/>
                  <a:pt x="676188" y="105955"/>
                  <a:pt x="677621" y="110689"/>
                </a:cubicBezTo>
                <a:cubicBezTo>
                  <a:pt x="678855" y="114934"/>
                  <a:pt x="680855" y="118934"/>
                  <a:pt x="683511" y="122468"/>
                </a:cubicBezTo>
                <a:cubicBezTo>
                  <a:pt x="685944" y="125691"/>
                  <a:pt x="689056" y="128346"/>
                  <a:pt x="692623" y="130247"/>
                </a:cubicBezTo>
                <a:cubicBezTo>
                  <a:pt x="696445" y="132158"/>
                  <a:pt x="700679" y="133114"/>
                  <a:pt x="704957" y="133025"/>
                </a:cubicBezTo>
                <a:cubicBezTo>
                  <a:pt x="710869" y="133258"/>
                  <a:pt x="716680" y="131536"/>
                  <a:pt x="721514" y="128135"/>
                </a:cubicBezTo>
                <a:cubicBezTo>
                  <a:pt x="725937" y="124802"/>
                  <a:pt x="729070" y="120057"/>
                  <a:pt x="730404" y="114690"/>
                </a:cubicBezTo>
                <a:lnTo>
                  <a:pt x="746295" y="114690"/>
                </a:lnTo>
                <a:cubicBezTo>
                  <a:pt x="744417" y="124135"/>
                  <a:pt x="739405" y="132669"/>
                  <a:pt x="732071" y="138914"/>
                </a:cubicBezTo>
                <a:cubicBezTo>
                  <a:pt x="724470" y="145359"/>
                  <a:pt x="714802" y="148826"/>
                  <a:pt x="704846" y="148693"/>
                </a:cubicBezTo>
                <a:close/>
                <a:moveTo>
                  <a:pt x="703957" y="50461"/>
                </a:moveTo>
                <a:cubicBezTo>
                  <a:pt x="700112" y="50428"/>
                  <a:pt x="696312" y="51261"/>
                  <a:pt x="692845" y="52906"/>
                </a:cubicBezTo>
                <a:cubicBezTo>
                  <a:pt x="689500" y="54562"/>
                  <a:pt x="686544" y="56906"/>
                  <a:pt x="684177" y="59795"/>
                </a:cubicBezTo>
                <a:cubicBezTo>
                  <a:pt x="681688" y="62873"/>
                  <a:pt x="679766" y="66374"/>
                  <a:pt x="678510" y="70130"/>
                </a:cubicBezTo>
                <a:cubicBezTo>
                  <a:pt x="676988" y="74397"/>
                  <a:pt x="676010" y="78842"/>
                  <a:pt x="675621" y="83353"/>
                </a:cubicBezTo>
                <a:lnTo>
                  <a:pt x="731182" y="83353"/>
                </a:lnTo>
                <a:cubicBezTo>
                  <a:pt x="731271" y="74686"/>
                  <a:pt x="728626" y="66207"/>
                  <a:pt x="723625" y="59129"/>
                </a:cubicBezTo>
                <a:cubicBezTo>
                  <a:pt x="718836" y="53273"/>
                  <a:pt x="711514" y="50083"/>
                  <a:pt x="703957" y="50572"/>
                </a:cubicBezTo>
                <a:close/>
                <a:moveTo>
                  <a:pt x="795077" y="148026"/>
                </a:moveTo>
                <a:cubicBezTo>
                  <a:pt x="790744" y="148015"/>
                  <a:pt x="786443" y="147382"/>
                  <a:pt x="782298" y="146137"/>
                </a:cubicBezTo>
                <a:cubicBezTo>
                  <a:pt x="778453" y="145015"/>
                  <a:pt x="774886" y="143081"/>
                  <a:pt x="771853" y="140470"/>
                </a:cubicBezTo>
                <a:cubicBezTo>
                  <a:pt x="768852" y="137903"/>
                  <a:pt x="766497" y="134669"/>
                  <a:pt x="764963" y="131024"/>
                </a:cubicBezTo>
                <a:cubicBezTo>
                  <a:pt x="763230" y="126757"/>
                  <a:pt x="762396" y="122179"/>
                  <a:pt x="762518" y="117579"/>
                </a:cubicBezTo>
                <a:cubicBezTo>
                  <a:pt x="762307" y="112278"/>
                  <a:pt x="763285" y="107000"/>
                  <a:pt x="765407" y="102133"/>
                </a:cubicBezTo>
                <a:cubicBezTo>
                  <a:pt x="767352" y="98266"/>
                  <a:pt x="770264" y="94977"/>
                  <a:pt x="773853" y="92576"/>
                </a:cubicBezTo>
                <a:cubicBezTo>
                  <a:pt x="777886" y="90009"/>
                  <a:pt x="782309" y="88131"/>
                  <a:pt x="786965" y="87020"/>
                </a:cubicBezTo>
                <a:cubicBezTo>
                  <a:pt x="792510" y="85565"/>
                  <a:pt x="798155" y="84487"/>
                  <a:pt x="803856" y="83798"/>
                </a:cubicBezTo>
                <a:cubicBezTo>
                  <a:pt x="807111" y="83498"/>
                  <a:pt x="810345" y="82975"/>
                  <a:pt x="813523" y="82242"/>
                </a:cubicBezTo>
                <a:cubicBezTo>
                  <a:pt x="816079" y="81686"/>
                  <a:pt x="818546" y="80786"/>
                  <a:pt x="820857" y="79575"/>
                </a:cubicBezTo>
                <a:cubicBezTo>
                  <a:pt x="822802" y="78619"/>
                  <a:pt x="824424" y="77108"/>
                  <a:pt x="825524" y="75241"/>
                </a:cubicBezTo>
                <a:cubicBezTo>
                  <a:pt x="826735" y="73197"/>
                  <a:pt x="827313" y="70841"/>
                  <a:pt x="827191" y="68463"/>
                </a:cubicBezTo>
                <a:cubicBezTo>
                  <a:pt x="827491" y="63318"/>
                  <a:pt x="825546" y="58284"/>
                  <a:pt x="821857" y="54684"/>
                </a:cubicBezTo>
                <a:cubicBezTo>
                  <a:pt x="817623" y="51028"/>
                  <a:pt x="812101" y="49228"/>
                  <a:pt x="806523" y="49683"/>
                </a:cubicBezTo>
                <a:cubicBezTo>
                  <a:pt x="800288" y="49217"/>
                  <a:pt x="794133" y="51261"/>
                  <a:pt x="789409" y="55350"/>
                </a:cubicBezTo>
                <a:cubicBezTo>
                  <a:pt x="785576" y="59451"/>
                  <a:pt x="783431" y="64852"/>
                  <a:pt x="783409" y="70463"/>
                </a:cubicBezTo>
                <a:lnTo>
                  <a:pt x="767296" y="70463"/>
                </a:lnTo>
                <a:cubicBezTo>
                  <a:pt x="767385" y="65996"/>
                  <a:pt x="768330" y="61573"/>
                  <a:pt x="770074" y="57462"/>
                </a:cubicBezTo>
                <a:cubicBezTo>
                  <a:pt x="771697" y="53273"/>
                  <a:pt x="774197" y="49483"/>
                  <a:pt x="777409" y="46350"/>
                </a:cubicBezTo>
                <a:cubicBezTo>
                  <a:pt x="780854" y="43038"/>
                  <a:pt x="784932" y="40460"/>
                  <a:pt x="789409" y="38793"/>
                </a:cubicBezTo>
                <a:cubicBezTo>
                  <a:pt x="794843" y="36782"/>
                  <a:pt x="800611" y="35804"/>
                  <a:pt x="806411" y="35904"/>
                </a:cubicBezTo>
                <a:cubicBezTo>
                  <a:pt x="810678" y="35882"/>
                  <a:pt x="814923" y="36371"/>
                  <a:pt x="819079" y="37349"/>
                </a:cubicBezTo>
                <a:cubicBezTo>
                  <a:pt x="823013" y="38127"/>
                  <a:pt x="826769" y="39593"/>
                  <a:pt x="830192" y="41683"/>
                </a:cubicBezTo>
                <a:cubicBezTo>
                  <a:pt x="834336" y="44438"/>
                  <a:pt x="837637" y="48283"/>
                  <a:pt x="839748" y="52795"/>
                </a:cubicBezTo>
                <a:cubicBezTo>
                  <a:pt x="842171" y="58440"/>
                  <a:pt x="843315" y="64551"/>
                  <a:pt x="843081" y="70685"/>
                </a:cubicBezTo>
                <a:lnTo>
                  <a:pt x="843081" y="120801"/>
                </a:lnTo>
                <a:cubicBezTo>
                  <a:pt x="842837" y="124113"/>
                  <a:pt x="843526" y="127424"/>
                  <a:pt x="845082" y="130358"/>
                </a:cubicBezTo>
                <a:cubicBezTo>
                  <a:pt x="846415" y="132469"/>
                  <a:pt x="849193" y="133025"/>
                  <a:pt x="853304" y="131913"/>
                </a:cubicBezTo>
                <a:lnTo>
                  <a:pt x="854305" y="131913"/>
                </a:lnTo>
                <a:lnTo>
                  <a:pt x="854305" y="144915"/>
                </a:lnTo>
                <a:lnTo>
                  <a:pt x="850416" y="146026"/>
                </a:lnTo>
                <a:cubicBezTo>
                  <a:pt x="848716" y="146248"/>
                  <a:pt x="847004" y="146248"/>
                  <a:pt x="845304" y="146026"/>
                </a:cubicBezTo>
                <a:cubicBezTo>
                  <a:pt x="841215" y="146193"/>
                  <a:pt x="837236" y="144759"/>
                  <a:pt x="834192" y="142026"/>
                </a:cubicBezTo>
                <a:cubicBezTo>
                  <a:pt x="831280" y="138370"/>
                  <a:pt x="829436" y="133992"/>
                  <a:pt x="828858" y="129358"/>
                </a:cubicBezTo>
                <a:cubicBezTo>
                  <a:pt x="827302" y="131780"/>
                  <a:pt x="825513" y="134058"/>
                  <a:pt x="823524" y="136136"/>
                </a:cubicBezTo>
                <a:cubicBezTo>
                  <a:pt x="821457" y="138325"/>
                  <a:pt x="819101" y="140237"/>
                  <a:pt x="816523" y="141803"/>
                </a:cubicBezTo>
                <a:cubicBezTo>
                  <a:pt x="813768" y="143570"/>
                  <a:pt x="810779" y="144915"/>
                  <a:pt x="807634" y="145804"/>
                </a:cubicBezTo>
                <a:cubicBezTo>
                  <a:pt x="803600" y="147237"/>
                  <a:pt x="799355" y="147982"/>
                  <a:pt x="795077" y="148026"/>
                </a:cubicBezTo>
                <a:close/>
                <a:moveTo>
                  <a:pt x="799188" y="134469"/>
                </a:moveTo>
                <a:cubicBezTo>
                  <a:pt x="803489" y="134591"/>
                  <a:pt x="807756" y="133680"/>
                  <a:pt x="811634" y="131802"/>
                </a:cubicBezTo>
                <a:cubicBezTo>
                  <a:pt x="814968" y="130124"/>
                  <a:pt x="817946" y="127824"/>
                  <a:pt x="820413" y="125024"/>
                </a:cubicBezTo>
                <a:cubicBezTo>
                  <a:pt x="822735" y="122368"/>
                  <a:pt x="824513" y="119268"/>
                  <a:pt x="825635" y="115912"/>
                </a:cubicBezTo>
                <a:cubicBezTo>
                  <a:pt x="826735" y="112845"/>
                  <a:pt x="827302" y="109611"/>
                  <a:pt x="827302" y="106355"/>
                </a:cubicBezTo>
                <a:lnTo>
                  <a:pt x="827302" y="88798"/>
                </a:lnTo>
                <a:cubicBezTo>
                  <a:pt x="824446" y="90798"/>
                  <a:pt x="821302" y="92332"/>
                  <a:pt x="817968" y="93354"/>
                </a:cubicBezTo>
                <a:cubicBezTo>
                  <a:pt x="814101" y="94576"/>
                  <a:pt x="810167" y="95577"/>
                  <a:pt x="806189" y="96354"/>
                </a:cubicBezTo>
                <a:lnTo>
                  <a:pt x="795077" y="98910"/>
                </a:lnTo>
                <a:cubicBezTo>
                  <a:pt x="792166" y="99655"/>
                  <a:pt x="789388" y="100855"/>
                  <a:pt x="786854" y="102466"/>
                </a:cubicBezTo>
                <a:cubicBezTo>
                  <a:pt x="784643" y="103911"/>
                  <a:pt x="782842" y="105900"/>
                  <a:pt x="781631" y="108245"/>
                </a:cubicBezTo>
                <a:cubicBezTo>
                  <a:pt x="780187" y="111056"/>
                  <a:pt x="779531" y="114201"/>
                  <a:pt x="779742" y="117356"/>
                </a:cubicBezTo>
                <a:cubicBezTo>
                  <a:pt x="779642" y="120246"/>
                  <a:pt x="780175" y="123135"/>
                  <a:pt x="781298" y="125802"/>
                </a:cubicBezTo>
                <a:cubicBezTo>
                  <a:pt x="783376" y="130202"/>
                  <a:pt x="787576" y="133236"/>
                  <a:pt x="792410" y="133802"/>
                </a:cubicBezTo>
                <a:cubicBezTo>
                  <a:pt x="794499" y="134214"/>
                  <a:pt x="796622" y="134436"/>
                  <a:pt x="798744" y="134469"/>
                </a:cubicBezTo>
                <a:close/>
                <a:moveTo>
                  <a:pt x="883641" y="58129"/>
                </a:moveTo>
                <a:cubicBezTo>
                  <a:pt x="886319" y="52261"/>
                  <a:pt x="890308" y="47094"/>
                  <a:pt x="895309" y="43016"/>
                </a:cubicBezTo>
                <a:cubicBezTo>
                  <a:pt x="900354" y="39149"/>
                  <a:pt x="906621" y="37215"/>
                  <a:pt x="912978" y="37571"/>
                </a:cubicBezTo>
                <a:cubicBezTo>
                  <a:pt x="914088" y="37460"/>
                  <a:pt x="915199" y="37460"/>
                  <a:pt x="916311" y="37571"/>
                </a:cubicBezTo>
                <a:lnTo>
                  <a:pt x="919089" y="38460"/>
                </a:lnTo>
                <a:lnTo>
                  <a:pt x="919089" y="56017"/>
                </a:lnTo>
                <a:cubicBezTo>
                  <a:pt x="918045" y="55639"/>
                  <a:pt x="916966" y="55384"/>
                  <a:pt x="915866" y="55239"/>
                </a:cubicBezTo>
                <a:cubicBezTo>
                  <a:pt x="914644" y="55128"/>
                  <a:pt x="913422" y="55128"/>
                  <a:pt x="912200" y="55239"/>
                </a:cubicBezTo>
                <a:cubicBezTo>
                  <a:pt x="908366" y="55106"/>
                  <a:pt x="904543" y="55906"/>
                  <a:pt x="901087" y="57573"/>
                </a:cubicBezTo>
                <a:cubicBezTo>
                  <a:pt x="897742" y="59084"/>
                  <a:pt x="894753" y="61284"/>
                  <a:pt x="892308" y="64018"/>
                </a:cubicBezTo>
                <a:cubicBezTo>
                  <a:pt x="889730" y="67007"/>
                  <a:pt x="887697" y="70430"/>
                  <a:pt x="886308" y="74130"/>
                </a:cubicBezTo>
                <a:cubicBezTo>
                  <a:pt x="884785" y="78486"/>
                  <a:pt x="884041" y="83075"/>
                  <a:pt x="884085" y="87687"/>
                </a:cubicBezTo>
                <a:lnTo>
                  <a:pt x="884085" y="145915"/>
                </a:lnTo>
                <a:lnTo>
                  <a:pt x="867417" y="145915"/>
                </a:lnTo>
                <a:lnTo>
                  <a:pt x="867417" y="38904"/>
                </a:lnTo>
                <a:lnTo>
                  <a:pt x="883974" y="38904"/>
                </a:lnTo>
                <a:close/>
                <a:moveTo>
                  <a:pt x="0" y="236812"/>
                </a:moveTo>
                <a:lnTo>
                  <a:pt x="62339" y="236812"/>
                </a:lnTo>
                <a:cubicBezTo>
                  <a:pt x="67918" y="236712"/>
                  <a:pt x="73463" y="237690"/>
                  <a:pt x="78674" y="239702"/>
                </a:cubicBezTo>
                <a:cubicBezTo>
                  <a:pt x="83430" y="241457"/>
                  <a:pt x="87719" y="244269"/>
                  <a:pt x="91231" y="247925"/>
                </a:cubicBezTo>
                <a:cubicBezTo>
                  <a:pt x="94887" y="251603"/>
                  <a:pt x="97698" y="256048"/>
                  <a:pt x="99454" y="260926"/>
                </a:cubicBezTo>
                <a:cubicBezTo>
                  <a:pt x="101465" y="266293"/>
                  <a:pt x="102443" y="271983"/>
                  <a:pt x="102343" y="277705"/>
                </a:cubicBezTo>
                <a:cubicBezTo>
                  <a:pt x="102599" y="285728"/>
                  <a:pt x="100688" y="293685"/>
                  <a:pt x="96787" y="300708"/>
                </a:cubicBezTo>
                <a:cubicBezTo>
                  <a:pt x="92398" y="307519"/>
                  <a:pt x="85686" y="312486"/>
                  <a:pt x="77897" y="314709"/>
                </a:cubicBezTo>
                <a:lnTo>
                  <a:pt x="77897" y="315376"/>
                </a:lnTo>
                <a:cubicBezTo>
                  <a:pt x="81263" y="316409"/>
                  <a:pt x="84431" y="318020"/>
                  <a:pt x="87230" y="320154"/>
                </a:cubicBezTo>
                <a:cubicBezTo>
                  <a:pt x="89731" y="322132"/>
                  <a:pt x="91809" y="324588"/>
                  <a:pt x="93343" y="327377"/>
                </a:cubicBezTo>
                <a:cubicBezTo>
                  <a:pt x="94987" y="330633"/>
                  <a:pt x="96142" y="334122"/>
                  <a:pt x="96787" y="337711"/>
                </a:cubicBezTo>
                <a:cubicBezTo>
                  <a:pt x="97698" y="342300"/>
                  <a:pt x="98332" y="346934"/>
                  <a:pt x="98676" y="351601"/>
                </a:cubicBezTo>
                <a:cubicBezTo>
                  <a:pt x="98765" y="356513"/>
                  <a:pt x="99165" y="361413"/>
                  <a:pt x="99898" y="366270"/>
                </a:cubicBezTo>
                <a:cubicBezTo>
                  <a:pt x="99898" y="369825"/>
                  <a:pt x="100899" y="373381"/>
                  <a:pt x="101343" y="375826"/>
                </a:cubicBezTo>
                <a:cubicBezTo>
                  <a:pt x="101644" y="377770"/>
                  <a:pt x="102166" y="379671"/>
                  <a:pt x="102899" y="381493"/>
                </a:cubicBezTo>
                <a:cubicBezTo>
                  <a:pt x="103221" y="382560"/>
                  <a:pt x="103888" y="383504"/>
                  <a:pt x="104788" y="384160"/>
                </a:cubicBezTo>
                <a:lnTo>
                  <a:pt x="104788" y="384938"/>
                </a:lnTo>
                <a:lnTo>
                  <a:pt x="85230" y="384938"/>
                </a:lnTo>
                <a:cubicBezTo>
                  <a:pt x="84363" y="384127"/>
                  <a:pt x="83752" y="383082"/>
                  <a:pt x="83453" y="381938"/>
                </a:cubicBezTo>
                <a:cubicBezTo>
                  <a:pt x="82786" y="380071"/>
                  <a:pt x="82342" y="378126"/>
                  <a:pt x="82119" y="376159"/>
                </a:cubicBezTo>
                <a:cubicBezTo>
                  <a:pt x="82119" y="373603"/>
                  <a:pt x="82119" y="370381"/>
                  <a:pt x="81230" y="366492"/>
                </a:cubicBezTo>
                <a:cubicBezTo>
                  <a:pt x="80341" y="362602"/>
                  <a:pt x="81230" y="357602"/>
                  <a:pt x="80341" y="351601"/>
                </a:cubicBezTo>
                <a:cubicBezTo>
                  <a:pt x="80652" y="343590"/>
                  <a:pt x="78141" y="335722"/>
                  <a:pt x="73230" y="329377"/>
                </a:cubicBezTo>
                <a:cubicBezTo>
                  <a:pt x="67895" y="324754"/>
                  <a:pt x="60928" y="322465"/>
                  <a:pt x="53894" y="323043"/>
                </a:cubicBezTo>
                <a:lnTo>
                  <a:pt x="18447" y="323043"/>
                </a:lnTo>
                <a:lnTo>
                  <a:pt x="18447" y="384938"/>
                </a:lnTo>
                <a:lnTo>
                  <a:pt x="111" y="384938"/>
                </a:lnTo>
                <a:close/>
                <a:moveTo>
                  <a:pt x="18335" y="306930"/>
                </a:moveTo>
                <a:lnTo>
                  <a:pt x="56450" y="306930"/>
                </a:lnTo>
                <a:cubicBezTo>
                  <a:pt x="69518" y="308708"/>
                  <a:pt x="81564" y="299552"/>
                  <a:pt x="83341" y="286484"/>
                </a:cubicBezTo>
                <a:cubicBezTo>
                  <a:pt x="83619" y="284573"/>
                  <a:pt x="83619" y="282617"/>
                  <a:pt x="83341" y="280706"/>
                </a:cubicBezTo>
                <a:cubicBezTo>
                  <a:pt x="83919" y="273594"/>
                  <a:pt x="81775" y="266526"/>
                  <a:pt x="77341" y="260926"/>
                </a:cubicBezTo>
                <a:cubicBezTo>
                  <a:pt x="71896" y="255948"/>
                  <a:pt x="64562" y="253559"/>
                  <a:pt x="57228" y="254370"/>
                </a:cubicBezTo>
                <a:lnTo>
                  <a:pt x="18224" y="254370"/>
                </a:lnTo>
                <a:close/>
                <a:moveTo>
                  <a:pt x="163905" y="388160"/>
                </a:moveTo>
                <a:cubicBezTo>
                  <a:pt x="157048" y="388316"/>
                  <a:pt x="150259" y="386794"/>
                  <a:pt x="144125" y="383716"/>
                </a:cubicBezTo>
                <a:cubicBezTo>
                  <a:pt x="138391" y="380826"/>
                  <a:pt x="133346" y="376737"/>
                  <a:pt x="129346" y="371714"/>
                </a:cubicBezTo>
                <a:cubicBezTo>
                  <a:pt x="125212" y="366314"/>
                  <a:pt x="122090" y="360224"/>
                  <a:pt x="120123" y="353713"/>
                </a:cubicBezTo>
                <a:cubicBezTo>
                  <a:pt x="117978" y="346501"/>
                  <a:pt x="116934" y="339011"/>
                  <a:pt x="117012" y="331488"/>
                </a:cubicBezTo>
                <a:cubicBezTo>
                  <a:pt x="116889" y="323943"/>
                  <a:pt x="118023" y="316442"/>
                  <a:pt x="120345" y="309264"/>
                </a:cubicBezTo>
                <a:cubicBezTo>
                  <a:pt x="122334" y="302797"/>
                  <a:pt x="125456" y="296741"/>
                  <a:pt x="129568" y="291373"/>
                </a:cubicBezTo>
                <a:cubicBezTo>
                  <a:pt x="133513" y="286351"/>
                  <a:pt x="138469" y="282228"/>
                  <a:pt x="144125" y="279261"/>
                </a:cubicBezTo>
                <a:cubicBezTo>
                  <a:pt x="149992" y="276339"/>
                  <a:pt x="156460" y="274850"/>
                  <a:pt x="163016" y="274927"/>
                </a:cubicBezTo>
                <a:cubicBezTo>
                  <a:pt x="169605" y="274794"/>
                  <a:pt x="176128" y="276283"/>
                  <a:pt x="182018" y="279261"/>
                </a:cubicBezTo>
                <a:cubicBezTo>
                  <a:pt x="187496" y="282306"/>
                  <a:pt x="192263" y="286473"/>
                  <a:pt x="196019" y="291484"/>
                </a:cubicBezTo>
                <a:cubicBezTo>
                  <a:pt x="200131" y="297252"/>
                  <a:pt x="203142" y="303730"/>
                  <a:pt x="204909" y="310597"/>
                </a:cubicBezTo>
                <a:cubicBezTo>
                  <a:pt x="206920" y="318743"/>
                  <a:pt x="207887" y="327099"/>
                  <a:pt x="207798" y="335489"/>
                </a:cubicBezTo>
                <a:lnTo>
                  <a:pt x="134013" y="335489"/>
                </a:lnTo>
                <a:cubicBezTo>
                  <a:pt x="134335" y="340434"/>
                  <a:pt x="135224" y="345312"/>
                  <a:pt x="136680" y="350046"/>
                </a:cubicBezTo>
                <a:cubicBezTo>
                  <a:pt x="138002" y="354257"/>
                  <a:pt x="139992" y="358235"/>
                  <a:pt x="142570" y="361825"/>
                </a:cubicBezTo>
                <a:cubicBezTo>
                  <a:pt x="147481" y="368859"/>
                  <a:pt x="155548" y="373015"/>
                  <a:pt x="164127" y="372937"/>
                </a:cubicBezTo>
                <a:cubicBezTo>
                  <a:pt x="170016" y="373159"/>
                  <a:pt x="175817" y="371492"/>
                  <a:pt x="180684" y="368159"/>
                </a:cubicBezTo>
                <a:cubicBezTo>
                  <a:pt x="185129" y="364803"/>
                  <a:pt x="188274" y="360013"/>
                  <a:pt x="189574" y="354602"/>
                </a:cubicBezTo>
                <a:lnTo>
                  <a:pt x="205798" y="354602"/>
                </a:lnTo>
                <a:cubicBezTo>
                  <a:pt x="202019" y="374559"/>
                  <a:pt x="184195" y="388738"/>
                  <a:pt x="163905" y="387938"/>
                </a:cubicBezTo>
                <a:close/>
                <a:moveTo>
                  <a:pt x="163016" y="289818"/>
                </a:moveTo>
                <a:cubicBezTo>
                  <a:pt x="155393" y="289806"/>
                  <a:pt x="148159" y="293240"/>
                  <a:pt x="143347" y="299152"/>
                </a:cubicBezTo>
                <a:cubicBezTo>
                  <a:pt x="140825" y="302274"/>
                  <a:pt x="138869" y="305808"/>
                  <a:pt x="137569" y="309597"/>
                </a:cubicBezTo>
                <a:cubicBezTo>
                  <a:pt x="136058" y="313831"/>
                  <a:pt x="135080" y="318231"/>
                  <a:pt x="134680" y="322710"/>
                </a:cubicBezTo>
                <a:lnTo>
                  <a:pt x="190241" y="322710"/>
                </a:lnTo>
                <a:cubicBezTo>
                  <a:pt x="190241" y="314042"/>
                  <a:pt x="187563" y="305575"/>
                  <a:pt x="182573" y="298485"/>
                </a:cubicBezTo>
                <a:cubicBezTo>
                  <a:pt x="177840" y="292607"/>
                  <a:pt x="170550" y="289373"/>
                  <a:pt x="163016" y="289818"/>
                </a:cubicBezTo>
                <a:close/>
                <a:moveTo>
                  <a:pt x="212910" y="278039"/>
                </a:moveTo>
                <a:lnTo>
                  <a:pt x="230578" y="278039"/>
                </a:lnTo>
                <a:lnTo>
                  <a:pt x="247469" y="335933"/>
                </a:lnTo>
                <a:cubicBezTo>
                  <a:pt x="248357" y="339489"/>
                  <a:pt x="249357" y="343156"/>
                  <a:pt x="250468" y="347045"/>
                </a:cubicBezTo>
                <a:cubicBezTo>
                  <a:pt x="251580" y="350935"/>
                  <a:pt x="252469" y="354713"/>
                  <a:pt x="253358" y="358157"/>
                </a:cubicBezTo>
                <a:cubicBezTo>
                  <a:pt x="254247" y="361602"/>
                  <a:pt x="255247" y="365936"/>
                  <a:pt x="256247" y="369270"/>
                </a:cubicBezTo>
                <a:cubicBezTo>
                  <a:pt x="256914" y="365492"/>
                  <a:pt x="257803" y="361602"/>
                  <a:pt x="258692" y="358157"/>
                </a:cubicBezTo>
                <a:lnTo>
                  <a:pt x="261470" y="347045"/>
                </a:lnTo>
                <a:cubicBezTo>
                  <a:pt x="262581" y="343045"/>
                  <a:pt x="263581" y="339267"/>
                  <a:pt x="264692" y="335933"/>
                </a:cubicBezTo>
                <a:lnTo>
                  <a:pt x="281805" y="278039"/>
                </a:lnTo>
                <a:lnTo>
                  <a:pt x="298696" y="278039"/>
                </a:lnTo>
                <a:lnTo>
                  <a:pt x="264470" y="384938"/>
                </a:lnTo>
                <a:lnTo>
                  <a:pt x="246246" y="384938"/>
                </a:lnTo>
                <a:close/>
                <a:moveTo>
                  <a:pt x="352034" y="388160"/>
                </a:moveTo>
                <a:cubicBezTo>
                  <a:pt x="345178" y="388316"/>
                  <a:pt x="338389" y="386794"/>
                  <a:pt x="332255" y="383716"/>
                </a:cubicBezTo>
                <a:cubicBezTo>
                  <a:pt x="326521" y="380826"/>
                  <a:pt x="321475" y="376737"/>
                  <a:pt x="317475" y="371714"/>
                </a:cubicBezTo>
                <a:cubicBezTo>
                  <a:pt x="313253" y="366369"/>
                  <a:pt x="310119" y="360258"/>
                  <a:pt x="308252" y="353713"/>
                </a:cubicBezTo>
                <a:cubicBezTo>
                  <a:pt x="306018" y="346523"/>
                  <a:pt x="304929" y="339022"/>
                  <a:pt x="305030" y="331488"/>
                </a:cubicBezTo>
                <a:cubicBezTo>
                  <a:pt x="304908" y="323943"/>
                  <a:pt x="306041" y="316442"/>
                  <a:pt x="308363" y="309264"/>
                </a:cubicBezTo>
                <a:cubicBezTo>
                  <a:pt x="310396" y="302797"/>
                  <a:pt x="313552" y="296741"/>
                  <a:pt x="317698" y="291373"/>
                </a:cubicBezTo>
                <a:cubicBezTo>
                  <a:pt x="321642" y="286351"/>
                  <a:pt x="326598" y="282228"/>
                  <a:pt x="332255" y="279261"/>
                </a:cubicBezTo>
                <a:cubicBezTo>
                  <a:pt x="344222" y="273483"/>
                  <a:pt x="358179" y="273483"/>
                  <a:pt x="370147" y="279261"/>
                </a:cubicBezTo>
                <a:cubicBezTo>
                  <a:pt x="375625" y="282250"/>
                  <a:pt x="380370" y="286428"/>
                  <a:pt x="384037" y="291484"/>
                </a:cubicBezTo>
                <a:cubicBezTo>
                  <a:pt x="388193" y="297229"/>
                  <a:pt x="391205" y="303719"/>
                  <a:pt x="392927" y="310597"/>
                </a:cubicBezTo>
                <a:cubicBezTo>
                  <a:pt x="395038" y="318720"/>
                  <a:pt x="396049" y="327099"/>
                  <a:pt x="395927" y="335489"/>
                </a:cubicBezTo>
                <a:lnTo>
                  <a:pt x="322142" y="335489"/>
                </a:lnTo>
                <a:cubicBezTo>
                  <a:pt x="322409" y="340434"/>
                  <a:pt x="323298" y="345323"/>
                  <a:pt x="324809" y="350046"/>
                </a:cubicBezTo>
                <a:cubicBezTo>
                  <a:pt x="326043" y="354291"/>
                  <a:pt x="328043" y="358291"/>
                  <a:pt x="330699" y="361825"/>
                </a:cubicBezTo>
                <a:cubicBezTo>
                  <a:pt x="335566" y="368859"/>
                  <a:pt x="343600" y="373015"/>
                  <a:pt x="352145" y="372937"/>
                </a:cubicBezTo>
                <a:cubicBezTo>
                  <a:pt x="358068" y="373159"/>
                  <a:pt x="363913" y="371492"/>
                  <a:pt x="368813" y="368159"/>
                </a:cubicBezTo>
                <a:cubicBezTo>
                  <a:pt x="373147" y="364725"/>
                  <a:pt x="376225" y="359958"/>
                  <a:pt x="377592" y="354602"/>
                </a:cubicBezTo>
                <a:lnTo>
                  <a:pt x="393927" y="354602"/>
                </a:lnTo>
                <a:cubicBezTo>
                  <a:pt x="390149" y="374559"/>
                  <a:pt x="372325" y="388738"/>
                  <a:pt x="352034" y="387938"/>
                </a:cubicBezTo>
                <a:close/>
                <a:moveTo>
                  <a:pt x="351145" y="289818"/>
                </a:moveTo>
                <a:cubicBezTo>
                  <a:pt x="347301" y="289818"/>
                  <a:pt x="343500" y="290695"/>
                  <a:pt x="340033" y="292373"/>
                </a:cubicBezTo>
                <a:cubicBezTo>
                  <a:pt x="336688" y="293985"/>
                  <a:pt x="333732" y="296296"/>
                  <a:pt x="331365" y="299152"/>
                </a:cubicBezTo>
                <a:cubicBezTo>
                  <a:pt x="328920" y="302297"/>
                  <a:pt x="327009" y="305830"/>
                  <a:pt x="325698" y="309597"/>
                </a:cubicBezTo>
                <a:cubicBezTo>
                  <a:pt x="324187" y="313831"/>
                  <a:pt x="323209" y="318231"/>
                  <a:pt x="322809" y="322710"/>
                </a:cubicBezTo>
                <a:lnTo>
                  <a:pt x="378370" y="322710"/>
                </a:lnTo>
                <a:cubicBezTo>
                  <a:pt x="378459" y="314042"/>
                  <a:pt x="375814" y="305564"/>
                  <a:pt x="370814" y="298485"/>
                </a:cubicBezTo>
                <a:cubicBezTo>
                  <a:pt x="366035" y="292596"/>
                  <a:pt x="358713" y="289373"/>
                  <a:pt x="351145" y="289818"/>
                </a:cubicBezTo>
                <a:close/>
                <a:moveTo>
                  <a:pt x="430153" y="293151"/>
                </a:moveTo>
                <a:cubicBezTo>
                  <a:pt x="433353" y="287995"/>
                  <a:pt x="437587" y="283573"/>
                  <a:pt x="442599" y="280150"/>
                </a:cubicBezTo>
                <a:cubicBezTo>
                  <a:pt x="447999" y="276816"/>
                  <a:pt x="454255" y="275161"/>
                  <a:pt x="460600" y="275372"/>
                </a:cubicBezTo>
                <a:cubicBezTo>
                  <a:pt x="469434" y="274905"/>
                  <a:pt x="478069" y="278172"/>
                  <a:pt x="484380" y="284373"/>
                </a:cubicBezTo>
                <a:cubicBezTo>
                  <a:pt x="490570" y="291518"/>
                  <a:pt x="493648" y="300841"/>
                  <a:pt x="492936" y="310264"/>
                </a:cubicBezTo>
                <a:lnTo>
                  <a:pt x="492936" y="384938"/>
                </a:lnTo>
                <a:lnTo>
                  <a:pt x="476491" y="384938"/>
                </a:lnTo>
                <a:lnTo>
                  <a:pt x="476491" y="312375"/>
                </a:lnTo>
                <a:cubicBezTo>
                  <a:pt x="476790" y="306497"/>
                  <a:pt x="474757" y="300752"/>
                  <a:pt x="470823" y="296374"/>
                </a:cubicBezTo>
                <a:cubicBezTo>
                  <a:pt x="466645" y="292507"/>
                  <a:pt x="461067" y="290496"/>
                  <a:pt x="455377" y="290818"/>
                </a:cubicBezTo>
                <a:cubicBezTo>
                  <a:pt x="451822" y="290784"/>
                  <a:pt x="448299" y="291507"/>
                  <a:pt x="445043" y="292929"/>
                </a:cubicBezTo>
                <a:cubicBezTo>
                  <a:pt x="441920" y="294251"/>
                  <a:pt x="439154" y="296263"/>
                  <a:pt x="436931" y="298818"/>
                </a:cubicBezTo>
                <a:cubicBezTo>
                  <a:pt x="434576" y="301474"/>
                  <a:pt x="432764" y="304575"/>
                  <a:pt x="431598" y="307931"/>
                </a:cubicBezTo>
                <a:cubicBezTo>
                  <a:pt x="430364" y="311731"/>
                  <a:pt x="429720" y="315709"/>
                  <a:pt x="429708" y="319709"/>
                </a:cubicBezTo>
                <a:lnTo>
                  <a:pt x="429708" y="384938"/>
                </a:lnTo>
                <a:lnTo>
                  <a:pt x="413040" y="384938"/>
                </a:lnTo>
                <a:lnTo>
                  <a:pt x="413040" y="277816"/>
                </a:lnTo>
                <a:lnTo>
                  <a:pt x="429597" y="277816"/>
                </a:lnTo>
                <a:close/>
                <a:moveTo>
                  <a:pt x="577389" y="384938"/>
                </a:moveTo>
                <a:lnTo>
                  <a:pt x="577389" y="369936"/>
                </a:lnTo>
                <a:cubicBezTo>
                  <a:pt x="574267" y="374915"/>
                  <a:pt x="570189" y="379215"/>
                  <a:pt x="565388" y="382604"/>
                </a:cubicBezTo>
                <a:cubicBezTo>
                  <a:pt x="560321" y="385938"/>
                  <a:pt x="554331" y="387605"/>
                  <a:pt x="548276" y="387383"/>
                </a:cubicBezTo>
                <a:cubicBezTo>
                  <a:pt x="539352" y="387816"/>
                  <a:pt x="530685" y="384371"/>
                  <a:pt x="524495" y="377937"/>
                </a:cubicBezTo>
                <a:cubicBezTo>
                  <a:pt x="518250" y="370636"/>
                  <a:pt x="515105" y="361191"/>
                  <a:pt x="515717" y="351601"/>
                </a:cubicBezTo>
                <a:lnTo>
                  <a:pt x="515717" y="277816"/>
                </a:lnTo>
                <a:lnTo>
                  <a:pt x="532052" y="277816"/>
                </a:lnTo>
                <a:lnTo>
                  <a:pt x="532052" y="350601"/>
                </a:lnTo>
                <a:cubicBezTo>
                  <a:pt x="531718" y="356402"/>
                  <a:pt x="533674" y="362113"/>
                  <a:pt x="537496" y="366492"/>
                </a:cubicBezTo>
                <a:cubicBezTo>
                  <a:pt x="541663" y="370481"/>
                  <a:pt x="547298" y="372537"/>
                  <a:pt x="553054" y="372159"/>
                </a:cubicBezTo>
                <a:cubicBezTo>
                  <a:pt x="556521" y="372259"/>
                  <a:pt x="559954" y="371492"/>
                  <a:pt x="563054" y="369936"/>
                </a:cubicBezTo>
                <a:cubicBezTo>
                  <a:pt x="565988" y="368514"/>
                  <a:pt x="568566" y="366469"/>
                  <a:pt x="570610" y="363936"/>
                </a:cubicBezTo>
                <a:cubicBezTo>
                  <a:pt x="572845" y="361180"/>
                  <a:pt x="574500" y="358002"/>
                  <a:pt x="575500" y="354602"/>
                </a:cubicBezTo>
                <a:cubicBezTo>
                  <a:pt x="576611" y="351001"/>
                  <a:pt x="577178" y="347256"/>
                  <a:pt x="577167" y="343490"/>
                </a:cubicBezTo>
                <a:lnTo>
                  <a:pt x="577167" y="278261"/>
                </a:lnTo>
                <a:lnTo>
                  <a:pt x="593835" y="278261"/>
                </a:lnTo>
                <a:lnTo>
                  <a:pt x="593835" y="385382"/>
                </a:lnTo>
                <a:close/>
                <a:moveTo>
                  <a:pt x="658731" y="388160"/>
                </a:moveTo>
                <a:cubicBezTo>
                  <a:pt x="645274" y="388372"/>
                  <a:pt x="632495" y="382293"/>
                  <a:pt x="624171" y="371714"/>
                </a:cubicBezTo>
                <a:cubicBezTo>
                  <a:pt x="619949" y="366369"/>
                  <a:pt x="616815" y="360258"/>
                  <a:pt x="614949" y="353713"/>
                </a:cubicBezTo>
                <a:cubicBezTo>
                  <a:pt x="612715" y="346523"/>
                  <a:pt x="611626" y="339022"/>
                  <a:pt x="611726" y="331488"/>
                </a:cubicBezTo>
                <a:cubicBezTo>
                  <a:pt x="611614" y="323943"/>
                  <a:pt x="612737" y="316442"/>
                  <a:pt x="615059" y="309264"/>
                </a:cubicBezTo>
                <a:cubicBezTo>
                  <a:pt x="617093" y="302797"/>
                  <a:pt x="620249" y="296741"/>
                  <a:pt x="624394" y="291373"/>
                </a:cubicBezTo>
                <a:cubicBezTo>
                  <a:pt x="628338" y="286351"/>
                  <a:pt x="633295" y="282228"/>
                  <a:pt x="638951" y="279261"/>
                </a:cubicBezTo>
                <a:cubicBezTo>
                  <a:pt x="650919" y="273483"/>
                  <a:pt x="664875" y="273483"/>
                  <a:pt x="676844" y="279261"/>
                </a:cubicBezTo>
                <a:cubicBezTo>
                  <a:pt x="682322" y="282250"/>
                  <a:pt x="687077" y="286428"/>
                  <a:pt x="690734" y="291484"/>
                </a:cubicBezTo>
                <a:cubicBezTo>
                  <a:pt x="694889" y="297229"/>
                  <a:pt x="697912" y="303719"/>
                  <a:pt x="699623" y="310597"/>
                </a:cubicBezTo>
                <a:cubicBezTo>
                  <a:pt x="701735" y="318720"/>
                  <a:pt x="702746" y="327099"/>
                  <a:pt x="702623" y="335489"/>
                </a:cubicBezTo>
                <a:lnTo>
                  <a:pt x="628728" y="335489"/>
                </a:lnTo>
                <a:cubicBezTo>
                  <a:pt x="629105" y="340434"/>
                  <a:pt x="630039" y="345312"/>
                  <a:pt x="631506" y="350046"/>
                </a:cubicBezTo>
                <a:cubicBezTo>
                  <a:pt x="632739" y="354291"/>
                  <a:pt x="634740" y="358291"/>
                  <a:pt x="637395" y="361825"/>
                </a:cubicBezTo>
                <a:cubicBezTo>
                  <a:pt x="639718" y="365147"/>
                  <a:pt x="642851" y="367825"/>
                  <a:pt x="646507" y="369603"/>
                </a:cubicBezTo>
                <a:cubicBezTo>
                  <a:pt x="650329" y="371514"/>
                  <a:pt x="654564" y="372470"/>
                  <a:pt x="658841" y="372381"/>
                </a:cubicBezTo>
                <a:cubicBezTo>
                  <a:pt x="664731" y="372603"/>
                  <a:pt x="670531" y="370937"/>
                  <a:pt x="675399" y="367603"/>
                </a:cubicBezTo>
                <a:cubicBezTo>
                  <a:pt x="679843" y="364247"/>
                  <a:pt x="682988" y="359458"/>
                  <a:pt x="684289" y="354046"/>
                </a:cubicBezTo>
                <a:lnTo>
                  <a:pt x="700623" y="354046"/>
                </a:lnTo>
                <a:cubicBezTo>
                  <a:pt x="698790" y="363514"/>
                  <a:pt x="693778" y="372059"/>
                  <a:pt x="686400" y="378271"/>
                </a:cubicBezTo>
                <a:cubicBezTo>
                  <a:pt x="678699" y="384849"/>
                  <a:pt x="668853" y="388360"/>
                  <a:pt x="658731" y="388160"/>
                </a:cubicBezTo>
                <a:close/>
                <a:moveTo>
                  <a:pt x="657397" y="289818"/>
                </a:moveTo>
                <a:cubicBezTo>
                  <a:pt x="653552" y="289818"/>
                  <a:pt x="649752" y="290695"/>
                  <a:pt x="646285" y="292373"/>
                </a:cubicBezTo>
                <a:cubicBezTo>
                  <a:pt x="642996" y="294029"/>
                  <a:pt x="640084" y="296329"/>
                  <a:pt x="637729" y="299152"/>
                </a:cubicBezTo>
                <a:cubicBezTo>
                  <a:pt x="635250" y="302297"/>
                  <a:pt x="633295" y="305830"/>
                  <a:pt x="631950" y="309597"/>
                </a:cubicBezTo>
                <a:cubicBezTo>
                  <a:pt x="630528" y="313842"/>
                  <a:pt x="629594" y="318243"/>
                  <a:pt x="629172" y="322710"/>
                </a:cubicBezTo>
                <a:lnTo>
                  <a:pt x="684733" y="322710"/>
                </a:lnTo>
                <a:cubicBezTo>
                  <a:pt x="684822" y="314042"/>
                  <a:pt x="682177" y="305564"/>
                  <a:pt x="677177" y="298485"/>
                </a:cubicBezTo>
                <a:cubicBezTo>
                  <a:pt x="672354" y="292596"/>
                  <a:pt x="664998" y="289373"/>
                  <a:pt x="657397" y="289818"/>
                </a:cubicBezTo>
                <a:close/>
                <a:moveTo>
                  <a:pt x="869529" y="364158"/>
                </a:moveTo>
                <a:lnTo>
                  <a:pt x="868529" y="364158"/>
                </a:lnTo>
                <a:cubicBezTo>
                  <a:pt x="864417" y="371737"/>
                  <a:pt x="858305" y="378037"/>
                  <a:pt x="850860" y="382382"/>
                </a:cubicBezTo>
                <a:cubicBezTo>
                  <a:pt x="843682" y="386449"/>
                  <a:pt x="835548" y="388516"/>
                  <a:pt x="827302" y="388383"/>
                </a:cubicBezTo>
                <a:cubicBezTo>
                  <a:pt x="818479" y="388483"/>
                  <a:pt x="809767" y="386505"/>
                  <a:pt x="801856" y="382604"/>
                </a:cubicBezTo>
                <a:cubicBezTo>
                  <a:pt x="794255" y="378793"/>
                  <a:pt x="787554" y="373415"/>
                  <a:pt x="782187" y="366825"/>
                </a:cubicBezTo>
                <a:cubicBezTo>
                  <a:pt x="776431" y="359613"/>
                  <a:pt x="772064" y="351401"/>
                  <a:pt x="769296" y="342601"/>
                </a:cubicBezTo>
                <a:cubicBezTo>
                  <a:pt x="766208" y="332566"/>
                  <a:pt x="764707" y="322099"/>
                  <a:pt x="764852" y="311597"/>
                </a:cubicBezTo>
                <a:cubicBezTo>
                  <a:pt x="764752" y="301041"/>
                  <a:pt x="766174" y="290529"/>
                  <a:pt x="769075" y="280372"/>
                </a:cubicBezTo>
                <a:cubicBezTo>
                  <a:pt x="771752" y="271349"/>
                  <a:pt x="776086" y="262915"/>
                  <a:pt x="781853" y="255481"/>
                </a:cubicBezTo>
                <a:cubicBezTo>
                  <a:pt x="787198" y="248802"/>
                  <a:pt x="793954" y="243380"/>
                  <a:pt x="801633" y="239591"/>
                </a:cubicBezTo>
                <a:cubicBezTo>
                  <a:pt x="816890" y="232845"/>
                  <a:pt x="834114" y="231979"/>
                  <a:pt x="849971" y="237146"/>
                </a:cubicBezTo>
                <a:cubicBezTo>
                  <a:pt x="855916" y="239257"/>
                  <a:pt x="861384" y="242502"/>
                  <a:pt x="866084" y="246702"/>
                </a:cubicBezTo>
                <a:cubicBezTo>
                  <a:pt x="870639" y="250836"/>
                  <a:pt x="874407" y="255770"/>
                  <a:pt x="877196" y="261259"/>
                </a:cubicBezTo>
                <a:cubicBezTo>
                  <a:pt x="880096" y="267138"/>
                  <a:pt x="882185" y="273383"/>
                  <a:pt x="883419" y="279817"/>
                </a:cubicBezTo>
                <a:lnTo>
                  <a:pt x="864417" y="279817"/>
                </a:lnTo>
                <a:cubicBezTo>
                  <a:pt x="862850" y="272038"/>
                  <a:pt x="858983" y="264915"/>
                  <a:pt x="853304" y="259370"/>
                </a:cubicBezTo>
                <a:cubicBezTo>
                  <a:pt x="846671" y="253647"/>
                  <a:pt x="838048" y="250781"/>
                  <a:pt x="829302" y="251369"/>
                </a:cubicBezTo>
                <a:cubicBezTo>
                  <a:pt x="822302" y="251269"/>
                  <a:pt x="815367" y="252836"/>
                  <a:pt x="809078" y="255925"/>
                </a:cubicBezTo>
                <a:cubicBezTo>
                  <a:pt x="803444" y="258981"/>
                  <a:pt x="798610" y="263315"/>
                  <a:pt x="794966" y="268593"/>
                </a:cubicBezTo>
                <a:cubicBezTo>
                  <a:pt x="791077" y="274405"/>
                  <a:pt x="788298" y="280883"/>
                  <a:pt x="786743" y="287706"/>
                </a:cubicBezTo>
                <a:cubicBezTo>
                  <a:pt x="784820" y="295518"/>
                  <a:pt x="783887" y="303552"/>
                  <a:pt x="783965" y="311597"/>
                </a:cubicBezTo>
                <a:cubicBezTo>
                  <a:pt x="783842" y="319720"/>
                  <a:pt x="784976" y="327810"/>
                  <a:pt x="787298" y="335600"/>
                </a:cubicBezTo>
                <a:cubicBezTo>
                  <a:pt x="789310" y="342300"/>
                  <a:pt x="792421" y="348601"/>
                  <a:pt x="796521" y="354268"/>
                </a:cubicBezTo>
                <a:cubicBezTo>
                  <a:pt x="800311" y="359269"/>
                  <a:pt x="805167" y="363369"/>
                  <a:pt x="810745" y="366270"/>
                </a:cubicBezTo>
                <a:cubicBezTo>
                  <a:pt x="816323" y="369203"/>
                  <a:pt x="822557" y="370692"/>
                  <a:pt x="828858" y="370603"/>
                </a:cubicBezTo>
                <a:cubicBezTo>
                  <a:pt x="834781" y="370681"/>
                  <a:pt x="840648" y="369514"/>
                  <a:pt x="846082" y="367158"/>
                </a:cubicBezTo>
                <a:cubicBezTo>
                  <a:pt x="850849" y="364980"/>
                  <a:pt x="855038" y="361702"/>
                  <a:pt x="858305" y="357602"/>
                </a:cubicBezTo>
                <a:cubicBezTo>
                  <a:pt x="861605" y="353513"/>
                  <a:pt x="864095" y="348846"/>
                  <a:pt x="865640" y="343823"/>
                </a:cubicBezTo>
                <a:cubicBezTo>
                  <a:pt x="867229" y="338411"/>
                  <a:pt x="868051" y="332800"/>
                  <a:pt x="868084" y="327155"/>
                </a:cubicBezTo>
                <a:lnTo>
                  <a:pt x="868084" y="323932"/>
                </a:lnTo>
                <a:lnTo>
                  <a:pt x="829302" y="323932"/>
                </a:lnTo>
                <a:lnTo>
                  <a:pt x="829302" y="307153"/>
                </a:lnTo>
                <a:lnTo>
                  <a:pt x="886086" y="307153"/>
                </a:lnTo>
                <a:lnTo>
                  <a:pt x="886086" y="384938"/>
                </a:lnTo>
                <a:lnTo>
                  <a:pt x="874973" y="384938"/>
                </a:lnTo>
                <a:close/>
                <a:moveTo>
                  <a:pt x="924090" y="297374"/>
                </a:moveTo>
                <a:lnTo>
                  <a:pt x="924645" y="297374"/>
                </a:lnTo>
                <a:cubicBezTo>
                  <a:pt x="927190" y="291607"/>
                  <a:pt x="930979" y="286484"/>
                  <a:pt x="935757" y="282372"/>
                </a:cubicBezTo>
                <a:cubicBezTo>
                  <a:pt x="940524" y="278594"/>
                  <a:pt x="946459" y="276594"/>
                  <a:pt x="952537" y="276705"/>
                </a:cubicBezTo>
                <a:lnTo>
                  <a:pt x="955870" y="276705"/>
                </a:lnTo>
                <a:lnTo>
                  <a:pt x="958648" y="277594"/>
                </a:lnTo>
                <a:lnTo>
                  <a:pt x="958648" y="295151"/>
                </a:lnTo>
                <a:cubicBezTo>
                  <a:pt x="957604" y="294774"/>
                  <a:pt x="956526" y="294518"/>
                  <a:pt x="955425" y="294374"/>
                </a:cubicBezTo>
                <a:lnTo>
                  <a:pt x="951870" y="294374"/>
                </a:lnTo>
                <a:cubicBezTo>
                  <a:pt x="948225" y="294362"/>
                  <a:pt x="944614" y="295163"/>
                  <a:pt x="941313" y="296707"/>
                </a:cubicBezTo>
                <a:cubicBezTo>
                  <a:pt x="937991" y="298263"/>
                  <a:pt x="935013" y="300452"/>
                  <a:pt x="932534" y="303152"/>
                </a:cubicBezTo>
                <a:cubicBezTo>
                  <a:pt x="929990" y="306208"/>
                  <a:pt x="927956" y="309664"/>
                  <a:pt x="926534" y="313375"/>
                </a:cubicBezTo>
                <a:cubicBezTo>
                  <a:pt x="925011" y="317587"/>
                  <a:pt x="924179" y="322010"/>
                  <a:pt x="924090" y="326488"/>
                </a:cubicBezTo>
                <a:lnTo>
                  <a:pt x="924090" y="384938"/>
                </a:lnTo>
                <a:lnTo>
                  <a:pt x="907421" y="384938"/>
                </a:lnTo>
                <a:lnTo>
                  <a:pt x="907421" y="277816"/>
                </a:lnTo>
                <a:lnTo>
                  <a:pt x="924090" y="277816"/>
                </a:lnTo>
                <a:close/>
                <a:moveTo>
                  <a:pt x="1014098" y="388160"/>
                </a:moveTo>
                <a:cubicBezTo>
                  <a:pt x="1007287" y="388249"/>
                  <a:pt x="1000541" y="386727"/>
                  <a:pt x="994429" y="383716"/>
                </a:cubicBezTo>
                <a:cubicBezTo>
                  <a:pt x="988696" y="380826"/>
                  <a:pt x="983651" y="376737"/>
                  <a:pt x="979651" y="371714"/>
                </a:cubicBezTo>
                <a:cubicBezTo>
                  <a:pt x="975505" y="366314"/>
                  <a:pt x="972339" y="360213"/>
                  <a:pt x="970316" y="353713"/>
                </a:cubicBezTo>
                <a:cubicBezTo>
                  <a:pt x="965871" y="339233"/>
                  <a:pt x="965871" y="323743"/>
                  <a:pt x="970316" y="309264"/>
                </a:cubicBezTo>
                <a:cubicBezTo>
                  <a:pt x="972349" y="302797"/>
                  <a:pt x="975505" y="296741"/>
                  <a:pt x="979651" y="291373"/>
                </a:cubicBezTo>
                <a:cubicBezTo>
                  <a:pt x="983673" y="286351"/>
                  <a:pt x="988706" y="282217"/>
                  <a:pt x="994429" y="279261"/>
                </a:cubicBezTo>
                <a:cubicBezTo>
                  <a:pt x="1000552" y="276283"/>
                  <a:pt x="1007287" y="274794"/>
                  <a:pt x="1014098" y="274927"/>
                </a:cubicBezTo>
                <a:cubicBezTo>
                  <a:pt x="1020866" y="274805"/>
                  <a:pt x="1027577" y="276283"/>
                  <a:pt x="1033656" y="279261"/>
                </a:cubicBezTo>
                <a:cubicBezTo>
                  <a:pt x="1039323" y="282250"/>
                  <a:pt x="1044312" y="286373"/>
                  <a:pt x="1048324" y="291373"/>
                </a:cubicBezTo>
                <a:cubicBezTo>
                  <a:pt x="1052469" y="296741"/>
                  <a:pt x="1055624" y="302797"/>
                  <a:pt x="1057658" y="309264"/>
                </a:cubicBezTo>
                <a:cubicBezTo>
                  <a:pt x="1061981" y="323765"/>
                  <a:pt x="1061981" y="339211"/>
                  <a:pt x="1057658" y="353713"/>
                </a:cubicBezTo>
                <a:cubicBezTo>
                  <a:pt x="1055635" y="360213"/>
                  <a:pt x="1052469" y="366314"/>
                  <a:pt x="1048324" y="371714"/>
                </a:cubicBezTo>
                <a:cubicBezTo>
                  <a:pt x="1044345" y="376715"/>
                  <a:pt x="1039345" y="380804"/>
                  <a:pt x="1033656" y="383716"/>
                </a:cubicBezTo>
                <a:cubicBezTo>
                  <a:pt x="1027577" y="386727"/>
                  <a:pt x="1020876" y="388249"/>
                  <a:pt x="1014098" y="388160"/>
                </a:cubicBezTo>
                <a:close/>
                <a:moveTo>
                  <a:pt x="1014098" y="372937"/>
                </a:moveTo>
                <a:cubicBezTo>
                  <a:pt x="1018632" y="373026"/>
                  <a:pt x="1023099" y="371959"/>
                  <a:pt x="1027099" y="369825"/>
                </a:cubicBezTo>
                <a:cubicBezTo>
                  <a:pt x="1030878" y="367659"/>
                  <a:pt x="1034111" y="364658"/>
                  <a:pt x="1036545" y="361047"/>
                </a:cubicBezTo>
                <a:cubicBezTo>
                  <a:pt x="1039101" y="357002"/>
                  <a:pt x="1041012" y="352568"/>
                  <a:pt x="1042212" y="347934"/>
                </a:cubicBezTo>
                <a:cubicBezTo>
                  <a:pt x="1044768" y="337311"/>
                  <a:pt x="1044768" y="326221"/>
                  <a:pt x="1042212" y="315598"/>
                </a:cubicBezTo>
                <a:cubicBezTo>
                  <a:pt x="1041045" y="310875"/>
                  <a:pt x="1039134" y="306375"/>
                  <a:pt x="1036545" y="302263"/>
                </a:cubicBezTo>
                <a:cubicBezTo>
                  <a:pt x="1034111" y="298618"/>
                  <a:pt x="1030878" y="295585"/>
                  <a:pt x="1027099" y="293373"/>
                </a:cubicBezTo>
                <a:cubicBezTo>
                  <a:pt x="1018965" y="289218"/>
                  <a:pt x="1009342" y="289218"/>
                  <a:pt x="1001208" y="293373"/>
                </a:cubicBezTo>
                <a:cubicBezTo>
                  <a:pt x="997430" y="295585"/>
                  <a:pt x="994196" y="298618"/>
                  <a:pt x="991763" y="302263"/>
                </a:cubicBezTo>
                <a:cubicBezTo>
                  <a:pt x="989107" y="306341"/>
                  <a:pt x="987195" y="310853"/>
                  <a:pt x="986095" y="315598"/>
                </a:cubicBezTo>
                <a:cubicBezTo>
                  <a:pt x="983540" y="326221"/>
                  <a:pt x="983540" y="337311"/>
                  <a:pt x="986095" y="347934"/>
                </a:cubicBezTo>
                <a:cubicBezTo>
                  <a:pt x="987195" y="352601"/>
                  <a:pt x="989107" y="357046"/>
                  <a:pt x="991763" y="361047"/>
                </a:cubicBezTo>
                <a:cubicBezTo>
                  <a:pt x="994174" y="364680"/>
                  <a:pt x="997408" y="367692"/>
                  <a:pt x="1001208" y="369825"/>
                </a:cubicBezTo>
                <a:cubicBezTo>
                  <a:pt x="1005086" y="371959"/>
                  <a:pt x="1009453" y="373026"/>
                  <a:pt x="1013876" y="372937"/>
                </a:cubicBezTo>
                <a:close/>
                <a:moveTo>
                  <a:pt x="1067104" y="278039"/>
                </a:moveTo>
                <a:lnTo>
                  <a:pt x="1084883" y="278039"/>
                </a:lnTo>
                <a:lnTo>
                  <a:pt x="1099884" y="337489"/>
                </a:lnTo>
                <a:cubicBezTo>
                  <a:pt x="1100662" y="340600"/>
                  <a:pt x="1101329" y="343823"/>
                  <a:pt x="1102107" y="347490"/>
                </a:cubicBezTo>
                <a:lnTo>
                  <a:pt x="1104218" y="357602"/>
                </a:lnTo>
                <a:lnTo>
                  <a:pt x="1106218" y="368714"/>
                </a:lnTo>
                <a:cubicBezTo>
                  <a:pt x="1106773" y="365269"/>
                  <a:pt x="1107441" y="361713"/>
                  <a:pt x="1108108" y="358157"/>
                </a:cubicBezTo>
                <a:cubicBezTo>
                  <a:pt x="1108774" y="354602"/>
                  <a:pt x="1109441" y="351712"/>
                  <a:pt x="1110219" y="348157"/>
                </a:cubicBezTo>
                <a:cubicBezTo>
                  <a:pt x="1110996" y="344601"/>
                  <a:pt x="1111774" y="341156"/>
                  <a:pt x="1112663" y="337822"/>
                </a:cubicBezTo>
                <a:lnTo>
                  <a:pt x="1127109" y="277928"/>
                </a:lnTo>
                <a:lnTo>
                  <a:pt x="1143222" y="277928"/>
                </a:lnTo>
                <a:lnTo>
                  <a:pt x="1157779" y="337600"/>
                </a:lnTo>
                <a:cubicBezTo>
                  <a:pt x="1158445" y="340489"/>
                  <a:pt x="1159112" y="343712"/>
                  <a:pt x="1159890" y="347268"/>
                </a:cubicBezTo>
                <a:cubicBezTo>
                  <a:pt x="1160668" y="350823"/>
                  <a:pt x="1161335" y="354157"/>
                  <a:pt x="1161890" y="357269"/>
                </a:cubicBezTo>
                <a:cubicBezTo>
                  <a:pt x="1162446" y="360380"/>
                  <a:pt x="1163335" y="364825"/>
                  <a:pt x="1163890" y="368381"/>
                </a:cubicBezTo>
                <a:lnTo>
                  <a:pt x="1165669" y="357269"/>
                </a:lnTo>
                <a:cubicBezTo>
                  <a:pt x="1166335" y="354157"/>
                  <a:pt x="1167002" y="350823"/>
                  <a:pt x="1167669" y="347045"/>
                </a:cubicBezTo>
                <a:cubicBezTo>
                  <a:pt x="1168291" y="343289"/>
                  <a:pt x="1169147" y="339578"/>
                  <a:pt x="1170224" y="335933"/>
                </a:cubicBezTo>
                <a:lnTo>
                  <a:pt x="1186115" y="276483"/>
                </a:lnTo>
                <a:lnTo>
                  <a:pt x="1203338" y="276483"/>
                </a:lnTo>
                <a:lnTo>
                  <a:pt x="1172003" y="383604"/>
                </a:lnTo>
                <a:lnTo>
                  <a:pt x="1155334" y="383604"/>
                </a:lnTo>
                <a:lnTo>
                  <a:pt x="1141555" y="325932"/>
                </a:lnTo>
                <a:cubicBezTo>
                  <a:pt x="1141166" y="322854"/>
                  <a:pt x="1140533" y="319798"/>
                  <a:pt x="1139666" y="316820"/>
                </a:cubicBezTo>
                <a:cubicBezTo>
                  <a:pt x="1138999" y="313375"/>
                  <a:pt x="1138221" y="310264"/>
                  <a:pt x="1137666" y="307153"/>
                </a:cubicBezTo>
                <a:cubicBezTo>
                  <a:pt x="1137110" y="304041"/>
                  <a:pt x="1136221" y="299819"/>
                  <a:pt x="1135554" y="296040"/>
                </a:cubicBezTo>
                <a:cubicBezTo>
                  <a:pt x="1134888" y="299819"/>
                  <a:pt x="1134221" y="303597"/>
                  <a:pt x="1133443" y="307153"/>
                </a:cubicBezTo>
                <a:cubicBezTo>
                  <a:pt x="1132665" y="310709"/>
                  <a:pt x="1132221" y="313487"/>
                  <a:pt x="1131554" y="316931"/>
                </a:cubicBezTo>
                <a:cubicBezTo>
                  <a:pt x="1130887" y="320376"/>
                  <a:pt x="1130332" y="323376"/>
                  <a:pt x="1129665" y="325932"/>
                </a:cubicBezTo>
                <a:lnTo>
                  <a:pt x="1115219" y="384938"/>
                </a:lnTo>
                <a:lnTo>
                  <a:pt x="1098329" y="384938"/>
                </a:lnTo>
                <a:close/>
                <a:moveTo>
                  <a:pt x="1213007" y="278039"/>
                </a:moveTo>
                <a:lnTo>
                  <a:pt x="1228119" y="278039"/>
                </a:lnTo>
                <a:lnTo>
                  <a:pt x="1228119" y="244702"/>
                </a:lnTo>
                <a:lnTo>
                  <a:pt x="1244565" y="244702"/>
                </a:lnTo>
                <a:lnTo>
                  <a:pt x="1244565" y="278039"/>
                </a:lnTo>
                <a:lnTo>
                  <a:pt x="1264455" y="278039"/>
                </a:lnTo>
                <a:lnTo>
                  <a:pt x="1264455" y="292373"/>
                </a:lnTo>
                <a:lnTo>
                  <a:pt x="1244121" y="292373"/>
                </a:lnTo>
                <a:lnTo>
                  <a:pt x="1244121" y="359824"/>
                </a:lnTo>
                <a:cubicBezTo>
                  <a:pt x="1243764" y="362702"/>
                  <a:pt x="1244698" y="365592"/>
                  <a:pt x="1246676" y="367714"/>
                </a:cubicBezTo>
                <a:cubicBezTo>
                  <a:pt x="1248832" y="369181"/>
                  <a:pt x="1251399" y="369914"/>
                  <a:pt x="1254010" y="369825"/>
                </a:cubicBezTo>
                <a:cubicBezTo>
                  <a:pt x="1255522" y="369936"/>
                  <a:pt x="1257044" y="369936"/>
                  <a:pt x="1258566" y="369825"/>
                </a:cubicBezTo>
                <a:lnTo>
                  <a:pt x="1262344" y="368936"/>
                </a:lnTo>
                <a:lnTo>
                  <a:pt x="1262344" y="384938"/>
                </a:lnTo>
                <a:cubicBezTo>
                  <a:pt x="1257966" y="386138"/>
                  <a:pt x="1253444" y="386738"/>
                  <a:pt x="1248899" y="386716"/>
                </a:cubicBezTo>
                <a:cubicBezTo>
                  <a:pt x="1243209" y="386827"/>
                  <a:pt x="1237653" y="385027"/>
                  <a:pt x="1233120" y="381604"/>
                </a:cubicBezTo>
                <a:cubicBezTo>
                  <a:pt x="1228664" y="377270"/>
                  <a:pt x="1226452" y="371114"/>
                  <a:pt x="1227119" y="364936"/>
                </a:cubicBezTo>
                <a:lnTo>
                  <a:pt x="1227119" y="292707"/>
                </a:lnTo>
                <a:lnTo>
                  <a:pt x="1213007" y="292707"/>
                </a:lnTo>
                <a:close/>
                <a:moveTo>
                  <a:pt x="1297792" y="284928"/>
                </a:moveTo>
                <a:lnTo>
                  <a:pt x="1297792" y="293929"/>
                </a:lnTo>
                <a:cubicBezTo>
                  <a:pt x="1301003" y="288584"/>
                  <a:pt x="1305371" y="284028"/>
                  <a:pt x="1310571" y="280595"/>
                </a:cubicBezTo>
                <a:cubicBezTo>
                  <a:pt x="1315972" y="277261"/>
                  <a:pt x="1322228" y="275605"/>
                  <a:pt x="1328573" y="275816"/>
                </a:cubicBezTo>
                <a:cubicBezTo>
                  <a:pt x="1337452" y="275294"/>
                  <a:pt x="1346141" y="278561"/>
                  <a:pt x="1352464" y="284817"/>
                </a:cubicBezTo>
                <a:cubicBezTo>
                  <a:pt x="1358587" y="291996"/>
                  <a:pt x="1361665" y="301297"/>
                  <a:pt x="1361020" y="310709"/>
                </a:cubicBezTo>
                <a:lnTo>
                  <a:pt x="1361020" y="384938"/>
                </a:lnTo>
                <a:lnTo>
                  <a:pt x="1344574" y="384938"/>
                </a:lnTo>
                <a:lnTo>
                  <a:pt x="1344574" y="312375"/>
                </a:lnTo>
                <a:cubicBezTo>
                  <a:pt x="1344874" y="306497"/>
                  <a:pt x="1342841" y="300752"/>
                  <a:pt x="1338907" y="296374"/>
                </a:cubicBezTo>
                <a:cubicBezTo>
                  <a:pt x="1334729" y="292507"/>
                  <a:pt x="1329151" y="290496"/>
                  <a:pt x="1323461" y="290818"/>
                </a:cubicBezTo>
                <a:cubicBezTo>
                  <a:pt x="1319906" y="290729"/>
                  <a:pt x="1316371" y="291451"/>
                  <a:pt x="1313127" y="292929"/>
                </a:cubicBezTo>
                <a:cubicBezTo>
                  <a:pt x="1310004" y="294251"/>
                  <a:pt x="1307238" y="296263"/>
                  <a:pt x="1305015" y="298818"/>
                </a:cubicBezTo>
                <a:cubicBezTo>
                  <a:pt x="1302615" y="301441"/>
                  <a:pt x="1300792" y="304552"/>
                  <a:pt x="1299681" y="307931"/>
                </a:cubicBezTo>
                <a:cubicBezTo>
                  <a:pt x="1298448" y="311731"/>
                  <a:pt x="1297803" y="315709"/>
                  <a:pt x="1297792" y="319709"/>
                </a:cubicBezTo>
                <a:lnTo>
                  <a:pt x="1297792" y="384938"/>
                </a:lnTo>
                <a:lnTo>
                  <a:pt x="1281124" y="384938"/>
                </a:lnTo>
                <a:lnTo>
                  <a:pt x="1281124" y="236812"/>
                </a:lnTo>
                <a:lnTo>
                  <a:pt x="1297792" y="236812"/>
                </a:lnTo>
                <a:lnTo>
                  <a:pt x="1297792" y="275705"/>
                </a:lnTo>
                <a:cubicBezTo>
                  <a:pt x="1298037" y="278772"/>
                  <a:pt x="1298037" y="281861"/>
                  <a:pt x="1297792" y="284928"/>
                </a:cubicBezTo>
                <a:close/>
              </a:path>
            </a:pathLst>
          </a:custGeom>
          <a:solidFill>
            <a:srgbClr val="231F20"/>
          </a:solidFill>
          <a:ln w="1110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DC2C9FA7-BAD9-4CBD-B019-22391D0D0F0F}"/>
              </a:ext>
            </a:extLst>
          </p:cNvPr>
          <p:cNvSpPr/>
          <p:nvPr/>
        </p:nvSpPr>
        <p:spPr>
          <a:xfrm>
            <a:off x="7327340" y="2786853"/>
            <a:ext cx="354256" cy="134568"/>
          </a:xfrm>
          <a:custGeom>
            <a:avLst/>
            <a:gdLst>
              <a:gd name="connsiteX0" fmla="*/ 0 w 354256"/>
              <a:gd name="connsiteY0" fmla="*/ 0 h 134568"/>
              <a:gd name="connsiteX1" fmla="*/ 354257 w 354256"/>
              <a:gd name="connsiteY1" fmla="*/ 0 h 134568"/>
              <a:gd name="connsiteX2" fmla="*/ 354257 w 354256"/>
              <a:gd name="connsiteY2" fmla="*/ 134569 h 134568"/>
              <a:gd name="connsiteX3" fmla="*/ 0 w 354256"/>
              <a:gd name="connsiteY3" fmla="*/ 134569 h 134568"/>
            </a:gdLst>
            <a:ahLst/>
            <a:cxnLst>
              <a:cxn ang="0">
                <a:pos x="connsiteX0" y="connsiteY0"/>
              </a:cxn>
              <a:cxn ang="0">
                <a:pos x="connsiteX1" y="connsiteY1"/>
              </a:cxn>
              <a:cxn ang="0">
                <a:pos x="connsiteX2" y="connsiteY2"/>
              </a:cxn>
              <a:cxn ang="0">
                <a:pos x="connsiteX3" y="connsiteY3"/>
              </a:cxn>
            </a:cxnLst>
            <a:rect l="l" t="t" r="r" b="b"/>
            <a:pathLst>
              <a:path w="354256" h="134568">
                <a:moveTo>
                  <a:pt x="0" y="0"/>
                </a:moveTo>
                <a:lnTo>
                  <a:pt x="354257" y="0"/>
                </a:lnTo>
                <a:lnTo>
                  <a:pt x="354257" y="134569"/>
                </a:lnTo>
                <a:lnTo>
                  <a:pt x="0" y="134569"/>
                </a:lnTo>
                <a:close/>
              </a:path>
            </a:pathLst>
          </a:custGeom>
          <a:solidFill>
            <a:srgbClr val="7F7F7F"/>
          </a:solidFill>
          <a:ln w="11107" cap="flat">
            <a:noFill/>
            <a:prstDash val="solid"/>
            <a:miter/>
          </a:ln>
        </p:spPr>
        <p:txBody>
          <a:bodyPr rtlCol="0" anchor="ctr"/>
          <a:lstStyle/>
          <a:p>
            <a:endParaRPr lang="en-GB"/>
          </a:p>
        </p:txBody>
      </p:sp>
      <p:grpSp>
        <p:nvGrpSpPr>
          <p:cNvPr id="43" name="Graphic 6">
            <a:extLst>
              <a:ext uri="{FF2B5EF4-FFF2-40B4-BE49-F238E27FC236}">
                <a16:creationId xmlns:a16="http://schemas.microsoft.com/office/drawing/2014/main" id="{CF577A95-64D2-472C-9517-C1DC00E77001}"/>
              </a:ext>
            </a:extLst>
          </p:cNvPr>
          <p:cNvGrpSpPr/>
          <p:nvPr/>
        </p:nvGrpSpPr>
        <p:grpSpPr>
          <a:xfrm>
            <a:off x="7404903" y="3022649"/>
            <a:ext cx="200686" cy="99236"/>
            <a:chOff x="7404903" y="3022649"/>
            <a:chExt cx="200686" cy="99236"/>
          </a:xfrm>
          <a:solidFill>
            <a:srgbClr val="231F20"/>
          </a:solidFill>
        </p:grpSpPr>
        <p:sp>
          <p:nvSpPr>
            <p:cNvPr id="44" name="Freeform: Shape 43">
              <a:extLst>
                <a:ext uri="{FF2B5EF4-FFF2-40B4-BE49-F238E27FC236}">
                  <a16:creationId xmlns:a16="http://schemas.microsoft.com/office/drawing/2014/main" id="{F2A4AFF0-18F1-4D48-98A3-DA0DCAC721D3}"/>
                </a:ext>
              </a:extLst>
            </p:cNvPr>
            <p:cNvSpPr/>
            <p:nvPr/>
          </p:nvSpPr>
          <p:spPr>
            <a:xfrm>
              <a:off x="7404903" y="3075992"/>
              <a:ext cx="37337" cy="11112"/>
            </a:xfrm>
            <a:custGeom>
              <a:avLst/>
              <a:gdLst>
                <a:gd name="connsiteX0" fmla="*/ 0 w 37337"/>
                <a:gd name="connsiteY0" fmla="*/ 0 h 11112"/>
                <a:gd name="connsiteX1" fmla="*/ 37337 w 37337"/>
                <a:gd name="connsiteY1" fmla="*/ 0 h 11112"/>
                <a:gd name="connsiteX2" fmla="*/ 37337 w 37337"/>
                <a:gd name="connsiteY2" fmla="*/ 11112 h 11112"/>
                <a:gd name="connsiteX3" fmla="*/ 0 w 37337"/>
                <a:gd name="connsiteY3" fmla="*/ 11112 h 11112"/>
              </a:gdLst>
              <a:ahLst/>
              <a:cxnLst>
                <a:cxn ang="0">
                  <a:pos x="connsiteX0" y="connsiteY0"/>
                </a:cxn>
                <a:cxn ang="0">
                  <a:pos x="connsiteX1" y="connsiteY1"/>
                </a:cxn>
                <a:cxn ang="0">
                  <a:pos x="connsiteX2" y="connsiteY2"/>
                </a:cxn>
                <a:cxn ang="0">
                  <a:pos x="connsiteX3" y="connsiteY3"/>
                </a:cxn>
              </a:cxnLst>
              <a:rect l="l" t="t" r="r" b="b"/>
              <a:pathLst>
                <a:path w="37337" h="11112">
                  <a:moveTo>
                    <a:pt x="0" y="0"/>
                  </a:moveTo>
                  <a:lnTo>
                    <a:pt x="37337" y="0"/>
                  </a:lnTo>
                  <a:lnTo>
                    <a:pt x="37337" y="11112"/>
                  </a:lnTo>
                  <a:lnTo>
                    <a:pt x="0" y="11112"/>
                  </a:lnTo>
                  <a:close/>
                </a:path>
              </a:pathLst>
            </a:custGeom>
            <a:solidFill>
              <a:srgbClr val="231F20"/>
            </a:solidFill>
            <a:ln w="11107"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07EEFFEC-1D91-47D7-A52F-745BA3B65249}"/>
                </a:ext>
              </a:extLst>
            </p:cNvPr>
            <p:cNvSpPr/>
            <p:nvPr/>
          </p:nvSpPr>
          <p:spPr>
            <a:xfrm>
              <a:off x="7442907" y="3022649"/>
              <a:ext cx="162682" cy="99236"/>
            </a:xfrm>
            <a:custGeom>
              <a:avLst/>
              <a:gdLst>
                <a:gd name="connsiteX0" fmla="*/ 22224 w 162682"/>
                <a:gd name="connsiteY0" fmla="*/ 28340 h 99236"/>
                <a:gd name="connsiteX1" fmla="*/ 0 w 162682"/>
                <a:gd name="connsiteY1" fmla="*/ 28340 h 99236"/>
                <a:gd name="connsiteX2" fmla="*/ 0 w 162682"/>
                <a:gd name="connsiteY2" fmla="*/ 19673 h 99236"/>
                <a:gd name="connsiteX3" fmla="*/ 8778 w 162682"/>
                <a:gd name="connsiteY3" fmla="*/ 18673 h 99236"/>
                <a:gd name="connsiteX4" fmla="*/ 16446 w 162682"/>
                <a:gd name="connsiteY4" fmla="*/ 15450 h 99236"/>
                <a:gd name="connsiteX5" fmla="*/ 22113 w 162682"/>
                <a:gd name="connsiteY5" fmla="*/ 9672 h 99236"/>
                <a:gd name="connsiteX6" fmla="*/ 25447 w 162682"/>
                <a:gd name="connsiteY6" fmla="*/ 782 h 99236"/>
                <a:gd name="connsiteX7" fmla="*/ 35558 w 162682"/>
                <a:gd name="connsiteY7" fmla="*/ 782 h 99236"/>
                <a:gd name="connsiteX8" fmla="*/ 35558 w 162682"/>
                <a:gd name="connsiteY8" fmla="*/ 97125 h 99236"/>
                <a:gd name="connsiteX9" fmla="*/ 22446 w 162682"/>
                <a:gd name="connsiteY9" fmla="*/ 97125 h 99236"/>
                <a:gd name="connsiteX10" fmla="*/ 75118 w 162682"/>
                <a:gd name="connsiteY10" fmla="*/ 54787 h 99236"/>
                <a:gd name="connsiteX11" fmla="*/ 65784 w 162682"/>
                <a:gd name="connsiteY11" fmla="*/ 52787 h 99236"/>
                <a:gd name="connsiteX12" fmla="*/ 58561 w 162682"/>
                <a:gd name="connsiteY12" fmla="*/ 47231 h 99236"/>
                <a:gd name="connsiteX13" fmla="*/ 53894 w 162682"/>
                <a:gd name="connsiteY13" fmla="*/ 38452 h 99236"/>
                <a:gd name="connsiteX14" fmla="*/ 52227 w 162682"/>
                <a:gd name="connsiteY14" fmla="*/ 27340 h 99236"/>
                <a:gd name="connsiteX15" fmla="*/ 54005 w 162682"/>
                <a:gd name="connsiteY15" fmla="*/ 16228 h 99236"/>
                <a:gd name="connsiteX16" fmla="*/ 58783 w 162682"/>
                <a:gd name="connsiteY16" fmla="*/ 7449 h 99236"/>
                <a:gd name="connsiteX17" fmla="*/ 66117 w 162682"/>
                <a:gd name="connsiteY17" fmla="*/ 1893 h 99236"/>
                <a:gd name="connsiteX18" fmla="*/ 75118 w 162682"/>
                <a:gd name="connsiteY18" fmla="*/ 4 h 99236"/>
                <a:gd name="connsiteX19" fmla="*/ 84230 w 162682"/>
                <a:gd name="connsiteY19" fmla="*/ 1893 h 99236"/>
                <a:gd name="connsiteX20" fmla="*/ 91342 w 162682"/>
                <a:gd name="connsiteY20" fmla="*/ 7338 h 99236"/>
                <a:gd name="connsiteX21" fmla="*/ 96120 w 162682"/>
                <a:gd name="connsiteY21" fmla="*/ 16117 h 99236"/>
                <a:gd name="connsiteX22" fmla="*/ 97898 w 162682"/>
                <a:gd name="connsiteY22" fmla="*/ 27229 h 99236"/>
                <a:gd name="connsiteX23" fmla="*/ 96231 w 162682"/>
                <a:gd name="connsiteY23" fmla="*/ 38341 h 99236"/>
                <a:gd name="connsiteX24" fmla="*/ 91564 w 162682"/>
                <a:gd name="connsiteY24" fmla="*/ 47120 h 99236"/>
                <a:gd name="connsiteX25" fmla="*/ 84341 w 162682"/>
                <a:gd name="connsiteY25" fmla="*/ 52676 h 99236"/>
                <a:gd name="connsiteX26" fmla="*/ 75118 w 162682"/>
                <a:gd name="connsiteY26" fmla="*/ 54787 h 99236"/>
                <a:gd name="connsiteX27" fmla="*/ 75118 w 162682"/>
                <a:gd name="connsiteY27" fmla="*/ 45898 h 99236"/>
                <a:gd name="connsiteX28" fmla="*/ 84008 w 162682"/>
                <a:gd name="connsiteY28" fmla="*/ 40564 h 99236"/>
                <a:gd name="connsiteX29" fmla="*/ 86897 w 162682"/>
                <a:gd name="connsiteY29" fmla="*/ 27007 h 99236"/>
                <a:gd name="connsiteX30" fmla="*/ 86119 w 162682"/>
                <a:gd name="connsiteY30" fmla="*/ 19562 h 99236"/>
                <a:gd name="connsiteX31" fmla="*/ 83786 w 162682"/>
                <a:gd name="connsiteY31" fmla="*/ 13561 h 99236"/>
                <a:gd name="connsiteX32" fmla="*/ 80118 w 162682"/>
                <a:gd name="connsiteY32" fmla="*/ 9561 h 99236"/>
                <a:gd name="connsiteX33" fmla="*/ 75118 w 162682"/>
                <a:gd name="connsiteY33" fmla="*/ 8005 h 99236"/>
                <a:gd name="connsiteX34" fmla="*/ 66451 w 162682"/>
                <a:gd name="connsiteY34" fmla="*/ 13450 h 99236"/>
                <a:gd name="connsiteX35" fmla="*/ 66451 w 162682"/>
                <a:gd name="connsiteY35" fmla="*/ 40453 h 99236"/>
                <a:gd name="connsiteX36" fmla="*/ 75118 w 162682"/>
                <a:gd name="connsiteY36" fmla="*/ 45898 h 99236"/>
                <a:gd name="connsiteX37" fmla="*/ 129901 w 162682"/>
                <a:gd name="connsiteY37" fmla="*/ 1449 h 99236"/>
                <a:gd name="connsiteX38" fmla="*/ 139680 w 162682"/>
                <a:gd name="connsiteY38" fmla="*/ 1449 h 99236"/>
                <a:gd name="connsiteX39" fmla="*/ 85119 w 162682"/>
                <a:gd name="connsiteY39" fmla="*/ 97125 h 99236"/>
                <a:gd name="connsiteX40" fmla="*/ 75229 w 162682"/>
                <a:gd name="connsiteY40" fmla="*/ 97125 h 99236"/>
                <a:gd name="connsiteX41" fmla="*/ 139791 w 162682"/>
                <a:gd name="connsiteY41" fmla="*/ 99125 h 99236"/>
                <a:gd name="connsiteX42" fmla="*/ 130568 w 162682"/>
                <a:gd name="connsiteY42" fmla="*/ 97236 h 99236"/>
                <a:gd name="connsiteX43" fmla="*/ 123345 w 162682"/>
                <a:gd name="connsiteY43" fmla="*/ 91569 h 99236"/>
                <a:gd name="connsiteX44" fmla="*/ 118678 w 162682"/>
                <a:gd name="connsiteY44" fmla="*/ 82901 h 99236"/>
                <a:gd name="connsiteX45" fmla="*/ 118678 w 162682"/>
                <a:gd name="connsiteY45" fmla="*/ 59899 h 99236"/>
                <a:gd name="connsiteX46" fmla="*/ 123567 w 162682"/>
                <a:gd name="connsiteY46" fmla="*/ 51231 h 99236"/>
                <a:gd name="connsiteX47" fmla="*/ 130790 w 162682"/>
                <a:gd name="connsiteY47" fmla="*/ 45786 h 99236"/>
                <a:gd name="connsiteX48" fmla="*/ 139791 w 162682"/>
                <a:gd name="connsiteY48" fmla="*/ 43786 h 99236"/>
                <a:gd name="connsiteX49" fmla="*/ 149014 w 162682"/>
                <a:gd name="connsiteY49" fmla="*/ 45675 h 99236"/>
                <a:gd name="connsiteX50" fmla="*/ 156126 w 162682"/>
                <a:gd name="connsiteY50" fmla="*/ 51120 h 99236"/>
                <a:gd name="connsiteX51" fmla="*/ 160904 w 162682"/>
                <a:gd name="connsiteY51" fmla="*/ 59899 h 99236"/>
                <a:gd name="connsiteX52" fmla="*/ 162682 w 162682"/>
                <a:gd name="connsiteY52" fmla="*/ 71011 h 99236"/>
                <a:gd name="connsiteX53" fmla="*/ 161015 w 162682"/>
                <a:gd name="connsiteY53" fmla="*/ 82123 h 99236"/>
                <a:gd name="connsiteX54" fmla="*/ 156237 w 162682"/>
                <a:gd name="connsiteY54" fmla="*/ 90791 h 99236"/>
                <a:gd name="connsiteX55" fmla="*/ 149125 w 162682"/>
                <a:gd name="connsiteY55" fmla="*/ 96458 h 99236"/>
                <a:gd name="connsiteX56" fmla="*/ 139791 w 162682"/>
                <a:gd name="connsiteY56" fmla="*/ 99236 h 99236"/>
                <a:gd name="connsiteX57" fmla="*/ 139791 w 162682"/>
                <a:gd name="connsiteY57" fmla="*/ 90235 h 99236"/>
                <a:gd name="connsiteX58" fmla="*/ 148681 w 162682"/>
                <a:gd name="connsiteY58" fmla="*/ 85012 h 99236"/>
                <a:gd name="connsiteX59" fmla="*/ 148681 w 162682"/>
                <a:gd name="connsiteY59" fmla="*/ 57899 h 99236"/>
                <a:gd name="connsiteX60" fmla="*/ 136191 w 162682"/>
                <a:gd name="connsiteY60" fmla="*/ 53166 h 99236"/>
                <a:gd name="connsiteX61" fmla="*/ 131457 w 162682"/>
                <a:gd name="connsiteY61" fmla="*/ 57899 h 99236"/>
                <a:gd name="connsiteX62" fmla="*/ 128457 w 162682"/>
                <a:gd name="connsiteY62" fmla="*/ 71567 h 99236"/>
                <a:gd name="connsiteX63" fmla="*/ 131457 w 162682"/>
                <a:gd name="connsiteY63" fmla="*/ 85012 h 99236"/>
                <a:gd name="connsiteX64" fmla="*/ 139791 w 162682"/>
                <a:gd name="connsiteY64" fmla="*/ 90346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682" h="99236">
                  <a:moveTo>
                    <a:pt x="22224" y="28340"/>
                  </a:moveTo>
                  <a:lnTo>
                    <a:pt x="0" y="28340"/>
                  </a:lnTo>
                  <a:lnTo>
                    <a:pt x="0" y="19673"/>
                  </a:lnTo>
                  <a:cubicBezTo>
                    <a:pt x="2956" y="19627"/>
                    <a:pt x="5889" y="19292"/>
                    <a:pt x="8778" y="18673"/>
                  </a:cubicBezTo>
                  <a:cubicBezTo>
                    <a:pt x="11523" y="18106"/>
                    <a:pt x="14124" y="17011"/>
                    <a:pt x="16446" y="15450"/>
                  </a:cubicBezTo>
                  <a:cubicBezTo>
                    <a:pt x="18780" y="14022"/>
                    <a:pt x="20735" y="12038"/>
                    <a:pt x="22113" y="9672"/>
                  </a:cubicBezTo>
                  <a:cubicBezTo>
                    <a:pt x="23924" y="7019"/>
                    <a:pt x="25069" y="3970"/>
                    <a:pt x="25447" y="782"/>
                  </a:cubicBezTo>
                  <a:lnTo>
                    <a:pt x="35558" y="782"/>
                  </a:lnTo>
                  <a:lnTo>
                    <a:pt x="35558" y="97125"/>
                  </a:lnTo>
                  <a:lnTo>
                    <a:pt x="22446" y="97125"/>
                  </a:lnTo>
                  <a:close/>
                  <a:moveTo>
                    <a:pt x="75118" y="54787"/>
                  </a:moveTo>
                  <a:cubicBezTo>
                    <a:pt x="71896" y="54834"/>
                    <a:pt x="68706" y="54151"/>
                    <a:pt x="65784" y="52787"/>
                  </a:cubicBezTo>
                  <a:cubicBezTo>
                    <a:pt x="62984" y="51506"/>
                    <a:pt x="60517" y="49606"/>
                    <a:pt x="58561" y="47231"/>
                  </a:cubicBezTo>
                  <a:cubicBezTo>
                    <a:pt x="56439" y="44640"/>
                    <a:pt x="54860" y="41657"/>
                    <a:pt x="53894" y="38452"/>
                  </a:cubicBezTo>
                  <a:cubicBezTo>
                    <a:pt x="52771" y="34854"/>
                    <a:pt x="52216" y="31107"/>
                    <a:pt x="52227" y="27340"/>
                  </a:cubicBezTo>
                  <a:cubicBezTo>
                    <a:pt x="52193" y="23563"/>
                    <a:pt x="52794" y="19807"/>
                    <a:pt x="54005" y="16228"/>
                  </a:cubicBezTo>
                  <a:cubicBezTo>
                    <a:pt x="55027" y="13027"/>
                    <a:pt x="56649" y="10049"/>
                    <a:pt x="58783" y="7449"/>
                  </a:cubicBezTo>
                  <a:cubicBezTo>
                    <a:pt x="60839" y="5138"/>
                    <a:pt x="63328" y="3250"/>
                    <a:pt x="66117" y="1893"/>
                  </a:cubicBezTo>
                  <a:cubicBezTo>
                    <a:pt x="68951" y="643"/>
                    <a:pt x="72018" y="0"/>
                    <a:pt x="75118" y="4"/>
                  </a:cubicBezTo>
                  <a:cubicBezTo>
                    <a:pt x="78263" y="-59"/>
                    <a:pt x="81375" y="587"/>
                    <a:pt x="84230" y="1893"/>
                  </a:cubicBezTo>
                  <a:cubicBezTo>
                    <a:pt x="87008" y="3108"/>
                    <a:pt x="89441" y="4976"/>
                    <a:pt x="91342" y="7338"/>
                  </a:cubicBezTo>
                  <a:cubicBezTo>
                    <a:pt x="93509" y="9910"/>
                    <a:pt x="95142" y="12897"/>
                    <a:pt x="96120" y="16117"/>
                  </a:cubicBezTo>
                  <a:cubicBezTo>
                    <a:pt x="97331" y="19694"/>
                    <a:pt x="97942" y="23451"/>
                    <a:pt x="97898" y="27229"/>
                  </a:cubicBezTo>
                  <a:cubicBezTo>
                    <a:pt x="97909" y="30996"/>
                    <a:pt x="97342" y="34743"/>
                    <a:pt x="96231" y="38341"/>
                  </a:cubicBezTo>
                  <a:cubicBezTo>
                    <a:pt x="95265" y="41546"/>
                    <a:pt x="93676" y="44529"/>
                    <a:pt x="91564" y="47120"/>
                  </a:cubicBezTo>
                  <a:cubicBezTo>
                    <a:pt x="89631" y="49518"/>
                    <a:pt x="87152" y="51423"/>
                    <a:pt x="84341" y="52676"/>
                  </a:cubicBezTo>
                  <a:cubicBezTo>
                    <a:pt x="81463" y="54068"/>
                    <a:pt x="78308" y="54791"/>
                    <a:pt x="75118" y="54787"/>
                  </a:cubicBezTo>
                  <a:close/>
                  <a:moveTo>
                    <a:pt x="75118" y="45898"/>
                  </a:moveTo>
                  <a:cubicBezTo>
                    <a:pt x="78874" y="46050"/>
                    <a:pt x="82374" y="43954"/>
                    <a:pt x="84008" y="40564"/>
                  </a:cubicBezTo>
                  <a:cubicBezTo>
                    <a:pt x="86086" y="36356"/>
                    <a:pt x="87075" y="31696"/>
                    <a:pt x="86897" y="27007"/>
                  </a:cubicBezTo>
                  <a:cubicBezTo>
                    <a:pt x="86941" y="24503"/>
                    <a:pt x="86675" y="22003"/>
                    <a:pt x="86119" y="19562"/>
                  </a:cubicBezTo>
                  <a:cubicBezTo>
                    <a:pt x="85653" y="17454"/>
                    <a:pt x="84863" y="15430"/>
                    <a:pt x="83786" y="13561"/>
                  </a:cubicBezTo>
                  <a:cubicBezTo>
                    <a:pt x="82908" y="11945"/>
                    <a:pt x="81652" y="10571"/>
                    <a:pt x="80118" y="9561"/>
                  </a:cubicBezTo>
                  <a:cubicBezTo>
                    <a:pt x="78641" y="8552"/>
                    <a:pt x="76907" y="8009"/>
                    <a:pt x="75118" y="8005"/>
                  </a:cubicBezTo>
                  <a:cubicBezTo>
                    <a:pt x="71407" y="7933"/>
                    <a:pt x="67995" y="10072"/>
                    <a:pt x="66451" y="13450"/>
                  </a:cubicBezTo>
                  <a:cubicBezTo>
                    <a:pt x="62639" y="22047"/>
                    <a:pt x="62639" y="31854"/>
                    <a:pt x="66451" y="40453"/>
                  </a:cubicBezTo>
                  <a:cubicBezTo>
                    <a:pt x="67995" y="43831"/>
                    <a:pt x="71396" y="45970"/>
                    <a:pt x="75118" y="45898"/>
                  </a:cubicBezTo>
                  <a:close/>
                  <a:moveTo>
                    <a:pt x="129901" y="1449"/>
                  </a:moveTo>
                  <a:lnTo>
                    <a:pt x="139680" y="1449"/>
                  </a:lnTo>
                  <a:lnTo>
                    <a:pt x="85119" y="97125"/>
                  </a:lnTo>
                  <a:lnTo>
                    <a:pt x="75229" y="97125"/>
                  </a:lnTo>
                  <a:close/>
                  <a:moveTo>
                    <a:pt x="139791" y="99125"/>
                  </a:moveTo>
                  <a:cubicBezTo>
                    <a:pt x="136624" y="99144"/>
                    <a:pt x="133479" y="98500"/>
                    <a:pt x="130568" y="97236"/>
                  </a:cubicBezTo>
                  <a:cubicBezTo>
                    <a:pt x="127768" y="95902"/>
                    <a:pt x="125301" y="93968"/>
                    <a:pt x="123345" y="91569"/>
                  </a:cubicBezTo>
                  <a:cubicBezTo>
                    <a:pt x="121244" y="89004"/>
                    <a:pt x="119667" y="86063"/>
                    <a:pt x="118678" y="82901"/>
                  </a:cubicBezTo>
                  <a:cubicBezTo>
                    <a:pt x="116455" y="75395"/>
                    <a:pt x="116455" y="67405"/>
                    <a:pt x="118678" y="59899"/>
                  </a:cubicBezTo>
                  <a:cubicBezTo>
                    <a:pt x="119745" y="56725"/>
                    <a:pt x="121400" y="53784"/>
                    <a:pt x="123567" y="51231"/>
                  </a:cubicBezTo>
                  <a:cubicBezTo>
                    <a:pt x="125556" y="48923"/>
                    <a:pt x="128023" y="47068"/>
                    <a:pt x="130790" y="45786"/>
                  </a:cubicBezTo>
                  <a:cubicBezTo>
                    <a:pt x="133601" y="44446"/>
                    <a:pt x="136680" y="43763"/>
                    <a:pt x="139791" y="43786"/>
                  </a:cubicBezTo>
                  <a:cubicBezTo>
                    <a:pt x="142958" y="43767"/>
                    <a:pt x="146102" y="44411"/>
                    <a:pt x="149014" y="45675"/>
                  </a:cubicBezTo>
                  <a:cubicBezTo>
                    <a:pt x="151770" y="46930"/>
                    <a:pt x="154192" y="48791"/>
                    <a:pt x="156126" y="51120"/>
                  </a:cubicBezTo>
                  <a:cubicBezTo>
                    <a:pt x="158282" y="53704"/>
                    <a:pt x="159904" y="56686"/>
                    <a:pt x="160904" y="59899"/>
                  </a:cubicBezTo>
                  <a:cubicBezTo>
                    <a:pt x="162104" y="63479"/>
                    <a:pt x="162704" y="67234"/>
                    <a:pt x="162682" y="71011"/>
                  </a:cubicBezTo>
                  <a:cubicBezTo>
                    <a:pt x="162693" y="74778"/>
                    <a:pt x="162138" y="78525"/>
                    <a:pt x="161015" y="82123"/>
                  </a:cubicBezTo>
                  <a:cubicBezTo>
                    <a:pt x="160037" y="85310"/>
                    <a:pt x="158404" y="88262"/>
                    <a:pt x="156237" y="90791"/>
                  </a:cubicBezTo>
                  <a:cubicBezTo>
                    <a:pt x="154315" y="93184"/>
                    <a:pt x="151881" y="95120"/>
                    <a:pt x="149125" y="96458"/>
                  </a:cubicBezTo>
                  <a:cubicBezTo>
                    <a:pt x="146247" y="98039"/>
                    <a:pt x="143069" y="98987"/>
                    <a:pt x="139791" y="99236"/>
                  </a:cubicBezTo>
                  <a:close/>
                  <a:moveTo>
                    <a:pt x="139791" y="90235"/>
                  </a:moveTo>
                  <a:cubicBezTo>
                    <a:pt x="143547" y="90467"/>
                    <a:pt x="147058" y="88402"/>
                    <a:pt x="148681" y="85012"/>
                  </a:cubicBezTo>
                  <a:cubicBezTo>
                    <a:pt x="152525" y="76383"/>
                    <a:pt x="152525" y="66528"/>
                    <a:pt x="148681" y="57899"/>
                  </a:cubicBezTo>
                  <a:cubicBezTo>
                    <a:pt x="146536" y="53143"/>
                    <a:pt x="140947" y="51024"/>
                    <a:pt x="136191" y="53166"/>
                  </a:cubicBezTo>
                  <a:cubicBezTo>
                    <a:pt x="134090" y="54113"/>
                    <a:pt x="132401" y="55796"/>
                    <a:pt x="131457" y="57899"/>
                  </a:cubicBezTo>
                  <a:cubicBezTo>
                    <a:pt x="129301" y="62123"/>
                    <a:pt x="128268" y="66829"/>
                    <a:pt x="128457" y="71567"/>
                  </a:cubicBezTo>
                  <a:cubicBezTo>
                    <a:pt x="128290" y="76232"/>
                    <a:pt x="129324" y="80860"/>
                    <a:pt x="131457" y="85012"/>
                  </a:cubicBezTo>
                  <a:cubicBezTo>
                    <a:pt x="133002" y="88219"/>
                    <a:pt x="136224" y="90282"/>
                    <a:pt x="139791" y="90346"/>
                  </a:cubicBezTo>
                  <a:close/>
                </a:path>
              </a:pathLst>
            </a:custGeom>
            <a:solidFill>
              <a:srgbClr val="231F20"/>
            </a:solidFill>
            <a:ln w="11107" cap="flat">
              <a:noFill/>
              <a:prstDash val="solid"/>
              <a:miter/>
            </a:ln>
          </p:spPr>
          <p:txBody>
            <a:bodyPr rtlCol="0" anchor="ctr"/>
            <a:lstStyle/>
            <a:p>
              <a:endParaRPr lang="en-GB"/>
            </a:p>
          </p:txBody>
        </p:sp>
      </p:grpSp>
      <p:sp>
        <p:nvSpPr>
          <p:cNvPr id="46" name="Freeform: Shape 45">
            <a:extLst>
              <a:ext uri="{FF2B5EF4-FFF2-40B4-BE49-F238E27FC236}">
                <a16:creationId xmlns:a16="http://schemas.microsoft.com/office/drawing/2014/main" id="{4C562F45-4C4C-427D-8F34-2A4A937A2100}"/>
              </a:ext>
            </a:extLst>
          </p:cNvPr>
          <p:cNvSpPr/>
          <p:nvPr/>
        </p:nvSpPr>
        <p:spPr>
          <a:xfrm>
            <a:off x="7949511" y="2657396"/>
            <a:ext cx="354256" cy="129456"/>
          </a:xfrm>
          <a:custGeom>
            <a:avLst/>
            <a:gdLst>
              <a:gd name="connsiteX0" fmla="*/ 0 w 354256"/>
              <a:gd name="connsiteY0" fmla="*/ 0 h 129456"/>
              <a:gd name="connsiteX1" fmla="*/ 354257 w 354256"/>
              <a:gd name="connsiteY1" fmla="*/ 0 h 129456"/>
              <a:gd name="connsiteX2" fmla="*/ 354257 w 354256"/>
              <a:gd name="connsiteY2" fmla="*/ 129457 h 129456"/>
              <a:gd name="connsiteX3" fmla="*/ 0 w 354256"/>
              <a:gd name="connsiteY3" fmla="*/ 129457 h 129456"/>
            </a:gdLst>
            <a:ahLst/>
            <a:cxnLst>
              <a:cxn ang="0">
                <a:pos x="connsiteX0" y="connsiteY0"/>
              </a:cxn>
              <a:cxn ang="0">
                <a:pos x="connsiteX1" y="connsiteY1"/>
              </a:cxn>
              <a:cxn ang="0">
                <a:pos x="connsiteX2" y="connsiteY2"/>
              </a:cxn>
              <a:cxn ang="0">
                <a:pos x="connsiteX3" y="connsiteY3"/>
              </a:cxn>
            </a:cxnLst>
            <a:rect l="l" t="t" r="r" b="b"/>
            <a:pathLst>
              <a:path w="354256" h="129456">
                <a:moveTo>
                  <a:pt x="0" y="0"/>
                </a:moveTo>
                <a:lnTo>
                  <a:pt x="354257" y="0"/>
                </a:lnTo>
                <a:lnTo>
                  <a:pt x="354257" y="129457"/>
                </a:lnTo>
                <a:lnTo>
                  <a:pt x="0" y="129457"/>
                </a:lnTo>
                <a:close/>
              </a:path>
            </a:pathLst>
          </a:custGeom>
          <a:solidFill>
            <a:srgbClr val="00A0D2"/>
          </a:solidFill>
          <a:ln w="11107"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735B4B14-532D-4AE4-88EB-DA40A9EC49D0}"/>
              </a:ext>
            </a:extLst>
          </p:cNvPr>
          <p:cNvSpPr/>
          <p:nvPr/>
        </p:nvSpPr>
        <p:spPr>
          <a:xfrm>
            <a:off x="8046187" y="2506488"/>
            <a:ext cx="162127" cy="99236"/>
          </a:xfrm>
          <a:custGeom>
            <a:avLst/>
            <a:gdLst>
              <a:gd name="connsiteX0" fmla="*/ 22224 w 162127"/>
              <a:gd name="connsiteY0" fmla="*/ 28007 h 99236"/>
              <a:gd name="connsiteX1" fmla="*/ 0 w 162127"/>
              <a:gd name="connsiteY1" fmla="*/ 28007 h 99236"/>
              <a:gd name="connsiteX2" fmla="*/ 0 w 162127"/>
              <a:gd name="connsiteY2" fmla="*/ 19339 h 99236"/>
              <a:gd name="connsiteX3" fmla="*/ 8778 w 162127"/>
              <a:gd name="connsiteY3" fmla="*/ 18339 h 99236"/>
              <a:gd name="connsiteX4" fmla="*/ 16446 w 162127"/>
              <a:gd name="connsiteY4" fmla="*/ 15117 h 99236"/>
              <a:gd name="connsiteX5" fmla="*/ 22224 w 162127"/>
              <a:gd name="connsiteY5" fmla="*/ 9338 h 99236"/>
              <a:gd name="connsiteX6" fmla="*/ 25114 w 162127"/>
              <a:gd name="connsiteY6" fmla="*/ 560 h 99236"/>
              <a:gd name="connsiteX7" fmla="*/ 35225 w 162127"/>
              <a:gd name="connsiteY7" fmla="*/ 560 h 99236"/>
              <a:gd name="connsiteX8" fmla="*/ 35225 w 162127"/>
              <a:gd name="connsiteY8" fmla="*/ 96903 h 99236"/>
              <a:gd name="connsiteX9" fmla="*/ 22224 w 162127"/>
              <a:gd name="connsiteY9" fmla="*/ 96903 h 99236"/>
              <a:gd name="connsiteX10" fmla="*/ 74563 w 162127"/>
              <a:gd name="connsiteY10" fmla="*/ 54787 h 99236"/>
              <a:gd name="connsiteX11" fmla="*/ 65228 w 162127"/>
              <a:gd name="connsiteY11" fmla="*/ 52787 h 99236"/>
              <a:gd name="connsiteX12" fmla="*/ 58005 w 162127"/>
              <a:gd name="connsiteY12" fmla="*/ 47231 h 99236"/>
              <a:gd name="connsiteX13" fmla="*/ 53338 w 162127"/>
              <a:gd name="connsiteY13" fmla="*/ 38452 h 99236"/>
              <a:gd name="connsiteX14" fmla="*/ 51672 w 162127"/>
              <a:gd name="connsiteY14" fmla="*/ 27340 h 99236"/>
              <a:gd name="connsiteX15" fmla="*/ 53450 w 162127"/>
              <a:gd name="connsiteY15" fmla="*/ 16228 h 99236"/>
              <a:gd name="connsiteX16" fmla="*/ 58228 w 162127"/>
              <a:gd name="connsiteY16" fmla="*/ 7449 h 99236"/>
              <a:gd name="connsiteX17" fmla="*/ 65562 w 162127"/>
              <a:gd name="connsiteY17" fmla="*/ 1893 h 99236"/>
              <a:gd name="connsiteX18" fmla="*/ 74563 w 162127"/>
              <a:gd name="connsiteY18" fmla="*/ 4 h 99236"/>
              <a:gd name="connsiteX19" fmla="*/ 83675 w 162127"/>
              <a:gd name="connsiteY19" fmla="*/ 1893 h 99236"/>
              <a:gd name="connsiteX20" fmla="*/ 90786 w 162127"/>
              <a:gd name="connsiteY20" fmla="*/ 7338 h 99236"/>
              <a:gd name="connsiteX21" fmla="*/ 95565 w 162127"/>
              <a:gd name="connsiteY21" fmla="*/ 16117 h 99236"/>
              <a:gd name="connsiteX22" fmla="*/ 97343 w 162127"/>
              <a:gd name="connsiteY22" fmla="*/ 27229 h 99236"/>
              <a:gd name="connsiteX23" fmla="*/ 95676 w 162127"/>
              <a:gd name="connsiteY23" fmla="*/ 38341 h 99236"/>
              <a:gd name="connsiteX24" fmla="*/ 91009 w 162127"/>
              <a:gd name="connsiteY24" fmla="*/ 47120 h 99236"/>
              <a:gd name="connsiteX25" fmla="*/ 83786 w 162127"/>
              <a:gd name="connsiteY25" fmla="*/ 52676 h 99236"/>
              <a:gd name="connsiteX26" fmla="*/ 74563 w 162127"/>
              <a:gd name="connsiteY26" fmla="*/ 54787 h 99236"/>
              <a:gd name="connsiteX27" fmla="*/ 74563 w 162127"/>
              <a:gd name="connsiteY27" fmla="*/ 45898 h 99236"/>
              <a:gd name="connsiteX28" fmla="*/ 83453 w 162127"/>
              <a:gd name="connsiteY28" fmla="*/ 40564 h 99236"/>
              <a:gd name="connsiteX29" fmla="*/ 86342 w 162127"/>
              <a:gd name="connsiteY29" fmla="*/ 27007 h 99236"/>
              <a:gd name="connsiteX30" fmla="*/ 85564 w 162127"/>
              <a:gd name="connsiteY30" fmla="*/ 19562 h 99236"/>
              <a:gd name="connsiteX31" fmla="*/ 83230 w 162127"/>
              <a:gd name="connsiteY31" fmla="*/ 13561 h 99236"/>
              <a:gd name="connsiteX32" fmla="*/ 79563 w 162127"/>
              <a:gd name="connsiteY32" fmla="*/ 9561 h 99236"/>
              <a:gd name="connsiteX33" fmla="*/ 74563 w 162127"/>
              <a:gd name="connsiteY33" fmla="*/ 8005 h 99236"/>
              <a:gd name="connsiteX34" fmla="*/ 65895 w 162127"/>
              <a:gd name="connsiteY34" fmla="*/ 13450 h 99236"/>
              <a:gd name="connsiteX35" fmla="*/ 65895 w 162127"/>
              <a:gd name="connsiteY35" fmla="*/ 40453 h 99236"/>
              <a:gd name="connsiteX36" fmla="*/ 74563 w 162127"/>
              <a:gd name="connsiteY36" fmla="*/ 45898 h 99236"/>
              <a:gd name="connsiteX37" fmla="*/ 129346 w 162127"/>
              <a:gd name="connsiteY37" fmla="*/ 1449 h 99236"/>
              <a:gd name="connsiteX38" fmla="*/ 139125 w 162127"/>
              <a:gd name="connsiteY38" fmla="*/ 1449 h 99236"/>
              <a:gd name="connsiteX39" fmla="*/ 84564 w 162127"/>
              <a:gd name="connsiteY39" fmla="*/ 97125 h 99236"/>
              <a:gd name="connsiteX40" fmla="*/ 74674 w 162127"/>
              <a:gd name="connsiteY40" fmla="*/ 97125 h 99236"/>
              <a:gd name="connsiteX41" fmla="*/ 139236 w 162127"/>
              <a:gd name="connsiteY41" fmla="*/ 99125 h 99236"/>
              <a:gd name="connsiteX42" fmla="*/ 130013 w 162127"/>
              <a:gd name="connsiteY42" fmla="*/ 97236 h 99236"/>
              <a:gd name="connsiteX43" fmla="*/ 122790 w 162127"/>
              <a:gd name="connsiteY43" fmla="*/ 91569 h 99236"/>
              <a:gd name="connsiteX44" fmla="*/ 118123 w 162127"/>
              <a:gd name="connsiteY44" fmla="*/ 82901 h 99236"/>
              <a:gd name="connsiteX45" fmla="*/ 118123 w 162127"/>
              <a:gd name="connsiteY45" fmla="*/ 59899 h 99236"/>
              <a:gd name="connsiteX46" fmla="*/ 123012 w 162127"/>
              <a:gd name="connsiteY46" fmla="*/ 51231 h 99236"/>
              <a:gd name="connsiteX47" fmla="*/ 130234 w 162127"/>
              <a:gd name="connsiteY47" fmla="*/ 45786 h 99236"/>
              <a:gd name="connsiteX48" fmla="*/ 139236 w 162127"/>
              <a:gd name="connsiteY48" fmla="*/ 43786 h 99236"/>
              <a:gd name="connsiteX49" fmla="*/ 148459 w 162127"/>
              <a:gd name="connsiteY49" fmla="*/ 45675 h 99236"/>
              <a:gd name="connsiteX50" fmla="*/ 155571 w 162127"/>
              <a:gd name="connsiteY50" fmla="*/ 51120 h 99236"/>
              <a:gd name="connsiteX51" fmla="*/ 160349 w 162127"/>
              <a:gd name="connsiteY51" fmla="*/ 59899 h 99236"/>
              <a:gd name="connsiteX52" fmla="*/ 162127 w 162127"/>
              <a:gd name="connsiteY52" fmla="*/ 71011 h 99236"/>
              <a:gd name="connsiteX53" fmla="*/ 160460 w 162127"/>
              <a:gd name="connsiteY53" fmla="*/ 82123 h 99236"/>
              <a:gd name="connsiteX54" fmla="*/ 155682 w 162127"/>
              <a:gd name="connsiteY54" fmla="*/ 90791 h 99236"/>
              <a:gd name="connsiteX55" fmla="*/ 148570 w 162127"/>
              <a:gd name="connsiteY55" fmla="*/ 96458 h 99236"/>
              <a:gd name="connsiteX56" fmla="*/ 139236 w 162127"/>
              <a:gd name="connsiteY56" fmla="*/ 99236 h 99236"/>
              <a:gd name="connsiteX57" fmla="*/ 139236 w 162127"/>
              <a:gd name="connsiteY57" fmla="*/ 90235 h 99236"/>
              <a:gd name="connsiteX58" fmla="*/ 148126 w 162127"/>
              <a:gd name="connsiteY58" fmla="*/ 85012 h 99236"/>
              <a:gd name="connsiteX59" fmla="*/ 148126 w 162127"/>
              <a:gd name="connsiteY59" fmla="*/ 57899 h 99236"/>
              <a:gd name="connsiteX60" fmla="*/ 135635 w 162127"/>
              <a:gd name="connsiteY60" fmla="*/ 53166 h 99236"/>
              <a:gd name="connsiteX61" fmla="*/ 130902 w 162127"/>
              <a:gd name="connsiteY61" fmla="*/ 57899 h 99236"/>
              <a:gd name="connsiteX62" fmla="*/ 127901 w 162127"/>
              <a:gd name="connsiteY62" fmla="*/ 71567 h 99236"/>
              <a:gd name="connsiteX63" fmla="*/ 130902 w 162127"/>
              <a:gd name="connsiteY63" fmla="*/ 85012 h 99236"/>
              <a:gd name="connsiteX64" fmla="*/ 139236 w 162127"/>
              <a:gd name="connsiteY64" fmla="*/ 90346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2127" h="99236">
                <a:moveTo>
                  <a:pt x="22224" y="28007"/>
                </a:moveTo>
                <a:lnTo>
                  <a:pt x="0" y="28007"/>
                </a:lnTo>
                <a:lnTo>
                  <a:pt x="0" y="19339"/>
                </a:lnTo>
                <a:cubicBezTo>
                  <a:pt x="2956" y="19294"/>
                  <a:pt x="5890" y="18958"/>
                  <a:pt x="8778" y="18339"/>
                </a:cubicBezTo>
                <a:cubicBezTo>
                  <a:pt x="11523" y="17773"/>
                  <a:pt x="14124" y="16678"/>
                  <a:pt x="16446" y="15117"/>
                </a:cubicBezTo>
                <a:cubicBezTo>
                  <a:pt x="18790" y="13662"/>
                  <a:pt x="20769" y="11684"/>
                  <a:pt x="22224" y="9338"/>
                </a:cubicBezTo>
                <a:cubicBezTo>
                  <a:pt x="23813" y="6656"/>
                  <a:pt x="24791" y="3660"/>
                  <a:pt x="25114" y="560"/>
                </a:cubicBezTo>
                <a:lnTo>
                  <a:pt x="35225" y="560"/>
                </a:lnTo>
                <a:lnTo>
                  <a:pt x="35225" y="96903"/>
                </a:lnTo>
                <a:lnTo>
                  <a:pt x="22224" y="96903"/>
                </a:lnTo>
                <a:close/>
                <a:moveTo>
                  <a:pt x="74563" y="54787"/>
                </a:moveTo>
                <a:cubicBezTo>
                  <a:pt x="71340" y="54834"/>
                  <a:pt x="68151" y="54151"/>
                  <a:pt x="65228" y="52787"/>
                </a:cubicBezTo>
                <a:cubicBezTo>
                  <a:pt x="62428" y="51506"/>
                  <a:pt x="59961" y="49606"/>
                  <a:pt x="58005" y="47231"/>
                </a:cubicBezTo>
                <a:cubicBezTo>
                  <a:pt x="55883" y="44640"/>
                  <a:pt x="54306" y="41657"/>
                  <a:pt x="53338" y="38452"/>
                </a:cubicBezTo>
                <a:cubicBezTo>
                  <a:pt x="52216" y="34854"/>
                  <a:pt x="51660" y="31107"/>
                  <a:pt x="51672" y="27340"/>
                </a:cubicBezTo>
                <a:cubicBezTo>
                  <a:pt x="51638" y="23563"/>
                  <a:pt x="52238" y="19807"/>
                  <a:pt x="53450" y="16228"/>
                </a:cubicBezTo>
                <a:cubicBezTo>
                  <a:pt x="54472" y="13027"/>
                  <a:pt x="56094" y="10049"/>
                  <a:pt x="58228" y="7449"/>
                </a:cubicBezTo>
                <a:cubicBezTo>
                  <a:pt x="60283" y="5138"/>
                  <a:pt x="62773" y="3250"/>
                  <a:pt x="65562" y="1893"/>
                </a:cubicBezTo>
                <a:cubicBezTo>
                  <a:pt x="68396" y="643"/>
                  <a:pt x="71463" y="0"/>
                  <a:pt x="74563" y="4"/>
                </a:cubicBezTo>
                <a:cubicBezTo>
                  <a:pt x="77707" y="-59"/>
                  <a:pt x="80819" y="587"/>
                  <a:pt x="83675" y="1893"/>
                </a:cubicBezTo>
                <a:cubicBezTo>
                  <a:pt x="86453" y="3108"/>
                  <a:pt x="88887" y="4976"/>
                  <a:pt x="90786" y="7338"/>
                </a:cubicBezTo>
                <a:cubicBezTo>
                  <a:pt x="92953" y="9910"/>
                  <a:pt x="94587" y="12897"/>
                  <a:pt x="95565" y="16117"/>
                </a:cubicBezTo>
                <a:cubicBezTo>
                  <a:pt x="96787" y="19694"/>
                  <a:pt x="97387" y="23451"/>
                  <a:pt x="97343" y="27229"/>
                </a:cubicBezTo>
                <a:cubicBezTo>
                  <a:pt x="97354" y="30996"/>
                  <a:pt x="96798" y="34743"/>
                  <a:pt x="95676" y="38341"/>
                </a:cubicBezTo>
                <a:cubicBezTo>
                  <a:pt x="94709" y="41546"/>
                  <a:pt x="93120" y="44529"/>
                  <a:pt x="91009" y="47120"/>
                </a:cubicBezTo>
                <a:cubicBezTo>
                  <a:pt x="89075" y="49518"/>
                  <a:pt x="86598" y="51423"/>
                  <a:pt x="83786" y="52676"/>
                </a:cubicBezTo>
                <a:cubicBezTo>
                  <a:pt x="80908" y="54068"/>
                  <a:pt x="77752" y="54791"/>
                  <a:pt x="74563" y="54787"/>
                </a:cubicBezTo>
                <a:close/>
                <a:moveTo>
                  <a:pt x="74563" y="45898"/>
                </a:moveTo>
                <a:cubicBezTo>
                  <a:pt x="78330" y="46050"/>
                  <a:pt x="81819" y="43954"/>
                  <a:pt x="83453" y="40564"/>
                </a:cubicBezTo>
                <a:cubicBezTo>
                  <a:pt x="85531" y="36356"/>
                  <a:pt x="86520" y="31696"/>
                  <a:pt x="86342" y="27007"/>
                </a:cubicBezTo>
                <a:cubicBezTo>
                  <a:pt x="86386" y="24503"/>
                  <a:pt x="86119" y="22003"/>
                  <a:pt x="85564" y="19562"/>
                </a:cubicBezTo>
                <a:cubicBezTo>
                  <a:pt x="85097" y="17454"/>
                  <a:pt x="84308" y="15430"/>
                  <a:pt x="83230" y="13561"/>
                </a:cubicBezTo>
                <a:cubicBezTo>
                  <a:pt x="82353" y="11945"/>
                  <a:pt x="81096" y="10571"/>
                  <a:pt x="79563" y="9561"/>
                </a:cubicBezTo>
                <a:cubicBezTo>
                  <a:pt x="78097" y="8532"/>
                  <a:pt x="76352" y="7988"/>
                  <a:pt x="74563" y="8005"/>
                </a:cubicBezTo>
                <a:cubicBezTo>
                  <a:pt x="70851" y="7933"/>
                  <a:pt x="67440" y="10072"/>
                  <a:pt x="65895" y="13450"/>
                </a:cubicBezTo>
                <a:cubicBezTo>
                  <a:pt x="62084" y="22047"/>
                  <a:pt x="62084" y="31855"/>
                  <a:pt x="65895" y="40453"/>
                </a:cubicBezTo>
                <a:cubicBezTo>
                  <a:pt x="67440" y="43831"/>
                  <a:pt x="70851" y="45970"/>
                  <a:pt x="74563" y="45898"/>
                </a:cubicBezTo>
                <a:close/>
                <a:moveTo>
                  <a:pt x="129346" y="1449"/>
                </a:moveTo>
                <a:lnTo>
                  <a:pt x="139125" y="1449"/>
                </a:lnTo>
                <a:lnTo>
                  <a:pt x="84564" y="97125"/>
                </a:lnTo>
                <a:lnTo>
                  <a:pt x="74674" y="97125"/>
                </a:lnTo>
                <a:close/>
                <a:moveTo>
                  <a:pt x="139236" y="99125"/>
                </a:moveTo>
                <a:cubicBezTo>
                  <a:pt x="136069" y="99144"/>
                  <a:pt x="132924" y="98500"/>
                  <a:pt x="130013" y="97236"/>
                </a:cubicBezTo>
                <a:cubicBezTo>
                  <a:pt x="127212" y="95902"/>
                  <a:pt x="124746" y="93968"/>
                  <a:pt x="122790" y="91569"/>
                </a:cubicBezTo>
                <a:cubicBezTo>
                  <a:pt x="120690" y="89005"/>
                  <a:pt x="119111" y="86063"/>
                  <a:pt x="118123" y="82901"/>
                </a:cubicBezTo>
                <a:cubicBezTo>
                  <a:pt x="115900" y="75395"/>
                  <a:pt x="115900" y="67405"/>
                  <a:pt x="118123" y="59899"/>
                </a:cubicBezTo>
                <a:cubicBezTo>
                  <a:pt x="119156" y="56714"/>
                  <a:pt x="120823" y="53767"/>
                  <a:pt x="123012" y="51231"/>
                </a:cubicBezTo>
                <a:cubicBezTo>
                  <a:pt x="125001" y="48923"/>
                  <a:pt x="127468" y="47068"/>
                  <a:pt x="130234" y="45786"/>
                </a:cubicBezTo>
                <a:cubicBezTo>
                  <a:pt x="133046" y="44447"/>
                  <a:pt x="136124" y="43763"/>
                  <a:pt x="139236" y="43786"/>
                </a:cubicBezTo>
                <a:cubicBezTo>
                  <a:pt x="142403" y="43767"/>
                  <a:pt x="145548" y="44411"/>
                  <a:pt x="148459" y="45675"/>
                </a:cubicBezTo>
                <a:cubicBezTo>
                  <a:pt x="151214" y="46930"/>
                  <a:pt x="153637" y="48791"/>
                  <a:pt x="155571" y="51120"/>
                </a:cubicBezTo>
                <a:cubicBezTo>
                  <a:pt x="157748" y="53688"/>
                  <a:pt x="159371" y="56676"/>
                  <a:pt x="160349" y="59899"/>
                </a:cubicBezTo>
                <a:cubicBezTo>
                  <a:pt x="161549" y="63479"/>
                  <a:pt x="162149" y="67234"/>
                  <a:pt x="162127" y="71011"/>
                </a:cubicBezTo>
                <a:cubicBezTo>
                  <a:pt x="162138" y="74778"/>
                  <a:pt x="161582" y="78526"/>
                  <a:pt x="160460" y="82123"/>
                </a:cubicBezTo>
                <a:cubicBezTo>
                  <a:pt x="159482" y="85310"/>
                  <a:pt x="157860" y="88262"/>
                  <a:pt x="155682" y="90791"/>
                </a:cubicBezTo>
                <a:cubicBezTo>
                  <a:pt x="153759" y="93184"/>
                  <a:pt x="151337" y="95120"/>
                  <a:pt x="148570" y="96458"/>
                </a:cubicBezTo>
                <a:cubicBezTo>
                  <a:pt x="145692" y="98039"/>
                  <a:pt x="142514" y="98987"/>
                  <a:pt x="139236" y="99236"/>
                </a:cubicBezTo>
                <a:close/>
                <a:moveTo>
                  <a:pt x="139236" y="90235"/>
                </a:moveTo>
                <a:cubicBezTo>
                  <a:pt x="142991" y="90467"/>
                  <a:pt x="146503" y="88402"/>
                  <a:pt x="148126" y="85012"/>
                </a:cubicBezTo>
                <a:cubicBezTo>
                  <a:pt x="151971" y="76383"/>
                  <a:pt x="151971" y="66528"/>
                  <a:pt x="148126" y="57899"/>
                </a:cubicBezTo>
                <a:cubicBezTo>
                  <a:pt x="145981" y="53143"/>
                  <a:pt x="140391" y="51024"/>
                  <a:pt x="135635" y="53166"/>
                </a:cubicBezTo>
                <a:cubicBezTo>
                  <a:pt x="133535" y="54113"/>
                  <a:pt x="131846" y="55796"/>
                  <a:pt x="130902" y="57899"/>
                </a:cubicBezTo>
                <a:cubicBezTo>
                  <a:pt x="128746" y="62122"/>
                  <a:pt x="127712" y="66828"/>
                  <a:pt x="127901" y="71567"/>
                </a:cubicBezTo>
                <a:cubicBezTo>
                  <a:pt x="127735" y="76232"/>
                  <a:pt x="128768" y="80860"/>
                  <a:pt x="130902" y="85012"/>
                </a:cubicBezTo>
                <a:cubicBezTo>
                  <a:pt x="132446" y="88219"/>
                  <a:pt x="135680" y="90282"/>
                  <a:pt x="139236" y="90346"/>
                </a:cubicBezTo>
                <a:close/>
              </a:path>
            </a:pathLst>
          </a:custGeom>
          <a:solidFill>
            <a:srgbClr val="231F20"/>
          </a:solidFill>
          <a:ln w="11107"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6ED0872-FA45-4630-A0D6-816117ADC15B}"/>
              </a:ext>
            </a:extLst>
          </p:cNvPr>
          <p:cNvSpPr/>
          <p:nvPr/>
        </p:nvSpPr>
        <p:spPr>
          <a:xfrm>
            <a:off x="8571572" y="2256135"/>
            <a:ext cx="354255" cy="530717"/>
          </a:xfrm>
          <a:custGeom>
            <a:avLst/>
            <a:gdLst>
              <a:gd name="connsiteX0" fmla="*/ 0 w 354255"/>
              <a:gd name="connsiteY0" fmla="*/ 0 h 530717"/>
              <a:gd name="connsiteX1" fmla="*/ 354256 w 354255"/>
              <a:gd name="connsiteY1" fmla="*/ 0 h 530717"/>
              <a:gd name="connsiteX2" fmla="*/ 354256 w 354255"/>
              <a:gd name="connsiteY2" fmla="*/ 530718 h 530717"/>
              <a:gd name="connsiteX3" fmla="*/ 0 w 354255"/>
              <a:gd name="connsiteY3" fmla="*/ 530718 h 530717"/>
            </a:gdLst>
            <a:ahLst/>
            <a:cxnLst>
              <a:cxn ang="0">
                <a:pos x="connsiteX0" y="connsiteY0"/>
              </a:cxn>
              <a:cxn ang="0">
                <a:pos x="connsiteX1" y="connsiteY1"/>
              </a:cxn>
              <a:cxn ang="0">
                <a:pos x="connsiteX2" y="connsiteY2"/>
              </a:cxn>
              <a:cxn ang="0">
                <a:pos x="connsiteX3" y="connsiteY3"/>
              </a:cxn>
            </a:cxnLst>
            <a:rect l="l" t="t" r="r" b="b"/>
            <a:pathLst>
              <a:path w="354255" h="530717">
                <a:moveTo>
                  <a:pt x="0" y="0"/>
                </a:moveTo>
                <a:lnTo>
                  <a:pt x="354256" y="0"/>
                </a:lnTo>
                <a:lnTo>
                  <a:pt x="354256" y="530718"/>
                </a:lnTo>
                <a:lnTo>
                  <a:pt x="0" y="530718"/>
                </a:lnTo>
                <a:close/>
              </a:path>
            </a:pathLst>
          </a:custGeom>
          <a:solidFill>
            <a:srgbClr val="6F2A81"/>
          </a:solidFill>
          <a:ln w="11107" cap="flat">
            <a:noFill/>
            <a:prstDash val="solid"/>
            <a:miter/>
          </a:ln>
        </p:spPr>
        <p:txBody>
          <a:bodyPr rtlCol="0" anchor="ctr"/>
          <a:lstStyle/>
          <a:p>
            <a:endParaRPr lang="en-GB"/>
          </a:p>
        </p:txBody>
      </p:sp>
      <p:grpSp>
        <p:nvGrpSpPr>
          <p:cNvPr id="49" name="Graphic 6">
            <a:extLst>
              <a:ext uri="{FF2B5EF4-FFF2-40B4-BE49-F238E27FC236}">
                <a16:creationId xmlns:a16="http://schemas.microsoft.com/office/drawing/2014/main" id="{CF577A95-64D2-472C-9517-C1DC00E77001}"/>
              </a:ext>
            </a:extLst>
          </p:cNvPr>
          <p:cNvGrpSpPr/>
          <p:nvPr/>
        </p:nvGrpSpPr>
        <p:grpSpPr>
          <a:xfrm>
            <a:off x="8654357" y="2098780"/>
            <a:ext cx="189460" cy="99307"/>
            <a:chOff x="8654357" y="2098780"/>
            <a:chExt cx="189460" cy="99307"/>
          </a:xfrm>
          <a:solidFill>
            <a:srgbClr val="231F20"/>
          </a:solidFill>
        </p:grpSpPr>
        <p:sp>
          <p:nvSpPr>
            <p:cNvPr id="50" name="Freeform: Shape 49">
              <a:extLst>
                <a:ext uri="{FF2B5EF4-FFF2-40B4-BE49-F238E27FC236}">
                  <a16:creationId xmlns:a16="http://schemas.microsoft.com/office/drawing/2014/main" id="{E80980A5-FA81-4B7F-A8AF-AC5BF8CF97B5}"/>
                </a:ext>
              </a:extLst>
            </p:cNvPr>
            <p:cNvSpPr/>
            <p:nvPr/>
          </p:nvSpPr>
          <p:spPr>
            <a:xfrm>
              <a:off x="8654357" y="2099675"/>
              <a:ext cx="75007" cy="96342"/>
            </a:xfrm>
            <a:custGeom>
              <a:avLst/>
              <a:gdLst>
                <a:gd name="connsiteX0" fmla="*/ 46338 w 75007"/>
                <a:gd name="connsiteY0" fmla="*/ 73118 h 96342"/>
                <a:gd name="connsiteX1" fmla="*/ 0 w 75007"/>
                <a:gd name="connsiteY1" fmla="*/ 73118 h 96342"/>
                <a:gd name="connsiteX2" fmla="*/ 0 w 75007"/>
                <a:gd name="connsiteY2" fmla="*/ 62006 h 96342"/>
                <a:gd name="connsiteX3" fmla="*/ 48338 w 75007"/>
                <a:gd name="connsiteY3" fmla="*/ 0 h 96342"/>
                <a:gd name="connsiteX4" fmla="*/ 59451 w 75007"/>
                <a:gd name="connsiteY4" fmla="*/ 0 h 96342"/>
                <a:gd name="connsiteX5" fmla="*/ 59451 w 75007"/>
                <a:gd name="connsiteY5" fmla="*/ 63006 h 96342"/>
                <a:gd name="connsiteX6" fmla="*/ 75007 w 75007"/>
                <a:gd name="connsiteY6" fmla="*/ 63006 h 96342"/>
                <a:gd name="connsiteX7" fmla="*/ 75007 w 75007"/>
                <a:gd name="connsiteY7" fmla="*/ 73118 h 96342"/>
                <a:gd name="connsiteX8" fmla="*/ 58561 w 75007"/>
                <a:gd name="connsiteY8" fmla="*/ 73118 h 96342"/>
                <a:gd name="connsiteX9" fmla="*/ 58561 w 75007"/>
                <a:gd name="connsiteY9" fmla="*/ 96343 h 96342"/>
                <a:gd name="connsiteX10" fmla="*/ 46338 w 75007"/>
                <a:gd name="connsiteY10" fmla="*/ 96343 h 96342"/>
                <a:gd name="connsiteX11" fmla="*/ 10445 w 75007"/>
                <a:gd name="connsiteY11" fmla="*/ 63562 h 96342"/>
                <a:gd name="connsiteX12" fmla="*/ 46338 w 75007"/>
                <a:gd name="connsiteY12" fmla="*/ 63562 h 96342"/>
                <a:gd name="connsiteX13" fmla="*/ 46338 w 75007"/>
                <a:gd name="connsiteY13" fmla="*/ 30559 h 96342"/>
                <a:gd name="connsiteX14" fmla="*/ 46338 w 75007"/>
                <a:gd name="connsiteY14" fmla="*/ 26225 h 96342"/>
                <a:gd name="connsiteX15" fmla="*/ 46338 w 75007"/>
                <a:gd name="connsiteY15" fmla="*/ 21558 h 96342"/>
                <a:gd name="connsiteX16" fmla="*/ 46338 w 75007"/>
                <a:gd name="connsiteY16" fmla="*/ 16446 h 96342"/>
                <a:gd name="connsiteX17" fmla="*/ 43560 w 75007"/>
                <a:gd name="connsiteY17" fmla="*/ 20891 h 96342"/>
                <a:gd name="connsiteX18" fmla="*/ 40893 w 75007"/>
                <a:gd name="connsiteY18" fmla="*/ 24891 h 96342"/>
                <a:gd name="connsiteX19" fmla="*/ 38004 w 75007"/>
                <a:gd name="connsiteY19" fmla="*/ 28892 h 96342"/>
                <a:gd name="connsiteX20" fmla="*/ 20224 w 75007"/>
                <a:gd name="connsiteY20" fmla="*/ 51116 h 96342"/>
                <a:gd name="connsiteX21" fmla="*/ 16891 w 75007"/>
                <a:gd name="connsiteY21" fmla="*/ 55005 h 96342"/>
                <a:gd name="connsiteX22" fmla="*/ 13668 w 75007"/>
                <a:gd name="connsiteY22" fmla="*/ 58783 h 96342"/>
                <a:gd name="connsiteX23" fmla="*/ 10001 w 75007"/>
                <a:gd name="connsiteY23" fmla="*/ 63006 h 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007" h="96342">
                  <a:moveTo>
                    <a:pt x="46338" y="73118"/>
                  </a:moveTo>
                  <a:lnTo>
                    <a:pt x="0" y="73118"/>
                  </a:lnTo>
                  <a:lnTo>
                    <a:pt x="0" y="62006"/>
                  </a:lnTo>
                  <a:lnTo>
                    <a:pt x="48338" y="0"/>
                  </a:lnTo>
                  <a:lnTo>
                    <a:pt x="59451" y="0"/>
                  </a:lnTo>
                  <a:lnTo>
                    <a:pt x="59451" y="63006"/>
                  </a:lnTo>
                  <a:lnTo>
                    <a:pt x="75007" y="63006"/>
                  </a:lnTo>
                  <a:lnTo>
                    <a:pt x="75007" y="73118"/>
                  </a:lnTo>
                  <a:lnTo>
                    <a:pt x="58561" y="73118"/>
                  </a:lnTo>
                  <a:lnTo>
                    <a:pt x="58561" y="96343"/>
                  </a:lnTo>
                  <a:lnTo>
                    <a:pt x="46338" y="96343"/>
                  </a:lnTo>
                  <a:close/>
                  <a:moveTo>
                    <a:pt x="10445" y="63562"/>
                  </a:moveTo>
                  <a:lnTo>
                    <a:pt x="46338" y="63562"/>
                  </a:lnTo>
                  <a:lnTo>
                    <a:pt x="46338" y="30559"/>
                  </a:lnTo>
                  <a:lnTo>
                    <a:pt x="46338" y="26225"/>
                  </a:lnTo>
                  <a:lnTo>
                    <a:pt x="46338" y="21558"/>
                  </a:lnTo>
                  <a:lnTo>
                    <a:pt x="46338" y="16446"/>
                  </a:lnTo>
                  <a:lnTo>
                    <a:pt x="43560" y="20891"/>
                  </a:lnTo>
                  <a:lnTo>
                    <a:pt x="40893" y="24891"/>
                  </a:lnTo>
                  <a:lnTo>
                    <a:pt x="38004" y="28892"/>
                  </a:lnTo>
                  <a:lnTo>
                    <a:pt x="20224" y="51116"/>
                  </a:lnTo>
                  <a:cubicBezTo>
                    <a:pt x="19225" y="52450"/>
                    <a:pt x="18113" y="53672"/>
                    <a:pt x="16891" y="55005"/>
                  </a:cubicBezTo>
                  <a:cubicBezTo>
                    <a:pt x="15757" y="56209"/>
                    <a:pt x="14680" y="57470"/>
                    <a:pt x="13668" y="58783"/>
                  </a:cubicBezTo>
                  <a:lnTo>
                    <a:pt x="10001" y="63006"/>
                  </a:lnTo>
                  <a:close/>
                </a:path>
              </a:pathLst>
            </a:custGeom>
            <a:solidFill>
              <a:srgbClr val="231F20"/>
            </a:solidFill>
            <a:ln w="11107"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7F6F2BE1-C1A8-4E79-8019-3DE8ADBAF77B}"/>
                </a:ext>
              </a:extLst>
            </p:cNvPr>
            <p:cNvSpPr/>
            <p:nvPr/>
          </p:nvSpPr>
          <p:spPr>
            <a:xfrm>
              <a:off x="8733365" y="2098780"/>
              <a:ext cx="110452" cy="99307"/>
            </a:xfrm>
            <a:custGeom>
              <a:avLst/>
              <a:gdLst>
                <a:gd name="connsiteX0" fmla="*/ 22780 w 110452"/>
                <a:gd name="connsiteY0" fmla="*/ 54789 h 99307"/>
                <a:gd name="connsiteX1" fmla="*/ 13557 w 110452"/>
                <a:gd name="connsiteY1" fmla="*/ 52789 h 99307"/>
                <a:gd name="connsiteX2" fmla="*/ 6334 w 110452"/>
                <a:gd name="connsiteY2" fmla="*/ 47233 h 99307"/>
                <a:gd name="connsiteX3" fmla="*/ 1667 w 110452"/>
                <a:gd name="connsiteY3" fmla="*/ 38454 h 99307"/>
                <a:gd name="connsiteX4" fmla="*/ 0 w 110452"/>
                <a:gd name="connsiteY4" fmla="*/ 27342 h 99307"/>
                <a:gd name="connsiteX5" fmla="*/ 1667 w 110452"/>
                <a:gd name="connsiteY5" fmla="*/ 16230 h 99307"/>
                <a:gd name="connsiteX6" fmla="*/ 6556 w 110452"/>
                <a:gd name="connsiteY6" fmla="*/ 7451 h 99307"/>
                <a:gd name="connsiteX7" fmla="*/ 13779 w 110452"/>
                <a:gd name="connsiteY7" fmla="*/ 1895 h 99307"/>
                <a:gd name="connsiteX8" fmla="*/ 22780 w 110452"/>
                <a:gd name="connsiteY8" fmla="*/ 6 h 99307"/>
                <a:gd name="connsiteX9" fmla="*/ 31892 w 110452"/>
                <a:gd name="connsiteY9" fmla="*/ 1895 h 99307"/>
                <a:gd name="connsiteX10" fmla="*/ 39115 w 110452"/>
                <a:gd name="connsiteY10" fmla="*/ 7340 h 99307"/>
                <a:gd name="connsiteX11" fmla="*/ 43893 w 110452"/>
                <a:gd name="connsiteY11" fmla="*/ 16119 h 99307"/>
                <a:gd name="connsiteX12" fmla="*/ 45671 w 110452"/>
                <a:gd name="connsiteY12" fmla="*/ 27231 h 99307"/>
                <a:gd name="connsiteX13" fmla="*/ 44004 w 110452"/>
                <a:gd name="connsiteY13" fmla="*/ 38343 h 99307"/>
                <a:gd name="connsiteX14" fmla="*/ 39226 w 110452"/>
                <a:gd name="connsiteY14" fmla="*/ 47122 h 99307"/>
                <a:gd name="connsiteX15" fmla="*/ 32114 w 110452"/>
                <a:gd name="connsiteY15" fmla="*/ 52678 h 99307"/>
                <a:gd name="connsiteX16" fmla="*/ 22780 w 110452"/>
                <a:gd name="connsiteY16" fmla="*/ 54789 h 99307"/>
                <a:gd name="connsiteX17" fmla="*/ 22780 w 110452"/>
                <a:gd name="connsiteY17" fmla="*/ 45899 h 99307"/>
                <a:gd name="connsiteX18" fmla="*/ 31781 w 110452"/>
                <a:gd name="connsiteY18" fmla="*/ 40565 h 99307"/>
                <a:gd name="connsiteX19" fmla="*/ 35114 w 110452"/>
                <a:gd name="connsiteY19" fmla="*/ 27008 h 99307"/>
                <a:gd name="connsiteX20" fmla="*/ 34225 w 110452"/>
                <a:gd name="connsiteY20" fmla="*/ 19563 h 99307"/>
                <a:gd name="connsiteX21" fmla="*/ 32003 w 110452"/>
                <a:gd name="connsiteY21" fmla="*/ 13563 h 99307"/>
                <a:gd name="connsiteX22" fmla="*/ 28336 w 110452"/>
                <a:gd name="connsiteY22" fmla="*/ 9562 h 99307"/>
                <a:gd name="connsiteX23" fmla="*/ 15390 w 110452"/>
                <a:gd name="connsiteY23" fmla="*/ 12152 h 99307"/>
                <a:gd name="connsiteX24" fmla="*/ 14668 w 110452"/>
                <a:gd name="connsiteY24" fmla="*/ 13452 h 99307"/>
                <a:gd name="connsiteX25" fmla="*/ 11668 w 110452"/>
                <a:gd name="connsiteY25" fmla="*/ 27008 h 99307"/>
                <a:gd name="connsiteX26" fmla="*/ 14668 w 110452"/>
                <a:gd name="connsiteY26" fmla="*/ 40454 h 99307"/>
                <a:gd name="connsiteX27" fmla="*/ 22780 w 110452"/>
                <a:gd name="connsiteY27" fmla="*/ 45899 h 99307"/>
                <a:gd name="connsiteX28" fmla="*/ 77674 w 110452"/>
                <a:gd name="connsiteY28" fmla="*/ 1450 h 99307"/>
                <a:gd name="connsiteX29" fmla="*/ 87453 w 110452"/>
                <a:gd name="connsiteY29" fmla="*/ 1450 h 99307"/>
                <a:gd name="connsiteX30" fmla="*/ 32892 w 110452"/>
                <a:gd name="connsiteY30" fmla="*/ 97126 h 99307"/>
                <a:gd name="connsiteX31" fmla="*/ 22891 w 110452"/>
                <a:gd name="connsiteY31" fmla="*/ 97126 h 99307"/>
                <a:gd name="connsiteX32" fmla="*/ 87564 w 110452"/>
                <a:gd name="connsiteY32" fmla="*/ 99127 h 99307"/>
                <a:gd name="connsiteX33" fmla="*/ 78341 w 110452"/>
                <a:gd name="connsiteY33" fmla="*/ 97237 h 99307"/>
                <a:gd name="connsiteX34" fmla="*/ 71118 w 110452"/>
                <a:gd name="connsiteY34" fmla="*/ 91570 h 99307"/>
                <a:gd name="connsiteX35" fmla="*/ 66451 w 110452"/>
                <a:gd name="connsiteY35" fmla="*/ 82903 h 99307"/>
                <a:gd name="connsiteX36" fmla="*/ 64784 w 110452"/>
                <a:gd name="connsiteY36" fmla="*/ 71791 h 99307"/>
                <a:gd name="connsiteX37" fmla="*/ 66451 w 110452"/>
                <a:gd name="connsiteY37" fmla="*/ 60678 h 99307"/>
                <a:gd name="connsiteX38" fmla="*/ 71340 w 110452"/>
                <a:gd name="connsiteY38" fmla="*/ 52011 h 99307"/>
                <a:gd name="connsiteX39" fmla="*/ 87564 w 110452"/>
                <a:gd name="connsiteY39" fmla="*/ 44566 h 99307"/>
                <a:gd name="connsiteX40" fmla="*/ 96676 w 110452"/>
                <a:gd name="connsiteY40" fmla="*/ 46455 h 99307"/>
                <a:gd name="connsiteX41" fmla="*/ 103899 w 110452"/>
                <a:gd name="connsiteY41" fmla="*/ 51900 h 99307"/>
                <a:gd name="connsiteX42" fmla="*/ 108677 w 110452"/>
                <a:gd name="connsiteY42" fmla="*/ 60678 h 99307"/>
                <a:gd name="connsiteX43" fmla="*/ 108677 w 110452"/>
                <a:gd name="connsiteY43" fmla="*/ 83681 h 99307"/>
                <a:gd name="connsiteX44" fmla="*/ 104010 w 110452"/>
                <a:gd name="connsiteY44" fmla="*/ 92348 h 99307"/>
                <a:gd name="connsiteX45" fmla="*/ 96787 w 110452"/>
                <a:gd name="connsiteY45" fmla="*/ 98015 h 99307"/>
                <a:gd name="connsiteX46" fmla="*/ 87564 w 110452"/>
                <a:gd name="connsiteY46" fmla="*/ 99238 h 99307"/>
                <a:gd name="connsiteX47" fmla="*/ 87564 w 110452"/>
                <a:gd name="connsiteY47" fmla="*/ 90237 h 99307"/>
                <a:gd name="connsiteX48" fmla="*/ 96454 w 110452"/>
                <a:gd name="connsiteY48" fmla="*/ 85014 h 99307"/>
                <a:gd name="connsiteX49" fmla="*/ 99232 w 110452"/>
                <a:gd name="connsiteY49" fmla="*/ 71457 h 99307"/>
                <a:gd name="connsiteX50" fmla="*/ 96231 w 110452"/>
                <a:gd name="connsiteY50" fmla="*/ 57900 h 99307"/>
                <a:gd name="connsiteX51" fmla="*/ 87564 w 110452"/>
                <a:gd name="connsiteY51" fmla="*/ 52344 h 99307"/>
                <a:gd name="connsiteX52" fmla="*/ 79563 w 110452"/>
                <a:gd name="connsiteY52" fmla="*/ 57900 h 99307"/>
                <a:gd name="connsiteX53" fmla="*/ 76563 w 110452"/>
                <a:gd name="connsiteY53" fmla="*/ 71568 h 99307"/>
                <a:gd name="connsiteX54" fmla="*/ 79563 w 110452"/>
                <a:gd name="connsiteY54" fmla="*/ 85014 h 99307"/>
                <a:gd name="connsiteX55" fmla="*/ 87564 w 110452"/>
                <a:gd name="connsiteY55" fmla="*/ 90348 h 9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452" h="99307">
                  <a:moveTo>
                    <a:pt x="22780" y="54789"/>
                  </a:moveTo>
                  <a:cubicBezTo>
                    <a:pt x="19591" y="54827"/>
                    <a:pt x="16446" y="54143"/>
                    <a:pt x="13557" y="52789"/>
                  </a:cubicBezTo>
                  <a:cubicBezTo>
                    <a:pt x="10745" y="51535"/>
                    <a:pt x="8267" y="49631"/>
                    <a:pt x="6334" y="47233"/>
                  </a:cubicBezTo>
                  <a:cubicBezTo>
                    <a:pt x="4211" y="44642"/>
                    <a:pt x="2634" y="41659"/>
                    <a:pt x="1667" y="38454"/>
                  </a:cubicBezTo>
                  <a:cubicBezTo>
                    <a:pt x="544" y="34856"/>
                    <a:pt x="-11" y="31109"/>
                    <a:pt x="0" y="27342"/>
                  </a:cubicBezTo>
                  <a:cubicBezTo>
                    <a:pt x="-11" y="23574"/>
                    <a:pt x="544" y="19827"/>
                    <a:pt x="1667" y="16230"/>
                  </a:cubicBezTo>
                  <a:cubicBezTo>
                    <a:pt x="2733" y="13022"/>
                    <a:pt x="4389" y="10044"/>
                    <a:pt x="6556" y="7451"/>
                  </a:cubicBezTo>
                  <a:cubicBezTo>
                    <a:pt x="8578" y="5142"/>
                    <a:pt x="11034" y="3254"/>
                    <a:pt x="13779" y="1895"/>
                  </a:cubicBezTo>
                  <a:cubicBezTo>
                    <a:pt x="16613" y="645"/>
                    <a:pt x="19680" y="1"/>
                    <a:pt x="22780" y="6"/>
                  </a:cubicBezTo>
                  <a:cubicBezTo>
                    <a:pt x="25924" y="-69"/>
                    <a:pt x="29036" y="577"/>
                    <a:pt x="31892" y="1895"/>
                  </a:cubicBezTo>
                  <a:cubicBezTo>
                    <a:pt x="34703" y="3106"/>
                    <a:pt x="37181" y="4973"/>
                    <a:pt x="39115" y="7340"/>
                  </a:cubicBezTo>
                  <a:cubicBezTo>
                    <a:pt x="41248" y="9939"/>
                    <a:pt x="42871" y="12917"/>
                    <a:pt x="43893" y="16119"/>
                  </a:cubicBezTo>
                  <a:cubicBezTo>
                    <a:pt x="45116" y="19695"/>
                    <a:pt x="45715" y="23453"/>
                    <a:pt x="45671" y="27231"/>
                  </a:cubicBezTo>
                  <a:cubicBezTo>
                    <a:pt x="45682" y="30998"/>
                    <a:pt x="45126" y="34745"/>
                    <a:pt x="44004" y="38343"/>
                  </a:cubicBezTo>
                  <a:cubicBezTo>
                    <a:pt x="43004" y="41555"/>
                    <a:pt x="41382" y="44538"/>
                    <a:pt x="39226" y="47122"/>
                  </a:cubicBezTo>
                  <a:cubicBezTo>
                    <a:pt x="37337" y="49515"/>
                    <a:pt x="34892" y="51420"/>
                    <a:pt x="32114" y="52678"/>
                  </a:cubicBezTo>
                  <a:cubicBezTo>
                    <a:pt x="29203" y="54079"/>
                    <a:pt x="26014" y="54801"/>
                    <a:pt x="22780" y="54789"/>
                  </a:cubicBezTo>
                  <a:close/>
                  <a:moveTo>
                    <a:pt x="22780" y="45899"/>
                  </a:moveTo>
                  <a:cubicBezTo>
                    <a:pt x="26569" y="46039"/>
                    <a:pt x="30081" y="43953"/>
                    <a:pt x="31781" y="40565"/>
                  </a:cubicBezTo>
                  <a:cubicBezTo>
                    <a:pt x="34014" y="36397"/>
                    <a:pt x="35159" y="31735"/>
                    <a:pt x="35114" y="27008"/>
                  </a:cubicBezTo>
                  <a:cubicBezTo>
                    <a:pt x="35114" y="24500"/>
                    <a:pt x="34825" y="22000"/>
                    <a:pt x="34225" y="19563"/>
                  </a:cubicBezTo>
                  <a:cubicBezTo>
                    <a:pt x="33847" y="17448"/>
                    <a:pt x="33092" y="15416"/>
                    <a:pt x="32003" y="13563"/>
                  </a:cubicBezTo>
                  <a:cubicBezTo>
                    <a:pt x="31125" y="11947"/>
                    <a:pt x="29870" y="10572"/>
                    <a:pt x="28336" y="9562"/>
                  </a:cubicBezTo>
                  <a:cubicBezTo>
                    <a:pt x="24047" y="6703"/>
                    <a:pt x="18246" y="7862"/>
                    <a:pt x="15390" y="12152"/>
                  </a:cubicBezTo>
                  <a:cubicBezTo>
                    <a:pt x="15113" y="12565"/>
                    <a:pt x="14879" y="13000"/>
                    <a:pt x="14668" y="13452"/>
                  </a:cubicBezTo>
                  <a:cubicBezTo>
                    <a:pt x="12523" y="17640"/>
                    <a:pt x="11490" y="22307"/>
                    <a:pt x="11668" y="27008"/>
                  </a:cubicBezTo>
                  <a:cubicBezTo>
                    <a:pt x="11501" y="31673"/>
                    <a:pt x="12535" y="36302"/>
                    <a:pt x="14668" y="40454"/>
                  </a:cubicBezTo>
                  <a:cubicBezTo>
                    <a:pt x="16112" y="43670"/>
                    <a:pt x="19257" y="45783"/>
                    <a:pt x="22780" y="45899"/>
                  </a:cubicBezTo>
                  <a:close/>
                  <a:moveTo>
                    <a:pt x="77674" y="1450"/>
                  </a:moveTo>
                  <a:lnTo>
                    <a:pt x="87453" y="1450"/>
                  </a:lnTo>
                  <a:lnTo>
                    <a:pt x="32892" y="97126"/>
                  </a:lnTo>
                  <a:lnTo>
                    <a:pt x="22891" y="97126"/>
                  </a:lnTo>
                  <a:close/>
                  <a:moveTo>
                    <a:pt x="87564" y="99127"/>
                  </a:moveTo>
                  <a:cubicBezTo>
                    <a:pt x="84386" y="99163"/>
                    <a:pt x="81241" y="98519"/>
                    <a:pt x="78341" y="97237"/>
                  </a:cubicBezTo>
                  <a:cubicBezTo>
                    <a:pt x="75541" y="95904"/>
                    <a:pt x="73074" y="93969"/>
                    <a:pt x="71118" y="91570"/>
                  </a:cubicBezTo>
                  <a:cubicBezTo>
                    <a:pt x="69018" y="89006"/>
                    <a:pt x="67440" y="86064"/>
                    <a:pt x="66451" y="82903"/>
                  </a:cubicBezTo>
                  <a:cubicBezTo>
                    <a:pt x="65284" y="79317"/>
                    <a:pt x="64717" y="75562"/>
                    <a:pt x="64784" y="71791"/>
                  </a:cubicBezTo>
                  <a:cubicBezTo>
                    <a:pt x="64773" y="68024"/>
                    <a:pt x="65339" y="64277"/>
                    <a:pt x="66451" y="60678"/>
                  </a:cubicBezTo>
                  <a:cubicBezTo>
                    <a:pt x="67518" y="57505"/>
                    <a:pt x="69173" y="54563"/>
                    <a:pt x="71340" y="52011"/>
                  </a:cubicBezTo>
                  <a:cubicBezTo>
                    <a:pt x="75418" y="47302"/>
                    <a:pt x="81330" y="44587"/>
                    <a:pt x="87564" y="44566"/>
                  </a:cubicBezTo>
                  <a:cubicBezTo>
                    <a:pt x="90698" y="44545"/>
                    <a:pt x="93809" y="45189"/>
                    <a:pt x="96676" y="46455"/>
                  </a:cubicBezTo>
                  <a:cubicBezTo>
                    <a:pt x="99465" y="47704"/>
                    <a:pt x="101932" y="49566"/>
                    <a:pt x="103899" y="51900"/>
                  </a:cubicBezTo>
                  <a:cubicBezTo>
                    <a:pt x="106010" y="54510"/>
                    <a:pt x="107633" y="57485"/>
                    <a:pt x="108677" y="60678"/>
                  </a:cubicBezTo>
                  <a:cubicBezTo>
                    <a:pt x="111044" y="68163"/>
                    <a:pt x="111044" y="76196"/>
                    <a:pt x="108677" y="83681"/>
                  </a:cubicBezTo>
                  <a:cubicBezTo>
                    <a:pt x="107688" y="86842"/>
                    <a:pt x="106110" y="89784"/>
                    <a:pt x="104010" y="92348"/>
                  </a:cubicBezTo>
                  <a:cubicBezTo>
                    <a:pt x="102054" y="94747"/>
                    <a:pt x="99587" y="96682"/>
                    <a:pt x="96787" y="98015"/>
                  </a:cubicBezTo>
                  <a:cubicBezTo>
                    <a:pt x="93831" y="99069"/>
                    <a:pt x="90686" y="99485"/>
                    <a:pt x="87564" y="99238"/>
                  </a:cubicBezTo>
                  <a:close/>
                  <a:moveTo>
                    <a:pt x="87564" y="90237"/>
                  </a:moveTo>
                  <a:cubicBezTo>
                    <a:pt x="91309" y="90439"/>
                    <a:pt x="94809" y="88382"/>
                    <a:pt x="96454" y="85014"/>
                  </a:cubicBezTo>
                  <a:cubicBezTo>
                    <a:pt x="98487" y="80796"/>
                    <a:pt x="99443" y="76137"/>
                    <a:pt x="99232" y="71457"/>
                  </a:cubicBezTo>
                  <a:cubicBezTo>
                    <a:pt x="99376" y="66758"/>
                    <a:pt x="98354" y="62097"/>
                    <a:pt x="96231" y="57900"/>
                  </a:cubicBezTo>
                  <a:cubicBezTo>
                    <a:pt x="94698" y="54498"/>
                    <a:pt x="91298" y="52321"/>
                    <a:pt x="87564" y="52344"/>
                  </a:cubicBezTo>
                  <a:cubicBezTo>
                    <a:pt x="84064" y="52548"/>
                    <a:pt x="80975" y="54693"/>
                    <a:pt x="79563" y="57900"/>
                  </a:cubicBezTo>
                  <a:cubicBezTo>
                    <a:pt x="77408" y="62124"/>
                    <a:pt x="76374" y="66831"/>
                    <a:pt x="76563" y="71568"/>
                  </a:cubicBezTo>
                  <a:cubicBezTo>
                    <a:pt x="76396" y="76233"/>
                    <a:pt x="77429" y="80862"/>
                    <a:pt x="79563" y="85014"/>
                  </a:cubicBezTo>
                  <a:cubicBezTo>
                    <a:pt x="81019" y="88152"/>
                    <a:pt x="84108" y="90211"/>
                    <a:pt x="87564" y="90348"/>
                  </a:cubicBezTo>
                  <a:close/>
                </a:path>
              </a:pathLst>
            </a:custGeom>
            <a:solidFill>
              <a:srgbClr val="231F20"/>
            </a:solidFill>
            <a:ln w="11107" cap="flat">
              <a:noFill/>
              <a:prstDash val="solid"/>
              <a:miter/>
            </a:ln>
          </p:spPr>
          <p:txBody>
            <a:bodyPr rtlCol="0" anchor="ctr"/>
            <a:lstStyle/>
            <a:p>
              <a:endParaRPr lang="en-GB"/>
            </a:p>
          </p:txBody>
        </p:sp>
      </p:grpSp>
      <p:sp>
        <p:nvSpPr>
          <p:cNvPr id="52" name="Freeform: Shape 51">
            <a:extLst>
              <a:ext uri="{FF2B5EF4-FFF2-40B4-BE49-F238E27FC236}">
                <a16:creationId xmlns:a16="http://schemas.microsoft.com/office/drawing/2014/main" id="{F2FF3E75-0B6C-4E9A-924C-5B0D3E7053BE}"/>
              </a:ext>
            </a:extLst>
          </p:cNvPr>
          <p:cNvSpPr/>
          <p:nvPr/>
        </p:nvSpPr>
        <p:spPr>
          <a:xfrm>
            <a:off x="9340636" y="4380562"/>
            <a:ext cx="1592363" cy="425247"/>
          </a:xfrm>
          <a:custGeom>
            <a:avLst/>
            <a:gdLst>
              <a:gd name="connsiteX0" fmla="*/ 158469 w 1592363"/>
              <a:gd name="connsiteY0" fmla="*/ 151237 h 425247"/>
              <a:gd name="connsiteX1" fmla="*/ 138468 w 1592363"/>
              <a:gd name="connsiteY1" fmla="*/ 148125 h 425247"/>
              <a:gd name="connsiteX2" fmla="*/ 111465 w 1592363"/>
              <a:gd name="connsiteY2" fmla="*/ 123012 h 425247"/>
              <a:gd name="connsiteX3" fmla="*/ 107354 w 1592363"/>
              <a:gd name="connsiteY3" fmla="*/ 102010 h 425247"/>
              <a:gd name="connsiteX4" fmla="*/ 124244 w 1592363"/>
              <a:gd name="connsiteY4" fmla="*/ 102010 h 425247"/>
              <a:gd name="connsiteX5" fmla="*/ 133467 w 1592363"/>
              <a:gd name="connsiteY5" fmla="*/ 126679 h 425247"/>
              <a:gd name="connsiteX6" fmla="*/ 157914 w 1592363"/>
              <a:gd name="connsiteY6" fmla="*/ 135458 h 425247"/>
              <a:gd name="connsiteX7" fmla="*/ 178805 w 1592363"/>
              <a:gd name="connsiteY7" fmla="*/ 128346 h 425247"/>
              <a:gd name="connsiteX8" fmla="*/ 186917 w 1592363"/>
              <a:gd name="connsiteY8" fmla="*/ 106121 h 425247"/>
              <a:gd name="connsiteX9" fmla="*/ 178582 w 1592363"/>
              <a:gd name="connsiteY9" fmla="*/ 86342 h 425247"/>
              <a:gd name="connsiteX10" fmla="*/ 154691 w 1592363"/>
              <a:gd name="connsiteY10" fmla="*/ 79674 h 425247"/>
              <a:gd name="connsiteX11" fmla="*/ 146579 w 1592363"/>
              <a:gd name="connsiteY11" fmla="*/ 79674 h 425247"/>
              <a:gd name="connsiteX12" fmla="*/ 146579 w 1592363"/>
              <a:gd name="connsiteY12" fmla="*/ 65228 h 425247"/>
              <a:gd name="connsiteX13" fmla="*/ 154469 w 1592363"/>
              <a:gd name="connsiteY13" fmla="*/ 65228 h 425247"/>
              <a:gd name="connsiteX14" fmla="*/ 176027 w 1592363"/>
              <a:gd name="connsiteY14" fmla="*/ 58894 h 425247"/>
              <a:gd name="connsiteX15" fmla="*/ 183361 w 1592363"/>
              <a:gd name="connsiteY15" fmla="*/ 41448 h 425247"/>
              <a:gd name="connsiteX16" fmla="*/ 181249 w 1592363"/>
              <a:gd name="connsiteY16" fmla="*/ 31448 h 425247"/>
              <a:gd name="connsiteX17" fmla="*/ 175582 w 1592363"/>
              <a:gd name="connsiteY17" fmla="*/ 23780 h 425247"/>
              <a:gd name="connsiteX18" fmla="*/ 167026 w 1592363"/>
              <a:gd name="connsiteY18" fmla="*/ 19113 h 425247"/>
              <a:gd name="connsiteX19" fmla="*/ 156692 w 1592363"/>
              <a:gd name="connsiteY19" fmla="*/ 17557 h 425247"/>
              <a:gd name="connsiteX20" fmla="*/ 144690 w 1592363"/>
              <a:gd name="connsiteY20" fmla="*/ 19780 h 425247"/>
              <a:gd name="connsiteX21" fmla="*/ 135801 w 1592363"/>
              <a:gd name="connsiteY21" fmla="*/ 26225 h 425247"/>
              <a:gd name="connsiteX22" fmla="*/ 130133 w 1592363"/>
              <a:gd name="connsiteY22" fmla="*/ 36003 h 425247"/>
              <a:gd name="connsiteX23" fmla="*/ 128133 w 1592363"/>
              <a:gd name="connsiteY23" fmla="*/ 48227 h 425247"/>
              <a:gd name="connsiteX24" fmla="*/ 111465 w 1592363"/>
              <a:gd name="connsiteY24" fmla="*/ 48227 h 425247"/>
              <a:gd name="connsiteX25" fmla="*/ 114687 w 1592363"/>
              <a:gd name="connsiteY25" fmla="*/ 29892 h 425247"/>
              <a:gd name="connsiteX26" fmla="*/ 123688 w 1592363"/>
              <a:gd name="connsiteY26" fmla="*/ 15446 h 425247"/>
              <a:gd name="connsiteX27" fmla="*/ 138023 w 1592363"/>
              <a:gd name="connsiteY27" fmla="*/ 6001 h 425247"/>
              <a:gd name="connsiteX28" fmla="*/ 174027 w 1592363"/>
              <a:gd name="connsiteY28" fmla="*/ 5334 h 425247"/>
              <a:gd name="connsiteX29" fmla="*/ 187694 w 1592363"/>
              <a:gd name="connsiteY29" fmla="*/ 13001 h 425247"/>
              <a:gd name="connsiteX30" fmla="*/ 196807 w 1592363"/>
              <a:gd name="connsiteY30" fmla="*/ 25225 h 425247"/>
              <a:gd name="connsiteX31" fmla="*/ 200140 w 1592363"/>
              <a:gd name="connsiteY31" fmla="*/ 41671 h 425247"/>
              <a:gd name="connsiteX32" fmla="*/ 194362 w 1592363"/>
              <a:gd name="connsiteY32" fmla="*/ 60784 h 425247"/>
              <a:gd name="connsiteX33" fmla="*/ 179027 w 1592363"/>
              <a:gd name="connsiteY33" fmla="*/ 71896 h 425247"/>
              <a:gd name="connsiteX34" fmla="*/ 179027 w 1592363"/>
              <a:gd name="connsiteY34" fmla="*/ 72563 h 425247"/>
              <a:gd name="connsiteX35" fmla="*/ 198584 w 1592363"/>
              <a:gd name="connsiteY35" fmla="*/ 85675 h 425247"/>
              <a:gd name="connsiteX36" fmla="*/ 204696 w 1592363"/>
              <a:gd name="connsiteY36" fmla="*/ 108677 h 425247"/>
              <a:gd name="connsiteX37" fmla="*/ 201029 w 1592363"/>
              <a:gd name="connsiteY37" fmla="*/ 127123 h 425247"/>
              <a:gd name="connsiteX38" fmla="*/ 191250 w 1592363"/>
              <a:gd name="connsiteY38" fmla="*/ 140680 h 425247"/>
              <a:gd name="connsiteX39" fmla="*/ 176582 w 1592363"/>
              <a:gd name="connsiteY39" fmla="*/ 148903 h 425247"/>
              <a:gd name="connsiteX40" fmla="*/ 158469 w 1592363"/>
              <a:gd name="connsiteY40" fmla="*/ 151237 h 425247"/>
              <a:gd name="connsiteX41" fmla="*/ 220809 w 1592363"/>
              <a:gd name="connsiteY41" fmla="*/ 83230 h 425247"/>
              <a:gd name="connsiteX42" fmla="*/ 270592 w 1592363"/>
              <a:gd name="connsiteY42" fmla="*/ 83230 h 425247"/>
              <a:gd name="connsiteX43" fmla="*/ 270592 w 1592363"/>
              <a:gd name="connsiteY43" fmla="*/ 99898 h 425247"/>
              <a:gd name="connsiteX44" fmla="*/ 220809 w 1592363"/>
              <a:gd name="connsiteY44" fmla="*/ 99898 h 425247"/>
              <a:gd name="connsiteX45" fmla="*/ 298928 w 1592363"/>
              <a:gd name="connsiteY45" fmla="*/ 185685 h 425247"/>
              <a:gd name="connsiteX46" fmla="*/ 290705 w 1592363"/>
              <a:gd name="connsiteY46" fmla="*/ 185685 h 425247"/>
              <a:gd name="connsiteX47" fmla="*/ 284704 w 1592363"/>
              <a:gd name="connsiteY47" fmla="*/ 184018 h 425247"/>
              <a:gd name="connsiteX48" fmla="*/ 284704 w 1592363"/>
              <a:gd name="connsiteY48" fmla="*/ 168127 h 425247"/>
              <a:gd name="connsiteX49" fmla="*/ 285482 w 1592363"/>
              <a:gd name="connsiteY49" fmla="*/ 168127 h 425247"/>
              <a:gd name="connsiteX50" fmla="*/ 289704 w 1592363"/>
              <a:gd name="connsiteY50" fmla="*/ 169572 h 425247"/>
              <a:gd name="connsiteX51" fmla="*/ 295483 w 1592363"/>
              <a:gd name="connsiteY51" fmla="*/ 170128 h 425247"/>
              <a:gd name="connsiteX52" fmla="*/ 303928 w 1592363"/>
              <a:gd name="connsiteY52" fmla="*/ 167461 h 425247"/>
              <a:gd name="connsiteX53" fmla="*/ 309817 w 1592363"/>
              <a:gd name="connsiteY53" fmla="*/ 157126 h 425247"/>
              <a:gd name="connsiteX54" fmla="*/ 309817 w 1592363"/>
              <a:gd name="connsiteY54" fmla="*/ 155015 h 425247"/>
              <a:gd name="connsiteX55" fmla="*/ 311039 w 1592363"/>
              <a:gd name="connsiteY55" fmla="*/ 150792 h 425247"/>
              <a:gd name="connsiteX56" fmla="*/ 312262 w 1592363"/>
              <a:gd name="connsiteY56" fmla="*/ 146125 h 425247"/>
              <a:gd name="connsiteX57" fmla="*/ 312262 w 1592363"/>
              <a:gd name="connsiteY57" fmla="*/ 143569 h 425247"/>
              <a:gd name="connsiteX58" fmla="*/ 275481 w 1592363"/>
              <a:gd name="connsiteY58" fmla="*/ 41893 h 425247"/>
              <a:gd name="connsiteX59" fmla="*/ 293593 w 1592363"/>
              <a:gd name="connsiteY59" fmla="*/ 41893 h 425247"/>
              <a:gd name="connsiteX60" fmla="*/ 313485 w 1592363"/>
              <a:gd name="connsiteY60" fmla="*/ 101343 h 425247"/>
              <a:gd name="connsiteX61" fmla="*/ 316374 w 1592363"/>
              <a:gd name="connsiteY61" fmla="*/ 110900 h 425247"/>
              <a:gd name="connsiteX62" fmla="*/ 319041 w 1592363"/>
              <a:gd name="connsiteY62" fmla="*/ 120234 h 425247"/>
              <a:gd name="connsiteX63" fmla="*/ 321485 w 1592363"/>
              <a:gd name="connsiteY63" fmla="*/ 130235 h 425247"/>
              <a:gd name="connsiteX64" fmla="*/ 324152 w 1592363"/>
              <a:gd name="connsiteY64" fmla="*/ 120234 h 425247"/>
              <a:gd name="connsiteX65" fmla="*/ 326819 w 1592363"/>
              <a:gd name="connsiteY65" fmla="*/ 110900 h 425247"/>
              <a:gd name="connsiteX66" fmla="*/ 329708 w 1592363"/>
              <a:gd name="connsiteY66" fmla="*/ 101343 h 425247"/>
              <a:gd name="connsiteX67" fmla="*/ 348821 w 1592363"/>
              <a:gd name="connsiteY67" fmla="*/ 41893 h 425247"/>
              <a:gd name="connsiteX68" fmla="*/ 366267 w 1592363"/>
              <a:gd name="connsiteY68" fmla="*/ 41893 h 425247"/>
              <a:gd name="connsiteX69" fmla="*/ 325375 w 1592363"/>
              <a:gd name="connsiteY69" fmla="*/ 158682 h 425247"/>
              <a:gd name="connsiteX70" fmla="*/ 319374 w 1592363"/>
              <a:gd name="connsiteY70" fmla="*/ 172461 h 425247"/>
              <a:gd name="connsiteX71" fmla="*/ 313151 w 1592363"/>
              <a:gd name="connsiteY71" fmla="*/ 181017 h 425247"/>
              <a:gd name="connsiteX72" fmla="*/ 305928 w 1592363"/>
              <a:gd name="connsiteY72" fmla="*/ 185129 h 425247"/>
              <a:gd name="connsiteX73" fmla="*/ 298928 w 1592363"/>
              <a:gd name="connsiteY73" fmla="*/ 185685 h 425247"/>
              <a:gd name="connsiteX74" fmla="*/ 419939 w 1592363"/>
              <a:gd name="connsiteY74" fmla="*/ 151237 h 425247"/>
              <a:gd name="connsiteX75" fmla="*/ 385380 w 1592363"/>
              <a:gd name="connsiteY75" fmla="*/ 134791 h 425247"/>
              <a:gd name="connsiteX76" fmla="*/ 376157 w 1592363"/>
              <a:gd name="connsiteY76" fmla="*/ 116900 h 425247"/>
              <a:gd name="connsiteX77" fmla="*/ 373046 w 1592363"/>
              <a:gd name="connsiteY77" fmla="*/ 94676 h 425247"/>
              <a:gd name="connsiteX78" fmla="*/ 376379 w 1592363"/>
              <a:gd name="connsiteY78" fmla="*/ 72451 h 425247"/>
              <a:gd name="connsiteX79" fmla="*/ 385714 w 1592363"/>
              <a:gd name="connsiteY79" fmla="*/ 54561 h 425247"/>
              <a:gd name="connsiteX80" fmla="*/ 400159 w 1592363"/>
              <a:gd name="connsiteY80" fmla="*/ 42448 h 425247"/>
              <a:gd name="connsiteX81" fmla="*/ 419050 w 1592363"/>
              <a:gd name="connsiteY81" fmla="*/ 38115 h 425247"/>
              <a:gd name="connsiteX82" fmla="*/ 438052 w 1592363"/>
              <a:gd name="connsiteY82" fmla="*/ 42448 h 425247"/>
              <a:gd name="connsiteX83" fmla="*/ 452053 w 1592363"/>
              <a:gd name="connsiteY83" fmla="*/ 54561 h 425247"/>
              <a:gd name="connsiteX84" fmla="*/ 460943 w 1592363"/>
              <a:gd name="connsiteY84" fmla="*/ 73785 h 425247"/>
              <a:gd name="connsiteX85" fmla="*/ 463832 w 1592363"/>
              <a:gd name="connsiteY85" fmla="*/ 98676 h 425247"/>
              <a:gd name="connsiteX86" fmla="*/ 390048 w 1592363"/>
              <a:gd name="connsiteY86" fmla="*/ 98676 h 425247"/>
              <a:gd name="connsiteX87" fmla="*/ 392714 w 1592363"/>
              <a:gd name="connsiteY87" fmla="*/ 113233 h 425247"/>
              <a:gd name="connsiteX88" fmla="*/ 398604 w 1592363"/>
              <a:gd name="connsiteY88" fmla="*/ 125012 h 425247"/>
              <a:gd name="connsiteX89" fmla="*/ 407827 w 1592363"/>
              <a:gd name="connsiteY89" fmla="*/ 132791 h 425247"/>
              <a:gd name="connsiteX90" fmla="*/ 420161 w 1592363"/>
              <a:gd name="connsiteY90" fmla="*/ 135569 h 425247"/>
              <a:gd name="connsiteX91" fmla="*/ 436718 w 1592363"/>
              <a:gd name="connsiteY91" fmla="*/ 130679 h 425247"/>
              <a:gd name="connsiteX92" fmla="*/ 445609 w 1592363"/>
              <a:gd name="connsiteY92" fmla="*/ 117233 h 425247"/>
              <a:gd name="connsiteX93" fmla="*/ 461943 w 1592363"/>
              <a:gd name="connsiteY93" fmla="*/ 117233 h 425247"/>
              <a:gd name="connsiteX94" fmla="*/ 447609 w 1592363"/>
              <a:gd name="connsiteY94" fmla="*/ 141458 h 425247"/>
              <a:gd name="connsiteX95" fmla="*/ 419939 w 1592363"/>
              <a:gd name="connsiteY95" fmla="*/ 151237 h 425247"/>
              <a:gd name="connsiteX96" fmla="*/ 419050 w 1592363"/>
              <a:gd name="connsiteY96" fmla="*/ 53005 h 425247"/>
              <a:gd name="connsiteX97" fmla="*/ 407938 w 1592363"/>
              <a:gd name="connsiteY97" fmla="*/ 55450 h 425247"/>
              <a:gd name="connsiteX98" fmla="*/ 399381 w 1592363"/>
              <a:gd name="connsiteY98" fmla="*/ 62339 h 425247"/>
              <a:gd name="connsiteX99" fmla="*/ 393603 w 1592363"/>
              <a:gd name="connsiteY99" fmla="*/ 72674 h 425247"/>
              <a:gd name="connsiteX100" fmla="*/ 390714 w 1592363"/>
              <a:gd name="connsiteY100" fmla="*/ 85897 h 425247"/>
              <a:gd name="connsiteX101" fmla="*/ 446275 w 1592363"/>
              <a:gd name="connsiteY101" fmla="*/ 85897 h 425247"/>
              <a:gd name="connsiteX102" fmla="*/ 438608 w 1592363"/>
              <a:gd name="connsiteY102" fmla="*/ 61672 h 425247"/>
              <a:gd name="connsiteX103" fmla="*/ 419050 w 1592363"/>
              <a:gd name="connsiteY103" fmla="*/ 53116 h 425247"/>
              <a:gd name="connsiteX104" fmla="*/ 510281 w 1592363"/>
              <a:gd name="connsiteY104" fmla="*/ 150570 h 425247"/>
              <a:gd name="connsiteX105" fmla="*/ 497391 w 1592363"/>
              <a:gd name="connsiteY105" fmla="*/ 148681 h 425247"/>
              <a:gd name="connsiteX106" fmla="*/ 487057 w 1592363"/>
              <a:gd name="connsiteY106" fmla="*/ 143014 h 425247"/>
              <a:gd name="connsiteX107" fmla="*/ 480167 w 1592363"/>
              <a:gd name="connsiteY107" fmla="*/ 133568 h 425247"/>
              <a:gd name="connsiteX108" fmla="*/ 480167 w 1592363"/>
              <a:gd name="connsiteY108" fmla="*/ 104788 h 425247"/>
              <a:gd name="connsiteX109" fmla="*/ 488613 w 1592363"/>
              <a:gd name="connsiteY109" fmla="*/ 95120 h 425247"/>
              <a:gd name="connsiteX110" fmla="*/ 501614 w 1592363"/>
              <a:gd name="connsiteY110" fmla="*/ 89564 h 425247"/>
              <a:gd name="connsiteX111" fmla="*/ 518615 w 1592363"/>
              <a:gd name="connsiteY111" fmla="*/ 86342 h 425247"/>
              <a:gd name="connsiteX112" fmla="*/ 528283 w 1592363"/>
              <a:gd name="connsiteY112" fmla="*/ 84786 h 425247"/>
              <a:gd name="connsiteX113" fmla="*/ 535617 w 1592363"/>
              <a:gd name="connsiteY113" fmla="*/ 82119 h 425247"/>
              <a:gd name="connsiteX114" fmla="*/ 540284 w 1592363"/>
              <a:gd name="connsiteY114" fmla="*/ 77785 h 425247"/>
              <a:gd name="connsiteX115" fmla="*/ 541840 w 1592363"/>
              <a:gd name="connsiteY115" fmla="*/ 71007 h 425247"/>
              <a:gd name="connsiteX116" fmla="*/ 536617 w 1592363"/>
              <a:gd name="connsiteY116" fmla="*/ 57228 h 425247"/>
              <a:gd name="connsiteX117" fmla="*/ 521283 w 1592363"/>
              <a:gd name="connsiteY117" fmla="*/ 52338 h 425247"/>
              <a:gd name="connsiteX118" fmla="*/ 504169 w 1592363"/>
              <a:gd name="connsiteY118" fmla="*/ 57894 h 425247"/>
              <a:gd name="connsiteX119" fmla="*/ 498169 w 1592363"/>
              <a:gd name="connsiteY119" fmla="*/ 73007 h 425247"/>
              <a:gd name="connsiteX120" fmla="*/ 482056 w 1592363"/>
              <a:gd name="connsiteY120" fmla="*/ 73007 h 425247"/>
              <a:gd name="connsiteX121" fmla="*/ 484723 w 1592363"/>
              <a:gd name="connsiteY121" fmla="*/ 60006 h 425247"/>
              <a:gd name="connsiteX122" fmla="*/ 504169 w 1592363"/>
              <a:gd name="connsiteY122" fmla="*/ 41559 h 425247"/>
              <a:gd name="connsiteX123" fmla="*/ 521060 w 1592363"/>
              <a:gd name="connsiteY123" fmla="*/ 38781 h 425247"/>
              <a:gd name="connsiteX124" fmla="*/ 533839 w 1592363"/>
              <a:gd name="connsiteY124" fmla="*/ 40115 h 425247"/>
              <a:gd name="connsiteX125" fmla="*/ 544952 w 1592363"/>
              <a:gd name="connsiteY125" fmla="*/ 44560 h 425247"/>
              <a:gd name="connsiteX126" fmla="*/ 554397 w 1592363"/>
              <a:gd name="connsiteY126" fmla="*/ 55672 h 425247"/>
              <a:gd name="connsiteX127" fmla="*/ 557841 w 1592363"/>
              <a:gd name="connsiteY127" fmla="*/ 73674 h 425247"/>
              <a:gd name="connsiteX128" fmla="*/ 557841 w 1592363"/>
              <a:gd name="connsiteY128" fmla="*/ 123678 h 425247"/>
              <a:gd name="connsiteX129" fmla="*/ 559841 w 1592363"/>
              <a:gd name="connsiteY129" fmla="*/ 133235 h 425247"/>
              <a:gd name="connsiteX130" fmla="*/ 568064 w 1592363"/>
              <a:gd name="connsiteY130" fmla="*/ 134791 h 425247"/>
              <a:gd name="connsiteX131" fmla="*/ 568731 w 1592363"/>
              <a:gd name="connsiteY131" fmla="*/ 134791 h 425247"/>
              <a:gd name="connsiteX132" fmla="*/ 568731 w 1592363"/>
              <a:gd name="connsiteY132" fmla="*/ 147792 h 425247"/>
              <a:gd name="connsiteX133" fmla="*/ 564953 w 1592363"/>
              <a:gd name="connsiteY133" fmla="*/ 148903 h 425247"/>
              <a:gd name="connsiteX134" fmla="*/ 559841 w 1592363"/>
              <a:gd name="connsiteY134" fmla="*/ 148903 h 425247"/>
              <a:gd name="connsiteX135" fmla="*/ 548729 w 1592363"/>
              <a:gd name="connsiteY135" fmla="*/ 144903 h 425247"/>
              <a:gd name="connsiteX136" fmla="*/ 543396 w 1592363"/>
              <a:gd name="connsiteY136" fmla="*/ 132235 h 425247"/>
              <a:gd name="connsiteX137" fmla="*/ 538061 w 1592363"/>
              <a:gd name="connsiteY137" fmla="*/ 139013 h 425247"/>
              <a:gd name="connsiteX138" fmla="*/ 531061 w 1592363"/>
              <a:gd name="connsiteY138" fmla="*/ 144681 h 425247"/>
              <a:gd name="connsiteX139" fmla="*/ 511170 w 1592363"/>
              <a:gd name="connsiteY139" fmla="*/ 150126 h 425247"/>
              <a:gd name="connsiteX140" fmla="*/ 514393 w 1592363"/>
              <a:gd name="connsiteY140" fmla="*/ 137013 h 425247"/>
              <a:gd name="connsiteX141" fmla="*/ 526839 w 1592363"/>
              <a:gd name="connsiteY141" fmla="*/ 134346 h 425247"/>
              <a:gd name="connsiteX142" fmla="*/ 535617 w 1592363"/>
              <a:gd name="connsiteY142" fmla="*/ 127568 h 425247"/>
              <a:gd name="connsiteX143" fmla="*/ 540839 w 1592363"/>
              <a:gd name="connsiteY143" fmla="*/ 118456 h 425247"/>
              <a:gd name="connsiteX144" fmla="*/ 542507 w 1592363"/>
              <a:gd name="connsiteY144" fmla="*/ 108899 h 425247"/>
              <a:gd name="connsiteX145" fmla="*/ 542507 w 1592363"/>
              <a:gd name="connsiteY145" fmla="*/ 91342 h 425247"/>
              <a:gd name="connsiteX146" fmla="*/ 533061 w 1592363"/>
              <a:gd name="connsiteY146" fmla="*/ 95898 h 425247"/>
              <a:gd name="connsiteX147" fmla="*/ 521949 w 1592363"/>
              <a:gd name="connsiteY147" fmla="*/ 98898 h 425247"/>
              <a:gd name="connsiteX148" fmla="*/ 510837 w 1592363"/>
              <a:gd name="connsiteY148" fmla="*/ 101454 h 425247"/>
              <a:gd name="connsiteX149" fmla="*/ 502613 w 1592363"/>
              <a:gd name="connsiteY149" fmla="*/ 105010 h 425247"/>
              <a:gd name="connsiteX150" fmla="*/ 497280 w 1592363"/>
              <a:gd name="connsiteY150" fmla="*/ 110788 h 425247"/>
              <a:gd name="connsiteX151" fmla="*/ 495391 w 1592363"/>
              <a:gd name="connsiteY151" fmla="*/ 119900 h 425247"/>
              <a:gd name="connsiteX152" fmla="*/ 497057 w 1592363"/>
              <a:gd name="connsiteY152" fmla="*/ 128346 h 425247"/>
              <a:gd name="connsiteX153" fmla="*/ 501391 w 1592363"/>
              <a:gd name="connsiteY153" fmla="*/ 133680 h 425247"/>
              <a:gd name="connsiteX154" fmla="*/ 507503 w 1592363"/>
              <a:gd name="connsiteY154" fmla="*/ 136346 h 425247"/>
              <a:gd name="connsiteX155" fmla="*/ 514393 w 1592363"/>
              <a:gd name="connsiteY155" fmla="*/ 137013 h 425247"/>
              <a:gd name="connsiteX156" fmla="*/ 598734 w 1592363"/>
              <a:gd name="connsiteY156" fmla="*/ 60672 h 425247"/>
              <a:gd name="connsiteX157" fmla="*/ 609846 w 1592363"/>
              <a:gd name="connsiteY157" fmla="*/ 45560 h 425247"/>
              <a:gd name="connsiteX158" fmla="*/ 626626 w 1592363"/>
              <a:gd name="connsiteY158" fmla="*/ 39893 h 425247"/>
              <a:gd name="connsiteX159" fmla="*/ 629959 w 1592363"/>
              <a:gd name="connsiteY159" fmla="*/ 39893 h 425247"/>
              <a:gd name="connsiteX160" fmla="*/ 632737 w 1592363"/>
              <a:gd name="connsiteY160" fmla="*/ 40782 h 425247"/>
              <a:gd name="connsiteX161" fmla="*/ 632737 w 1592363"/>
              <a:gd name="connsiteY161" fmla="*/ 58339 h 425247"/>
              <a:gd name="connsiteX162" fmla="*/ 629515 w 1592363"/>
              <a:gd name="connsiteY162" fmla="*/ 57561 h 425247"/>
              <a:gd name="connsiteX163" fmla="*/ 625959 w 1592363"/>
              <a:gd name="connsiteY163" fmla="*/ 57561 h 425247"/>
              <a:gd name="connsiteX164" fmla="*/ 606624 w 1592363"/>
              <a:gd name="connsiteY164" fmla="*/ 66340 h 425247"/>
              <a:gd name="connsiteX165" fmla="*/ 600623 w 1592363"/>
              <a:gd name="connsiteY165" fmla="*/ 76452 h 425247"/>
              <a:gd name="connsiteX166" fmla="*/ 598401 w 1592363"/>
              <a:gd name="connsiteY166" fmla="*/ 90009 h 425247"/>
              <a:gd name="connsiteX167" fmla="*/ 598401 w 1592363"/>
              <a:gd name="connsiteY167" fmla="*/ 148348 h 425247"/>
              <a:gd name="connsiteX168" fmla="*/ 581733 w 1592363"/>
              <a:gd name="connsiteY168" fmla="*/ 148348 h 425247"/>
              <a:gd name="connsiteX169" fmla="*/ 581733 w 1592363"/>
              <a:gd name="connsiteY169" fmla="*/ 41226 h 425247"/>
              <a:gd name="connsiteX170" fmla="*/ 598179 w 1592363"/>
              <a:gd name="connsiteY170" fmla="*/ 41226 h 425247"/>
              <a:gd name="connsiteX171" fmla="*/ 739081 w 1592363"/>
              <a:gd name="connsiteY171" fmla="*/ 151237 h 425247"/>
              <a:gd name="connsiteX172" fmla="*/ 704855 w 1592363"/>
              <a:gd name="connsiteY172" fmla="*/ 134791 h 425247"/>
              <a:gd name="connsiteX173" fmla="*/ 695522 w 1592363"/>
              <a:gd name="connsiteY173" fmla="*/ 116900 h 425247"/>
              <a:gd name="connsiteX174" fmla="*/ 695522 w 1592363"/>
              <a:gd name="connsiteY174" fmla="*/ 72451 h 425247"/>
              <a:gd name="connsiteX175" fmla="*/ 705745 w 1592363"/>
              <a:gd name="connsiteY175" fmla="*/ 54116 h 425247"/>
              <a:gd name="connsiteX176" fmla="*/ 739970 w 1592363"/>
              <a:gd name="connsiteY176" fmla="*/ 37670 h 425247"/>
              <a:gd name="connsiteX177" fmla="*/ 768195 w 1592363"/>
              <a:gd name="connsiteY177" fmla="*/ 47671 h 425247"/>
              <a:gd name="connsiteX178" fmla="*/ 781530 w 1592363"/>
              <a:gd name="connsiteY178" fmla="*/ 75118 h 425247"/>
              <a:gd name="connsiteX179" fmla="*/ 764861 w 1592363"/>
              <a:gd name="connsiteY179" fmla="*/ 75118 h 425247"/>
              <a:gd name="connsiteX180" fmla="*/ 756860 w 1592363"/>
              <a:gd name="connsiteY180" fmla="*/ 58561 h 425247"/>
              <a:gd name="connsiteX181" fmla="*/ 739970 w 1592363"/>
              <a:gd name="connsiteY181" fmla="*/ 52561 h 425247"/>
              <a:gd name="connsiteX182" fmla="*/ 717746 w 1592363"/>
              <a:gd name="connsiteY182" fmla="*/ 64562 h 425247"/>
              <a:gd name="connsiteX183" fmla="*/ 712079 w 1592363"/>
              <a:gd name="connsiteY183" fmla="*/ 77674 h 425247"/>
              <a:gd name="connsiteX184" fmla="*/ 712079 w 1592363"/>
              <a:gd name="connsiteY184" fmla="*/ 110122 h 425247"/>
              <a:gd name="connsiteX185" fmla="*/ 717746 w 1592363"/>
              <a:gd name="connsiteY185" fmla="*/ 123123 h 425247"/>
              <a:gd name="connsiteX186" fmla="*/ 739970 w 1592363"/>
              <a:gd name="connsiteY186" fmla="*/ 135124 h 425247"/>
              <a:gd name="connsiteX187" fmla="*/ 757861 w 1592363"/>
              <a:gd name="connsiteY187" fmla="*/ 128235 h 425247"/>
              <a:gd name="connsiteX188" fmla="*/ 765194 w 1592363"/>
              <a:gd name="connsiteY188" fmla="*/ 109344 h 425247"/>
              <a:gd name="connsiteX189" fmla="*/ 781752 w 1592363"/>
              <a:gd name="connsiteY189" fmla="*/ 109344 h 425247"/>
              <a:gd name="connsiteX190" fmla="*/ 769306 w 1592363"/>
              <a:gd name="connsiteY190" fmla="*/ 139680 h 425247"/>
              <a:gd name="connsiteX191" fmla="*/ 739081 w 1592363"/>
              <a:gd name="connsiteY191" fmla="*/ 151237 h 425247"/>
              <a:gd name="connsiteX192" fmla="*/ 814644 w 1592363"/>
              <a:gd name="connsiteY192" fmla="*/ 47893 h 425247"/>
              <a:gd name="connsiteX193" fmla="*/ 814644 w 1592363"/>
              <a:gd name="connsiteY193" fmla="*/ 56894 h 425247"/>
              <a:gd name="connsiteX194" fmla="*/ 827534 w 1592363"/>
              <a:gd name="connsiteY194" fmla="*/ 43560 h 425247"/>
              <a:gd name="connsiteX195" fmla="*/ 845536 w 1592363"/>
              <a:gd name="connsiteY195" fmla="*/ 38781 h 425247"/>
              <a:gd name="connsiteX196" fmla="*/ 869316 w 1592363"/>
              <a:gd name="connsiteY196" fmla="*/ 47671 h 425247"/>
              <a:gd name="connsiteX197" fmla="*/ 877872 w 1592363"/>
              <a:gd name="connsiteY197" fmla="*/ 73674 h 425247"/>
              <a:gd name="connsiteX198" fmla="*/ 877872 w 1592363"/>
              <a:gd name="connsiteY198" fmla="*/ 148459 h 425247"/>
              <a:gd name="connsiteX199" fmla="*/ 861315 w 1592363"/>
              <a:gd name="connsiteY199" fmla="*/ 148459 h 425247"/>
              <a:gd name="connsiteX200" fmla="*/ 861315 w 1592363"/>
              <a:gd name="connsiteY200" fmla="*/ 76341 h 425247"/>
              <a:gd name="connsiteX201" fmla="*/ 855648 w 1592363"/>
              <a:gd name="connsiteY201" fmla="*/ 60450 h 425247"/>
              <a:gd name="connsiteX202" fmla="*/ 840202 w 1592363"/>
              <a:gd name="connsiteY202" fmla="*/ 54783 h 425247"/>
              <a:gd name="connsiteX203" fmla="*/ 829867 w 1592363"/>
              <a:gd name="connsiteY203" fmla="*/ 56894 h 425247"/>
              <a:gd name="connsiteX204" fmla="*/ 821756 w 1592363"/>
              <a:gd name="connsiteY204" fmla="*/ 62784 h 425247"/>
              <a:gd name="connsiteX205" fmla="*/ 816422 w 1592363"/>
              <a:gd name="connsiteY205" fmla="*/ 72007 h 425247"/>
              <a:gd name="connsiteX206" fmla="*/ 814533 w 1592363"/>
              <a:gd name="connsiteY206" fmla="*/ 83786 h 425247"/>
              <a:gd name="connsiteX207" fmla="*/ 814533 w 1592363"/>
              <a:gd name="connsiteY207" fmla="*/ 149014 h 425247"/>
              <a:gd name="connsiteX208" fmla="*/ 797643 w 1592363"/>
              <a:gd name="connsiteY208" fmla="*/ 149014 h 425247"/>
              <a:gd name="connsiteX209" fmla="*/ 797643 w 1592363"/>
              <a:gd name="connsiteY209" fmla="*/ 0 h 425247"/>
              <a:gd name="connsiteX210" fmla="*/ 814311 w 1592363"/>
              <a:gd name="connsiteY210" fmla="*/ 0 h 425247"/>
              <a:gd name="connsiteX211" fmla="*/ 814311 w 1592363"/>
              <a:gd name="connsiteY211" fmla="*/ 38893 h 425247"/>
              <a:gd name="connsiteX212" fmla="*/ 814644 w 1592363"/>
              <a:gd name="connsiteY212" fmla="*/ 47893 h 425247"/>
              <a:gd name="connsiteX213" fmla="*/ 929099 w 1592363"/>
              <a:gd name="connsiteY213" fmla="*/ 150570 h 425247"/>
              <a:gd name="connsiteX214" fmla="*/ 916209 w 1592363"/>
              <a:gd name="connsiteY214" fmla="*/ 148681 h 425247"/>
              <a:gd name="connsiteX215" fmla="*/ 905764 w 1592363"/>
              <a:gd name="connsiteY215" fmla="*/ 143014 h 425247"/>
              <a:gd name="connsiteX216" fmla="*/ 898874 w 1592363"/>
              <a:gd name="connsiteY216" fmla="*/ 133568 h 425247"/>
              <a:gd name="connsiteX217" fmla="*/ 898874 w 1592363"/>
              <a:gd name="connsiteY217" fmla="*/ 104788 h 425247"/>
              <a:gd name="connsiteX218" fmla="*/ 907320 w 1592363"/>
              <a:gd name="connsiteY218" fmla="*/ 95120 h 425247"/>
              <a:gd name="connsiteX219" fmla="*/ 920321 w 1592363"/>
              <a:gd name="connsiteY219" fmla="*/ 89564 h 425247"/>
              <a:gd name="connsiteX220" fmla="*/ 937323 w 1592363"/>
              <a:gd name="connsiteY220" fmla="*/ 86342 h 425247"/>
              <a:gd name="connsiteX221" fmla="*/ 946990 w 1592363"/>
              <a:gd name="connsiteY221" fmla="*/ 84786 h 425247"/>
              <a:gd name="connsiteX222" fmla="*/ 954324 w 1592363"/>
              <a:gd name="connsiteY222" fmla="*/ 82119 h 425247"/>
              <a:gd name="connsiteX223" fmla="*/ 958991 w 1592363"/>
              <a:gd name="connsiteY223" fmla="*/ 77785 h 425247"/>
              <a:gd name="connsiteX224" fmla="*/ 960547 w 1592363"/>
              <a:gd name="connsiteY224" fmla="*/ 71007 h 425247"/>
              <a:gd name="connsiteX225" fmla="*/ 955324 w 1592363"/>
              <a:gd name="connsiteY225" fmla="*/ 57228 h 425247"/>
              <a:gd name="connsiteX226" fmla="*/ 939990 w 1592363"/>
              <a:gd name="connsiteY226" fmla="*/ 52338 h 425247"/>
              <a:gd name="connsiteX227" fmla="*/ 922876 w 1592363"/>
              <a:gd name="connsiteY227" fmla="*/ 57894 h 425247"/>
              <a:gd name="connsiteX228" fmla="*/ 916876 w 1592363"/>
              <a:gd name="connsiteY228" fmla="*/ 73007 h 425247"/>
              <a:gd name="connsiteX229" fmla="*/ 900763 w 1592363"/>
              <a:gd name="connsiteY229" fmla="*/ 73007 h 425247"/>
              <a:gd name="connsiteX230" fmla="*/ 903430 w 1592363"/>
              <a:gd name="connsiteY230" fmla="*/ 60006 h 425247"/>
              <a:gd name="connsiteX231" fmla="*/ 922876 w 1592363"/>
              <a:gd name="connsiteY231" fmla="*/ 41559 h 425247"/>
              <a:gd name="connsiteX232" fmla="*/ 939767 w 1592363"/>
              <a:gd name="connsiteY232" fmla="*/ 38781 h 425247"/>
              <a:gd name="connsiteX233" fmla="*/ 953213 w 1592363"/>
              <a:gd name="connsiteY233" fmla="*/ 40115 h 425247"/>
              <a:gd name="connsiteX234" fmla="*/ 964325 w 1592363"/>
              <a:gd name="connsiteY234" fmla="*/ 44560 h 425247"/>
              <a:gd name="connsiteX235" fmla="*/ 973770 w 1592363"/>
              <a:gd name="connsiteY235" fmla="*/ 55672 h 425247"/>
              <a:gd name="connsiteX236" fmla="*/ 977215 w 1592363"/>
              <a:gd name="connsiteY236" fmla="*/ 73674 h 425247"/>
              <a:gd name="connsiteX237" fmla="*/ 977215 w 1592363"/>
              <a:gd name="connsiteY237" fmla="*/ 123678 h 425247"/>
              <a:gd name="connsiteX238" fmla="*/ 979215 w 1592363"/>
              <a:gd name="connsiteY238" fmla="*/ 133235 h 425247"/>
              <a:gd name="connsiteX239" fmla="*/ 987438 w 1592363"/>
              <a:gd name="connsiteY239" fmla="*/ 134791 h 425247"/>
              <a:gd name="connsiteX240" fmla="*/ 988105 w 1592363"/>
              <a:gd name="connsiteY240" fmla="*/ 134791 h 425247"/>
              <a:gd name="connsiteX241" fmla="*/ 988105 w 1592363"/>
              <a:gd name="connsiteY241" fmla="*/ 147792 h 425247"/>
              <a:gd name="connsiteX242" fmla="*/ 984327 w 1592363"/>
              <a:gd name="connsiteY242" fmla="*/ 148903 h 425247"/>
              <a:gd name="connsiteX243" fmla="*/ 979215 w 1592363"/>
              <a:gd name="connsiteY243" fmla="*/ 148903 h 425247"/>
              <a:gd name="connsiteX244" fmla="*/ 968103 w 1592363"/>
              <a:gd name="connsiteY244" fmla="*/ 144903 h 425247"/>
              <a:gd name="connsiteX245" fmla="*/ 962769 w 1592363"/>
              <a:gd name="connsiteY245" fmla="*/ 132235 h 425247"/>
              <a:gd name="connsiteX246" fmla="*/ 957436 w 1592363"/>
              <a:gd name="connsiteY246" fmla="*/ 139013 h 425247"/>
              <a:gd name="connsiteX247" fmla="*/ 950435 w 1592363"/>
              <a:gd name="connsiteY247" fmla="*/ 144681 h 425247"/>
              <a:gd name="connsiteX248" fmla="*/ 930544 w 1592363"/>
              <a:gd name="connsiteY248" fmla="*/ 150126 h 425247"/>
              <a:gd name="connsiteX249" fmla="*/ 933211 w 1592363"/>
              <a:gd name="connsiteY249" fmla="*/ 137013 h 425247"/>
              <a:gd name="connsiteX250" fmla="*/ 945657 w 1592363"/>
              <a:gd name="connsiteY250" fmla="*/ 134346 h 425247"/>
              <a:gd name="connsiteX251" fmla="*/ 954435 w 1592363"/>
              <a:gd name="connsiteY251" fmla="*/ 127568 h 425247"/>
              <a:gd name="connsiteX252" fmla="*/ 959658 w 1592363"/>
              <a:gd name="connsiteY252" fmla="*/ 118456 h 425247"/>
              <a:gd name="connsiteX253" fmla="*/ 961325 w 1592363"/>
              <a:gd name="connsiteY253" fmla="*/ 108899 h 425247"/>
              <a:gd name="connsiteX254" fmla="*/ 961325 w 1592363"/>
              <a:gd name="connsiteY254" fmla="*/ 91342 h 425247"/>
              <a:gd name="connsiteX255" fmla="*/ 951880 w 1592363"/>
              <a:gd name="connsiteY255" fmla="*/ 95898 h 425247"/>
              <a:gd name="connsiteX256" fmla="*/ 940768 w 1592363"/>
              <a:gd name="connsiteY256" fmla="*/ 98898 h 425247"/>
              <a:gd name="connsiteX257" fmla="*/ 929655 w 1592363"/>
              <a:gd name="connsiteY257" fmla="*/ 101454 h 425247"/>
              <a:gd name="connsiteX258" fmla="*/ 921432 w 1592363"/>
              <a:gd name="connsiteY258" fmla="*/ 105010 h 425247"/>
              <a:gd name="connsiteX259" fmla="*/ 916098 w 1592363"/>
              <a:gd name="connsiteY259" fmla="*/ 110788 h 425247"/>
              <a:gd name="connsiteX260" fmla="*/ 914209 w 1592363"/>
              <a:gd name="connsiteY260" fmla="*/ 119900 h 425247"/>
              <a:gd name="connsiteX261" fmla="*/ 915876 w 1592363"/>
              <a:gd name="connsiteY261" fmla="*/ 128346 h 425247"/>
              <a:gd name="connsiteX262" fmla="*/ 920210 w 1592363"/>
              <a:gd name="connsiteY262" fmla="*/ 133680 h 425247"/>
              <a:gd name="connsiteX263" fmla="*/ 926321 w 1592363"/>
              <a:gd name="connsiteY263" fmla="*/ 136346 h 425247"/>
              <a:gd name="connsiteX264" fmla="*/ 933211 w 1592363"/>
              <a:gd name="connsiteY264" fmla="*/ 137013 h 425247"/>
              <a:gd name="connsiteX265" fmla="*/ 1017552 w 1592363"/>
              <a:gd name="connsiteY265" fmla="*/ 56450 h 425247"/>
              <a:gd name="connsiteX266" fmla="*/ 1018108 w 1592363"/>
              <a:gd name="connsiteY266" fmla="*/ 56450 h 425247"/>
              <a:gd name="connsiteX267" fmla="*/ 1030665 w 1592363"/>
              <a:gd name="connsiteY267" fmla="*/ 43560 h 425247"/>
              <a:gd name="connsiteX268" fmla="*/ 1048555 w 1592363"/>
              <a:gd name="connsiteY268" fmla="*/ 38781 h 425247"/>
              <a:gd name="connsiteX269" fmla="*/ 1072335 w 1592363"/>
              <a:gd name="connsiteY269" fmla="*/ 47671 h 425247"/>
              <a:gd name="connsiteX270" fmla="*/ 1081003 w 1592363"/>
              <a:gd name="connsiteY270" fmla="*/ 73674 h 425247"/>
              <a:gd name="connsiteX271" fmla="*/ 1081003 w 1592363"/>
              <a:gd name="connsiteY271" fmla="*/ 148459 h 425247"/>
              <a:gd name="connsiteX272" fmla="*/ 1064446 w 1592363"/>
              <a:gd name="connsiteY272" fmla="*/ 148459 h 425247"/>
              <a:gd name="connsiteX273" fmla="*/ 1064446 w 1592363"/>
              <a:gd name="connsiteY273" fmla="*/ 76341 h 425247"/>
              <a:gd name="connsiteX274" fmla="*/ 1058890 w 1592363"/>
              <a:gd name="connsiteY274" fmla="*/ 60450 h 425247"/>
              <a:gd name="connsiteX275" fmla="*/ 1043333 w 1592363"/>
              <a:gd name="connsiteY275" fmla="*/ 54783 h 425247"/>
              <a:gd name="connsiteX276" fmla="*/ 1024886 w 1592363"/>
              <a:gd name="connsiteY276" fmla="*/ 62784 h 425247"/>
              <a:gd name="connsiteX277" fmla="*/ 1019664 w 1592363"/>
              <a:gd name="connsiteY277" fmla="*/ 72007 h 425247"/>
              <a:gd name="connsiteX278" fmla="*/ 1017775 w 1592363"/>
              <a:gd name="connsiteY278" fmla="*/ 83786 h 425247"/>
              <a:gd name="connsiteX279" fmla="*/ 1017775 w 1592363"/>
              <a:gd name="connsiteY279" fmla="*/ 149014 h 425247"/>
              <a:gd name="connsiteX280" fmla="*/ 1001107 w 1592363"/>
              <a:gd name="connsiteY280" fmla="*/ 149014 h 425247"/>
              <a:gd name="connsiteX281" fmla="*/ 1001107 w 1592363"/>
              <a:gd name="connsiteY281" fmla="*/ 41893 h 425247"/>
              <a:gd name="connsiteX282" fmla="*/ 1017552 w 1592363"/>
              <a:gd name="connsiteY282" fmla="*/ 41893 h 425247"/>
              <a:gd name="connsiteX283" fmla="*/ 1144009 w 1592363"/>
              <a:gd name="connsiteY283" fmla="*/ 185907 h 425247"/>
              <a:gd name="connsiteX284" fmla="*/ 1114562 w 1592363"/>
              <a:gd name="connsiteY284" fmla="*/ 178017 h 425247"/>
              <a:gd name="connsiteX285" fmla="*/ 1102672 w 1592363"/>
              <a:gd name="connsiteY285" fmla="*/ 155793 h 425247"/>
              <a:gd name="connsiteX286" fmla="*/ 1118229 w 1592363"/>
              <a:gd name="connsiteY286" fmla="*/ 155793 h 425247"/>
              <a:gd name="connsiteX287" fmla="*/ 1126119 w 1592363"/>
              <a:gd name="connsiteY287" fmla="*/ 167905 h 425247"/>
              <a:gd name="connsiteX288" fmla="*/ 1143675 w 1592363"/>
              <a:gd name="connsiteY288" fmla="*/ 171572 h 425247"/>
              <a:gd name="connsiteX289" fmla="*/ 1163456 w 1592363"/>
              <a:gd name="connsiteY289" fmla="*/ 165016 h 425247"/>
              <a:gd name="connsiteX290" fmla="*/ 1170345 w 1592363"/>
              <a:gd name="connsiteY290" fmla="*/ 144792 h 425247"/>
              <a:gd name="connsiteX291" fmla="*/ 1170345 w 1592363"/>
              <a:gd name="connsiteY291" fmla="*/ 126457 h 425247"/>
              <a:gd name="connsiteX292" fmla="*/ 1159233 w 1592363"/>
              <a:gd name="connsiteY292" fmla="*/ 139013 h 425247"/>
              <a:gd name="connsiteX293" fmla="*/ 1142232 w 1592363"/>
              <a:gd name="connsiteY293" fmla="*/ 143569 h 425247"/>
              <a:gd name="connsiteX294" fmla="*/ 1112006 w 1592363"/>
              <a:gd name="connsiteY294" fmla="*/ 128679 h 425247"/>
              <a:gd name="connsiteX295" fmla="*/ 1103339 w 1592363"/>
              <a:gd name="connsiteY295" fmla="*/ 112122 h 425247"/>
              <a:gd name="connsiteX296" fmla="*/ 1100116 w 1592363"/>
              <a:gd name="connsiteY296" fmla="*/ 90787 h 425247"/>
              <a:gd name="connsiteX297" fmla="*/ 1103339 w 1592363"/>
              <a:gd name="connsiteY297" fmla="*/ 68562 h 425247"/>
              <a:gd name="connsiteX298" fmla="*/ 1112228 w 1592363"/>
              <a:gd name="connsiteY298" fmla="*/ 52116 h 425247"/>
              <a:gd name="connsiteX299" fmla="*/ 1125452 w 1592363"/>
              <a:gd name="connsiteY299" fmla="*/ 41893 h 425247"/>
              <a:gd name="connsiteX300" fmla="*/ 1141342 w 1592363"/>
              <a:gd name="connsiteY300" fmla="*/ 38337 h 425247"/>
              <a:gd name="connsiteX301" fmla="*/ 1158789 w 1592363"/>
              <a:gd name="connsiteY301" fmla="*/ 42560 h 425247"/>
              <a:gd name="connsiteX302" fmla="*/ 1170567 w 1592363"/>
              <a:gd name="connsiteY302" fmla="*/ 55005 h 425247"/>
              <a:gd name="connsiteX303" fmla="*/ 1170567 w 1592363"/>
              <a:gd name="connsiteY303" fmla="*/ 40893 h 425247"/>
              <a:gd name="connsiteX304" fmla="*/ 1186680 w 1592363"/>
              <a:gd name="connsiteY304" fmla="*/ 40893 h 425247"/>
              <a:gd name="connsiteX305" fmla="*/ 1186680 w 1592363"/>
              <a:gd name="connsiteY305" fmla="*/ 143569 h 425247"/>
              <a:gd name="connsiteX306" fmla="*/ 1183680 w 1592363"/>
              <a:gd name="connsiteY306" fmla="*/ 162238 h 425247"/>
              <a:gd name="connsiteX307" fmla="*/ 1175123 w 1592363"/>
              <a:gd name="connsiteY307" fmla="*/ 175239 h 425247"/>
              <a:gd name="connsiteX308" fmla="*/ 1161455 w 1592363"/>
              <a:gd name="connsiteY308" fmla="*/ 182906 h 425247"/>
              <a:gd name="connsiteX309" fmla="*/ 1144009 w 1592363"/>
              <a:gd name="connsiteY309" fmla="*/ 185907 h 425247"/>
              <a:gd name="connsiteX310" fmla="*/ 1143342 w 1592363"/>
              <a:gd name="connsiteY310" fmla="*/ 129012 h 425247"/>
              <a:gd name="connsiteX311" fmla="*/ 1156566 w 1592363"/>
              <a:gd name="connsiteY311" fmla="*/ 126123 h 425247"/>
              <a:gd name="connsiteX312" fmla="*/ 1165233 w 1592363"/>
              <a:gd name="connsiteY312" fmla="*/ 118122 h 425247"/>
              <a:gd name="connsiteX313" fmla="*/ 1170012 w 1592363"/>
              <a:gd name="connsiteY313" fmla="*/ 106121 h 425247"/>
              <a:gd name="connsiteX314" fmla="*/ 1171456 w 1592363"/>
              <a:gd name="connsiteY314" fmla="*/ 90898 h 425247"/>
              <a:gd name="connsiteX315" fmla="*/ 1164566 w 1592363"/>
              <a:gd name="connsiteY315" fmla="*/ 64339 h 425247"/>
              <a:gd name="connsiteX316" fmla="*/ 1143120 w 1592363"/>
              <a:gd name="connsiteY316" fmla="*/ 54672 h 425247"/>
              <a:gd name="connsiteX317" fmla="*/ 1123229 w 1592363"/>
              <a:gd name="connsiteY317" fmla="*/ 64784 h 425247"/>
              <a:gd name="connsiteX318" fmla="*/ 1116673 w 1592363"/>
              <a:gd name="connsiteY318" fmla="*/ 91898 h 425247"/>
              <a:gd name="connsiteX319" fmla="*/ 1123452 w 1592363"/>
              <a:gd name="connsiteY319" fmla="*/ 119011 h 425247"/>
              <a:gd name="connsiteX320" fmla="*/ 1143342 w 1592363"/>
              <a:gd name="connsiteY320" fmla="*/ 129012 h 425247"/>
              <a:gd name="connsiteX321" fmla="*/ 1251686 w 1592363"/>
              <a:gd name="connsiteY321" fmla="*/ 151237 h 425247"/>
              <a:gd name="connsiteX322" fmla="*/ 1217128 w 1592363"/>
              <a:gd name="connsiteY322" fmla="*/ 134791 h 425247"/>
              <a:gd name="connsiteX323" fmla="*/ 1207904 w 1592363"/>
              <a:gd name="connsiteY323" fmla="*/ 116900 h 425247"/>
              <a:gd name="connsiteX324" fmla="*/ 1207904 w 1592363"/>
              <a:gd name="connsiteY324" fmla="*/ 72451 h 425247"/>
              <a:gd name="connsiteX325" fmla="*/ 1217239 w 1592363"/>
              <a:gd name="connsiteY325" fmla="*/ 54561 h 425247"/>
              <a:gd name="connsiteX326" fmla="*/ 1231796 w 1592363"/>
              <a:gd name="connsiteY326" fmla="*/ 42448 h 425247"/>
              <a:gd name="connsiteX327" fmla="*/ 1250686 w 1592363"/>
              <a:gd name="connsiteY327" fmla="*/ 38115 h 425247"/>
              <a:gd name="connsiteX328" fmla="*/ 1269688 w 1592363"/>
              <a:gd name="connsiteY328" fmla="*/ 42448 h 425247"/>
              <a:gd name="connsiteX329" fmla="*/ 1283689 w 1592363"/>
              <a:gd name="connsiteY329" fmla="*/ 54561 h 425247"/>
              <a:gd name="connsiteX330" fmla="*/ 1292468 w 1592363"/>
              <a:gd name="connsiteY330" fmla="*/ 73785 h 425247"/>
              <a:gd name="connsiteX331" fmla="*/ 1295468 w 1592363"/>
              <a:gd name="connsiteY331" fmla="*/ 98676 h 425247"/>
              <a:gd name="connsiteX332" fmla="*/ 1221683 w 1592363"/>
              <a:gd name="connsiteY332" fmla="*/ 98676 h 425247"/>
              <a:gd name="connsiteX333" fmla="*/ 1224350 w 1592363"/>
              <a:gd name="connsiteY333" fmla="*/ 113233 h 425247"/>
              <a:gd name="connsiteX334" fmla="*/ 1230240 w 1592363"/>
              <a:gd name="connsiteY334" fmla="*/ 125012 h 425247"/>
              <a:gd name="connsiteX335" fmla="*/ 1239352 w 1592363"/>
              <a:gd name="connsiteY335" fmla="*/ 132791 h 425247"/>
              <a:gd name="connsiteX336" fmla="*/ 1251798 w 1592363"/>
              <a:gd name="connsiteY336" fmla="*/ 135569 h 425247"/>
              <a:gd name="connsiteX337" fmla="*/ 1268355 w 1592363"/>
              <a:gd name="connsiteY337" fmla="*/ 130679 h 425247"/>
              <a:gd name="connsiteX338" fmla="*/ 1277244 w 1592363"/>
              <a:gd name="connsiteY338" fmla="*/ 117233 h 425247"/>
              <a:gd name="connsiteX339" fmla="*/ 1293468 w 1592363"/>
              <a:gd name="connsiteY339" fmla="*/ 117233 h 425247"/>
              <a:gd name="connsiteX340" fmla="*/ 1279244 w 1592363"/>
              <a:gd name="connsiteY340" fmla="*/ 141458 h 425247"/>
              <a:gd name="connsiteX341" fmla="*/ 1251686 w 1592363"/>
              <a:gd name="connsiteY341" fmla="*/ 151237 h 425247"/>
              <a:gd name="connsiteX342" fmla="*/ 1250797 w 1592363"/>
              <a:gd name="connsiteY342" fmla="*/ 53005 h 425247"/>
              <a:gd name="connsiteX343" fmla="*/ 1239685 w 1592363"/>
              <a:gd name="connsiteY343" fmla="*/ 55450 h 425247"/>
              <a:gd name="connsiteX344" fmla="*/ 1231018 w 1592363"/>
              <a:gd name="connsiteY344" fmla="*/ 62339 h 425247"/>
              <a:gd name="connsiteX345" fmla="*/ 1225350 w 1592363"/>
              <a:gd name="connsiteY345" fmla="*/ 72674 h 425247"/>
              <a:gd name="connsiteX346" fmla="*/ 1222461 w 1592363"/>
              <a:gd name="connsiteY346" fmla="*/ 85897 h 425247"/>
              <a:gd name="connsiteX347" fmla="*/ 1278022 w 1592363"/>
              <a:gd name="connsiteY347" fmla="*/ 85897 h 425247"/>
              <a:gd name="connsiteX348" fmla="*/ 1270466 w 1592363"/>
              <a:gd name="connsiteY348" fmla="*/ 61672 h 425247"/>
              <a:gd name="connsiteX349" fmla="*/ 1250797 w 1592363"/>
              <a:gd name="connsiteY349" fmla="*/ 53116 h 425247"/>
              <a:gd name="connsiteX350" fmla="*/ 1360586 w 1592363"/>
              <a:gd name="connsiteY350" fmla="*/ 0 h 425247"/>
              <a:gd name="connsiteX351" fmla="*/ 1378032 w 1592363"/>
              <a:gd name="connsiteY351" fmla="*/ 0 h 425247"/>
              <a:gd name="connsiteX352" fmla="*/ 1378032 w 1592363"/>
              <a:gd name="connsiteY352" fmla="*/ 21558 h 425247"/>
              <a:gd name="connsiteX353" fmla="*/ 1360586 w 1592363"/>
              <a:gd name="connsiteY353" fmla="*/ 21558 h 425247"/>
              <a:gd name="connsiteX354" fmla="*/ 1360586 w 1592363"/>
              <a:gd name="connsiteY354" fmla="*/ 41337 h 425247"/>
              <a:gd name="connsiteX355" fmla="*/ 1377254 w 1592363"/>
              <a:gd name="connsiteY355" fmla="*/ 41337 h 425247"/>
              <a:gd name="connsiteX356" fmla="*/ 1377254 w 1592363"/>
              <a:gd name="connsiteY356" fmla="*/ 148459 h 425247"/>
              <a:gd name="connsiteX357" fmla="*/ 1360586 w 1592363"/>
              <a:gd name="connsiteY357" fmla="*/ 148459 h 425247"/>
              <a:gd name="connsiteX358" fmla="*/ 1416924 w 1592363"/>
              <a:gd name="connsiteY358" fmla="*/ 56450 h 425247"/>
              <a:gd name="connsiteX359" fmla="*/ 1429481 w 1592363"/>
              <a:gd name="connsiteY359" fmla="*/ 43560 h 425247"/>
              <a:gd name="connsiteX360" fmla="*/ 1447372 w 1592363"/>
              <a:gd name="connsiteY360" fmla="*/ 38781 h 425247"/>
              <a:gd name="connsiteX361" fmla="*/ 1471152 w 1592363"/>
              <a:gd name="connsiteY361" fmla="*/ 47671 h 425247"/>
              <a:gd name="connsiteX362" fmla="*/ 1479819 w 1592363"/>
              <a:gd name="connsiteY362" fmla="*/ 73674 h 425247"/>
              <a:gd name="connsiteX363" fmla="*/ 1479819 w 1592363"/>
              <a:gd name="connsiteY363" fmla="*/ 148459 h 425247"/>
              <a:gd name="connsiteX364" fmla="*/ 1464374 w 1592363"/>
              <a:gd name="connsiteY364" fmla="*/ 148459 h 425247"/>
              <a:gd name="connsiteX365" fmla="*/ 1464374 w 1592363"/>
              <a:gd name="connsiteY365" fmla="*/ 76341 h 425247"/>
              <a:gd name="connsiteX366" fmla="*/ 1458818 w 1592363"/>
              <a:gd name="connsiteY366" fmla="*/ 60450 h 425247"/>
              <a:gd name="connsiteX367" fmla="*/ 1443260 w 1592363"/>
              <a:gd name="connsiteY367" fmla="*/ 54783 h 425247"/>
              <a:gd name="connsiteX368" fmla="*/ 1432926 w 1592363"/>
              <a:gd name="connsiteY368" fmla="*/ 56894 h 425247"/>
              <a:gd name="connsiteX369" fmla="*/ 1424814 w 1592363"/>
              <a:gd name="connsiteY369" fmla="*/ 62784 h 425247"/>
              <a:gd name="connsiteX370" fmla="*/ 1419591 w 1592363"/>
              <a:gd name="connsiteY370" fmla="*/ 72007 h 425247"/>
              <a:gd name="connsiteX371" fmla="*/ 1417702 w 1592363"/>
              <a:gd name="connsiteY371" fmla="*/ 83786 h 425247"/>
              <a:gd name="connsiteX372" fmla="*/ 1417702 w 1592363"/>
              <a:gd name="connsiteY372" fmla="*/ 149014 h 425247"/>
              <a:gd name="connsiteX373" fmla="*/ 1401034 w 1592363"/>
              <a:gd name="connsiteY373" fmla="*/ 149014 h 425247"/>
              <a:gd name="connsiteX374" fmla="*/ 1401034 w 1592363"/>
              <a:gd name="connsiteY374" fmla="*/ 41893 h 425247"/>
              <a:gd name="connsiteX375" fmla="*/ 1417480 w 1592363"/>
              <a:gd name="connsiteY375" fmla="*/ 41893 h 425247"/>
              <a:gd name="connsiteX376" fmla="*/ 103686 w 1592363"/>
              <a:gd name="connsiteY376" fmla="*/ 366813 h 425247"/>
              <a:gd name="connsiteX377" fmla="*/ 86129 w 1592363"/>
              <a:gd name="connsiteY377" fmla="*/ 384926 h 425247"/>
              <a:gd name="connsiteX378" fmla="*/ 62571 w 1592363"/>
              <a:gd name="connsiteY378" fmla="*/ 390927 h 425247"/>
              <a:gd name="connsiteX379" fmla="*/ 37125 w 1592363"/>
              <a:gd name="connsiteY379" fmla="*/ 385259 h 425247"/>
              <a:gd name="connsiteX380" fmla="*/ 17345 w 1592363"/>
              <a:gd name="connsiteY380" fmla="*/ 369369 h 425247"/>
              <a:gd name="connsiteX381" fmla="*/ 4455 w 1592363"/>
              <a:gd name="connsiteY381" fmla="*/ 345144 h 425247"/>
              <a:gd name="connsiteX382" fmla="*/ 10 w 1592363"/>
              <a:gd name="connsiteY382" fmla="*/ 314141 h 425247"/>
              <a:gd name="connsiteX383" fmla="*/ 4343 w 1592363"/>
              <a:gd name="connsiteY383" fmla="*/ 282916 h 425247"/>
              <a:gd name="connsiteX384" fmla="*/ 17011 w 1592363"/>
              <a:gd name="connsiteY384" fmla="*/ 258136 h 425247"/>
              <a:gd name="connsiteX385" fmla="*/ 36791 w 1592363"/>
              <a:gd name="connsiteY385" fmla="*/ 242134 h 425247"/>
              <a:gd name="connsiteX386" fmla="*/ 64127 w 1592363"/>
              <a:gd name="connsiteY386" fmla="*/ 236356 h 425247"/>
              <a:gd name="connsiteX387" fmla="*/ 85240 w 1592363"/>
              <a:gd name="connsiteY387" fmla="*/ 239690 h 425247"/>
              <a:gd name="connsiteX388" fmla="*/ 101241 w 1592363"/>
              <a:gd name="connsiteY388" fmla="*/ 249246 h 425247"/>
              <a:gd name="connsiteX389" fmla="*/ 112354 w 1592363"/>
              <a:gd name="connsiteY389" fmla="*/ 263803 h 425247"/>
              <a:gd name="connsiteX390" fmla="*/ 118576 w 1592363"/>
              <a:gd name="connsiteY390" fmla="*/ 282360 h 425247"/>
              <a:gd name="connsiteX391" fmla="*/ 99575 w 1592363"/>
              <a:gd name="connsiteY391" fmla="*/ 282360 h 425247"/>
              <a:gd name="connsiteX392" fmla="*/ 88463 w 1592363"/>
              <a:gd name="connsiteY392" fmla="*/ 261914 h 425247"/>
              <a:gd name="connsiteX393" fmla="*/ 64460 w 1592363"/>
              <a:gd name="connsiteY393" fmla="*/ 253913 h 425247"/>
              <a:gd name="connsiteX394" fmla="*/ 44125 w 1592363"/>
              <a:gd name="connsiteY394" fmla="*/ 258469 h 425247"/>
              <a:gd name="connsiteX395" fmla="*/ 30013 w 1592363"/>
              <a:gd name="connsiteY395" fmla="*/ 271137 h 425247"/>
              <a:gd name="connsiteX396" fmla="*/ 21790 w 1592363"/>
              <a:gd name="connsiteY396" fmla="*/ 290250 h 425247"/>
              <a:gd name="connsiteX397" fmla="*/ 19123 w 1592363"/>
              <a:gd name="connsiteY397" fmla="*/ 314141 h 425247"/>
              <a:gd name="connsiteX398" fmla="*/ 22345 w 1592363"/>
              <a:gd name="connsiteY398" fmla="*/ 338144 h 425247"/>
              <a:gd name="connsiteX399" fmla="*/ 31568 w 1592363"/>
              <a:gd name="connsiteY399" fmla="*/ 356812 h 425247"/>
              <a:gd name="connsiteX400" fmla="*/ 45792 w 1592363"/>
              <a:gd name="connsiteY400" fmla="*/ 368813 h 425247"/>
              <a:gd name="connsiteX401" fmla="*/ 63905 w 1592363"/>
              <a:gd name="connsiteY401" fmla="*/ 373147 h 425247"/>
              <a:gd name="connsiteX402" fmla="*/ 81128 w 1592363"/>
              <a:gd name="connsiteY402" fmla="*/ 369702 h 425247"/>
              <a:gd name="connsiteX403" fmla="*/ 93463 w 1592363"/>
              <a:gd name="connsiteY403" fmla="*/ 360146 h 425247"/>
              <a:gd name="connsiteX404" fmla="*/ 100686 w 1592363"/>
              <a:gd name="connsiteY404" fmla="*/ 346367 h 425247"/>
              <a:gd name="connsiteX405" fmla="*/ 103131 w 1592363"/>
              <a:gd name="connsiteY405" fmla="*/ 329698 h 425247"/>
              <a:gd name="connsiteX406" fmla="*/ 103131 w 1592363"/>
              <a:gd name="connsiteY406" fmla="*/ 326476 h 425247"/>
              <a:gd name="connsiteX407" fmla="*/ 64460 w 1592363"/>
              <a:gd name="connsiteY407" fmla="*/ 326476 h 425247"/>
              <a:gd name="connsiteX408" fmla="*/ 64460 w 1592363"/>
              <a:gd name="connsiteY408" fmla="*/ 309697 h 425247"/>
              <a:gd name="connsiteX409" fmla="*/ 120021 w 1592363"/>
              <a:gd name="connsiteY409" fmla="*/ 309697 h 425247"/>
              <a:gd name="connsiteX410" fmla="*/ 120021 w 1592363"/>
              <a:gd name="connsiteY410" fmla="*/ 387482 h 425247"/>
              <a:gd name="connsiteX411" fmla="*/ 108909 w 1592363"/>
              <a:gd name="connsiteY411" fmla="*/ 387482 h 425247"/>
              <a:gd name="connsiteX412" fmla="*/ 158469 w 1592363"/>
              <a:gd name="connsiteY412" fmla="*/ 299918 h 425247"/>
              <a:gd name="connsiteX413" fmla="*/ 169582 w 1592363"/>
              <a:gd name="connsiteY413" fmla="*/ 284916 h 425247"/>
              <a:gd name="connsiteX414" fmla="*/ 186472 w 1592363"/>
              <a:gd name="connsiteY414" fmla="*/ 279249 h 425247"/>
              <a:gd name="connsiteX415" fmla="*/ 189695 w 1592363"/>
              <a:gd name="connsiteY415" fmla="*/ 279249 h 425247"/>
              <a:gd name="connsiteX416" fmla="*/ 192473 w 1592363"/>
              <a:gd name="connsiteY416" fmla="*/ 280249 h 425247"/>
              <a:gd name="connsiteX417" fmla="*/ 192473 w 1592363"/>
              <a:gd name="connsiteY417" fmla="*/ 297806 h 425247"/>
              <a:gd name="connsiteX418" fmla="*/ 189250 w 1592363"/>
              <a:gd name="connsiteY418" fmla="*/ 296918 h 425247"/>
              <a:gd name="connsiteX419" fmla="*/ 186027 w 1592363"/>
              <a:gd name="connsiteY419" fmla="*/ 296918 h 425247"/>
              <a:gd name="connsiteX420" fmla="*/ 174915 w 1592363"/>
              <a:gd name="connsiteY420" fmla="*/ 299140 h 425247"/>
              <a:gd name="connsiteX421" fmla="*/ 166137 w 1592363"/>
              <a:gd name="connsiteY421" fmla="*/ 305585 h 425247"/>
              <a:gd name="connsiteX422" fmla="*/ 160136 w 1592363"/>
              <a:gd name="connsiteY422" fmla="*/ 315808 h 425247"/>
              <a:gd name="connsiteX423" fmla="*/ 157914 w 1592363"/>
              <a:gd name="connsiteY423" fmla="*/ 329365 h 425247"/>
              <a:gd name="connsiteX424" fmla="*/ 157914 w 1592363"/>
              <a:gd name="connsiteY424" fmla="*/ 387482 h 425247"/>
              <a:gd name="connsiteX425" fmla="*/ 141579 w 1592363"/>
              <a:gd name="connsiteY425" fmla="*/ 387482 h 425247"/>
              <a:gd name="connsiteX426" fmla="*/ 141579 w 1592363"/>
              <a:gd name="connsiteY426" fmla="*/ 280360 h 425247"/>
              <a:gd name="connsiteX427" fmla="*/ 158025 w 1592363"/>
              <a:gd name="connsiteY427" fmla="*/ 280360 h 425247"/>
              <a:gd name="connsiteX428" fmla="*/ 248256 w 1592363"/>
              <a:gd name="connsiteY428" fmla="*/ 390704 h 425247"/>
              <a:gd name="connsiteX429" fmla="*/ 228698 w 1592363"/>
              <a:gd name="connsiteY429" fmla="*/ 386259 h 425247"/>
              <a:gd name="connsiteX430" fmla="*/ 213919 w 1592363"/>
              <a:gd name="connsiteY430" fmla="*/ 374258 h 425247"/>
              <a:gd name="connsiteX431" fmla="*/ 204474 w 1592363"/>
              <a:gd name="connsiteY431" fmla="*/ 356257 h 425247"/>
              <a:gd name="connsiteX432" fmla="*/ 204474 w 1592363"/>
              <a:gd name="connsiteY432" fmla="*/ 312475 h 425247"/>
              <a:gd name="connsiteX433" fmla="*/ 213919 w 1592363"/>
              <a:gd name="connsiteY433" fmla="*/ 294473 h 425247"/>
              <a:gd name="connsiteX434" fmla="*/ 228698 w 1592363"/>
              <a:gd name="connsiteY434" fmla="*/ 282360 h 425247"/>
              <a:gd name="connsiteX435" fmla="*/ 267814 w 1592363"/>
              <a:gd name="connsiteY435" fmla="*/ 282360 h 425247"/>
              <a:gd name="connsiteX436" fmla="*/ 282481 w 1592363"/>
              <a:gd name="connsiteY436" fmla="*/ 294473 h 425247"/>
              <a:gd name="connsiteX437" fmla="*/ 291816 w 1592363"/>
              <a:gd name="connsiteY437" fmla="*/ 312475 h 425247"/>
              <a:gd name="connsiteX438" fmla="*/ 291816 w 1592363"/>
              <a:gd name="connsiteY438" fmla="*/ 356257 h 425247"/>
              <a:gd name="connsiteX439" fmla="*/ 282481 w 1592363"/>
              <a:gd name="connsiteY439" fmla="*/ 374258 h 425247"/>
              <a:gd name="connsiteX440" fmla="*/ 267814 w 1592363"/>
              <a:gd name="connsiteY440" fmla="*/ 386259 h 425247"/>
              <a:gd name="connsiteX441" fmla="*/ 248256 w 1592363"/>
              <a:gd name="connsiteY441" fmla="*/ 390704 h 425247"/>
              <a:gd name="connsiteX442" fmla="*/ 248256 w 1592363"/>
              <a:gd name="connsiteY442" fmla="*/ 375592 h 425247"/>
              <a:gd name="connsiteX443" fmla="*/ 261257 w 1592363"/>
              <a:gd name="connsiteY443" fmla="*/ 372369 h 425247"/>
              <a:gd name="connsiteX444" fmla="*/ 270592 w 1592363"/>
              <a:gd name="connsiteY444" fmla="*/ 363591 h 425247"/>
              <a:gd name="connsiteX445" fmla="*/ 276258 w 1592363"/>
              <a:gd name="connsiteY445" fmla="*/ 350478 h 425247"/>
              <a:gd name="connsiteX446" fmla="*/ 276258 w 1592363"/>
              <a:gd name="connsiteY446" fmla="*/ 318142 h 425247"/>
              <a:gd name="connsiteX447" fmla="*/ 270592 w 1592363"/>
              <a:gd name="connsiteY447" fmla="*/ 304807 h 425247"/>
              <a:gd name="connsiteX448" fmla="*/ 261257 w 1592363"/>
              <a:gd name="connsiteY448" fmla="*/ 296029 h 425247"/>
              <a:gd name="connsiteX449" fmla="*/ 235254 w 1592363"/>
              <a:gd name="connsiteY449" fmla="*/ 296029 h 425247"/>
              <a:gd name="connsiteX450" fmla="*/ 225809 w 1592363"/>
              <a:gd name="connsiteY450" fmla="*/ 304807 h 425247"/>
              <a:gd name="connsiteX451" fmla="*/ 219920 w 1592363"/>
              <a:gd name="connsiteY451" fmla="*/ 317920 h 425247"/>
              <a:gd name="connsiteX452" fmla="*/ 219920 w 1592363"/>
              <a:gd name="connsiteY452" fmla="*/ 350256 h 425247"/>
              <a:gd name="connsiteX453" fmla="*/ 225587 w 1592363"/>
              <a:gd name="connsiteY453" fmla="*/ 363368 h 425247"/>
              <a:gd name="connsiteX454" fmla="*/ 235033 w 1592363"/>
              <a:gd name="connsiteY454" fmla="*/ 372147 h 425247"/>
              <a:gd name="connsiteX455" fmla="*/ 248145 w 1592363"/>
              <a:gd name="connsiteY455" fmla="*/ 375592 h 425247"/>
              <a:gd name="connsiteX456" fmla="*/ 350155 w 1592363"/>
              <a:gd name="connsiteY456" fmla="*/ 390927 h 425247"/>
              <a:gd name="connsiteX457" fmla="*/ 319152 w 1592363"/>
              <a:gd name="connsiteY457" fmla="*/ 381259 h 425247"/>
              <a:gd name="connsiteX458" fmla="*/ 307150 w 1592363"/>
              <a:gd name="connsiteY458" fmla="*/ 355257 h 425247"/>
              <a:gd name="connsiteX459" fmla="*/ 323930 w 1592363"/>
              <a:gd name="connsiteY459" fmla="*/ 355257 h 425247"/>
              <a:gd name="connsiteX460" fmla="*/ 327041 w 1592363"/>
              <a:gd name="connsiteY460" fmla="*/ 364924 h 425247"/>
              <a:gd name="connsiteX461" fmla="*/ 332820 w 1592363"/>
              <a:gd name="connsiteY461" fmla="*/ 371369 h 425247"/>
              <a:gd name="connsiteX462" fmla="*/ 340820 w 1592363"/>
              <a:gd name="connsiteY462" fmla="*/ 374814 h 425247"/>
              <a:gd name="connsiteX463" fmla="*/ 350488 w 1592363"/>
              <a:gd name="connsiteY463" fmla="*/ 375925 h 425247"/>
              <a:gd name="connsiteX464" fmla="*/ 367045 w 1592363"/>
              <a:gd name="connsiteY464" fmla="*/ 371036 h 425247"/>
              <a:gd name="connsiteX465" fmla="*/ 372157 w 1592363"/>
              <a:gd name="connsiteY465" fmla="*/ 359035 h 425247"/>
              <a:gd name="connsiteX466" fmla="*/ 365934 w 1592363"/>
              <a:gd name="connsiteY466" fmla="*/ 346700 h 425247"/>
              <a:gd name="connsiteX467" fmla="*/ 347043 w 1592363"/>
              <a:gd name="connsiteY467" fmla="*/ 340477 h 425247"/>
              <a:gd name="connsiteX468" fmla="*/ 333486 w 1592363"/>
              <a:gd name="connsiteY468" fmla="*/ 336810 h 425247"/>
              <a:gd name="connsiteX469" fmla="*/ 322374 w 1592363"/>
              <a:gd name="connsiteY469" fmla="*/ 331476 h 425247"/>
              <a:gd name="connsiteX470" fmla="*/ 314484 w 1592363"/>
              <a:gd name="connsiteY470" fmla="*/ 322475 h 425247"/>
              <a:gd name="connsiteX471" fmla="*/ 311596 w 1592363"/>
              <a:gd name="connsiteY471" fmla="*/ 308141 h 425247"/>
              <a:gd name="connsiteX472" fmla="*/ 320818 w 1592363"/>
              <a:gd name="connsiteY472" fmla="*/ 285916 h 425247"/>
              <a:gd name="connsiteX473" fmla="*/ 346821 w 1592363"/>
              <a:gd name="connsiteY473" fmla="*/ 277805 h 425247"/>
              <a:gd name="connsiteX474" fmla="*/ 374268 w 1592363"/>
              <a:gd name="connsiteY474" fmla="*/ 286361 h 425247"/>
              <a:gd name="connsiteX475" fmla="*/ 385380 w 1592363"/>
              <a:gd name="connsiteY475" fmla="*/ 308585 h 425247"/>
              <a:gd name="connsiteX476" fmla="*/ 368712 w 1592363"/>
              <a:gd name="connsiteY476" fmla="*/ 308585 h 425247"/>
              <a:gd name="connsiteX477" fmla="*/ 362378 w 1592363"/>
              <a:gd name="connsiteY477" fmla="*/ 295806 h 425247"/>
              <a:gd name="connsiteX478" fmla="*/ 346710 w 1592363"/>
              <a:gd name="connsiteY478" fmla="*/ 291361 h 425247"/>
              <a:gd name="connsiteX479" fmla="*/ 332486 w 1592363"/>
              <a:gd name="connsiteY479" fmla="*/ 295806 h 425247"/>
              <a:gd name="connsiteX480" fmla="*/ 328041 w 1592363"/>
              <a:gd name="connsiteY480" fmla="*/ 306363 h 425247"/>
              <a:gd name="connsiteX481" fmla="*/ 329819 w 1592363"/>
              <a:gd name="connsiteY481" fmla="*/ 313252 h 425247"/>
              <a:gd name="connsiteX482" fmla="*/ 334820 w 1592363"/>
              <a:gd name="connsiteY482" fmla="*/ 317697 h 425247"/>
              <a:gd name="connsiteX483" fmla="*/ 342821 w 1592363"/>
              <a:gd name="connsiteY483" fmla="*/ 320698 h 425247"/>
              <a:gd name="connsiteX484" fmla="*/ 353933 w 1592363"/>
              <a:gd name="connsiteY484" fmla="*/ 323364 h 425247"/>
              <a:gd name="connsiteX485" fmla="*/ 367490 w 1592363"/>
              <a:gd name="connsiteY485" fmla="*/ 326920 h 425247"/>
              <a:gd name="connsiteX486" fmla="*/ 378602 w 1592363"/>
              <a:gd name="connsiteY486" fmla="*/ 332477 h 425247"/>
              <a:gd name="connsiteX487" fmla="*/ 386380 w 1592363"/>
              <a:gd name="connsiteY487" fmla="*/ 341922 h 425247"/>
              <a:gd name="connsiteX488" fmla="*/ 389270 w 1592363"/>
              <a:gd name="connsiteY488" fmla="*/ 357257 h 425247"/>
              <a:gd name="connsiteX489" fmla="*/ 386380 w 1592363"/>
              <a:gd name="connsiteY489" fmla="*/ 371591 h 425247"/>
              <a:gd name="connsiteX490" fmla="*/ 378379 w 1592363"/>
              <a:gd name="connsiteY490" fmla="*/ 381815 h 425247"/>
              <a:gd name="connsiteX491" fmla="*/ 366156 w 1592363"/>
              <a:gd name="connsiteY491" fmla="*/ 388037 h 425247"/>
              <a:gd name="connsiteX492" fmla="*/ 350155 w 1592363"/>
              <a:gd name="connsiteY492" fmla="*/ 390927 h 425247"/>
              <a:gd name="connsiteX493" fmla="*/ 443164 w 1592363"/>
              <a:gd name="connsiteY493" fmla="*/ 390927 h 425247"/>
              <a:gd name="connsiteX494" fmla="*/ 412161 w 1592363"/>
              <a:gd name="connsiteY494" fmla="*/ 381259 h 425247"/>
              <a:gd name="connsiteX495" fmla="*/ 400159 w 1592363"/>
              <a:gd name="connsiteY495" fmla="*/ 355257 h 425247"/>
              <a:gd name="connsiteX496" fmla="*/ 416828 w 1592363"/>
              <a:gd name="connsiteY496" fmla="*/ 355257 h 425247"/>
              <a:gd name="connsiteX497" fmla="*/ 419828 w 1592363"/>
              <a:gd name="connsiteY497" fmla="*/ 364924 h 425247"/>
              <a:gd name="connsiteX498" fmla="*/ 425717 w 1592363"/>
              <a:gd name="connsiteY498" fmla="*/ 371369 h 425247"/>
              <a:gd name="connsiteX499" fmla="*/ 433607 w 1592363"/>
              <a:gd name="connsiteY499" fmla="*/ 374814 h 425247"/>
              <a:gd name="connsiteX500" fmla="*/ 443275 w 1592363"/>
              <a:gd name="connsiteY500" fmla="*/ 375925 h 425247"/>
              <a:gd name="connsiteX501" fmla="*/ 459832 w 1592363"/>
              <a:gd name="connsiteY501" fmla="*/ 371036 h 425247"/>
              <a:gd name="connsiteX502" fmla="*/ 464944 w 1592363"/>
              <a:gd name="connsiteY502" fmla="*/ 359035 h 425247"/>
              <a:gd name="connsiteX503" fmla="*/ 458832 w 1592363"/>
              <a:gd name="connsiteY503" fmla="*/ 346700 h 425247"/>
              <a:gd name="connsiteX504" fmla="*/ 439941 w 1592363"/>
              <a:gd name="connsiteY504" fmla="*/ 340477 h 425247"/>
              <a:gd name="connsiteX505" fmla="*/ 426384 w 1592363"/>
              <a:gd name="connsiteY505" fmla="*/ 336810 h 425247"/>
              <a:gd name="connsiteX506" fmla="*/ 415272 w 1592363"/>
              <a:gd name="connsiteY506" fmla="*/ 331476 h 425247"/>
              <a:gd name="connsiteX507" fmla="*/ 407383 w 1592363"/>
              <a:gd name="connsiteY507" fmla="*/ 322475 h 425247"/>
              <a:gd name="connsiteX508" fmla="*/ 404382 w 1592363"/>
              <a:gd name="connsiteY508" fmla="*/ 308141 h 425247"/>
              <a:gd name="connsiteX509" fmla="*/ 413605 w 1592363"/>
              <a:gd name="connsiteY509" fmla="*/ 285916 h 425247"/>
              <a:gd name="connsiteX510" fmla="*/ 439719 w 1592363"/>
              <a:gd name="connsiteY510" fmla="*/ 277805 h 425247"/>
              <a:gd name="connsiteX511" fmla="*/ 467166 w 1592363"/>
              <a:gd name="connsiteY511" fmla="*/ 286361 h 425247"/>
              <a:gd name="connsiteX512" fmla="*/ 478278 w 1592363"/>
              <a:gd name="connsiteY512" fmla="*/ 308585 h 425247"/>
              <a:gd name="connsiteX513" fmla="*/ 461610 w 1592363"/>
              <a:gd name="connsiteY513" fmla="*/ 308585 h 425247"/>
              <a:gd name="connsiteX514" fmla="*/ 455276 w 1592363"/>
              <a:gd name="connsiteY514" fmla="*/ 295806 h 425247"/>
              <a:gd name="connsiteX515" fmla="*/ 439608 w 1592363"/>
              <a:gd name="connsiteY515" fmla="*/ 291361 h 425247"/>
              <a:gd name="connsiteX516" fmla="*/ 425384 w 1592363"/>
              <a:gd name="connsiteY516" fmla="*/ 295806 h 425247"/>
              <a:gd name="connsiteX517" fmla="*/ 420939 w 1592363"/>
              <a:gd name="connsiteY517" fmla="*/ 306363 h 425247"/>
              <a:gd name="connsiteX518" fmla="*/ 422606 w 1592363"/>
              <a:gd name="connsiteY518" fmla="*/ 313252 h 425247"/>
              <a:gd name="connsiteX519" fmla="*/ 427606 w 1592363"/>
              <a:gd name="connsiteY519" fmla="*/ 317697 h 425247"/>
              <a:gd name="connsiteX520" fmla="*/ 435719 w 1592363"/>
              <a:gd name="connsiteY520" fmla="*/ 320698 h 425247"/>
              <a:gd name="connsiteX521" fmla="*/ 446831 w 1592363"/>
              <a:gd name="connsiteY521" fmla="*/ 323364 h 425247"/>
              <a:gd name="connsiteX522" fmla="*/ 460387 w 1592363"/>
              <a:gd name="connsiteY522" fmla="*/ 326920 h 425247"/>
              <a:gd name="connsiteX523" fmla="*/ 471499 w 1592363"/>
              <a:gd name="connsiteY523" fmla="*/ 332477 h 425247"/>
              <a:gd name="connsiteX524" fmla="*/ 479389 w 1592363"/>
              <a:gd name="connsiteY524" fmla="*/ 341922 h 425247"/>
              <a:gd name="connsiteX525" fmla="*/ 482167 w 1592363"/>
              <a:gd name="connsiteY525" fmla="*/ 357257 h 425247"/>
              <a:gd name="connsiteX526" fmla="*/ 479389 w 1592363"/>
              <a:gd name="connsiteY526" fmla="*/ 371591 h 425247"/>
              <a:gd name="connsiteX527" fmla="*/ 471388 w 1592363"/>
              <a:gd name="connsiteY527" fmla="*/ 381815 h 425247"/>
              <a:gd name="connsiteX528" fmla="*/ 459054 w 1592363"/>
              <a:gd name="connsiteY528" fmla="*/ 388037 h 425247"/>
              <a:gd name="connsiteX529" fmla="*/ 443164 w 1592363"/>
              <a:gd name="connsiteY529" fmla="*/ 390927 h 425247"/>
              <a:gd name="connsiteX530" fmla="*/ 550174 w 1592363"/>
              <a:gd name="connsiteY530" fmla="*/ 239356 h 425247"/>
              <a:gd name="connsiteX531" fmla="*/ 605735 w 1592363"/>
              <a:gd name="connsiteY531" fmla="*/ 239356 h 425247"/>
              <a:gd name="connsiteX532" fmla="*/ 624403 w 1592363"/>
              <a:gd name="connsiteY532" fmla="*/ 243023 h 425247"/>
              <a:gd name="connsiteX533" fmla="*/ 637627 w 1592363"/>
              <a:gd name="connsiteY533" fmla="*/ 254136 h 425247"/>
              <a:gd name="connsiteX534" fmla="*/ 644628 w 1592363"/>
              <a:gd name="connsiteY534" fmla="*/ 267137 h 425247"/>
              <a:gd name="connsiteX535" fmla="*/ 647072 w 1592363"/>
              <a:gd name="connsiteY535" fmla="*/ 283249 h 425247"/>
              <a:gd name="connsiteX536" fmla="*/ 635960 w 1592363"/>
              <a:gd name="connsiteY536" fmla="*/ 315475 h 425247"/>
              <a:gd name="connsiteX537" fmla="*/ 603624 w 1592363"/>
              <a:gd name="connsiteY537" fmla="*/ 326587 h 425247"/>
              <a:gd name="connsiteX538" fmla="*/ 567731 w 1592363"/>
              <a:gd name="connsiteY538" fmla="*/ 326587 h 425247"/>
              <a:gd name="connsiteX539" fmla="*/ 567731 w 1592363"/>
              <a:gd name="connsiteY539" fmla="*/ 387482 h 425247"/>
              <a:gd name="connsiteX540" fmla="*/ 549285 w 1592363"/>
              <a:gd name="connsiteY540" fmla="*/ 387482 h 425247"/>
              <a:gd name="connsiteX541" fmla="*/ 568620 w 1592363"/>
              <a:gd name="connsiteY541" fmla="*/ 310141 h 425247"/>
              <a:gd name="connsiteX542" fmla="*/ 602734 w 1592363"/>
              <a:gd name="connsiteY542" fmla="*/ 310141 h 425247"/>
              <a:gd name="connsiteX543" fmla="*/ 622847 w 1592363"/>
              <a:gd name="connsiteY543" fmla="*/ 303029 h 425247"/>
              <a:gd name="connsiteX544" fmla="*/ 629404 w 1592363"/>
              <a:gd name="connsiteY544" fmla="*/ 283361 h 425247"/>
              <a:gd name="connsiteX545" fmla="*/ 608857 w 1592363"/>
              <a:gd name="connsiteY545" fmla="*/ 257136 h 425247"/>
              <a:gd name="connsiteX546" fmla="*/ 608847 w 1592363"/>
              <a:gd name="connsiteY546" fmla="*/ 257136 h 425247"/>
              <a:gd name="connsiteX547" fmla="*/ 603401 w 1592363"/>
              <a:gd name="connsiteY547" fmla="*/ 257136 h 425247"/>
              <a:gd name="connsiteX548" fmla="*/ 568620 w 1592363"/>
              <a:gd name="connsiteY548" fmla="*/ 257136 h 425247"/>
              <a:gd name="connsiteX549" fmla="*/ 679853 w 1592363"/>
              <a:gd name="connsiteY549" fmla="*/ 299918 h 425247"/>
              <a:gd name="connsiteX550" fmla="*/ 691521 w 1592363"/>
              <a:gd name="connsiteY550" fmla="*/ 284916 h 425247"/>
              <a:gd name="connsiteX551" fmla="*/ 708411 w 1592363"/>
              <a:gd name="connsiteY551" fmla="*/ 279249 h 425247"/>
              <a:gd name="connsiteX552" fmla="*/ 711745 w 1592363"/>
              <a:gd name="connsiteY552" fmla="*/ 279249 h 425247"/>
              <a:gd name="connsiteX553" fmla="*/ 714523 w 1592363"/>
              <a:gd name="connsiteY553" fmla="*/ 280249 h 425247"/>
              <a:gd name="connsiteX554" fmla="*/ 714523 w 1592363"/>
              <a:gd name="connsiteY554" fmla="*/ 297806 h 425247"/>
              <a:gd name="connsiteX555" fmla="*/ 711301 w 1592363"/>
              <a:gd name="connsiteY555" fmla="*/ 296918 h 425247"/>
              <a:gd name="connsiteX556" fmla="*/ 707633 w 1592363"/>
              <a:gd name="connsiteY556" fmla="*/ 296918 h 425247"/>
              <a:gd name="connsiteX557" fmla="*/ 696521 w 1592363"/>
              <a:gd name="connsiteY557" fmla="*/ 299140 h 425247"/>
              <a:gd name="connsiteX558" fmla="*/ 687743 w 1592363"/>
              <a:gd name="connsiteY558" fmla="*/ 305585 h 425247"/>
              <a:gd name="connsiteX559" fmla="*/ 681743 w 1592363"/>
              <a:gd name="connsiteY559" fmla="*/ 315808 h 425247"/>
              <a:gd name="connsiteX560" fmla="*/ 679520 w 1592363"/>
              <a:gd name="connsiteY560" fmla="*/ 329365 h 425247"/>
              <a:gd name="connsiteX561" fmla="*/ 679520 w 1592363"/>
              <a:gd name="connsiteY561" fmla="*/ 387482 h 425247"/>
              <a:gd name="connsiteX562" fmla="*/ 662852 w 1592363"/>
              <a:gd name="connsiteY562" fmla="*/ 387482 h 425247"/>
              <a:gd name="connsiteX563" fmla="*/ 662852 w 1592363"/>
              <a:gd name="connsiteY563" fmla="*/ 280360 h 425247"/>
              <a:gd name="connsiteX564" fmla="*/ 679409 w 1592363"/>
              <a:gd name="connsiteY564" fmla="*/ 280360 h 425247"/>
              <a:gd name="connsiteX565" fmla="*/ 769528 w 1592363"/>
              <a:gd name="connsiteY565" fmla="*/ 390704 h 425247"/>
              <a:gd name="connsiteX566" fmla="*/ 749971 w 1592363"/>
              <a:gd name="connsiteY566" fmla="*/ 386259 h 425247"/>
              <a:gd name="connsiteX567" fmla="*/ 735192 w 1592363"/>
              <a:gd name="connsiteY567" fmla="*/ 374258 h 425247"/>
              <a:gd name="connsiteX568" fmla="*/ 725746 w 1592363"/>
              <a:gd name="connsiteY568" fmla="*/ 356257 h 425247"/>
              <a:gd name="connsiteX569" fmla="*/ 725746 w 1592363"/>
              <a:gd name="connsiteY569" fmla="*/ 312475 h 425247"/>
              <a:gd name="connsiteX570" fmla="*/ 735192 w 1592363"/>
              <a:gd name="connsiteY570" fmla="*/ 294473 h 425247"/>
              <a:gd name="connsiteX571" fmla="*/ 749971 w 1592363"/>
              <a:gd name="connsiteY571" fmla="*/ 282360 h 425247"/>
              <a:gd name="connsiteX572" fmla="*/ 789086 w 1592363"/>
              <a:gd name="connsiteY572" fmla="*/ 282360 h 425247"/>
              <a:gd name="connsiteX573" fmla="*/ 803754 w 1592363"/>
              <a:gd name="connsiteY573" fmla="*/ 294473 h 425247"/>
              <a:gd name="connsiteX574" fmla="*/ 813088 w 1592363"/>
              <a:gd name="connsiteY574" fmla="*/ 312475 h 425247"/>
              <a:gd name="connsiteX575" fmla="*/ 813088 w 1592363"/>
              <a:gd name="connsiteY575" fmla="*/ 356257 h 425247"/>
              <a:gd name="connsiteX576" fmla="*/ 803754 w 1592363"/>
              <a:gd name="connsiteY576" fmla="*/ 374258 h 425247"/>
              <a:gd name="connsiteX577" fmla="*/ 789086 w 1592363"/>
              <a:gd name="connsiteY577" fmla="*/ 386259 h 425247"/>
              <a:gd name="connsiteX578" fmla="*/ 769528 w 1592363"/>
              <a:gd name="connsiteY578" fmla="*/ 390704 h 425247"/>
              <a:gd name="connsiteX579" fmla="*/ 769528 w 1592363"/>
              <a:gd name="connsiteY579" fmla="*/ 375592 h 425247"/>
              <a:gd name="connsiteX580" fmla="*/ 782529 w 1592363"/>
              <a:gd name="connsiteY580" fmla="*/ 372369 h 425247"/>
              <a:gd name="connsiteX581" fmla="*/ 791864 w 1592363"/>
              <a:gd name="connsiteY581" fmla="*/ 363591 h 425247"/>
              <a:gd name="connsiteX582" fmla="*/ 797531 w 1592363"/>
              <a:gd name="connsiteY582" fmla="*/ 350478 h 425247"/>
              <a:gd name="connsiteX583" fmla="*/ 797531 w 1592363"/>
              <a:gd name="connsiteY583" fmla="*/ 318142 h 425247"/>
              <a:gd name="connsiteX584" fmla="*/ 791864 w 1592363"/>
              <a:gd name="connsiteY584" fmla="*/ 304807 h 425247"/>
              <a:gd name="connsiteX585" fmla="*/ 782529 w 1592363"/>
              <a:gd name="connsiteY585" fmla="*/ 296029 h 425247"/>
              <a:gd name="connsiteX586" fmla="*/ 756527 w 1592363"/>
              <a:gd name="connsiteY586" fmla="*/ 296029 h 425247"/>
              <a:gd name="connsiteX587" fmla="*/ 747082 w 1592363"/>
              <a:gd name="connsiteY587" fmla="*/ 304807 h 425247"/>
              <a:gd name="connsiteX588" fmla="*/ 741415 w 1592363"/>
              <a:gd name="connsiteY588" fmla="*/ 318142 h 425247"/>
              <a:gd name="connsiteX589" fmla="*/ 741415 w 1592363"/>
              <a:gd name="connsiteY589" fmla="*/ 350478 h 425247"/>
              <a:gd name="connsiteX590" fmla="*/ 747082 w 1592363"/>
              <a:gd name="connsiteY590" fmla="*/ 363591 h 425247"/>
              <a:gd name="connsiteX591" fmla="*/ 756527 w 1592363"/>
              <a:gd name="connsiteY591" fmla="*/ 372369 h 425247"/>
              <a:gd name="connsiteX592" fmla="*/ 769417 w 1592363"/>
              <a:gd name="connsiteY592" fmla="*/ 375592 h 425247"/>
              <a:gd name="connsiteX593" fmla="*/ 826311 w 1592363"/>
              <a:gd name="connsiteY593" fmla="*/ 280583 h 425247"/>
              <a:gd name="connsiteX594" fmla="*/ 841202 w 1592363"/>
              <a:gd name="connsiteY594" fmla="*/ 280583 h 425247"/>
              <a:gd name="connsiteX595" fmla="*/ 841202 w 1592363"/>
              <a:gd name="connsiteY595" fmla="*/ 265914 h 425247"/>
              <a:gd name="connsiteX596" fmla="*/ 847980 w 1592363"/>
              <a:gd name="connsiteY596" fmla="*/ 244579 h 425247"/>
              <a:gd name="connsiteX597" fmla="*/ 856870 w 1592363"/>
              <a:gd name="connsiteY597" fmla="*/ 239690 h 425247"/>
              <a:gd name="connsiteX598" fmla="*/ 869094 w 1592363"/>
              <a:gd name="connsiteY598" fmla="*/ 238356 h 425247"/>
              <a:gd name="connsiteX599" fmla="*/ 877761 w 1592363"/>
              <a:gd name="connsiteY599" fmla="*/ 238356 h 425247"/>
              <a:gd name="connsiteX600" fmla="*/ 877761 w 1592363"/>
              <a:gd name="connsiteY600" fmla="*/ 254136 h 425247"/>
              <a:gd name="connsiteX601" fmla="*/ 867982 w 1592363"/>
              <a:gd name="connsiteY601" fmla="*/ 254136 h 425247"/>
              <a:gd name="connsiteX602" fmla="*/ 861871 w 1592363"/>
              <a:gd name="connsiteY602" fmla="*/ 255914 h 425247"/>
              <a:gd name="connsiteX603" fmla="*/ 858760 w 1592363"/>
              <a:gd name="connsiteY603" fmla="*/ 260025 h 425247"/>
              <a:gd name="connsiteX604" fmla="*/ 857870 w 1592363"/>
              <a:gd name="connsiteY604" fmla="*/ 266803 h 425247"/>
              <a:gd name="connsiteX605" fmla="*/ 857870 w 1592363"/>
              <a:gd name="connsiteY605" fmla="*/ 280694 h 425247"/>
              <a:gd name="connsiteX606" fmla="*/ 877539 w 1592363"/>
              <a:gd name="connsiteY606" fmla="*/ 280694 h 425247"/>
              <a:gd name="connsiteX607" fmla="*/ 877539 w 1592363"/>
              <a:gd name="connsiteY607" fmla="*/ 296140 h 425247"/>
              <a:gd name="connsiteX608" fmla="*/ 857870 w 1592363"/>
              <a:gd name="connsiteY608" fmla="*/ 296140 h 425247"/>
              <a:gd name="connsiteX609" fmla="*/ 857870 w 1592363"/>
              <a:gd name="connsiteY609" fmla="*/ 388704 h 425247"/>
              <a:gd name="connsiteX610" fmla="*/ 841202 w 1592363"/>
              <a:gd name="connsiteY610" fmla="*/ 388704 h 425247"/>
              <a:gd name="connsiteX611" fmla="*/ 841202 w 1592363"/>
              <a:gd name="connsiteY611" fmla="*/ 296140 h 425247"/>
              <a:gd name="connsiteX612" fmla="*/ 826311 w 1592363"/>
              <a:gd name="connsiteY612" fmla="*/ 296140 h 425247"/>
              <a:gd name="connsiteX613" fmla="*/ 892985 w 1592363"/>
              <a:gd name="connsiteY613" fmla="*/ 239356 h 425247"/>
              <a:gd name="connsiteX614" fmla="*/ 910431 w 1592363"/>
              <a:gd name="connsiteY614" fmla="*/ 239356 h 425247"/>
              <a:gd name="connsiteX615" fmla="*/ 910431 w 1592363"/>
              <a:gd name="connsiteY615" fmla="*/ 260914 h 425247"/>
              <a:gd name="connsiteX616" fmla="*/ 892985 w 1592363"/>
              <a:gd name="connsiteY616" fmla="*/ 260914 h 425247"/>
              <a:gd name="connsiteX617" fmla="*/ 892985 w 1592363"/>
              <a:gd name="connsiteY617" fmla="*/ 280583 h 425247"/>
              <a:gd name="connsiteX618" fmla="*/ 909653 w 1592363"/>
              <a:gd name="connsiteY618" fmla="*/ 280583 h 425247"/>
              <a:gd name="connsiteX619" fmla="*/ 909653 w 1592363"/>
              <a:gd name="connsiteY619" fmla="*/ 387482 h 425247"/>
              <a:gd name="connsiteX620" fmla="*/ 892985 w 1592363"/>
              <a:gd name="connsiteY620" fmla="*/ 387482 h 425247"/>
              <a:gd name="connsiteX621" fmla="*/ 926877 w 1592363"/>
              <a:gd name="connsiteY621" fmla="*/ 280583 h 425247"/>
              <a:gd name="connsiteX622" fmla="*/ 942212 w 1592363"/>
              <a:gd name="connsiteY622" fmla="*/ 280583 h 425247"/>
              <a:gd name="connsiteX623" fmla="*/ 942212 w 1592363"/>
              <a:gd name="connsiteY623" fmla="*/ 247246 h 425247"/>
              <a:gd name="connsiteX624" fmla="*/ 958658 w 1592363"/>
              <a:gd name="connsiteY624" fmla="*/ 247246 h 425247"/>
              <a:gd name="connsiteX625" fmla="*/ 958658 w 1592363"/>
              <a:gd name="connsiteY625" fmla="*/ 280583 h 425247"/>
              <a:gd name="connsiteX626" fmla="*/ 978549 w 1592363"/>
              <a:gd name="connsiteY626" fmla="*/ 280583 h 425247"/>
              <a:gd name="connsiteX627" fmla="*/ 978549 w 1592363"/>
              <a:gd name="connsiteY627" fmla="*/ 295028 h 425247"/>
              <a:gd name="connsiteX628" fmla="*/ 958658 w 1592363"/>
              <a:gd name="connsiteY628" fmla="*/ 295028 h 425247"/>
              <a:gd name="connsiteX629" fmla="*/ 958658 w 1592363"/>
              <a:gd name="connsiteY629" fmla="*/ 362368 h 425247"/>
              <a:gd name="connsiteX630" fmla="*/ 961325 w 1592363"/>
              <a:gd name="connsiteY630" fmla="*/ 370258 h 425247"/>
              <a:gd name="connsiteX631" fmla="*/ 968548 w 1592363"/>
              <a:gd name="connsiteY631" fmla="*/ 372369 h 425247"/>
              <a:gd name="connsiteX632" fmla="*/ 973104 w 1592363"/>
              <a:gd name="connsiteY632" fmla="*/ 372369 h 425247"/>
              <a:gd name="connsiteX633" fmla="*/ 976993 w 1592363"/>
              <a:gd name="connsiteY633" fmla="*/ 371480 h 425247"/>
              <a:gd name="connsiteX634" fmla="*/ 976993 w 1592363"/>
              <a:gd name="connsiteY634" fmla="*/ 387482 h 425247"/>
              <a:gd name="connsiteX635" fmla="*/ 963547 w 1592363"/>
              <a:gd name="connsiteY635" fmla="*/ 389260 h 425247"/>
              <a:gd name="connsiteX636" fmla="*/ 947768 w 1592363"/>
              <a:gd name="connsiteY636" fmla="*/ 384148 h 425247"/>
              <a:gd name="connsiteX637" fmla="*/ 941656 w 1592363"/>
              <a:gd name="connsiteY637" fmla="*/ 367591 h 425247"/>
              <a:gd name="connsiteX638" fmla="*/ 941656 w 1592363"/>
              <a:gd name="connsiteY638" fmla="*/ 295806 h 425247"/>
              <a:gd name="connsiteX639" fmla="*/ 926655 w 1592363"/>
              <a:gd name="connsiteY639" fmla="*/ 295806 h 425247"/>
              <a:gd name="connsiteX640" fmla="*/ 1045555 w 1592363"/>
              <a:gd name="connsiteY640" fmla="*/ 239356 h 425247"/>
              <a:gd name="connsiteX641" fmla="*/ 1069224 w 1592363"/>
              <a:gd name="connsiteY641" fmla="*/ 239356 h 425247"/>
              <a:gd name="connsiteX642" fmla="*/ 1097005 w 1592363"/>
              <a:gd name="connsiteY642" fmla="*/ 319920 h 425247"/>
              <a:gd name="connsiteX643" fmla="*/ 1101449 w 1592363"/>
              <a:gd name="connsiteY643" fmla="*/ 334032 h 425247"/>
              <a:gd name="connsiteX644" fmla="*/ 1105783 w 1592363"/>
              <a:gd name="connsiteY644" fmla="*/ 349256 h 425247"/>
              <a:gd name="connsiteX645" fmla="*/ 1110450 w 1592363"/>
              <a:gd name="connsiteY645" fmla="*/ 366369 h 425247"/>
              <a:gd name="connsiteX646" fmla="*/ 1115340 w 1592363"/>
              <a:gd name="connsiteY646" fmla="*/ 349256 h 425247"/>
              <a:gd name="connsiteX647" fmla="*/ 1119673 w 1592363"/>
              <a:gd name="connsiteY647" fmla="*/ 334032 h 425247"/>
              <a:gd name="connsiteX648" fmla="*/ 1124119 w 1592363"/>
              <a:gd name="connsiteY648" fmla="*/ 319920 h 425247"/>
              <a:gd name="connsiteX649" fmla="*/ 1151343 w 1592363"/>
              <a:gd name="connsiteY649" fmla="*/ 239356 h 425247"/>
              <a:gd name="connsiteX650" fmla="*/ 1175568 w 1592363"/>
              <a:gd name="connsiteY650" fmla="*/ 239356 h 425247"/>
              <a:gd name="connsiteX651" fmla="*/ 1175568 w 1592363"/>
              <a:gd name="connsiteY651" fmla="*/ 387482 h 425247"/>
              <a:gd name="connsiteX652" fmla="*/ 1158011 w 1592363"/>
              <a:gd name="connsiteY652" fmla="*/ 387482 h 425247"/>
              <a:gd name="connsiteX653" fmla="*/ 1158011 w 1592363"/>
              <a:gd name="connsiteY653" fmla="*/ 260358 h 425247"/>
              <a:gd name="connsiteX654" fmla="*/ 1154788 w 1592363"/>
              <a:gd name="connsiteY654" fmla="*/ 272915 h 425247"/>
              <a:gd name="connsiteX655" fmla="*/ 1151788 w 1592363"/>
              <a:gd name="connsiteY655" fmla="*/ 284027 h 425247"/>
              <a:gd name="connsiteX656" fmla="*/ 1148787 w 1592363"/>
              <a:gd name="connsiteY656" fmla="*/ 294362 h 425247"/>
              <a:gd name="connsiteX657" fmla="*/ 1116895 w 1592363"/>
              <a:gd name="connsiteY657" fmla="*/ 388260 h 425247"/>
              <a:gd name="connsiteX658" fmla="*/ 1102561 w 1592363"/>
              <a:gd name="connsiteY658" fmla="*/ 388260 h 425247"/>
              <a:gd name="connsiteX659" fmla="*/ 1070113 w 1592363"/>
              <a:gd name="connsiteY659" fmla="*/ 294362 h 425247"/>
              <a:gd name="connsiteX660" fmla="*/ 1067113 w 1592363"/>
              <a:gd name="connsiteY660" fmla="*/ 284027 h 425247"/>
              <a:gd name="connsiteX661" fmla="*/ 1064001 w 1592363"/>
              <a:gd name="connsiteY661" fmla="*/ 272915 h 425247"/>
              <a:gd name="connsiteX662" fmla="*/ 1060779 w 1592363"/>
              <a:gd name="connsiteY662" fmla="*/ 260358 h 425247"/>
              <a:gd name="connsiteX663" fmla="*/ 1060779 w 1592363"/>
              <a:gd name="connsiteY663" fmla="*/ 387482 h 425247"/>
              <a:gd name="connsiteX664" fmla="*/ 1046111 w 1592363"/>
              <a:gd name="connsiteY664" fmla="*/ 387482 h 425247"/>
              <a:gd name="connsiteX665" fmla="*/ 1229795 w 1592363"/>
              <a:gd name="connsiteY665" fmla="*/ 389926 h 425247"/>
              <a:gd name="connsiteX666" fmla="*/ 1216905 w 1592363"/>
              <a:gd name="connsiteY666" fmla="*/ 388037 h 425247"/>
              <a:gd name="connsiteX667" fmla="*/ 1206571 w 1592363"/>
              <a:gd name="connsiteY667" fmla="*/ 382370 h 425247"/>
              <a:gd name="connsiteX668" fmla="*/ 1199681 w 1592363"/>
              <a:gd name="connsiteY668" fmla="*/ 372814 h 425247"/>
              <a:gd name="connsiteX669" fmla="*/ 1199681 w 1592363"/>
              <a:gd name="connsiteY669" fmla="*/ 344033 h 425247"/>
              <a:gd name="connsiteX670" fmla="*/ 1208127 w 1592363"/>
              <a:gd name="connsiteY670" fmla="*/ 334477 h 425247"/>
              <a:gd name="connsiteX671" fmla="*/ 1221128 w 1592363"/>
              <a:gd name="connsiteY671" fmla="*/ 328921 h 425247"/>
              <a:gd name="connsiteX672" fmla="*/ 1238129 w 1592363"/>
              <a:gd name="connsiteY672" fmla="*/ 325698 h 425247"/>
              <a:gd name="connsiteX673" fmla="*/ 1247797 w 1592363"/>
              <a:gd name="connsiteY673" fmla="*/ 324142 h 425247"/>
              <a:gd name="connsiteX674" fmla="*/ 1255131 w 1592363"/>
              <a:gd name="connsiteY674" fmla="*/ 321364 h 425247"/>
              <a:gd name="connsiteX675" fmla="*/ 1259798 w 1592363"/>
              <a:gd name="connsiteY675" fmla="*/ 317142 h 425247"/>
              <a:gd name="connsiteX676" fmla="*/ 1261354 w 1592363"/>
              <a:gd name="connsiteY676" fmla="*/ 310363 h 425247"/>
              <a:gd name="connsiteX677" fmla="*/ 1256131 w 1592363"/>
              <a:gd name="connsiteY677" fmla="*/ 296584 h 425247"/>
              <a:gd name="connsiteX678" fmla="*/ 1240797 w 1592363"/>
              <a:gd name="connsiteY678" fmla="*/ 291584 h 425247"/>
              <a:gd name="connsiteX679" fmla="*/ 1223683 w 1592363"/>
              <a:gd name="connsiteY679" fmla="*/ 297140 h 425247"/>
              <a:gd name="connsiteX680" fmla="*/ 1217683 w 1592363"/>
              <a:gd name="connsiteY680" fmla="*/ 312364 h 425247"/>
              <a:gd name="connsiteX681" fmla="*/ 1201570 w 1592363"/>
              <a:gd name="connsiteY681" fmla="*/ 312364 h 425247"/>
              <a:gd name="connsiteX682" fmla="*/ 1204237 w 1592363"/>
              <a:gd name="connsiteY682" fmla="*/ 299362 h 425247"/>
              <a:gd name="connsiteX683" fmla="*/ 1211571 w 1592363"/>
              <a:gd name="connsiteY683" fmla="*/ 288250 h 425247"/>
              <a:gd name="connsiteX684" fmla="*/ 1223683 w 1592363"/>
              <a:gd name="connsiteY684" fmla="*/ 280694 h 425247"/>
              <a:gd name="connsiteX685" fmla="*/ 1240574 w 1592363"/>
              <a:gd name="connsiteY685" fmla="*/ 277916 h 425247"/>
              <a:gd name="connsiteX686" fmla="*/ 1253353 w 1592363"/>
              <a:gd name="connsiteY686" fmla="*/ 279360 h 425247"/>
              <a:gd name="connsiteX687" fmla="*/ 1264466 w 1592363"/>
              <a:gd name="connsiteY687" fmla="*/ 283694 h 425247"/>
              <a:gd name="connsiteX688" fmla="*/ 1273911 w 1592363"/>
              <a:gd name="connsiteY688" fmla="*/ 294806 h 425247"/>
              <a:gd name="connsiteX689" fmla="*/ 1277355 w 1592363"/>
              <a:gd name="connsiteY689" fmla="*/ 312697 h 425247"/>
              <a:gd name="connsiteX690" fmla="*/ 1277355 w 1592363"/>
              <a:gd name="connsiteY690" fmla="*/ 362702 h 425247"/>
              <a:gd name="connsiteX691" fmla="*/ 1279356 w 1592363"/>
              <a:gd name="connsiteY691" fmla="*/ 372369 h 425247"/>
              <a:gd name="connsiteX692" fmla="*/ 1287578 w 1592363"/>
              <a:gd name="connsiteY692" fmla="*/ 373925 h 425247"/>
              <a:gd name="connsiteX693" fmla="*/ 1288245 w 1592363"/>
              <a:gd name="connsiteY693" fmla="*/ 373925 h 425247"/>
              <a:gd name="connsiteX694" fmla="*/ 1288245 w 1592363"/>
              <a:gd name="connsiteY694" fmla="*/ 387482 h 425247"/>
              <a:gd name="connsiteX695" fmla="*/ 1284356 w 1592363"/>
              <a:gd name="connsiteY695" fmla="*/ 388593 h 425247"/>
              <a:gd name="connsiteX696" fmla="*/ 1279356 w 1592363"/>
              <a:gd name="connsiteY696" fmla="*/ 388593 h 425247"/>
              <a:gd name="connsiteX697" fmla="*/ 1268243 w 1592363"/>
              <a:gd name="connsiteY697" fmla="*/ 384481 h 425247"/>
              <a:gd name="connsiteX698" fmla="*/ 1262798 w 1592363"/>
              <a:gd name="connsiteY698" fmla="*/ 371814 h 425247"/>
              <a:gd name="connsiteX699" fmla="*/ 1257354 w 1592363"/>
              <a:gd name="connsiteY699" fmla="*/ 378592 h 425247"/>
              <a:gd name="connsiteX700" fmla="*/ 1230573 w 1592363"/>
              <a:gd name="connsiteY700" fmla="*/ 389704 h 425247"/>
              <a:gd name="connsiteX701" fmla="*/ 1233907 w 1592363"/>
              <a:gd name="connsiteY701" fmla="*/ 376370 h 425247"/>
              <a:gd name="connsiteX702" fmla="*/ 1246353 w 1592363"/>
              <a:gd name="connsiteY702" fmla="*/ 373592 h 425247"/>
              <a:gd name="connsiteX703" fmla="*/ 1255131 w 1592363"/>
              <a:gd name="connsiteY703" fmla="*/ 366924 h 425247"/>
              <a:gd name="connsiteX704" fmla="*/ 1262021 w 1592363"/>
              <a:gd name="connsiteY704" fmla="*/ 348256 h 425247"/>
              <a:gd name="connsiteX705" fmla="*/ 1262021 w 1592363"/>
              <a:gd name="connsiteY705" fmla="*/ 330699 h 425247"/>
              <a:gd name="connsiteX706" fmla="*/ 1252575 w 1592363"/>
              <a:gd name="connsiteY706" fmla="*/ 335143 h 425247"/>
              <a:gd name="connsiteX707" fmla="*/ 1241463 w 1592363"/>
              <a:gd name="connsiteY707" fmla="*/ 338255 h 425247"/>
              <a:gd name="connsiteX708" fmla="*/ 1230351 w 1592363"/>
              <a:gd name="connsiteY708" fmla="*/ 340699 h 425247"/>
              <a:gd name="connsiteX709" fmla="*/ 1222127 w 1592363"/>
              <a:gd name="connsiteY709" fmla="*/ 344366 h 425247"/>
              <a:gd name="connsiteX710" fmla="*/ 1216794 w 1592363"/>
              <a:gd name="connsiteY710" fmla="*/ 350145 h 425247"/>
              <a:gd name="connsiteX711" fmla="*/ 1214905 w 1592363"/>
              <a:gd name="connsiteY711" fmla="*/ 359146 h 425247"/>
              <a:gd name="connsiteX712" fmla="*/ 1216571 w 1592363"/>
              <a:gd name="connsiteY712" fmla="*/ 367702 h 425247"/>
              <a:gd name="connsiteX713" fmla="*/ 1220794 w 1592363"/>
              <a:gd name="connsiteY713" fmla="*/ 372925 h 425247"/>
              <a:gd name="connsiteX714" fmla="*/ 1227017 w 1592363"/>
              <a:gd name="connsiteY714" fmla="*/ 375592 h 425247"/>
              <a:gd name="connsiteX715" fmla="*/ 1233907 w 1592363"/>
              <a:gd name="connsiteY715" fmla="*/ 376370 h 425247"/>
              <a:gd name="connsiteX716" fmla="*/ 1318248 w 1592363"/>
              <a:gd name="connsiteY716" fmla="*/ 299918 h 425247"/>
              <a:gd name="connsiteX717" fmla="*/ 1329360 w 1592363"/>
              <a:gd name="connsiteY717" fmla="*/ 284916 h 425247"/>
              <a:gd name="connsiteX718" fmla="*/ 1346140 w 1592363"/>
              <a:gd name="connsiteY718" fmla="*/ 279249 h 425247"/>
              <a:gd name="connsiteX719" fmla="*/ 1349473 w 1592363"/>
              <a:gd name="connsiteY719" fmla="*/ 279249 h 425247"/>
              <a:gd name="connsiteX720" fmla="*/ 1352251 w 1592363"/>
              <a:gd name="connsiteY720" fmla="*/ 280249 h 425247"/>
              <a:gd name="connsiteX721" fmla="*/ 1352251 w 1592363"/>
              <a:gd name="connsiteY721" fmla="*/ 297806 h 425247"/>
              <a:gd name="connsiteX722" fmla="*/ 1349029 w 1592363"/>
              <a:gd name="connsiteY722" fmla="*/ 296918 h 425247"/>
              <a:gd name="connsiteX723" fmla="*/ 1345473 w 1592363"/>
              <a:gd name="connsiteY723" fmla="*/ 296918 h 425247"/>
              <a:gd name="connsiteX724" fmla="*/ 1334361 w 1592363"/>
              <a:gd name="connsiteY724" fmla="*/ 299140 h 425247"/>
              <a:gd name="connsiteX725" fmla="*/ 1325583 w 1592363"/>
              <a:gd name="connsiteY725" fmla="*/ 305585 h 425247"/>
              <a:gd name="connsiteX726" fmla="*/ 1319582 w 1592363"/>
              <a:gd name="connsiteY726" fmla="*/ 315808 h 425247"/>
              <a:gd name="connsiteX727" fmla="*/ 1317359 w 1592363"/>
              <a:gd name="connsiteY727" fmla="*/ 329365 h 425247"/>
              <a:gd name="connsiteX728" fmla="*/ 1317359 w 1592363"/>
              <a:gd name="connsiteY728" fmla="*/ 387482 h 425247"/>
              <a:gd name="connsiteX729" fmla="*/ 1300691 w 1592363"/>
              <a:gd name="connsiteY729" fmla="*/ 387482 h 425247"/>
              <a:gd name="connsiteX730" fmla="*/ 1300691 w 1592363"/>
              <a:gd name="connsiteY730" fmla="*/ 280360 h 425247"/>
              <a:gd name="connsiteX731" fmla="*/ 1317137 w 1592363"/>
              <a:gd name="connsiteY731" fmla="*/ 280360 h 425247"/>
              <a:gd name="connsiteX732" fmla="*/ 1406701 w 1592363"/>
              <a:gd name="connsiteY732" fmla="*/ 425152 h 425247"/>
              <a:gd name="connsiteX733" fmla="*/ 1377254 w 1592363"/>
              <a:gd name="connsiteY733" fmla="*/ 417374 h 425247"/>
              <a:gd name="connsiteX734" fmla="*/ 1365364 w 1592363"/>
              <a:gd name="connsiteY734" fmla="*/ 395149 h 425247"/>
              <a:gd name="connsiteX735" fmla="*/ 1380921 w 1592363"/>
              <a:gd name="connsiteY735" fmla="*/ 395149 h 425247"/>
              <a:gd name="connsiteX736" fmla="*/ 1388810 w 1592363"/>
              <a:gd name="connsiteY736" fmla="*/ 407261 h 425247"/>
              <a:gd name="connsiteX737" fmla="*/ 1406368 w 1592363"/>
              <a:gd name="connsiteY737" fmla="*/ 410929 h 425247"/>
              <a:gd name="connsiteX738" fmla="*/ 1426148 w 1592363"/>
              <a:gd name="connsiteY738" fmla="*/ 404483 h 425247"/>
              <a:gd name="connsiteX739" fmla="*/ 1433037 w 1592363"/>
              <a:gd name="connsiteY739" fmla="*/ 384259 h 425247"/>
              <a:gd name="connsiteX740" fmla="*/ 1433037 w 1592363"/>
              <a:gd name="connsiteY740" fmla="*/ 365924 h 425247"/>
              <a:gd name="connsiteX741" fmla="*/ 1421925 w 1592363"/>
              <a:gd name="connsiteY741" fmla="*/ 378481 h 425247"/>
              <a:gd name="connsiteX742" fmla="*/ 1404923 w 1592363"/>
              <a:gd name="connsiteY742" fmla="*/ 383037 h 425247"/>
              <a:gd name="connsiteX743" fmla="*/ 1374698 w 1592363"/>
              <a:gd name="connsiteY743" fmla="*/ 368480 h 425247"/>
              <a:gd name="connsiteX744" fmla="*/ 1366030 w 1592363"/>
              <a:gd name="connsiteY744" fmla="*/ 351923 h 425247"/>
              <a:gd name="connsiteX745" fmla="*/ 1362919 w 1592363"/>
              <a:gd name="connsiteY745" fmla="*/ 330587 h 425247"/>
              <a:gd name="connsiteX746" fmla="*/ 1366142 w 1592363"/>
              <a:gd name="connsiteY746" fmla="*/ 308363 h 425247"/>
              <a:gd name="connsiteX747" fmla="*/ 1374920 w 1592363"/>
              <a:gd name="connsiteY747" fmla="*/ 291917 h 425247"/>
              <a:gd name="connsiteX748" fmla="*/ 1388144 w 1592363"/>
              <a:gd name="connsiteY748" fmla="*/ 281583 h 425247"/>
              <a:gd name="connsiteX749" fmla="*/ 1404035 w 1592363"/>
              <a:gd name="connsiteY749" fmla="*/ 278027 h 425247"/>
              <a:gd name="connsiteX750" fmla="*/ 1433259 w 1592363"/>
              <a:gd name="connsiteY750" fmla="*/ 294806 h 425247"/>
              <a:gd name="connsiteX751" fmla="*/ 1433259 w 1592363"/>
              <a:gd name="connsiteY751" fmla="*/ 280583 h 425247"/>
              <a:gd name="connsiteX752" fmla="*/ 1450261 w 1592363"/>
              <a:gd name="connsiteY752" fmla="*/ 280583 h 425247"/>
              <a:gd name="connsiteX753" fmla="*/ 1450261 w 1592363"/>
              <a:gd name="connsiteY753" fmla="*/ 383370 h 425247"/>
              <a:gd name="connsiteX754" fmla="*/ 1447149 w 1592363"/>
              <a:gd name="connsiteY754" fmla="*/ 401928 h 425247"/>
              <a:gd name="connsiteX755" fmla="*/ 1438593 w 1592363"/>
              <a:gd name="connsiteY755" fmla="*/ 415040 h 425247"/>
              <a:gd name="connsiteX756" fmla="*/ 1424925 w 1592363"/>
              <a:gd name="connsiteY756" fmla="*/ 422707 h 425247"/>
              <a:gd name="connsiteX757" fmla="*/ 1406701 w 1592363"/>
              <a:gd name="connsiteY757" fmla="*/ 425152 h 425247"/>
              <a:gd name="connsiteX758" fmla="*/ 1406035 w 1592363"/>
              <a:gd name="connsiteY758" fmla="*/ 367813 h 425247"/>
              <a:gd name="connsiteX759" fmla="*/ 1419258 w 1592363"/>
              <a:gd name="connsiteY759" fmla="*/ 364924 h 425247"/>
              <a:gd name="connsiteX760" fmla="*/ 1427925 w 1592363"/>
              <a:gd name="connsiteY760" fmla="*/ 356923 h 425247"/>
              <a:gd name="connsiteX761" fmla="*/ 1432704 w 1592363"/>
              <a:gd name="connsiteY761" fmla="*/ 344811 h 425247"/>
              <a:gd name="connsiteX762" fmla="*/ 1434148 w 1592363"/>
              <a:gd name="connsiteY762" fmla="*/ 329698 h 425247"/>
              <a:gd name="connsiteX763" fmla="*/ 1427259 w 1592363"/>
              <a:gd name="connsiteY763" fmla="*/ 303029 h 425247"/>
              <a:gd name="connsiteX764" fmla="*/ 1405812 w 1592363"/>
              <a:gd name="connsiteY764" fmla="*/ 293362 h 425247"/>
              <a:gd name="connsiteX765" fmla="*/ 1385922 w 1592363"/>
              <a:gd name="connsiteY765" fmla="*/ 303585 h 425247"/>
              <a:gd name="connsiteX766" fmla="*/ 1379365 w 1592363"/>
              <a:gd name="connsiteY766" fmla="*/ 330699 h 425247"/>
              <a:gd name="connsiteX767" fmla="*/ 1386143 w 1592363"/>
              <a:gd name="connsiteY767" fmla="*/ 357812 h 425247"/>
              <a:gd name="connsiteX768" fmla="*/ 1406035 w 1592363"/>
              <a:gd name="connsiteY768" fmla="*/ 367813 h 425247"/>
              <a:gd name="connsiteX769" fmla="*/ 1472485 w 1592363"/>
              <a:gd name="connsiteY769" fmla="*/ 239356 h 425247"/>
              <a:gd name="connsiteX770" fmla="*/ 1489932 w 1592363"/>
              <a:gd name="connsiteY770" fmla="*/ 239356 h 425247"/>
              <a:gd name="connsiteX771" fmla="*/ 1489932 w 1592363"/>
              <a:gd name="connsiteY771" fmla="*/ 260914 h 425247"/>
              <a:gd name="connsiteX772" fmla="*/ 1472485 w 1592363"/>
              <a:gd name="connsiteY772" fmla="*/ 260914 h 425247"/>
              <a:gd name="connsiteX773" fmla="*/ 1472485 w 1592363"/>
              <a:gd name="connsiteY773" fmla="*/ 280583 h 425247"/>
              <a:gd name="connsiteX774" fmla="*/ 1489154 w 1592363"/>
              <a:gd name="connsiteY774" fmla="*/ 280583 h 425247"/>
              <a:gd name="connsiteX775" fmla="*/ 1489154 w 1592363"/>
              <a:gd name="connsiteY775" fmla="*/ 387482 h 425247"/>
              <a:gd name="connsiteX776" fmla="*/ 1472485 w 1592363"/>
              <a:gd name="connsiteY776" fmla="*/ 387482 h 425247"/>
              <a:gd name="connsiteX777" fmla="*/ 1528713 w 1592363"/>
              <a:gd name="connsiteY777" fmla="*/ 295695 h 425247"/>
              <a:gd name="connsiteX778" fmla="*/ 1529268 w 1592363"/>
              <a:gd name="connsiteY778" fmla="*/ 295695 h 425247"/>
              <a:gd name="connsiteX779" fmla="*/ 1541825 w 1592363"/>
              <a:gd name="connsiteY779" fmla="*/ 282694 h 425247"/>
              <a:gd name="connsiteX780" fmla="*/ 1559716 w 1592363"/>
              <a:gd name="connsiteY780" fmla="*/ 277916 h 425247"/>
              <a:gd name="connsiteX781" fmla="*/ 1583607 w 1592363"/>
              <a:gd name="connsiteY781" fmla="*/ 287472 h 425247"/>
              <a:gd name="connsiteX782" fmla="*/ 1592275 w 1592363"/>
              <a:gd name="connsiteY782" fmla="*/ 313364 h 425247"/>
              <a:gd name="connsiteX783" fmla="*/ 1592275 w 1592363"/>
              <a:gd name="connsiteY783" fmla="*/ 387482 h 425247"/>
              <a:gd name="connsiteX784" fmla="*/ 1575717 w 1592363"/>
              <a:gd name="connsiteY784" fmla="*/ 387482 h 425247"/>
              <a:gd name="connsiteX785" fmla="*/ 1575717 w 1592363"/>
              <a:gd name="connsiteY785" fmla="*/ 314919 h 425247"/>
              <a:gd name="connsiteX786" fmla="*/ 1570161 w 1592363"/>
              <a:gd name="connsiteY786" fmla="*/ 298918 h 425247"/>
              <a:gd name="connsiteX787" fmla="*/ 1554605 w 1592363"/>
              <a:gd name="connsiteY787" fmla="*/ 293362 h 425247"/>
              <a:gd name="connsiteX788" fmla="*/ 1544270 w 1592363"/>
              <a:gd name="connsiteY788" fmla="*/ 295473 h 425247"/>
              <a:gd name="connsiteX789" fmla="*/ 1536158 w 1592363"/>
              <a:gd name="connsiteY789" fmla="*/ 301362 h 425247"/>
              <a:gd name="connsiteX790" fmla="*/ 1530936 w 1592363"/>
              <a:gd name="connsiteY790" fmla="*/ 310474 h 425247"/>
              <a:gd name="connsiteX791" fmla="*/ 1529047 w 1592363"/>
              <a:gd name="connsiteY791" fmla="*/ 322253 h 425247"/>
              <a:gd name="connsiteX792" fmla="*/ 1529047 w 1592363"/>
              <a:gd name="connsiteY792" fmla="*/ 387482 h 425247"/>
              <a:gd name="connsiteX793" fmla="*/ 1512378 w 1592363"/>
              <a:gd name="connsiteY793" fmla="*/ 387482 h 425247"/>
              <a:gd name="connsiteX794" fmla="*/ 1512378 w 1592363"/>
              <a:gd name="connsiteY794" fmla="*/ 280360 h 425247"/>
              <a:gd name="connsiteX795" fmla="*/ 1528824 w 1592363"/>
              <a:gd name="connsiteY795" fmla="*/ 280360 h 42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Lst>
            <a:rect l="l" t="t" r="r" b="b"/>
            <a:pathLst>
              <a:path w="1592363" h="425247">
                <a:moveTo>
                  <a:pt x="158469" y="151237"/>
                </a:moveTo>
                <a:cubicBezTo>
                  <a:pt x="151680" y="151314"/>
                  <a:pt x="144913" y="150270"/>
                  <a:pt x="138468" y="148125"/>
                </a:cubicBezTo>
                <a:cubicBezTo>
                  <a:pt x="126377" y="143858"/>
                  <a:pt x="116588" y="134768"/>
                  <a:pt x="111465" y="123012"/>
                </a:cubicBezTo>
                <a:cubicBezTo>
                  <a:pt x="108776" y="116333"/>
                  <a:pt x="107375" y="109210"/>
                  <a:pt x="107354" y="102010"/>
                </a:cubicBezTo>
                <a:lnTo>
                  <a:pt x="124244" y="102010"/>
                </a:lnTo>
                <a:cubicBezTo>
                  <a:pt x="123966" y="111122"/>
                  <a:pt x="127277" y="119978"/>
                  <a:pt x="133467" y="126679"/>
                </a:cubicBezTo>
                <a:cubicBezTo>
                  <a:pt x="140090" y="132791"/>
                  <a:pt x="148913" y="135958"/>
                  <a:pt x="157914" y="135458"/>
                </a:cubicBezTo>
                <a:cubicBezTo>
                  <a:pt x="165514" y="135758"/>
                  <a:pt x="172960" y="133224"/>
                  <a:pt x="178805" y="128346"/>
                </a:cubicBezTo>
                <a:cubicBezTo>
                  <a:pt x="184716" y="122534"/>
                  <a:pt x="187694" y="114378"/>
                  <a:pt x="186917" y="106121"/>
                </a:cubicBezTo>
                <a:cubicBezTo>
                  <a:pt x="187461" y="98576"/>
                  <a:pt x="184361" y="91220"/>
                  <a:pt x="178582" y="86342"/>
                </a:cubicBezTo>
                <a:cubicBezTo>
                  <a:pt x="171604" y="81475"/>
                  <a:pt x="163181" y="79119"/>
                  <a:pt x="154691" y="79674"/>
                </a:cubicBezTo>
                <a:lnTo>
                  <a:pt x="146579" y="79674"/>
                </a:lnTo>
                <a:lnTo>
                  <a:pt x="146579" y="65228"/>
                </a:lnTo>
                <a:lnTo>
                  <a:pt x="154469" y="65228"/>
                </a:lnTo>
                <a:cubicBezTo>
                  <a:pt x="162181" y="65784"/>
                  <a:pt x="169837" y="63528"/>
                  <a:pt x="176027" y="58894"/>
                </a:cubicBezTo>
                <a:cubicBezTo>
                  <a:pt x="180949" y="54461"/>
                  <a:pt x="183639" y="48071"/>
                  <a:pt x="183361" y="41448"/>
                </a:cubicBezTo>
                <a:cubicBezTo>
                  <a:pt x="183439" y="37992"/>
                  <a:pt x="182716" y="34570"/>
                  <a:pt x="181249" y="31448"/>
                </a:cubicBezTo>
                <a:cubicBezTo>
                  <a:pt x="179961" y="28503"/>
                  <a:pt x="178015" y="25880"/>
                  <a:pt x="175582" y="23780"/>
                </a:cubicBezTo>
                <a:cubicBezTo>
                  <a:pt x="173026" y="21735"/>
                  <a:pt x="170126" y="20157"/>
                  <a:pt x="167026" y="19113"/>
                </a:cubicBezTo>
                <a:cubicBezTo>
                  <a:pt x="163681" y="18091"/>
                  <a:pt x="160192" y="17568"/>
                  <a:pt x="156692" y="17557"/>
                </a:cubicBezTo>
                <a:cubicBezTo>
                  <a:pt x="152580" y="17457"/>
                  <a:pt x="148491" y="18213"/>
                  <a:pt x="144690" y="19780"/>
                </a:cubicBezTo>
                <a:cubicBezTo>
                  <a:pt x="141279" y="21224"/>
                  <a:pt x="138234" y="23425"/>
                  <a:pt x="135801" y="26225"/>
                </a:cubicBezTo>
                <a:cubicBezTo>
                  <a:pt x="133289" y="29080"/>
                  <a:pt x="131356" y="32403"/>
                  <a:pt x="130133" y="36003"/>
                </a:cubicBezTo>
                <a:cubicBezTo>
                  <a:pt x="128800" y="39937"/>
                  <a:pt x="128133" y="44071"/>
                  <a:pt x="128133" y="48227"/>
                </a:cubicBezTo>
                <a:lnTo>
                  <a:pt x="111465" y="48227"/>
                </a:lnTo>
                <a:cubicBezTo>
                  <a:pt x="111420" y="41971"/>
                  <a:pt x="112520" y="35759"/>
                  <a:pt x="114687" y="29892"/>
                </a:cubicBezTo>
                <a:cubicBezTo>
                  <a:pt x="116588" y="24469"/>
                  <a:pt x="119666" y="19546"/>
                  <a:pt x="123688" y="15446"/>
                </a:cubicBezTo>
                <a:cubicBezTo>
                  <a:pt x="127733" y="11301"/>
                  <a:pt x="132623" y="8078"/>
                  <a:pt x="138023" y="6001"/>
                </a:cubicBezTo>
                <a:cubicBezTo>
                  <a:pt x="149591" y="1678"/>
                  <a:pt x="162303" y="1444"/>
                  <a:pt x="174027" y="5334"/>
                </a:cubicBezTo>
                <a:cubicBezTo>
                  <a:pt x="179038" y="6978"/>
                  <a:pt x="183683" y="9579"/>
                  <a:pt x="187694" y="13001"/>
                </a:cubicBezTo>
                <a:cubicBezTo>
                  <a:pt x="191672" y="16279"/>
                  <a:pt x="194806" y="20469"/>
                  <a:pt x="196807" y="25225"/>
                </a:cubicBezTo>
                <a:cubicBezTo>
                  <a:pt x="199118" y="30392"/>
                  <a:pt x="200262" y="36015"/>
                  <a:pt x="200140" y="41671"/>
                </a:cubicBezTo>
                <a:cubicBezTo>
                  <a:pt x="200507" y="48527"/>
                  <a:pt x="198462" y="55283"/>
                  <a:pt x="194362" y="60784"/>
                </a:cubicBezTo>
                <a:cubicBezTo>
                  <a:pt x="190428" y="65895"/>
                  <a:pt x="185105" y="69751"/>
                  <a:pt x="179027" y="71896"/>
                </a:cubicBezTo>
                <a:lnTo>
                  <a:pt x="179027" y="72563"/>
                </a:lnTo>
                <a:cubicBezTo>
                  <a:pt x="186894" y="74463"/>
                  <a:pt x="193839" y="79119"/>
                  <a:pt x="198584" y="85675"/>
                </a:cubicBezTo>
                <a:cubicBezTo>
                  <a:pt x="202807" y="92587"/>
                  <a:pt x="204930" y="100576"/>
                  <a:pt x="204696" y="108677"/>
                </a:cubicBezTo>
                <a:cubicBezTo>
                  <a:pt x="204829" y="115022"/>
                  <a:pt x="203574" y="121312"/>
                  <a:pt x="201029" y="127123"/>
                </a:cubicBezTo>
                <a:cubicBezTo>
                  <a:pt x="198807" y="132313"/>
                  <a:pt x="195473" y="136935"/>
                  <a:pt x="191250" y="140680"/>
                </a:cubicBezTo>
                <a:cubicBezTo>
                  <a:pt x="186983" y="144414"/>
                  <a:pt x="181994" y="147214"/>
                  <a:pt x="176582" y="148903"/>
                </a:cubicBezTo>
                <a:cubicBezTo>
                  <a:pt x="170715" y="150670"/>
                  <a:pt x="164592" y="151459"/>
                  <a:pt x="158469" y="151237"/>
                </a:cubicBezTo>
                <a:close/>
                <a:moveTo>
                  <a:pt x="220809" y="83230"/>
                </a:moveTo>
                <a:lnTo>
                  <a:pt x="270592" y="83230"/>
                </a:lnTo>
                <a:lnTo>
                  <a:pt x="270592" y="99898"/>
                </a:lnTo>
                <a:lnTo>
                  <a:pt x="220809" y="99898"/>
                </a:lnTo>
                <a:close/>
                <a:moveTo>
                  <a:pt x="298928" y="185685"/>
                </a:moveTo>
                <a:cubicBezTo>
                  <a:pt x="296194" y="185907"/>
                  <a:pt x="293438" y="185907"/>
                  <a:pt x="290705" y="185685"/>
                </a:cubicBezTo>
                <a:cubicBezTo>
                  <a:pt x="288627" y="185473"/>
                  <a:pt x="286593" y="184907"/>
                  <a:pt x="284704" y="184018"/>
                </a:cubicBezTo>
                <a:lnTo>
                  <a:pt x="284704" y="168127"/>
                </a:lnTo>
                <a:lnTo>
                  <a:pt x="285482" y="168127"/>
                </a:lnTo>
                <a:cubicBezTo>
                  <a:pt x="286782" y="168872"/>
                  <a:pt x="288216" y="169361"/>
                  <a:pt x="289704" y="169572"/>
                </a:cubicBezTo>
                <a:cubicBezTo>
                  <a:pt x="291616" y="169927"/>
                  <a:pt x="293549" y="170105"/>
                  <a:pt x="295483" y="170128"/>
                </a:cubicBezTo>
                <a:cubicBezTo>
                  <a:pt x="298517" y="170205"/>
                  <a:pt x="301483" y="169261"/>
                  <a:pt x="303928" y="167461"/>
                </a:cubicBezTo>
                <a:cubicBezTo>
                  <a:pt x="306795" y="164616"/>
                  <a:pt x="308828" y="161038"/>
                  <a:pt x="309817" y="157126"/>
                </a:cubicBezTo>
                <a:cubicBezTo>
                  <a:pt x="309706" y="156426"/>
                  <a:pt x="309706" y="155715"/>
                  <a:pt x="309817" y="155015"/>
                </a:cubicBezTo>
                <a:lnTo>
                  <a:pt x="311039" y="150792"/>
                </a:lnTo>
                <a:cubicBezTo>
                  <a:pt x="311273" y="149192"/>
                  <a:pt x="311684" y="147636"/>
                  <a:pt x="312262" y="146125"/>
                </a:cubicBezTo>
                <a:cubicBezTo>
                  <a:pt x="312484" y="145292"/>
                  <a:pt x="312484" y="144403"/>
                  <a:pt x="312262" y="143569"/>
                </a:cubicBezTo>
                <a:lnTo>
                  <a:pt x="275481" y="41893"/>
                </a:lnTo>
                <a:lnTo>
                  <a:pt x="293593" y="41893"/>
                </a:lnTo>
                <a:lnTo>
                  <a:pt x="313485" y="101343"/>
                </a:lnTo>
                <a:lnTo>
                  <a:pt x="316374" y="110900"/>
                </a:lnTo>
                <a:cubicBezTo>
                  <a:pt x="317262" y="114233"/>
                  <a:pt x="318151" y="117345"/>
                  <a:pt x="319041" y="120234"/>
                </a:cubicBezTo>
                <a:cubicBezTo>
                  <a:pt x="319819" y="123678"/>
                  <a:pt x="320707" y="127012"/>
                  <a:pt x="321485" y="130235"/>
                </a:cubicBezTo>
                <a:cubicBezTo>
                  <a:pt x="322296" y="127046"/>
                  <a:pt x="323185" y="123712"/>
                  <a:pt x="324152" y="120234"/>
                </a:cubicBezTo>
                <a:lnTo>
                  <a:pt x="326819" y="110900"/>
                </a:lnTo>
                <a:cubicBezTo>
                  <a:pt x="327708" y="107566"/>
                  <a:pt x="328708" y="104343"/>
                  <a:pt x="329708" y="101343"/>
                </a:cubicBezTo>
                <a:lnTo>
                  <a:pt x="348821" y="41893"/>
                </a:lnTo>
                <a:lnTo>
                  <a:pt x="366267" y="41893"/>
                </a:lnTo>
                <a:lnTo>
                  <a:pt x="325375" y="158682"/>
                </a:lnTo>
                <a:cubicBezTo>
                  <a:pt x="323763" y="163438"/>
                  <a:pt x="321763" y="168050"/>
                  <a:pt x="319374" y="172461"/>
                </a:cubicBezTo>
                <a:cubicBezTo>
                  <a:pt x="317696" y="175584"/>
                  <a:pt x="315607" y="178462"/>
                  <a:pt x="313151" y="181017"/>
                </a:cubicBezTo>
                <a:cubicBezTo>
                  <a:pt x="311095" y="182929"/>
                  <a:pt x="308628" y="184340"/>
                  <a:pt x="305928" y="185129"/>
                </a:cubicBezTo>
                <a:cubicBezTo>
                  <a:pt x="303628" y="185584"/>
                  <a:pt x="301272" y="185774"/>
                  <a:pt x="298928" y="185685"/>
                </a:cubicBezTo>
                <a:close/>
                <a:moveTo>
                  <a:pt x="419939" y="151237"/>
                </a:moveTo>
                <a:cubicBezTo>
                  <a:pt x="406449" y="151592"/>
                  <a:pt x="393614" y="145481"/>
                  <a:pt x="385380" y="134791"/>
                </a:cubicBezTo>
                <a:cubicBezTo>
                  <a:pt x="381224" y="129446"/>
                  <a:pt x="378102" y="123379"/>
                  <a:pt x="376157" y="116900"/>
                </a:cubicBezTo>
                <a:cubicBezTo>
                  <a:pt x="374012" y="109688"/>
                  <a:pt x="372968" y="102199"/>
                  <a:pt x="373046" y="94676"/>
                </a:cubicBezTo>
                <a:cubicBezTo>
                  <a:pt x="372924" y="87131"/>
                  <a:pt x="374057" y="79630"/>
                  <a:pt x="376379" y="72451"/>
                </a:cubicBezTo>
                <a:cubicBezTo>
                  <a:pt x="378413" y="65984"/>
                  <a:pt x="381569" y="59928"/>
                  <a:pt x="385714" y="54561"/>
                </a:cubicBezTo>
                <a:cubicBezTo>
                  <a:pt x="389580" y="49516"/>
                  <a:pt x="394514" y="45382"/>
                  <a:pt x="400159" y="42448"/>
                </a:cubicBezTo>
                <a:cubicBezTo>
                  <a:pt x="406027" y="39526"/>
                  <a:pt x="412494" y="38037"/>
                  <a:pt x="419050" y="38115"/>
                </a:cubicBezTo>
                <a:cubicBezTo>
                  <a:pt x="425640" y="37981"/>
                  <a:pt x="432163" y="39470"/>
                  <a:pt x="438052" y="42448"/>
                </a:cubicBezTo>
                <a:cubicBezTo>
                  <a:pt x="443586" y="45360"/>
                  <a:pt x="448375" y="49505"/>
                  <a:pt x="452053" y="54561"/>
                </a:cubicBezTo>
                <a:cubicBezTo>
                  <a:pt x="456165" y="60372"/>
                  <a:pt x="459176" y="66884"/>
                  <a:pt x="460943" y="73785"/>
                </a:cubicBezTo>
                <a:cubicBezTo>
                  <a:pt x="462954" y="81930"/>
                  <a:pt x="463932" y="90286"/>
                  <a:pt x="463832" y="98676"/>
                </a:cubicBezTo>
                <a:lnTo>
                  <a:pt x="390048" y="98676"/>
                </a:lnTo>
                <a:cubicBezTo>
                  <a:pt x="390381" y="103610"/>
                  <a:pt x="391281" y="108499"/>
                  <a:pt x="392714" y="113233"/>
                </a:cubicBezTo>
                <a:cubicBezTo>
                  <a:pt x="394048" y="117445"/>
                  <a:pt x="396026" y="121423"/>
                  <a:pt x="398604" y="125012"/>
                </a:cubicBezTo>
                <a:cubicBezTo>
                  <a:pt x="401059" y="128257"/>
                  <a:pt x="404215" y="130924"/>
                  <a:pt x="407827" y="132791"/>
                </a:cubicBezTo>
                <a:cubicBezTo>
                  <a:pt x="411649" y="134702"/>
                  <a:pt x="415883" y="135657"/>
                  <a:pt x="420161" y="135569"/>
                </a:cubicBezTo>
                <a:cubicBezTo>
                  <a:pt x="426073" y="135802"/>
                  <a:pt x="431885" y="134080"/>
                  <a:pt x="436718" y="130679"/>
                </a:cubicBezTo>
                <a:cubicBezTo>
                  <a:pt x="441141" y="127346"/>
                  <a:pt x="444274" y="122601"/>
                  <a:pt x="445609" y="117233"/>
                </a:cubicBezTo>
                <a:lnTo>
                  <a:pt x="461943" y="117233"/>
                </a:lnTo>
                <a:cubicBezTo>
                  <a:pt x="460021" y="126690"/>
                  <a:pt x="454976" y="135224"/>
                  <a:pt x="447609" y="141458"/>
                </a:cubicBezTo>
                <a:cubicBezTo>
                  <a:pt x="439896" y="148003"/>
                  <a:pt x="430051" y="151481"/>
                  <a:pt x="419939" y="151237"/>
                </a:cubicBezTo>
                <a:close/>
                <a:moveTo>
                  <a:pt x="419050" y="53005"/>
                </a:moveTo>
                <a:cubicBezTo>
                  <a:pt x="415205" y="52972"/>
                  <a:pt x="411405" y="53805"/>
                  <a:pt x="407938" y="55450"/>
                </a:cubicBezTo>
                <a:cubicBezTo>
                  <a:pt x="404626" y="57105"/>
                  <a:pt x="401704" y="59450"/>
                  <a:pt x="399381" y="62339"/>
                </a:cubicBezTo>
                <a:cubicBezTo>
                  <a:pt x="396859" y="65406"/>
                  <a:pt x="394892" y="68907"/>
                  <a:pt x="393603" y="72674"/>
                </a:cubicBezTo>
                <a:cubicBezTo>
                  <a:pt x="392147" y="76963"/>
                  <a:pt x="391169" y="81397"/>
                  <a:pt x="390714" y="85897"/>
                </a:cubicBezTo>
                <a:lnTo>
                  <a:pt x="446275" y="85897"/>
                </a:lnTo>
                <a:cubicBezTo>
                  <a:pt x="446275" y="77230"/>
                  <a:pt x="443597" y="68762"/>
                  <a:pt x="438608" y="61672"/>
                </a:cubicBezTo>
                <a:cubicBezTo>
                  <a:pt x="433830" y="55861"/>
                  <a:pt x="426562" y="52683"/>
                  <a:pt x="419050" y="53116"/>
                </a:cubicBezTo>
                <a:close/>
                <a:moveTo>
                  <a:pt x="510281" y="150570"/>
                </a:moveTo>
                <a:cubicBezTo>
                  <a:pt x="505914" y="150659"/>
                  <a:pt x="501558" y="150026"/>
                  <a:pt x="497391" y="148681"/>
                </a:cubicBezTo>
                <a:cubicBezTo>
                  <a:pt x="493591" y="147536"/>
                  <a:pt x="490068" y="145603"/>
                  <a:pt x="487057" y="143014"/>
                </a:cubicBezTo>
                <a:cubicBezTo>
                  <a:pt x="484056" y="140447"/>
                  <a:pt x="481701" y="137213"/>
                  <a:pt x="480167" y="133568"/>
                </a:cubicBezTo>
                <a:cubicBezTo>
                  <a:pt x="476500" y="124323"/>
                  <a:pt x="476500" y="114033"/>
                  <a:pt x="480167" y="104788"/>
                </a:cubicBezTo>
                <a:cubicBezTo>
                  <a:pt x="482067" y="100865"/>
                  <a:pt x="484990" y="97532"/>
                  <a:pt x="488613" y="95120"/>
                </a:cubicBezTo>
                <a:cubicBezTo>
                  <a:pt x="492613" y="92565"/>
                  <a:pt x="497002" y="90698"/>
                  <a:pt x="501614" y="89564"/>
                </a:cubicBezTo>
                <a:cubicBezTo>
                  <a:pt x="507214" y="88164"/>
                  <a:pt x="512893" y="87086"/>
                  <a:pt x="518615" y="86342"/>
                </a:cubicBezTo>
                <a:cubicBezTo>
                  <a:pt x="521871" y="86042"/>
                  <a:pt x="525105" y="85519"/>
                  <a:pt x="528283" y="84786"/>
                </a:cubicBezTo>
                <a:cubicBezTo>
                  <a:pt x="530839" y="84230"/>
                  <a:pt x="533306" y="83330"/>
                  <a:pt x="535617" y="82119"/>
                </a:cubicBezTo>
                <a:cubicBezTo>
                  <a:pt x="537517" y="81097"/>
                  <a:pt x="539128" y="79608"/>
                  <a:pt x="540284" y="77785"/>
                </a:cubicBezTo>
                <a:cubicBezTo>
                  <a:pt x="541396" y="75707"/>
                  <a:pt x="541940" y="73363"/>
                  <a:pt x="541840" y="71007"/>
                </a:cubicBezTo>
                <a:cubicBezTo>
                  <a:pt x="542062" y="65895"/>
                  <a:pt x="540173" y="60906"/>
                  <a:pt x="536617" y="57228"/>
                </a:cubicBezTo>
                <a:cubicBezTo>
                  <a:pt x="532294" y="53739"/>
                  <a:pt x="526827" y="51994"/>
                  <a:pt x="521283" y="52338"/>
                </a:cubicBezTo>
                <a:cubicBezTo>
                  <a:pt x="515060" y="51794"/>
                  <a:pt x="508881" y="53794"/>
                  <a:pt x="504169" y="57894"/>
                </a:cubicBezTo>
                <a:cubicBezTo>
                  <a:pt x="500236" y="61928"/>
                  <a:pt x="498069" y="67373"/>
                  <a:pt x="498169" y="73007"/>
                </a:cubicBezTo>
                <a:lnTo>
                  <a:pt x="482056" y="73007"/>
                </a:lnTo>
                <a:cubicBezTo>
                  <a:pt x="482157" y="68551"/>
                  <a:pt x="483067" y="64139"/>
                  <a:pt x="484723" y="60006"/>
                </a:cubicBezTo>
                <a:cubicBezTo>
                  <a:pt x="488335" y="51405"/>
                  <a:pt x="495391" y="44715"/>
                  <a:pt x="504169" y="41559"/>
                </a:cubicBezTo>
                <a:cubicBezTo>
                  <a:pt x="509581" y="39593"/>
                  <a:pt x="515304" y="38648"/>
                  <a:pt x="521060" y="38781"/>
                </a:cubicBezTo>
                <a:cubicBezTo>
                  <a:pt x="525349" y="38781"/>
                  <a:pt x="529638" y="39226"/>
                  <a:pt x="533839" y="40115"/>
                </a:cubicBezTo>
                <a:cubicBezTo>
                  <a:pt x="537772" y="40937"/>
                  <a:pt x="541540" y="42437"/>
                  <a:pt x="544952" y="44560"/>
                </a:cubicBezTo>
                <a:cubicBezTo>
                  <a:pt x="549085" y="47293"/>
                  <a:pt x="552363" y="51149"/>
                  <a:pt x="554397" y="55672"/>
                </a:cubicBezTo>
                <a:cubicBezTo>
                  <a:pt x="556863" y="61339"/>
                  <a:pt x="558041" y="67495"/>
                  <a:pt x="557841" y="73674"/>
                </a:cubicBezTo>
                <a:lnTo>
                  <a:pt x="557841" y="123678"/>
                </a:lnTo>
                <a:cubicBezTo>
                  <a:pt x="557597" y="126990"/>
                  <a:pt x="558286" y="130301"/>
                  <a:pt x="559841" y="133235"/>
                </a:cubicBezTo>
                <a:cubicBezTo>
                  <a:pt x="561175" y="135346"/>
                  <a:pt x="563842" y="135902"/>
                  <a:pt x="568064" y="134791"/>
                </a:cubicBezTo>
                <a:lnTo>
                  <a:pt x="568731" y="134791"/>
                </a:lnTo>
                <a:lnTo>
                  <a:pt x="568731" y="147792"/>
                </a:lnTo>
                <a:lnTo>
                  <a:pt x="564953" y="148903"/>
                </a:lnTo>
                <a:cubicBezTo>
                  <a:pt x="563253" y="149125"/>
                  <a:pt x="561542" y="149125"/>
                  <a:pt x="559841" y="148903"/>
                </a:cubicBezTo>
                <a:cubicBezTo>
                  <a:pt x="555752" y="149070"/>
                  <a:pt x="551774" y="147636"/>
                  <a:pt x="548729" y="144903"/>
                </a:cubicBezTo>
                <a:cubicBezTo>
                  <a:pt x="545707" y="141314"/>
                  <a:pt x="543851" y="136902"/>
                  <a:pt x="543396" y="132235"/>
                </a:cubicBezTo>
                <a:cubicBezTo>
                  <a:pt x="541840" y="134657"/>
                  <a:pt x="540051" y="136935"/>
                  <a:pt x="538061" y="139013"/>
                </a:cubicBezTo>
                <a:cubicBezTo>
                  <a:pt x="535928" y="141136"/>
                  <a:pt x="533584" y="143036"/>
                  <a:pt x="531061" y="144681"/>
                </a:cubicBezTo>
                <a:cubicBezTo>
                  <a:pt x="525127" y="148448"/>
                  <a:pt x="518193" y="150348"/>
                  <a:pt x="511170" y="150126"/>
                </a:cubicBezTo>
                <a:close/>
                <a:moveTo>
                  <a:pt x="514393" y="137013"/>
                </a:moveTo>
                <a:cubicBezTo>
                  <a:pt x="518693" y="137135"/>
                  <a:pt x="522960" y="136224"/>
                  <a:pt x="526839" y="134346"/>
                </a:cubicBezTo>
                <a:cubicBezTo>
                  <a:pt x="530195" y="132713"/>
                  <a:pt x="533184" y="130401"/>
                  <a:pt x="535617" y="127568"/>
                </a:cubicBezTo>
                <a:cubicBezTo>
                  <a:pt x="537939" y="124912"/>
                  <a:pt x="539718" y="121812"/>
                  <a:pt x="540839" y="118456"/>
                </a:cubicBezTo>
                <a:cubicBezTo>
                  <a:pt x="541940" y="115389"/>
                  <a:pt x="542507" y="112155"/>
                  <a:pt x="542507" y="108899"/>
                </a:cubicBezTo>
                <a:lnTo>
                  <a:pt x="542507" y="91342"/>
                </a:lnTo>
                <a:cubicBezTo>
                  <a:pt x="539617" y="93353"/>
                  <a:pt x="536428" y="94887"/>
                  <a:pt x="533061" y="95898"/>
                </a:cubicBezTo>
                <a:cubicBezTo>
                  <a:pt x="529417" y="97120"/>
                  <a:pt x="525705" y="98121"/>
                  <a:pt x="521949" y="98898"/>
                </a:cubicBezTo>
                <a:lnTo>
                  <a:pt x="510837" y="101454"/>
                </a:lnTo>
                <a:cubicBezTo>
                  <a:pt x="507915" y="102143"/>
                  <a:pt x="505125" y="103354"/>
                  <a:pt x="502613" y="105010"/>
                </a:cubicBezTo>
                <a:cubicBezTo>
                  <a:pt x="500402" y="106488"/>
                  <a:pt x="498569" y="108466"/>
                  <a:pt x="497280" y="110788"/>
                </a:cubicBezTo>
                <a:cubicBezTo>
                  <a:pt x="495946" y="113633"/>
                  <a:pt x="495291" y="116756"/>
                  <a:pt x="495391" y="119900"/>
                </a:cubicBezTo>
                <a:cubicBezTo>
                  <a:pt x="495280" y="122812"/>
                  <a:pt x="495847" y="125701"/>
                  <a:pt x="497057" y="128346"/>
                </a:cubicBezTo>
                <a:cubicBezTo>
                  <a:pt x="498025" y="130468"/>
                  <a:pt x="499513" y="132302"/>
                  <a:pt x="501391" y="133680"/>
                </a:cubicBezTo>
                <a:cubicBezTo>
                  <a:pt x="503203" y="135013"/>
                  <a:pt x="505292" y="135924"/>
                  <a:pt x="507503" y="136346"/>
                </a:cubicBezTo>
                <a:cubicBezTo>
                  <a:pt x="509770" y="136791"/>
                  <a:pt x="512082" y="137013"/>
                  <a:pt x="514393" y="137013"/>
                </a:cubicBezTo>
                <a:close/>
                <a:moveTo>
                  <a:pt x="598734" y="60672"/>
                </a:moveTo>
                <a:cubicBezTo>
                  <a:pt x="601256" y="54861"/>
                  <a:pt x="605046" y="49694"/>
                  <a:pt x="609846" y="45560"/>
                </a:cubicBezTo>
                <a:cubicBezTo>
                  <a:pt x="614614" y="41782"/>
                  <a:pt x="620548" y="39782"/>
                  <a:pt x="626626" y="39893"/>
                </a:cubicBezTo>
                <a:lnTo>
                  <a:pt x="629959" y="39893"/>
                </a:lnTo>
                <a:lnTo>
                  <a:pt x="632737" y="40782"/>
                </a:lnTo>
                <a:lnTo>
                  <a:pt x="632737" y="58339"/>
                </a:lnTo>
                <a:cubicBezTo>
                  <a:pt x="631704" y="57917"/>
                  <a:pt x="630626" y="57661"/>
                  <a:pt x="629515" y="57561"/>
                </a:cubicBezTo>
                <a:lnTo>
                  <a:pt x="625959" y="57561"/>
                </a:lnTo>
                <a:cubicBezTo>
                  <a:pt x="618558" y="57617"/>
                  <a:pt x="611535" y="60806"/>
                  <a:pt x="606624" y="66340"/>
                </a:cubicBezTo>
                <a:cubicBezTo>
                  <a:pt x="603979" y="69284"/>
                  <a:pt x="601935" y="72718"/>
                  <a:pt x="600623" y="76452"/>
                </a:cubicBezTo>
                <a:cubicBezTo>
                  <a:pt x="599045" y="80797"/>
                  <a:pt x="598301" y="85386"/>
                  <a:pt x="598401" y="90009"/>
                </a:cubicBezTo>
                <a:lnTo>
                  <a:pt x="598401" y="148348"/>
                </a:lnTo>
                <a:lnTo>
                  <a:pt x="581733" y="148348"/>
                </a:lnTo>
                <a:lnTo>
                  <a:pt x="581733" y="41226"/>
                </a:lnTo>
                <a:lnTo>
                  <a:pt x="598179" y="41226"/>
                </a:lnTo>
                <a:close/>
                <a:moveTo>
                  <a:pt x="739081" y="151237"/>
                </a:moveTo>
                <a:cubicBezTo>
                  <a:pt x="725713" y="151504"/>
                  <a:pt x="713001" y="145392"/>
                  <a:pt x="704855" y="134791"/>
                </a:cubicBezTo>
                <a:cubicBezTo>
                  <a:pt x="700711" y="129423"/>
                  <a:pt x="697555" y="123367"/>
                  <a:pt x="695522" y="116900"/>
                </a:cubicBezTo>
                <a:cubicBezTo>
                  <a:pt x="691076" y="102421"/>
                  <a:pt x="691076" y="86931"/>
                  <a:pt x="695522" y="72451"/>
                </a:cubicBezTo>
                <a:cubicBezTo>
                  <a:pt x="697766" y="65762"/>
                  <a:pt x="701233" y="59550"/>
                  <a:pt x="705745" y="54116"/>
                </a:cubicBezTo>
                <a:cubicBezTo>
                  <a:pt x="713889" y="43515"/>
                  <a:pt x="726602" y="37404"/>
                  <a:pt x="739970" y="37670"/>
                </a:cubicBezTo>
                <a:cubicBezTo>
                  <a:pt x="750315" y="37215"/>
                  <a:pt x="760439" y="40804"/>
                  <a:pt x="768195" y="47671"/>
                </a:cubicBezTo>
                <a:cubicBezTo>
                  <a:pt x="775740" y="54961"/>
                  <a:pt x="780463" y="64684"/>
                  <a:pt x="781530" y="75118"/>
                </a:cubicBezTo>
                <a:lnTo>
                  <a:pt x="764861" y="75118"/>
                </a:lnTo>
                <a:cubicBezTo>
                  <a:pt x="764028" y="68884"/>
                  <a:pt x="761227" y="63084"/>
                  <a:pt x="756860" y="58561"/>
                </a:cubicBezTo>
                <a:cubicBezTo>
                  <a:pt x="752238" y="54427"/>
                  <a:pt x="746171" y="52272"/>
                  <a:pt x="739970" y="52561"/>
                </a:cubicBezTo>
                <a:cubicBezTo>
                  <a:pt x="730980" y="52427"/>
                  <a:pt x="722568" y="56972"/>
                  <a:pt x="717746" y="64562"/>
                </a:cubicBezTo>
                <a:cubicBezTo>
                  <a:pt x="715090" y="68562"/>
                  <a:pt x="713179" y="73007"/>
                  <a:pt x="712079" y="77674"/>
                </a:cubicBezTo>
                <a:cubicBezTo>
                  <a:pt x="709556" y="88342"/>
                  <a:pt x="709556" y="99454"/>
                  <a:pt x="712079" y="110122"/>
                </a:cubicBezTo>
                <a:cubicBezTo>
                  <a:pt x="713156" y="114766"/>
                  <a:pt x="715079" y="119178"/>
                  <a:pt x="717746" y="123123"/>
                </a:cubicBezTo>
                <a:cubicBezTo>
                  <a:pt x="722568" y="130713"/>
                  <a:pt x="730980" y="135257"/>
                  <a:pt x="739970" y="135124"/>
                </a:cubicBezTo>
                <a:cubicBezTo>
                  <a:pt x="746637" y="135424"/>
                  <a:pt x="753116" y="132924"/>
                  <a:pt x="757861" y="128235"/>
                </a:cubicBezTo>
                <a:cubicBezTo>
                  <a:pt x="762461" y="123001"/>
                  <a:pt x="765062" y="116311"/>
                  <a:pt x="765194" y="109344"/>
                </a:cubicBezTo>
                <a:lnTo>
                  <a:pt x="781752" y="109344"/>
                </a:lnTo>
                <a:cubicBezTo>
                  <a:pt x="781485" y="120645"/>
                  <a:pt x="777051" y="131446"/>
                  <a:pt x="769306" y="139680"/>
                </a:cubicBezTo>
                <a:cubicBezTo>
                  <a:pt x="761328" y="147636"/>
                  <a:pt x="750338" y="151837"/>
                  <a:pt x="739081" y="151237"/>
                </a:cubicBezTo>
                <a:close/>
                <a:moveTo>
                  <a:pt x="814644" y="47893"/>
                </a:moveTo>
                <a:lnTo>
                  <a:pt x="814644" y="56894"/>
                </a:lnTo>
                <a:cubicBezTo>
                  <a:pt x="817900" y="51549"/>
                  <a:pt x="822300" y="46993"/>
                  <a:pt x="827534" y="43560"/>
                </a:cubicBezTo>
                <a:cubicBezTo>
                  <a:pt x="832934" y="40226"/>
                  <a:pt x="839190" y="38570"/>
                  <a:pt x="845536" y="38781"/>
                </a:cubicBezTo>
                <a:cubicBezTo>
                  <a:pt x="854370" y="38226"/>
                  <a:pt x="863015" y="41459"/>
                  <a:pt x="869316" y="47671"/>
                </a:cubicBezTo>
                <a:cubicBezTo>
                  <a:pt x="875450" y="54894"/>
                  <a:pt x="878517" y="64217"/>
                  <a:pt x="877872" y="73674"/>
                </a:cubicBezTo>
                <a:lnTo>
                  <a:pt x="877872" y="148459"/>
                </a:lnTo>
                <a:lnTo>
                  <a:pt x="861315" y="148459"/>
                </a:lnTo>
                <a:lnTo>
                  <a:pt x="861315" y="76341"/>
                </a:lnTo>
                <a:cubicBezTo>
                  <a:pt x="861671" y="70496"/>
                  <a:pt x="859626" y="64751"/>
                  <a:pt x="855648" y="60450"/>
                </a:cubicBezTo>
                <a:cubicBezTo>
                  <a:pt x="851492" y="56528"/>
                  <a:pt x="845914" y="54483"/>
                  <a:pt x="840202" y="54783"/>
                </a:cubicBezTo>
                <a:cubicBezTo>
                  <a:pt x="836646" y="54750"/>
                  <a:pt x="833124" y="55472"/>
                  <a:pt x="829867" y="56894"/>
                </a:cubicBezTo>
                <a:cubicBezTo>
                  <a:pt x="826812" y="58328"/>
                  <a:pt x="824067" y="60328"/>
                  <a:pt x="821756" y="62784"/>
                </a:cubicBezTo>
                <a:cubicBezTo>
                  <a:pt x="819434" y="65506"/>
                  <a:pt x="817622" y="68629"/>
                  <a:pt x="816422" y="72007"/>
                </a:cubicBezTo>
                <a:cubicBezTo>
                  <a:pt x="815133" y="75796"/>
                  <a:pt x="814489" y="79785"/>
                  <a:pt x="814533" y="83786"/>
                </a:cubicBezTo>
                <a:lnTo>
                  <a:pt x="814533" y="149014"/>
                </a:lnTo>
                <a:lnTo>
                  <a:pt x="797643" y="149014"/>
                </a:lnTo>
                <a:lnTo>
                  <a:pt x="797643" y="0"/>
                </a:lnTo>
                <a:lnTo>
                  <a:pt x="814311" y="0"/>
                </a:lnTo>
                <a:lnTo>
                  <a:pt x="814311" y="38893"/>
                </a:lnTo>
                <a:cubicBezTo>
                  <a:pt x="814655" y="41882"/>
                  <a:pt x="814766" y="44893"/>
                  <a:pt x="814644" y="47893"/>
                </a:cubicBezTo>
                <a:close/>
                <a:moveTo>
                  <a:pt x="929099" y="150570"/>
                </a:moveTo>
                <a:cubicBezTo>
                  <a:pt x="924732" y="150659"/>
                  <a:pt x="920376" y="150026"/>
                  <a:pt x="916209" y="148681"/>
                </a:cubicBezTo>
                <a:cubicBezTo>
                  <a:pt x="912354" y="147592"/>
                  <a:pt x="908786" y="145659"/>
                  <a:pt x="905764" y="143014"/>
                </a:cubicBezTo>
                <a:cubicBezTo>
                  <a:pt x="902763" y="140447"/>
                  <a:pt x="900408" y="137213"/>
                  <a:pt x="898874" y="133568"/>
                </a:cubicBezTo>
                <a:cubicBezTo>
                  <a:pt x="895207" y="124323"/>
                  <a:pt x="895207" y="114033"/>
                  <a:pt x="898874" y="104788"/>
                </a:cubicBezTo>
                <a:cubicBezTo>
                  <a:pt x="900775" y="100865"/>
                  <a:pt x="903697" y="97532"/>
                  <a:pt x="907320" y="95120"/>
                </a:cubicBezTo>
                <a:cubicBezTo>
                  <a:pt x="911320" y="92565"/>
                  <a:pt x="915709" y="90698"/>
                  <a:pt x="920321" y="89564"/>
                </a:cubicBezTo>
                <a:cubicBezTo>
                  <a:pt x="925922" y="88164"/>
                  <a:pt x="931600" y="87086"/>
                  <a:pt x="937323" y="86342"/>
                </a:cubicBezTo>
                <a:cubicBezTo>
                  <a:pt x="940578" y="86042"/>
                  <a:pt x="943812" y="85519"/>
                  <a:pt x="946990" y="84786"/>
                </a:cubicBezTo>
                <a:cubicBezTo>
                  <a:pt x="949546" y="84230"/>
                  <a:pt x="952013" y="83330"/>
                  <a:pt x="954324" y="82119"/>
                </a:cubicBezTo>
                <a:cubicBezTo>
                  <a:pt x="956224" y="81097"/>
                  <a:pt x="957835" y="79608"/>
                  <a:pt x="958991" y="77785"/>
                </a:cubicBezTo>
                <a:cubicBezTo>
                  <a:pt x="960103" y="75707"/>
                  <a:pt x="960647" y="73363"/>
                  <a:pt x="960547" y="71007"/>
                </a:cubicBezTo>
                <a:cubicBezTo>
                  <a:pt x="960769" y="65895"/>
                  <a:pt x="958880" y="60906"/>
                  <a:pt x="955324" y="57228"/>
                </a:cubicBezTo>
                <a:cubicBezTo>
                  <a:pt x="951001" y="53739"/>
                  <a:pt x="945534" y="51994"/>
                  <a:pt x="939990" y="52338"/>
                </a:cubicBezTo>
                <a:cubicBezTo>
                  <a:pt x="933767" y="51794"/>
                  <a:pt x="927588" y="53794"/>
                  <a:pt x="922876" y="57894"/>
                </a:cubicBezTo>
                <a:cubicBezTo>
                  <a:pt x="918943" y="61928"/>
                  <a:pt x="916776" y="67373"/>
                  <a:pt x="916876" y="73007"/>
                </a:cubicBezTo>
                <a:lnTo>
                  <a:pt x="900763" y="73007"/>
                </a:lnTo>
                <a:cubicBezTo>
                  <a:pt x="900864" y="68551"/>
                  <a:pt x="901775" y="64139"/>
                  <a:pt x="903430" y="60006"/>
                </a:cubicBezTo>
                <a:cubicBezTo>
                  <a:pt x="907042" y="51405"/>
                  <a:pt x="914098" y="44715"/>
                  <a:pt x="922876" y="41559"/>
                </a:cubicBezTo>
                <a:cubicBezTo>
                  <a:pt x="928288" y="39593"/>
                  <a:pt x="934011" y="38648"/>
                  <a:pt x="939767" y="38781"/>
                </a:cubicBezTo>
                <a:cubicBezTo>
                  <a:pt x="944290" y="38670"/>
                  <a:pt x="948801" y="39115"/>
                  <a:pt x="953213" y="40115"/>
                </a:cubicBezTo>
                <a:cubicBezTo>
                  <a:pt x="957158" y="40915"/>
                  <a:pt x="960925" y="42415"/>
                  <a:pt x="964325" y="44560"/>
                </a:cubicBezTo>
                <a:cubicBezTo>
                  <a:pt x="968459" y="47293"/>
                  <a:pt x="971737" y="51149"/>
                  <a:pt x="973770" y="55672"/>
                </a:cubicBezTo>
                <a:cubicBezTo>
                  <a:pt x="976237" y="61339"/>
                  <a:pt x="977415" y="67495"/>
                  <a:pt x="977215" y="73674"/>
                </a:cubicBezTo>
                <a:lnTo>
                  <a:pt x="977215" y="123678"/>
                </a:lnTo>
                <a:cubicBezTo>
                  <a:pt x="976971" y="126990"/>
                  <a:pt x="977659" y="130301"/>
                  <a:pt x="979215" y="133235"/>
                </a:cubicBezTo>
                <a:cubicBezTo>
                  <a:pt x="980437" y="135346"/>
                  <a:pt x="983215" y="135902"/>
                  <a:pt x="987438" y="134791"/>
                </a:cubicBezTo>
                <a:lnTo>
                  <a:pt x="988105" y="134791"/>
                </a:lnTo>
                <a:lnTo>
                  <a:pt x="988105" y="147792"/>
                </a:lnTo>
                <a:lnTo>
                  <a:pt x="984327" y="148903"/>
                </a:lnTo>
                <a:cubicBezTo>
                  <a:pt x="982627" y="149125"/>
                  <a:pt x="980916" y="149125"/>
                  <a:pt x="979215" y="148903"/>
                </a:cubicBezTo>
                <a:cubicBezTo>
                  <a:pt x="975126" y="149137"/>
                  <a:pt x="971114" y="147692"/>
                  <a:pt x="968103" y="144903"/>
                </a:cubicBezTo>
                <a:cubicBezTo>
                  <a:pt x="965081" y="141314"/>
                  <a:pt x="963225" y="136902"/>
                  <a:pt x="962769" y="132235"/>
                </a:cubicBezTo>
                <a:cubicBezTo>
                  <a:pt x="961214" y="134657"/>
                  <a:pt x="959424" y="136935"/>
                  <a:pt x="957436" y="139013"/>
                </a:cubicBezTo>
                <a:cubicBezTo>
                  <a:pt x="955302" y="141136"/>
                  <a:pt x="952957" y="143036"/>
                  <a:pt x="950435" y="144681"/>
                </a:cubicBezTo>
                <a:cubicBezTo>
                  <a:pt x="944501" y="148448"/>
                  <a:pt x="937567" y="150348"/>
                  <a:pt x="930544" y="150126"/>
                </a:cubicBezTo>
                <a:close/>
                <a:moveTo>
                  <a:pt x="933211" y="137013"/>
                </a:moveTo>
                <a:cubicBezTo>
                  <a:pt x="937511" y="137135"/>
                  <a:pt x="941779" y="136224"/>
                  <a:pt x="945657" y="134346"/>
                </a:cubicBezTo>
                <a:cubicBezTo>
                  <a:pt x="949013" y="132713"/>
                  <a:pt x="952002" y="130401"/>
                  <a:pt x="954435" y="127568"/>
                </a:cubicBezTo>
                <a:cubicBezTo>
                  <a:pt x="956758" y="124912"/>
                  <a:pt x="958536" y="121812"/>
                  <a:pt x="959658" y="118456"/>
                </a:cubicBezTo>
                <a:cubicBezTo>
                  <a:pt x="960758" y="115389"/>
                  <a:pt x="961325" y="112155"/>
                  <a:pt x="961325" y="108899"/>
                </a:cubicBezTo>
                <a:lnTo>
                  <a:pt x="961325" y="91342"/>
                </a:lnTo>
                <a:cubicBezTo>
                  <a:pt x="958436" y="93353"/>
                  <a:pt x="955246" y="94887"/>
                  <a:pt x="951880" y="95898"/>
                </a:cubicBezTo>
                <a:cubicBezTo>
                  <a:pt x="948235" y="97120"/>
                  <a:pt x="944523" y="98121"/>
                  <a:pt x="940768" y="98898"/>
                </a:cubicBezTo>
                <a:lnTo>
                  <a:pt x="929655" y="101454"/>
                </a:lnTo>
                <a:cubicBezTo>
                  <a:pt x="926733" y="102143"/>
                  <a:pt x="923943" y="103354"/>
                  <a:pt x="921432" y="105010"/>
                </a:cubicBezTo>
                <a:cubicBezTo>
                  <a:pt x="919221" y="106488"/>
                  <a:pt x="917387" y="108466"/>
                  <a:pt x="916098" y="110788"/>
                </a:cubicBezTo>
                <a:cubicBezTo>
                  <a:pt x="914765" y="113633"/>
                  <a:pt x="914109" y="116756"/>
                  <a:pt x="914209" y="119900"/>
                </a:cubicBezTo>
                <a:cubicBezTo>
                  <a:pt x="914098" y="122812"/>
                  <a:pt x="914665" y="125701"/>
                  <a:pt x="915876" y="128346"/>
                </a:cubicBezTo>
                <a:cubicBezTo>
                  <a:pt x="916843" y="130468"/>
                  <a:pt x="918332" y="132302"/>
                  <a:pt x="920210" y="133680"/>
                </a:cubicBezTo>
                <a:cubicBezTo>
                  <a:pt x="922021" y="135013"/>
                  <a:pt x="924110" y="135924"/>
                  <a:pt x="926321" y="136346"/>
                </a:cubicBezTo>
                <a:cubicBezTo>
                  <a:pt x="928588" y="136791"/>
                  <a:pt x="930900" y="137013"/>
                  <a:pt x="933211" y="137013"/>
                </a:cubicBezTo>
                <a:close/>
                <a:moveTo>
                  <a:pt x="1017552" y="56450"/>
                </a:moveTo>
                <a:lnTo>
                  <a:pt x="1018108" y="56450"/>
                </a:lnTo>
                <a:cubicBezTo>
                  <a:pt x="1021286" y="51272"/>
                  <a:pt x="1025575" y="46871"/>
                  <a:pt x="1030665" y="43560"/>
                </a:cubicBezTo>
                <a:cubicBezTo>
                  <a:pt x="1036021" y="40215"/>
                  <a:pt x="1042244" y="38559"/>
                  <a:pt x="1048555" y="38781"/>
                </a:cubicBezTo>
                <a:cubicBezTo>
                  <a:pt x="1057390" y="38226"/>
                  <a:pt x="1066035" y="41459"/>
                  <a:pt x="1072335" y="47671"/>
                </a:cubicBezTo>
                <a:cubicBezTo>
                  <a:pt x="1078536" y="54861"/>
                  <a:pt x="1081658" y="64206"/>
                  <a:pt x="1081003" y="73674"/>
                </a:cubicBezTo>
                <a:lnTo>
                  <a:pt x="1081003" y="148459"/>
                </a:lnTo>
                <a:lnTo>
                  <a:pt x="1064446" y="148459"/>
                </a:lnTo>
                <a:lnTo>
                  <a:pt x="1064446" y="76341"/>
                </a:lnTo>
                <a:cubicBezTo>
                  <a:pt x="1064746" y="70518"/>
                  <a:pt x="1062757" y="64817"/>
                  <a:pt x="1058890" y="60450"/>
                </a:cubicBezTo>
                <a:cubicBezTo>
                  <a:pt x="1054689" y="56517"/>
                  <a:pt x="1049077" y="54472"/>
                  <a:pt x="1043333" y="54783"/>
                </a:cubicBezTo>
                <a:cubicBezTo>
                  <a:pt x="1036310" y="54650"/>
                  <a:pt x="1029587" y="57572"/>
                  <a:pt x="1024886" y="62784"/>
                </a:cubicBezTo>
                <a:cubicBezTo>
                  <a:pt x="1022553" y="65484"/>
                  <a:pt x="1020786" y="68618"/>
                  <a:pt x="1019664" y="72007"/>
                </a:cubicBezTo>
                <a:cubicBezTo>
                  <a:pt x="1018330" y="75785"/>
                  <a:pt x="1017697" y="79774"/>
                  <a:pt x="1017775" y="83786"/>
                </a:cubicBezTo>
                <a:lnTo>
                  <a:pt x="1017775" y="149014"/>
                </a:lnTo>
                <a:lnTo>
                  <a:pt x="1001107" y="149014"/>
                </a:lnTo>
                <a:lnTo>
                  <a:pt x="1001107" y="41893"/>
                </a:lnTo>
                <a:lnTo>
                  <a:pt x="1017552" y="41893"/>
                </a:lnTo>
                <a:close/>
                <a:moveTo>
                  <a:pt x="1144009" y="185907"/>
                </a:moveTo>
                <a:cubicBezTo>
                  <a:pt x="1133597" y="186585"/>
                  <a:pt x="1123240" y="183807"/>
                  <a:pt x="1114562" y="178017"/>
                </a:cubicBezTo>
                <a:cubicBezTo>
                  <a:pt x="1107528" y="172717"/>
                  <a:pt x="1103183" y="164582"/>
                  <a:pt x="1102672" y="155793"/>
                </a:cubicBezTo>
                <a:lnTo>
                  <a:pt x="1118229" y="155793"/>
                </a:lnTo>
                <a:cubicBezTo>
                  <a:pt x="1118673" y="160893"/>
                  <a:pt x="1121629" y="165438"/>
                  <a:pt x="1126119" y="167905"/>
                </a:cubicBezTo>
                <a:cubicBezTo>
                  <a:pt x="1131574" y="170561"/>
                  <a:pt x="1137609" y="171816"/>
                  <a:pt x="1143675" y="171572"/>
                </a:cubicBezTo>
                <a:cubicBezTo>
                  <a:pt x="1150865" y="172039"/>
                  <a:pt x="1157966" y="169683"/>
                  <a:pt x="1163456" y="165016"/>
                </a:cubicBezTo>
                <a:cubicBezTo>
                  <a:pt x="1168489" y="159549"/>
                  <a:pt x="1171001" y="152203"/>
                  <a:pt x="1170345" y="144792"/>
                </a:cubicBezTo>
                <a:lnTo>
                  <a:pt x="1170345" y="126457"/>
                </a:lnTo>
                <a:cubicBezTo>
                  <a:pt x="1167567" y="131379"/>
                  <a:pt x="1163778" y="135657"/>
                  <a:pt x="1159233" y="139013"/>
                </a:cubicBezTo>
                <a:cubicBezTo>
                  <a:pt x="1154155" y="142214"/>
                  <a:pt x="1148232" y="143803"/>
                  <a:pt x="1142232" y="143569"/>
                </a:cubicBezTo>
                <a:cubicBezTo>
                  <a:pt x="1130341" y="143769"/>
                  <a:pt x="1119096" y="138224"/>
                  <a:pt x="1112006" y="128679"/>
                </a:cubicBezTo>
                <a:cubicBezTo>
                  <a:pt x="1108050" y="123790"/>
                  <a:pt x="1105094" y="118167"/>
                  <a:pt x="1103339" y="112122"/>
                </a:cubicBezTo>
                <a:cubicBezTo>
                  <a:pt x="1101116" y="105232"/>
                  <a:pt x="1100027" y="98032"/>
                  <a:pt x="1100116" y="90787"/>
                </a:cubicBezTo>
                <a:cubicBezTo>
                  <a:pt x="1100016" y="83252"/>
                  <a:pt x="1101105" y="75752"/>
                  <a:pt x="1103339" y="68562"/>
                </a:cubicBezTo>
                <a:cubicBezTo>
                  <a:pt x="1105228" y="62561"/>
                  <a:pt x="1108239" y="56983"/>
                  <a:pt x="1112228" y="52116"/>
                </a:cubicBezTo>
                <a:cubicBezTo>
                  <a:pt x="1115862" y="47805"/>
                  <a:pt x="1120363" y="44315"/>
                  <a:pt x="1125452" y="41893"/>
                </a:cubicBezTo>
                <a:cubicBezTo>
                  <a:pt x="1130385" y="39448"/>
                  <a:pt x="1135842" y="38226"/>
                  <a:pt x="1141342" y="38337"/>
                </a:cubicBezTo>
                <a:cubicBezTo>
                  <a:pt x="1147432" y="38126"/>
                  <a:pt x="1153466" y="39582"/>
                  <a:pt x="1158789" y="42560"/>
                </a:cubicBezTo>
                <a:cubicBezTo>
                  <a:pt x="1163734" y="45615"/>
                  <a:pt x="1167789" y="49905"/>
                  <a:pt x="1170567" y="55005"/>
                </a:cubicBezTo>
                <a:lnTo>
                  <a:pt x="1170567" y="40893"/>
                </a:lnTo>
                <a:lnTo>
                  <a:pt x="1186680" y="40893"/>
                </a:lnTo>
                <a:lnTo>
                  <a:pt x="1186680" y="143569"/>
                </a:lnTo>
                <a:cubicBezTo>
                  <a:pt x="1186802" y="149925"/>
                  <a:pt x="1185780" y="156237"/>
                  <a:pt x="1183680" y="162238"/>
                </a:cubicBezTo>
                <a:cubicBezTo>
                  <a:pt x="1181846" y="167161"/>
                  <a:pt x="1178912" y="171605"/>
                  <a:pt x="1175123" y="175239"/>
                </a:cubicBezTo>
                <a:cubicBezTo>
                  <a:pt x="1171201" y="178784"/>
                  <a:pt x="1166522" y="181406"/>
                  <a:pt x="1161455" y="182906"/>
                </a:cubicBezTo>
                <a:cubicBezTo>
                  <a:pt x="1155821" y="184784"/>
                  <a:pt x="1149943" y="185796"/>
                  <a:pt x="1144009" y="185907"/>
                </a:cubicBezTo>
                <a:close/>
                <a:moveTo>
                  <a:pt x="1143342" y="129012"/>
                </a:moveTo>
                <a:cubicBezTo>
                  <a:pt x="1147921" y="129124"/>
                  <a:pt x="1152455" y="128123"/>
                  <a:pt x="1156566" y="126123"/>
                </a:cubicBezTo>
                <a:cubicBezTo>
                  <a:pt x="1160100" y="124256"/>
                  <a:pt x="1163089" y="121489"/>
                  <a:pt x="1165233" y="118122"/>
                </a:cubicBezTo>
                <a:cubicBezTo>
                  <a:pt x="1167578" y="114467"/>
                  <a:pt x="1169200" y="110388"/>
                  <a:pt x="1170012" y="106121"/>
                </a:cubicBezTo>
                <a:cubicBezTo>
                  <a:pt x="1170989" y="101110"/>
                  <a:pt x="1171478" y="96009"/>
                  <a:pt x="1171456" y="90898"/>
                </a:cubicBezTo>
                <a:cubicBezTo>
                  <a:pt x="1171945" y="81552"/>
                  <a:pt x="1169534" y="72274"/>
                  <a:pt x="1164566" y="64339"/>
                </a:cubicBezTo>
                <a:cubicBezTo>
                  <a:pt x="1159544" y="57661"/>
                  <a:pt x="1151454" y="54016"/>
                  <a:pt x="1143120" y="54672"/>
                </a:cubicBezTo>
                <a:cubicBezTo>
                  <a:pt x="1135153" y="54227"/>
                  <a:pt x="1127563" y="58083"/>
                  <a:pt x="1123229" y="64784"/>
                </a:cubicBezTo>
                <a:cubicBezTo>
                  <a:pt x="1118485" y="73007"/>
                  <a:pt x="1116206" y="82419"/>
                  <a:pt x="1116673" y="91898"/>
                </a:cubicBezTo>
                <a:cubicBezTo>
                  <a:pt x="1116095" y="101421"/>
                  <a:pt x="1118462" y="110888"/>
                  <a:pt x="1123452" y="119011"/>
                </a:cubicBezTo>
                <a:cubicBezTo>
                  <a:pt x="1127818" y="125668"/>
                  <a:pt x="1135397" y="129479"/>
                  <a:pt x="1143342" y="129012"/>
                </a:cubicBezTo>
                <a:close/>
                <a:moveTo>
                  <a:pt x="1251686" y="151237"/>
                </a:moveTo>
                <a:cubicBezTo>
                  <a:pt x="1238207" y="151570"/>
                  <a:pt x="1225373" y="145458"/>
                  <a:pt x="1217128" y="134791"/>
                </a:cubicBezTo>
                <a:cubicBezTo>
                  <a:pt x="1212916" y="129490"/>
                  <a:pt x="1209782" y="123412"/>
                  <a:pt x="1207904" y="116900"/>
                </a:cubicBezTo>
                <a:cubicBezTo>
                  <a:pt x="1203582" y="102399"/>
                  <a:pt x="1203582" y="86953"/>
                  <a:pt x="1207904" y="72451"/>
                </a:cubicBezTo>
                <a:cubicBezTo>
                  <a:pt x="1209938" y="65984"/>
                  <a:pt x="1213093" y="59928"/>
                  <a:pt x="1217239" y="54561"/>
                </a:cubicBezTo>
                <a:cubicBezTo>
                  <a:pt x="1221150" y="49505"/>
                  <a:pt x="1226117" y="45371"/>
                  <a:pt x="1231796" y="42448"/>
                </a:cubicBezTo>
                <a:cubicBezTo>
                  <a:pt x="1237662" y="39526"/>
                  <a:pt x="1244130" y="38037"/>
                  <a:pt x="1250686" y="38115"/>
                </a:cubicBezTo>
                <a:cubicBezTo>
                  <a:pt x="1257276" y="37981"/>
                  <a:pt x="1263798" y="39470"/>
                  <a:pt x="1269688" y="42448"/>
                </a:cubicBezTo>
                <a:cubicBezTo>
                  <a:pt x="1275155" y="45460"/>
                  <a:pt x="1279923" y="49582"/>
                  <a:pt x="1283689" y="54561"/>
                </a:cubicBezTo>
                <a:cubicBezTo>
                  <a:pt x="1287823" y="60350"/>
                  <a:pt x="1290801" y="66873"/>
                  <a:pt x="1292468" y="73785"/>
                </a:cubicBezTo>
                <a:cubicBezTo>
                  <a:pt x="1294579" y="81908"/>
                  <a:pt x="1295590" y="90286"/>
                  <a:pt x="1295468" y="98676"/>
                </a:cubicBezTo>
                <a:lnTo>
                  <a:pt x="1221683" y="98676"/>
                </a:lnTo>
                <a:cubicBezTo>
                  <a:pt x="1222017" y="103610"/>
                  <a:pt x="1222917" y="108499"/>
                  <a:pt x="1224350" y="113233"/>
                </a:cubicBezTo>
                <a:cubicBezTo>
                  <a:pt x="1225673" y="117445"/>
                  <a:pt x="1227662" y="121423"/>
                  <a:pt x="1230240" y="125012"/>
                </a:cubicBezTo>
                <a:cubicBezTo>
                  <a:pt x="1232673" y="128235"/>
                  <a:pt x="1235784" y="130890"/>
                  <a:pt x="1239352" y="132791"/>
                </a:cubicBezTo>
                <a:cubicBezTo>
                  <a:pt x="1243219" y="134702"/>
                  <a:pt x="1247486" y="135657"/>
                  <a:pt x="1251798" y="135569"/>
                </a:cubicBezTo>
                <a:cubicBezTo>
                  <a:pt x="1257698" y="135758"/>
                  <a:pt x="1263498" y="134035"/>
                  <a:pt x="1268355" y="130679"/>
                </a:cubicBezTo>
                <a:cubicBezTo>
                  <a:pt x="1272777" y="127346"/>
                  <a:pt x="1275911" y="122601"/>
                  <a:pt x="1277244" y="117233"/>
                </a:cubicBezTo>
                <a:lnTo>
                  <a:pt x="1293468" y="117233"/>
                </a:lnTo>
                <a:cubicBezTo>
                  <a:pt x="1291590" y="126679"/>
                  <a:pt x="1286579" y="135213"/>
                  <a:pt x="1279244" y="141458"/>
                </a:cubicBezTo>
                <a:cubicBezTo>
                  <a:pt x="1271555" y="147970"/>
                  <a:pt x="1261754" y="151448"/>
                  <a:pt x="1251686" y="151237"/>
                </a:cubicBezTo>
                <a:close/>
                <a:moveTo>
                  <a:pt x="1250797" y="53005"/>
                </a:moveTo>
                <a:cubicBezTo>
                  <a:pt x="1246952" y="52972"/>
                  <a:pt x="1243152" y="53805"/>
                  <a:pt x="1239685" y="55450"/>
                </a:cubicBezTo>
                <a:cubicBezTo>
                  <a:pt x="1236341" y="57105"/>
                  <a:pt x="1233384" y="59450"/>
                  <a:pt x="1231018" y="62339"/>
                </a:cubicBezTo>
                <a:cubicBezTo>
                  <a:pt x="1228573" y="65451"/>
                  <a:pt x="1226661" y="68940"/>
                  <a:pt x="1225350" y="72674"/>
                </a:cubicBezTo>
                <a:cubicBezTo>
                  <a:pt x="1223828" y="76941"/>
                  <a:pt x="1222850" y="81386"/>
                  <a:pt x="1222461" y="85897"/>
                </a:cubicBezTo>
                <a:lnTo>
                  <a:pt x="1278022" y="85897"/>
                </a:lnTo>
                <a:cubicBezTo>
                  <a:pt x="1278111" y="77230"/>
                  <a:pt x="1275467" y="68751"/>
                  <a:pt x="1270466" y="61672"/>
                </a:cubicBezTo>
                <a:cubicBezTo>
                  <a:pt x="1265676" y="55816"/>
                  <a:pt x="1258353" y="52627"/>
                  <a:pt x="1250797" y="53116"/>
                </a:cubicBezTo>
                <a:close/>
                <a:moveTo>
                  <a:pt x="1360586" y="0"/>
                </a:moveTo>
                <a:lnTo>
                  <a:pt x="1378032" y="0"/>
                </a:lnTo>
                <a:lnTo>
                  <a:pt x="1378032" y="21558"/>
                </a:lnTo>
                <a:lnTo>
                  <a:pt x="1360586" y="21558"/>
                </a:lnTo>
                <a:close/>
                <a:moveTo>
                  <a:pt x="1360586" y="41337"/>
                </a:moveTo>
                <a:lnTo>
                  <a:pt x="1377254" y="41337"/>
                </a:lnTo>
                <a:lnTo>
                  <a:pt x="1377254" y="148459"/>
                </a:lnTo>
                <a:lnTo>
                  <a:pt x="1360586" y="148459"/>
                </a:lnTo>
                <a:close/>
                <a:moveTo>
                  <a:pt x="1416924" y="56450"/>
                </a:moveTo>
                <a:cubicBezTo>
                  <a:pt x="1420103" y="51272"/>
                  <a:pt x="1424392" y="46871"/>
                  <a:pt x="1429481" y="43560"/>
                </a:cubicBezTo>
                <a:cubicBezTo>
                  <a:pt x="1434837" y="40215"/>
                  <a:pt x="1441060" y="38559"/>
                  <a:pt x="1447372" y="38781"/>
                </a:cubicBezTo>
                <a:cubicBezTo>
                  <a:pt x="1456206" y="38226"/>
                  <a:pt x="1464851" y="41459"/>
                  <a:pt x="1471152" y="47671"/>
                </a:cubicBezTo>
                <a:cubicBezTo>
                  <a:pt x="1477352" y="54861"/>
                  <a:pt x="1480475" y="64206"/>
                  <a:pt x="1479819" y="73674"/>
                </a:cubicBezTo>
                <a:lnTo>
                  <a:pt x="1479819" y="148459"/>
                </a:lnTo>
                <a:lnTo>
                  <a:pt x="1464374" y="148459"/>
                </a:lnTo>
                <a:lnTo>
                  <a:pt x="1464374" y="76341"/>
                </a:lnTo>
                <a:cubicBezTo>
                  <a:pt x="1464673" y="70518"/>
                  <a:pt x="1462684" y="64817"/>
                  <a:pt x="1458818" y="60450"/>
                </a:cubicBezTo>
                <a:cubicBezTo>
                  <a:pt x="1454617" y="56517"/>
                  <a:pt x="1449006" y="54472"/>
                  <a:pt x="1443260" y="54783"/>
                </a:cubicBezTo>
                <a:cubicBezTo>
                  <a:pt x="1439716" y="54805"/>
                  <a:pt x="1436204" y="55528"/>
                  <a:pt x="1432926" y="56894"/>
                </a:cubicBezTo>
                <a:cubicBezTo>
                  <a:pt x="1429870" y="58328"/>
                  <a:pt x="1427126" y="60328"/>
                  <a:pt x="1424814" y="62784"/>
                </a:cubicBezTo>
                <a:cubicBezTo>
                  <a:pt x="1422481" y="65484"/>
                  <a:pt x="1420714" y="68618"/>
                  <a:pt x="1419591" y="72007"/>
                </a:cubicBezTo>
                <a:cubicBezTo>
                  <a:pt x="1418258" y="75785"/>
                  <a:pt x="1417624" y="79774"/>
                  <a:pt x="1417702" y="83786"/>
                </a:cubicBezTo>
                <a:lnTo>
                  <a:pt x="1417702" y="149014"/>
                </a:lnTo>
                <a:lnTo>
                  <a:pt x="1401034" y="149014"/>
                </a:lnTo>
                <a:lnTo>
                  <a:pt x="1401034" y="41893"/>
                </a:lnTo>
                <a:lnTo>
                  <a:pt x="1417480" y="41893"/>
                </a:lnTo>
                <a:close/>
                <a:moveTo>
                  <a:pt x="103686" y="366813"/>
                </a:moveTo>
                <a:cubicBezTo>
                  <a:pt x="99542" y="374303"/>
                  <a:pt x="93485" y="380548"/>
                  <a:pt x="86129" y="384926"/>
                </a:cubicBezTo>
                <a:cubicBezTo>
                  <a:pt x="78928" y="388937"/>
                  <a:pt x="70816" y="391015"/>
                  <a:pt x="62571" y="390927"/>
                </a:cubicBezTo>
                <a:cubicBezTo>
                  <a:pt x="53760" y="391082"/>
                  <a:pt x="45036" y="389138"/>
                  <a:pt x="37125" y="385259"/>
                </a:cubicBezTo>
                <a:cubicBezTo>
                  <a:pt x="29490" y="381403"/>
                  <a:pt x="22756" y="375992"/>
                  <a:pt x="17345" y="369369"/>
                </a:cubicBezTo>
                <a:cubicBezTo>
                  <a:pt x="11588" y="362157"/>
                  <a:pt x="7221" y="353945"/>
                  <a:pt x="4455" y="345144"/>
                </a:cubicBezTo>
                <a:cubicBezTo>
                  <a:pt x="1365" y="335110"/>
                  <a:pt x="-135" y="324642"/>
                  <a:pt x="10" y="314141"/>
                </a:cubicBezTo>
                <a:cubicBezTo>
                  <a:pt x="-113" y="303574"/>
                  <a:pt x="1354" y="293050"/>
                  <a:pt x="4343" y="282916"/>
                </a:cubicBezTo>
                <a:cubicBezTo>
                  <a:pt x="6911" y="273915"/>
                  <a:pt x="11211" y="265492"/>
                  <a:pt x="17011" y="258136"/>
                </a:cubicBezTo>
                <a:cubicBezTo>
                  <a:pt x="22300" y="251369"/>
                  <a:pt x="29068" y="245890"/>
                  <a:pt x="36791" y="242134"/>
                </a:cubicBezTo>
                <a:cubicBezTo>
                  <a:pt x="45336" y="238123"/>
                  <a:pt x="54693" y="236145"/>
                  <a:pt x="64127" y="236356"/>
                </a:cubicBezTo>
                <a:cubicBezTo>
                  <a:pt x="71305" y="236234"/>
                  <a:pt x="78451" y="237356"/>
                  <a:pt x="85240" y="239690"/>
                </a:cubicBezTo>
                <a:cubicBezTo>
                  <a:pt x="91130" y="241845"/>
                  <a:pt x="96552" y="245079"/>
                  <a:pt x="101241" y="249246"/>
                </a:cubicBezTo>
                <a:cubicBezTo>
                  <a:pt x="105820" y="253358"/>
                  <a:pt x="109598" y="258303"/>
                  <a:pt x="112354" y="263803"/>
                </a:cubicBezTo>
                <a:cubicBezTo>
                  <a:pt x="115254" y="269682"/>
                  <a:pt x="117343" y="275927"/>
                  <a:pt x="118576" y="282360"/>
                </a:cubicBezTo>
                <a:lnTo>
                  <a:pt x="99575" y="282360"/>
                </a:lnTo>
                <a:cubicBezTo>
                  <a:pt x="98008" y="274582"/>
                  <a:pt x="94141" y="267459"/>
                  <a:pt x="88463" y="261914"/>
                </a:cubicBezTo>
                <a:cubicBezTo>
                  <a:pt x="81829" y="256191"/>
                  <a:pt x="73206" y="253324"/>
                  <a:pt x="64460" y="253913"/>
                </a:cubicBezTo>
                <a:cubicBezTo>
                  <a:pt x="57415" y="253802"/>
                  <a:pt x="50448" y="255358"/>
                  <a:pt x="44125" y="258469"/>
                </a:cubicBezTo>
                <a:cubicBezTo>
                  <a:pt x="38491" y="261525"/>
                  <a:pt x="33657" y="265859"/>
                  <a:pt x="30013" y="271137"/>
                </a:cubicBezTo>
                <a:cubicBezTo>
                  <a:pt x="26134" y="276949"/>
                  <a:pt x="23346" y="283427"/>
                  <a:pt x="21790" y="290250"/>
                </a:cubicBezTo>
                <a:cubicBezTo>
                  <a:pt x="20011" y="298084"/>
                  <a:pt x="19123" y="306107"/>
                  <a:pt x="19123" y="314141"/>
                </a:cubicBezTo>
                <a:cubicBezTo>
                  <a:pt x="19022" y="322253"/>
                  <a:pt x="20112" y="330343"/>
                  <a:pt x="22345" y="338144"/>
                </a:cubicBezTo>
                <a:cubicBezTo>
                  <a:pt x="24357" y="344844"/>
                  <a:pt x="27468" y="351145"/>
                  <a:pt x="31568" y="356812"/>
                </a:cubicBezTo>
                <a:cubicBezTo>
                  <a:pt x="35358" y="361813"/>
                  <a:pt x="40225" y="365913"/>
                  <a:pt x="45792" y="368813"/>
                </a:cubicBezTo>
                <a:cubicBezTo>
                  <a:pt x="51370" y="371747"/>
                  <a:pt x="57604" y="373236"/>
                  <a:pt x="63905" y="373147"/>
                </a:cubicBezTo>
                <a:cubicBezTo>
                  <a:pt x="69828" y="373280"/>
                  <a:pt x="75717" y="372114"/>
                  <a:pt x="81128" y="369702"/>
                </a:cubicBezTo>
                <a:cubicBezTo>
                  <a:pt x="85918" y="367502"/>
                  <a:pt x="90129" y="364235"/>
                  <a:pt x="93463" y="360146"/>
                </a:cubicBezTo>
                <a:cubicBezTo>
                  <a:pt x="96730" y="356057"/>
                  <a:pt x="99175" y="351378"/>
                  <a:pt x="100686" y="346367"/>
                </a:cubicBezTo>
                <a:cubicBezTo>
                  <a:pt x="102275" y="340955"/>
                  <a:pt x="103098" y="335343"/>
                  <a:pt x="103131" y="329698"/>
                </a:cubicBezTo>
                <a:lnTo>
                  <a:pt x="103131" y="326476"/>
                </a:lnTo>
                <a:lnTo>
                  <a:pt x="64460" y="326476"/>
                </a:lnTo>
                <a:lnTo>
                  <a:pt x="64460" y="309697"/>
                </a:lnTo>
                <a:lnTo>
                  <a:pt x="120021" y="309697"/>
                </a:lnTo>
                <a:lnTo>
                  <a:pt x="120021" y="387482"/>
                </a:lnTo>
                <a:lnTo>
                  <a:pt x="108909" y="387482"/>
                </a:lnTo>
                <a:close/>
                <a:moveTo>
                  <a:pt x="158469" y="299918"/>
                </a:moveTo>
                <a:cubicBezTo>
                  <a:pt x="160992" y="294140"/>
                  <a:pt x="164792" y="289006"/>
                  <a:pt x="169582" y="284916"/>
                </a:cubicBezTo>
                <a:cubicBezTo>
                  <a:pt x="174393" y="281138"/>
                  <a:pt x="180360" y="279138"/>
                  <a:pt x="186472" y="279249"/>
                </a:cubicBezTo>
                <a:lnTo>
                  <a:pt x="189695" y="279249"/>
                </a:lnTo>
                <a:cubicBezTo>
                  <a:pt x="190661" y="279460"/>
                  <a:pt x="191595" y="279805"/>
                  <a:pt x="192473" y="280249"/>
                </a:cubicBezTo>
                <a:lnTo>
                  <a:pt x="192473" y="297806"/>
                </a:lnTo>
                <a:cubicBezTo>
                  <a:pt x="191439" y="297395"/>
                  <a:pt x="190350" y="297095"/>
                  <a:pt x="189250" y="296918"/>
                </a:cubicBezTo>
                <a:lnTo>
                  <a:pt x="186027" y="296918"/>
                </a:lnTo>
                <a:cubicBezTo>
                  <a:pt x="182205" y="296818"/>
                  <a:pt x="178405" y="297573"/>
                  <a:pt x="174915" y="299140"/>
                </a:cubicBezTo>
                <a:cubicBezTo>
                  <a:pt x="171593" y="300696"/>
                  <a:pt x="168615" y="302885"/>
                  <a:pt x="166137" y="305585"/>
                </a:cubicBezTo>
                <a:cubicBezTo>
                  <a:pt x="163592" y="308641"/>
                  <a:pt x="161559" y="312097"/>
                  <a:pt x="160136" y="315808"/>
                </a:cubicBezTo>
                <a:cubicBezTo>
                  <a:pt x="158614" y="320164"/>
                  <a:pt x="157869" y="324753"/>
                  <a:pt x="157914" y="329365"/>
                </a:cubicBezTo>
                <a:lnTo>
                  <a:pt x="157914" y="387482"/>
                </a:lnTo>
                <a:lnTo>
                  <a:pt x="141579" y="387482"/>
                </a:lnTo>
                <a:lnTo>
                  <a:pt x="141579" y="280360"/>
                </a:lnTo>
                <a:lnTo>
                  <a:pt x="158025" y="280360"/>
                </a:lnTo>
                <a:close/>
                <a:moveTo>
                  <a:pt x="248256" y="390704"/>
                </a:moveTo>
                <a:cubicBezTo>
                  <a:pt x="241477" y="390793"/>
                  <a:pt x="234777" y="389271"/>
                  <a:pt x="228698" y="386259"/>
                </a:cubicBezTo>
                <a:cubicBezTo>
                  <a:pt x="222965" y="383370"/>
                  <a:pt x="217919" y="379281"/>
                  <a:pt x="213919" y="374258"/>
                </a:cubicBezTo>
                <a:cubicBezTo>
                  <a:pt x="209674" y="368902"/>
                  <a:pt x="206474" y="362791"/>
                  <a:pt x="204474" y="356257"/>
                </a:cubicBezTo>
                <a:cubicBezTo>
                  <a:pt x="200029" y="342000"/>
                  <a:pt x="200029" y="326732"/>
                  <a:pt x="204474" y="312475"/>
                </a:cubicBezTo>
                <a:cubicBezTo>
                  <a:pt x="206474" y="305941"/>
                  <a:pt x="209674" y="299829"/>
                  <a:pt x="213919" y="294473"/>
                </a:cubicBezTo>
                <a:cubicBezTo>
                  <a:pt x="217886" y="289383"/>
                  <a:pt x="222931" y="285250"/>
                  <a:pt x="228698" y="282360"/>
                </a:cubicBezTo>
                <a:cubicBezTo>
                  <a:pt x="241099" y="276593"/>
                  <a:pt x="255412" y="276593"/>
                  <a:pt x="267814" y="282360"/>
                </a:cubicBezTo>
                <a:cubicBezTo>
                  <a:pt x="273503" y="285316"/>
                  <a:pt x="278503" y="289439"/>
                  <a:pt x="282481" y="294473"/>
                </a:cubicBezTo>
                <a:cubicBezTo>
                  <a:pt x="286738" y="299807"/>
                  <a:pt x="289904" y="305929"/>
                  <a:pt x="291816" y="312475"/>
                </a:cubicBezTo>
                <a:cubicBezTo>
                  <a:pt x="296150" y="326743"/>
                  <a:pt x="296150" y="341989"/>
                  <a:pt x="291816" y="356257"/>
                </a:cubicBezTo>
                <a:cubicBezTo>
                  <a:pt x="289904" y="362802"/>
                  <a:pt x="286738" y="368924"/>
                  <a:pt x="282481" y="374258"/>
                </a:cubicBezTo>
                <a:cubicBezTo>
                  <a:pt x="278548" y="379303"/>
                  <a:pt x="273536" y="383404"/>
                  <a:pt x="267814" y="386259"/>
                </a:cubicBezTo>
                <a:cubicBezTo>
                  <a:pt x="261757" y="389326"/>
                  <a:pt x="255045" y="390849"/>
                  <a:pt x="248256" y="390704"/>
                </a:cubicBezTo>
                <a:close/>
                <a:moveTo>
                  <a:pt x="248256" y="375592"/>
                </a:moveTo>
                <a:cubicBezTo>
                  <a:pt x="252801" y="375703"/>
                  <a:pt x="257290" y="374592"/>
                  <a:pt x="261257" y="372369"/>
                </a:cubicBezTo>
                <a:cubicBezTo>
                  <a:pt x="264980" y="370169"/>
                  <a:pt x="268169" y="367169"/>
                  <a:pt x="270592" y="363591"/>
                </a:cubicBezTo>
                <a:cubicBezTo>
                  <a:pt x="273247" y="359590"/>
                  <a:pt x="275158" y="355145"/>
                  <a:pt x="276258" y="350478"/>
                </a:cubicBezTo>
                <a:cubicBezTo>
                  <a:pt x="278815" y="339855"/>
                  <a:pt x="278815" y="328765"/>
                  <a:pt x="276258" y="318142"/>
                </a:cubicBezTo>
                <a:cubicBezTo>
                  <a:pt x="275158" y="313397"/>
                  <a:pt x="273247" y="308885"/>
                  <a:pt x="270592" y="304807"/>
                </a:cubicBezTo>
                <a:cubicBezTo>
                  <a:pt x="268258" y="301151"/>
                  <a:pt x="265046" y="298140"/>
                  <a:pt x="261257" y="296029"/>
                </a:cubicBezTo>
                <a:cubicBezTo>
                  <a:pt x="253123" y="291739"/>
                  <a:pt x="243389" y="291739"/>
                  <a:pt x="235254" y="296029"/>
                </a:cubicBezTo>
                <a:cubicBezTo>
                  <a:pt x="231454" y="298162"/>
                  <a:pt x="228220" y="301173"/>
                  <a:pt x="225809" y="304807"/>
                </a:cubicBezTo>
                <a:cubicBezTo>
                  <a:pt x="223131" y="308819"/>
                  <a:pt x="221142" y="313252"/>
                  <a:pt x="219920" y="317920"/>
                </a:cubicBezTo>
                <a:cubicBezTo>
                  <a:pt x="217364" y="328543"/>
                  <a:pt x="217364" y="339633"/>
                  <a:pt x="219920" y="350256"/>
                </a:cubicBezTo>
                <a:cubicBezTo>
                  <a:pt x="221020" y="354923"/>
                  <a:pt x="222931" y="359368"/>
                  <a:pt x="225587" y="363368"/>
                </a:cubicBezTo>
                <a:cubicBezTo>
                  <a:pt x="228020" y="366980"/>
                  <a:pt x="231254" y="369980"/>
                  <a:pt x="235033" y="372147"/>
                </a:cubicBezTo>
                <a:cubicBezTo>
                  <a:pt x="239022" y="374436"/>
                  <a:pt x="243544" y="375625"/>
                  <a:pt x="248145" y="375592"/>
                </a:cubicBezTo>
                <a:close/>
                <a:moveTo>
                  <a:pt x="350155" y="390927"/>
                </a:moveTo>
                <a:cubicBezTo>
                  <a:pt x="338976" y="391727"/>
                  <a:pt x="327897" y="388282"/>
                  <a:pt x="319152" y="381259"/>
                </a:cubicBezTo>
                <a:cubicBezTo>
                  <a:pt x="311718" y="374636"/>
                  <a:pt x="307373" y="365213"/>
                  <a:pt x="307150" y="355257"/>
                </a:cubicBezTo>
                <a:lnTo>
                  <a:pt x="323930" y="355257"/>
                </a:lnTo>
                <a:cubicBezTo>
                  <a:pt x="324341" y="358646"/>
                  <a:pt x="325396" y="361935"/>
                  <a:pt x="327041" y="364924"/>
                </a:cubicBezTo>
                <a:cubicBezTo>
                  <a:pt x="328442" y="367491"/>
                  <a:pt x="330419" y="369702"/>
                  <a:pt x="332820" y="371369"/>
                </a:cubicBezTo>
                <a:cubicBezTo>
                  <a:pt x="335253" y="373014"/>
                  <a:pt x="337965" y="374180"/>
                  <a:pt x="340820" y="374814"/>
                </a:cubicBezTo>
                <a:cubicBezTo>
                  <a:pt x="343987" y="375569"/>
                  <a:pt x="347232" y="375947"/>
                  <a:pt x="350488" y="375925"/>
                </a:cubicBezTo>
                <a:cubicBezTo>
                  <a:pt x="356433" y="376458"/>
                  <a:pt x="362344" y="374714"/>
                  <a:pt x="367045" y="371036"/>
                </a:cubicBezTo>
                <a:cubicBezTo>
                  <a:pt x="370390" y="367947"/>
                  <a:pt x="372245" y="363579"/>
                  <a:pt x="372157" y="359035"/>
                </a:cubicBezTo>
                <a:cubicBezTo>
                  <a:pt x="372590" y="354079"/>
                  <a:pt x="370179" y="349300"/>
                  <a:pt x="365934" y="346700"/>
                </a:cubicBezTo>
                <a:cubicBezTo>
                  <a:pt x="359977" y="343700"/>
                  <a:pt x="353610" y="341600"/>
                  <a:pt x="347043" y="340477"/>
                </a:cubicBezTo>
                <a:cubicBezTo>
                  <a:pt x="342376" y="339366"/>
                  <a:pt x="337931" y="338144"/>
                  <a:pt x="333486" y="336810"/>
                </a:cubicBezTo>
                <a:cubicBezTo>
                  <a:pt x="329542" y="335577"/>
                  <a:pt x="325797" y="333788"/>
                  <a:pt x="322374" y="331476"/>
                </a:cubicBezTo>
                <a:cubicBezTo>
                  <a:pt x="319074" y="329143"/>
                  <a:pt x="316362" y="326054"/>
                  <a:pt x="314484" y="322475"/>
                </a:cubicBezTo>
                <a:cubicBezTo>
                  <a:pt x="312373" y="318008"/>
                  <a:pt x="311384" y="313086"/>
                  <a:pt x="311596" y="308141"/>
                </a:cubicBezTo>
                <a:cubicBezTo>
                  <a:pt x="311051" y="299707"/>
                  <a:pt x="314463" y="291495"/>
                  <a:pt x="320818" y="285916"/>
                </a:cubicBezTo>
                <a:cubicBezTo>
                  <a:pt x="328153" y="280038"/>
                  <a:pt x="337442" y="277138"/>
                  <a:pt x="346821" y="277805"/>
                </a:cubicBezTo>
                <a:cubicBezTo>
                  <a:pt x="356722" y="277116"/>
                  <a:pt x="366512" y="280171"/>
                  <a:pt x="374268" y="286361"/>
                </a:cubicBezTo>
                <a:cubicBezTo>
                  <a:pt x="380613" y="292117"/>
                  <a:pt x="384580" y="300051"/>
                  <a:pt x="385380" y="308585"/>
                </a:cubicBezTo>
                <a:lnTo>
                  <a:pt x="368712" y="308585"/>
                </a:lnTo>
                <a:cubicBezTo>
                  <a:pt x="368356" y="303663"/>
                  <a:pt x="366078" y="299073"/>
                  <a:pt x="362378" y="295806"/>
                </a:cubicBezTo>
                <a:cubicBezTo>
                  <a:pt x="357811" y="292595"/>
                  <a:pt x="352288" y="291028"/>
                  <a:pt x="346710" y="291361"/>
                </a:cubicBezTo>
                <a:cubicBezTo>
                  <a:pt x="341565" y="290906"/>
                  <a:pt x="336454" y="292506"/>
                  <a:pt x="332486" y="295806"/>
                </a:cubicBezTo>
                <a:cubicBezTo>
                  <a:pt x="329619" y="298573"/>
                  <a:pt x="328019" y="302385"/>
                  <a:pt x="328041" y="306363"/>
                </a:cubicBezTo>
                <a:cubicBezTo>
                  <a:pt x="327953" y="308785"/>
                  <a:pt x="328575" y="311174"/>
                  <a:pt x="329819" y="313252"/>
                </a:cubicBezTo>
                <a:cubicBezTo>
                  <a:pt x="331064" y="315153"/>
                  <a:pt x="332786" y="316686"/>
                  <a:pt x="334820" y="317697"/>
                </a:cubicBezTo>
                <a:cubicBezTo>
                  <a:pt x="337354" y="319020"/>
                  <a:pt x="340043" y="320031"/>
                  <a:pt x="342821" y="320698"/>
                </a:cubicBezTo>
                <a:lnTo>
                  <a:pt x="353933" y="323364"/>
                </a:lnTo>
                <a:cubicBezTo>
                  <a:pt x="358711" y="324365"/>
                  <a:pt x="363267" y="325587"/>
                  <a:pt x="367490" y="326920"/>
                </a:cubicBezTo>
                <a:cubicBezTo>
                  <a:pt x="371468" y="328165"/>
                  <a:pt x="375223" y="330032"/>
                  <a:pt x="378602" y="332477"/>
                </a:cubicBezTo>
                <a:cubicBezTo>
                  <a:pt x="381924" y="334943"/>
                  <a:pt x="384591" y="338188"/>
                  <a:pt x="386380" y="341922"/>
                </a:cubicBezTo>
                <a:cubicBezTo>
                  <a:pt x="388492" y="346745"/>
                  <a:pt x="389481" y="351989"/>
                  <a:pt x="389270" y="357257"/>
                </a:cubicBezTo>
                <a:cubicBezTo>
                  <a:pt x="389381" y="362190"/>
                  <a:pt x="388391" y="367091"/>
                  <a:pt x="386380" y="371591"/>
                </a:cubicBezTo>
                <a:cubicBezTo>
                  <a:pt x="384591" y="375603"/>
                  <a:pt x="381846" y="379114"/>
                  <a:pt x="378379" y="381815"/>
                </a:cubicBezTo>
                <a:cubicBezTo>
                  <a:pt x="374768" y="384693"/>
                  <a:pt x="370612" y="386804"/>
                  <a:pt x="366156" y="388037"/>
                </a:cubicBezTo>
                <a:cubicBezTo>
                  <a:pt x="360978" y="389715"/>
                  <a:pt x="355599" y="390682"/>
                  <a:pt x="350155" y="390927"/>
                </a:cubicBezTo>
                <a:close/>
                <a:moveTo>
                  <a:pt x="443164" y="390927"/>
                </a:moveTo>
                <a:cubicBezTo>
                  <a:pt x="431996" y="391604"/>
                  <a:pt x="420962" y="388160"/>
                  <a:pt x="412161" y="381259"/>
                </a:cubicBezTo>
                <a:cubicBezTo>
                  <a:pt x="404826" y="374558"/>
                  <a:pt x="400493" y="365191"/>
                  <a:pt x="400159" y="355257"/>
                </a:cubicBezTo>
                <a:lnTo>
                  <a:pt x="416828" y="355257"/>
                </a:lnTo>
                <a:cubicBezTo>
                  <a:pt x="417150" y="358657"/>
                  <a:pt x="418172" y="361946"/>
                  <a:pt x="419828" y="364924"/>
                </a:cubicBezTo>
                <a:cubicBezTo>
                  <a:pt x="421273" y="367491"/>
                  <a:pt x="423284" y="369702"/>
                  <a:pt x="425717" y="371369"/>
                </a:cubicBezTo>
                <a:cubicBezTo>
                  <a:pt x="428118" y="372992"/>
                  <a:pt x="430784" y="374158"/>
                  <a:pt x="433607" y="374814"/>
                </a:cubicBezTo>
                <a:cubicBezTo>
                  <a:pt x="436774" y="375569"/>
                  <a:pt x="440019" y="375947"/>
                  <a:pt x="443275" y="375925"/>
                </a:cubicBezTo>
                <a:cubicBezTo>
                  <a:pt x="449231" y="376592"/>
                  <a:pt x="455198" y="374825"/>
                  <a:pt x="459832" y="371036"/>
                </a:cubicBezTo>
                <a:cubicBezTo>
                  <a:pt x="463177" y="367947"/>
                  <a:pt x="465033" y="363579"/>
                  <a:pt x="464944" y="359035"/>
                </a:cubicBezTo>
                <a:cubicBezTo>
                  <a:pt x="465488" y="354079"/>
                  <a:pt x="463099" y="349267"/>
                  <a:pt x="458832" y="346700"/>
                </a:cubicBezTo>
                <a:cubicBezTo>
                  <a:pt x="452876" y="343700"/>
                  <a:pt x="446509" y="341600"/>
                  <a:pt x="439941" y="340477"/>
                </a:cubicBezTo>
                <a:cubicBezTo>
                  <a:pt x="435274" y="339366"/>
                  <a:pt x="430718" y="338144"/>
                  <a:pt x="426384" y="336810"/>
                </a:cubicBezTo>
                <a:cubicBezTo>
                  <a:pt x="422429" y="335599"/>
                  <a:pt x="418683" y="333799"/>
                  <a:pt x="415272" y="331476"/>
                </a:cubicBezTo>
                <a:cubicBezTo>
                  <a:pt x="411916" y="329198"/>
                  <a:pt x="409194" y="326098"/>
                  <a:pt x="407383" y="322475"/>
                </a:cubicBezTo>
                <a:cubicBezTo>
                  <a:pt x="405171" y="318031"/>
                  <a:pt x="404137" y="313097"/>
                  <a:pt x="404382" y="308141"/>
                </a:cubicBezTo>
                <a:cubicBezTo>
                  <a:pt x="403837" y="299707"/>
                  <a:pt x="407249" y="291495"/>
                  <a:pt x="413605" y="285916"/>
                </a:cubicBezTo>
                <a:cubicBezTo>
                  <a:pt x="421040" y="280127"/>
                  <a:pt x="430318" y="277249"/>
                  <a:pt x="439719" y="277805"/>
                </a:cubicBezTo>
                <a:cubicBezTo>
                  <a:pt x="449620" y="277116"/>
                  <a:pt x="459409" y="280171"/>
                  <a:pt x="467166" y="286361"/>
                </a:cubicBezTo>
                <a:cubicBezTo>
                  <a:pt x="473433" y="292184"/>
                  <a:pt x="477389" y="300073"/>
                  <a:pt x="478278" y="308585"/>
                </a:cubicBezTo>
                <a:lnTo>
                  <a:pt x="461610" y="308585"/>
                </a:lnTo>
                <a:cubicBezTo>
                  <a:pt x="461177" y="303685"/>
                  <a:pt x="458909" y="299129"/>
                  <a:pt x="455276" y="295806"/>
                </a:cubicBezTo>
                <a:cubicBezTo>
                  <a:pt x="450709" y="292595"/>
                  <a:pt x="445186" y="291028"/>
                  <a:pt x="439608" y="291361"/>
                </a:cubicBezTo>
                <a:cubicBezTo>
                  <a:pt x="434462" y="290906"/>
                  <a:pt x="429351" y="292506"/>
                  <a:pt x="425384" y="295806"/>
                </a:cubicBezTo>
                <a:cubicBezTo>
                  <a:pt x="422473" y="298540"/>
                  <a:pt x="420861" y="302374"/>
                  <a:pt x="420939" y="306363"/>
                </a:cubicBezTo>
                <a:cubicBezTo>
                  <a:pt x="420817" y="308774"/>
                  <a:pt x="421395" y="311163"/>
                  <a:pt x="422606" y="313252"/>
                </a:cubicBezTo>
                <a:cubicBezTo>
                  <a:pt x="423851" y="315153"/>
                  <a:pt x="425573" y="316686"/>
                  <a:pt x="427606" y="317697"/>
                </a:cubicBezTo>
                <a:cubicBezTo>
                  <a:pt x="430185" y="319020"/>
                  <a:pt x="432907" y="320031"/>
                  <a:pt x="435719" y="320698"/>
                </a:cubicBezTo>
                <a:lnTo>
                  <a:pt x="446831" y="323364"/>
                </a:lnTo>
                <a:cubicBezTo>
                  <a:pt x="451498" y="324365"/>
                  <a:pt x="456054" y="325587"/>
                  <a:pt x="460387" y="326920"/>
                </a:cubicBezTo>
                <a:cubicBezTo>
                  <a:pt x="464377" y="328132"/>
                  <a:pt x="468133" y="330010"/>
                  <a:pt x="471499" y="332477"/>
                </a:cubicBezTo>
                <a:cubicBezTo>
                  <a:pt x="474845" y="334954"/>
                  <a:pt x="477545" y="338188"/>
                  <a:pt x="479389" y="341922"/>
                </a:cubicBezTo>
                <a:cubicBezTo>
                  <a:pt x="481412" y="346778"/>
                  <a:pt x="482356" y="352001"/>
                  <a:pt x="482167" y="357257"/>
                </a:cubicBezTo>
                <a:cubicBezTo>
                  <a:pt x="482312" y="362179"/>
                  <a:pt x="481367" y="367080"/>
                  <a:pt x="479389" y="371591"/>
                </a:cubicBezTo>
                <a:cubicBezTo>
                  <a:pt x="477534" y="375569"/>
                  <a:pt x="474800" y="379059"/>
                  <a:pt x="471388" y="381815"/>
                </a:cubicBezTo>
                <a:cubicBezTo>
                  <a:pt x="467733" y="384693"/>
                  <a:pt x="463543" y="386804"/>
                  <a:pt x="459054" y="388037"/>
                </a:cubicBezTo>
                <a:cubicBezTo>
                  <a:pt x="453920" y="389749"/>
                  <a:pt x="448575" y="390727"/>
                  <a:pt x="443164" y="390927"/>
                </a:cubicBezTo>
                <a:close/>
                <a:moveTo>
                  <a:pt x="550174" y="239356"/>
                </a:moveTo>
                <a:lnTo>
                  <a:pt x="605735" y="239356"/>
                </a:lnTo>
                <a:cubicBezTo>
                  <a:pt x="612147" y="239212"/>
                  <a:pt x="618514" y="240468"/>
                  <a:pt x="624403" y="243023"/>
                </a:cubicBezTo>
                <a:cubicBezTo>
                  <a:pt x="629715" y="245502"/>
                  <a:pt x="634271" y="249335"/>
                  <a:pt x="637627" y="254136"/>
                </a:cubicBezTo>
                <a:cubicBezTo>
                  <a:pt x="640627" y="258080"/>
                  <a:pt x="642983" y="262470"/>
                  <a:pt x="644628" y="267137"/>
                </a:cubicBezTo>
                <a:cubicBezTo>
                  <a:pt x="646316" y="272337"/>
                  <a:pt x="647150" y="277782"/>
                  <a:pt x="647072" y="283249"/>
                </a:cubicBezTo>
                <a:cubicBezTo>
                  <a:pt x="647672" y="295028"/>
                  <a:pt x="643694" y="306574"/>
                  <a:pt x="635960" y="315475"/>
                </a:cubicBezTo>
                <a:cubicBezTo>
                  <a:pt x="627270" y="323631"/>
                  <a:pt x="615491" y="327676"/>
                  <a:pt x="603624" y="326587"/>
                </a:cubicBezTo>
                <a:lnTo>
                  <a:pt x="567731" y="326587"/>
                </a:lnTo>
                <a:lnTo>
                  <a:pt x="567731" y="387482"/>
                </a:lnTo>
                <a:lnTo>
                  <a:pt x="549285" y="387482"/>
                </a:lnTo>
                <a:close/>
                <a:moveTo>
                  <a:pt x="568620" y="310141"/>
                </a:moveTo>
                <a:lnTo>
                  <a:pt x="602734" y="310141"/>
                </a:lnTo>
                <a:cubicBezTo>
                  <a:pt x="610146" y="310786"/>
                  <a:pt x="617481" y="308196"/>
                  <a:pt x="622847" y="303029"/>
                </a:cubicBezTo>
                <a:cubicBezTo>
                  <a:pt x="627503" y="297573"/>
                  <a:pt x="629848" y="290517"/>
                  <a:pt x="629404" y="283361"/>
                </a:cubicBezTo>
                <a:cubicBezTo>
                  <a:pt x="630971" y="270448"/>
                  <a:pt x="621770" y="258703"/>
                  <a:pt x="608857" y="257136"/>
                </a:cubicBezTo>
                <a:cubicBezTo>
                  <a:pt x="608857" y="257136"/>
                  <a:pt x="608847" y="257136"/>
                  <a:pt x="608847" y="257136"/>
                </a:cubicBezTo>
                <a:cubicBezTo>
                  <a:pt x="607035" y="256914"/>
                  <a:pt x="605213" y="256914"/>
                  <a:pt x="603401" y="257136"/>
                </a:cubicBezTo>
                <a:lnTo>
                  <a:pt x="568620" y="257136"/>
                </a:lnTo>
                <a:close/>
                <a:moveTo>
                  <a:pt x="679853" y="299918"/>
                </a:moveTo>
                <a:cubicBezTo>
                  <a:pt x="682531" y="294084"/>
                  <a:pt x="686521" y="288950"/>
                  <a:pt x="691521" y="284916"/>
                </a:cubicBezTo>
                <a:cubicBezTo>
                  <a:pt x="696333" y="281138"/>
                  <a:pt x="702300" y="279138"/>
                  <a:pt x="708411" y="279249"/>
                </a:cubicBezTo>
                <a:lnTo>
                  <a:pt x="711745" y="279249"/>
                </a:lnTo>
                <a:lnTo>
                  <a:pt x="714523" y="280249"/>
                </a:lnTo>
                <a:lnTo>
                  <a:pt x="714523" y="297806"/>
                </a:lnTo>
                <a:cubicBezTo>
                  <a:pt x="713490" y="297395"/>
                  <a:pt x="712401" y="297095"/>
                  <a:pt x="711301" y="296918"/>
                </a:cubicBezTo>
                <a:lnTo>
                  <a:pt x="707633" y="296918"/>
                </a:lnTo>
                <a:cubicBezTo>
                  <a:pt x="703811" y="296818"/>
                  <a:pt x="700011" y="297573"/>
                  <a:pt x="696521" y="299140"/>
                </a:cubicBezTo>
                <a:cubicBezTo>
                  <a:pt x="693199" y="300696"/>
                  <a:pt x="690221" y="302885"/>
                  <a:pt x="687743" y="305585"/>
                </a:cubicBezTo>
                <a:cubicBezTo>
                  <a:pt x="685198" y="308641"/>
                  <a:pt x="683165" y="312097"/>
                  <a:pt x="681743" y="315808"/>
                </a:cubicBezTo>
                <a:cubicBezTo>
                  <a:pt x="680220" y="320164"/>
                  <a:pt x="679475" y="324753"/>
                  <a:pt x="679520" y="329365"/>
                </a:cubicBezTo>
                <a:lnTo>
                  <a:pt x="679520" y="387482"/>
                </a:lnTo>
                <a:lnTo>
                  <a:pt x="662852" y="387482"/>
                </a:lnTo>
                <a:lnTo>
                  <a:pt x="662852" y="280360"/>
                </a:lnTo>
                <a:lnTo>
                  <a:pt x="679409" y="280360"/>
                </a:lnTo>
                <a:close/>
                <a:moveTo>
                  <a:pt x="769528" y="390704"/>
                </a:moveTo>
                <a:cubicBezTo>
                  <a:pt x="762750" y="390793"/>
                  <a:pt x="756049" y="389271"/>
                  <a:pt x="749971" y="386259"/>
                </a:cubicBezTo>
                <a:cubicBezTo>
                  <a:pt x="744237" y="383370"/>
                  <a:pt x="739192" y="379281"/>
                  <a:pt x="735192" y="374258"/>
                </a:cubicBezTo>
                <a:cubicBezTo>
                  <a:pt x="730947" y="368902"/>
                  <a:pt x="727746" y="362791"/>
                  <a:pt x="725746" y="356257"/>
                </a:cubicBezTo>
                <a:cubicBezTo>
                  <a:pt x="721302" y="342000"/>
                  <a:pt x="721302" y="326732"/>
                  <a:pt x="725746" y="312475"/>
                </a:cubicBezTo>
                <a:cubicBezTo>
                  <a:pt x="727746" y="305941"/>
                  <a:pt x="730947" y="299829"/>
                  <a:pt x="735192" y="294473"/>
                </a:cubicBezTo>
                <a:cubicBezTo>
                  <a:pt x="739159" y="289383"/>
                  <a:pt x="744204" y="285250"/>
                  <a:pt x="749971" y="282360"/>
                </a:cubicBezTo>
                <a:cubicBezTo>
                  <a:pt x="762372" y="276593"/>
                  <a:pt x="776684" y="276593"/>
                  <a:pt x="789086" y="282360"/>
                </a:cubicBezTo>
                <a:cubicBezTo>
                  <a:pt x="794776" y="285316"/>
                  <a:pt x="799776" y="289439"/>
                  <a:pt x="803754" y="294473"/>
                </a:cubicBezTo>
                <a:cubicBezTo>
                  <a:pt x="808010" y="299807"/>
                  <a:pt x="811177" y="305929"/>
                  <a:pt x="813088" y="312475"/>
                </a:cubicBezTo>
                <a:cubicBezTo>
                  <a:pt x="817422" y="326743"/>
                  <a:pt x="817422" y="341989"/>
                  <a:pt x="813088" y="356257"/>
                </a:cubicBezTo>
                <a:cubicBezTo>
                  <a:pt x="811177" y="362802"/>
                  <a:pt x="808010" y="368924"/>
                  <a:pt x="803754" y="374258"/>
                </a:cubicBezTo>
                <a:cubicBezTo>
                  <a:pt x="799820" y="379303"/>
                  <a:pt x="794809" y="383404"/>
                  <a:pt x="789086" y="386259"/>
                </a:cubicBezTo>
                <a:cubicBezTo>
                  <a:pt x="783030" y="389326"/>
                  <a:pt x="776318" y="390849"/>
                  <a:pt x="769528" y="390704"/>
                </a:cubicBezTo>
                <a:close/>
                <a:moveTo>
                  <a:pt x="769528" y="375592"/>
                </a:moveTo>
                <a:cubicBezTo>
                  <a:pt x="774073" y="375703"/>
                  <a:pt x="778562" y="374592"/>
                  <a:pt x="782529" y="372369"/>
                </a:cubicBezTo>
                <a:cubicBezTo>
                  <a:pt x="786252" y="370169"/>
                  <a:pt x="789441" y="367169"/>
                  <a:pt x="791864" y="363591"/>
                </a:cubicBezTo>
                <a:cubicBezTo>
                  <a:pt x="794520" y="359590"/>
                  <a:pt x="796431" y="355145"/>
                  <a:pt x="797531" y="350478"/>
                </a:cubicBezTo>
                <a:cubicBezTo>
                  <a:pt x="800087" y="339855"/>
                  <a:pt x="800087" y="328765"/>
                  <a:pt x="797531" y="318142"/>
                </a:cubicBezTo>
                <a:cubicBezTo>
                  <a:pt x="796431" y="313397"/>
                  <a:pt x="794520" y="308885"/>
                  <a:pt x="791864" y="304807"/>
                </a:cubicBezTo>
                <a:cubicBezTo>
                  <a:pt x="789530" y="301151"/>
                  <a:pt x="786319" y="298140"/>
                  <a:pt x="782529" y="296029"/>
                </a:cubicBezTo>
                <a:cubicBezTo>
                  <a:pt x="774395" y="291739"/>
                  <a:pt x="764661" y="291739"/>
                  <a:pt x="756527" y="296029"/>
                </a:cubicBezTo>
                <a:cubicBezTo>
                  <a:pt x="752727" y="298162"/>
                  <a:pt x="749493" y="301173"/>
                  <a:pt x="747082" y="304807"/>
                </a:cubicBezTo>
                <a:cubicBezTo>
                  <a:pt x="744537" y="308941"/>
                  <a:pt x="742626" y="313441"/>
                  <a:pt x="741415" y="318142"/>
                </a:cubicBezTo>
                <a:cubicBezTo>
                  <a:pt x="738859" y="328765"/>
                  <a:pt x="738859" y="339855"/>
                  <a:pt x="741415" y="350478"/>
                </a:cubicBezTo>
                <a:cubicBezTo>
                  <a:pt x="742615" y="355123"/>
                  <a:pt x="744526" y="359546"/>
                  <a:pt x="747082" y="363591"/>
                </a:cubicBezTo>
                <a:cubicBezTo>
                  <a:pt x="749516" y="367202"/>
                  <a:pt x="752749" y="370202"/>
                  <a:pt x="756527" y="372369"/>
                </a:cubicBezTo>
                <a:cubicBezTo>
                  <a:pt x="760450" y="374603"/>
                  <a:pt x="764906" y="375714"/>
                  <a:pt x="769417" y="375592"/>
                </a:cubicBezTo>
                <a:close/>
                <a:moveTo>
                  <a:pt x="826311" y="280583"/>
                </a:moveTo>
                <a:lnTo>
                  <a:pt x="841202" y="280583"/>
                </a:lnTo>
                <a:lnTo>
                  <a:pt x="841202" y="265914"/>
                </a:lnTo>
                <a:cubicBezTo>
                  <a:pt x="840413" y="258169"/>
                  <a:pt x="842869" y="250446"/>
                  <a:pt x="847980" y="244579"/>
                </a:cubicBezTo>
                <a:cubicBezTo>
                  <a:pt x="850503" y="242257"/>
                  <a:pt x="853559" y="240579"/>
                  <a:pt x="856870" y="239690"/>
                </a:cubicBezTo>
                <a:cubicBezTo>
                  <a:pt x="860882" y="238801"/>
                  <a:pt x="864982" y="238356"/>
                  <a:pt x="869094" y="238356"/>
                </a:cubicBezTo>
                <a:lnTo>
                  <a:pt x="877761" y="238356"/>
                </a:lnTo>
                <a:lnTo>
                  <a:pt x="877761" y="254136"/>
                </a:lnTo>
                <a:cubicBezTo>
                  <a:pt x="874505" y="253913"/>
                  <a:pt x="871238" y="253913"/>
                  <a:pt x="867982" y="254136"/>
                </a:cubicBezTo>
                <a:cubicBezTo>
                  <a:pt x="865827" y="254236"/>
                  <a:pt x="863738" y="254836"/>
                  <a:pt x="861871" y="255914"/>
                </a:cubicBezTo>
                <a:cubicBezTo>
                  <a:pt x="860415" y="256914"/>
                  <a:pt x="859326" y="258358"/>
                  <a:pt x="858760" y="260025"/>
                </a:cubicBezTo>
                <a:cubicBezTo>
                  <a:pt x="858126" y="262225"/>
                  <a:pt x="857826" y="264514"/>
                  <a:pt x="857870" y="266803"/>
                </a:cubicBezTo>
                <a:lnTo>
                  <a:pt x="857870" y="280694"/>
                </a:lnTo>
                <a:lnTo>
                  <a:pt x="877539" y="280694"/>
                </a:lnTo>
                <a:lnTo>
                  <a:pt x="877539" y="296140"/>
                </a:lnTo>
                <a:lnTo>
                  <a:pt x="857870" y="296140"/>
                </a:lnTo>
                <a:lnTo>
                  <a:pt x="857870" y="388704"/>
                </a:lnTo>
                <a:lnTo>
                  <a:pt x="841202" y="388704"/>
                </a:lnTo>
                <a:lnTo>
                  <a:pt x="841202" y="296140"/>
                </a:lnTo>
                <a:lnTo>
                  <a:pt x="826311" y="296140"/>
                </a:lnTo>
                <a:close/>
                <a:moveTo>
                  <a:pt x="892985" y="239356"/>
                </a:moveTo>
                <a:lnTo>
                  <a:pt x="910431" y="239356"/>
                </a:lnTo>
                <a:lnTo>
                  <a:pt x="910431" y="260914"/>
                </a:lnTo>
                <a:lnTo>
                  <a:pt x="892985" y="260914"/>
                </a:lnTo>
                <a:close/>
                <a:moveTo>
                  <a:pt x="892985" y="280583"/>
                </a:moveTo>
                <a:lnTo>
                  <a:pt x="909653" y="280583"/>
                </a:lnTo>
                <a:lnTo>
                  <a:pt x="909653" y="387482"/>
                </a:lnTo>
                <a:lnTo>
                  <a:pt x="892985" y="387482"/>
                </a:lnTo>
                <a:close/>
                <a:moveTo>
                  <a:pt x="926877" y="280583"/>
                </a:moveTo>
                <a:lnTo>
                  <a:pt x="942212" y="280583"/>
                </a:lnTo>
                <a:lnTo>
                  <a:pt x="942212" y="247246"/>
                </a:lnTo>
                <a:lnTo>
                  <a:pt x="958658" y="247246"/>
                </a:lnTo>
                <a:lnTo>
                  <a:pt x="958658" y="280583"/>
                </a:lnTo>
                <a:lnTo>
                  <a:pt x="978549" y="280583"/>
                </a:lnTo>
                <a:lnTo>
                  <a:pt x="978549" y="295028"/>
                </a:lnTo>
                <a:lnTo>
                  <a:pt x="958658" y="295028"/>
                </a:lnTo>
                <a:lnTo>
                  <a:pt x="958658" y="362368"/>
                </a:lnTo>
                <a:cubicBezTo>
                  <a:pt x="958347" y="365257"/>
                  <a:pt x="959313" y="368147"/>
                  <a:pt x="961325" y="370258"/>
                </a:cubicBezTo>
                <a:cubicBezTo>
                  <a:pt x="963414" y="371780"/>
                  <a:pt x="965970" y="372525"/>
                  <a:pt x="968548" y="372369"/>
                </a:cubicBezTo>
                <a:cubicBezTo>
                  <a:pt x="970059" y="372480"/>
                  <a:pt x="971593" y="372480"/>
                  <a:pt x="973104" y="372369"/>
                </a:cubicBezTo>
                <a:lnTo>
                  <a:pt x="976993" y="371480"/>
                </a:lnTo>
                <a:lnTo>
                  <a:pt x="976993" y="387482"/>
                </a:lnTo>
                <a:cubicBezTo>
                  <a:pt x="972615" y="388682"/>
                  <a:pt x="968092" y="389282"/>
                  <a:pt x="963547" y="389260"/>
                </a:cubicBezTo>
                <a:cubicBezTo>
                  <a:pt x="957858" y="389426"/>
                  <a:pt x="952279" y="387626"/>
                  <a:pt x="947768" y="384148"/>
                </a:cubicBezTo>
                <a:cubicBezTo>
                  <a:pt x="943234" y="379903"/>
                  <a:pt x="940968" y="373769"/>
                  <a:pt x="941656" y="367591"/>
                </a:cubicBezTo>
                <a:lnTo>
                  <a:pt x="941656" y="295806"/>
                </a:lnTo>
                <a:lnTo>
                  <a:pt x="926655" y="295806"/>
                </a:lnTo>
                <a:close/>
                <a:moveTo>
                  <a:pt x="1045555" y="239356"/>
                </a:moveTo>
                <a:lnTo>
                  <a:pt x="1069224" y="239356"/>
                </a:lnTo>
                <a:lnTo>
                  <a:pt x="1097005" y="319920"/>
                </a:lnTo>
                <a:cubicBezTo>
                  <a:pt x="1098338" y="324031"/>
                  <a:pt x="1099783" y="328698"/>
                  <a:pt x="1101449" y="334032"/>
                </a:cubicBezTo>
                <a:cubicBezTo>
                  <a:pt x="1103116" y="339366"/>
                  <a:pt x="1104450" y="344478"/>
                  <a:pt x="1105783" y="349256"/>
                </a:cubicBezTo>
                <a:cubicBezTo>
                  <a:pt x="1107117" y="354034"/>
                  <a:pt x="1108895" y="360368"/>
                  <a:pt x="1110450" y="366369"/>
                </a:cubicBezTo>
                <a:cubicBezTo>
                  <a:pt x="1112117" y="360479"/>
                  <a:pt x="1113784" y="355257"/>
                  <a:pt x="1115340" y="349256"/>
                </a:cubicBezTo>
                <a:cubicBezTo>
                  <a:pt x="1116895" y="343255"/>
                  <a:pt x="1118118" y="339366"/>
                  <a:pt x="1119673" y="334032"/>
                </a:cubicBezTo>
                <a:cubicBezTo>
                  <a:pt x="1121229" y="328698"/>
                  <a:pt x="1122785" y="324031"/>
                  <a:pt x="1124119" y="319920"/>
                </a:cubicBezTo>
                <a:lnTo>
                  <a:pt x="1151343" y="239356"/>
                </a:lnTo>
                <a:lnTo>
                  <a:pt x="1175568" y="239356"/>
                </a:lnTo>
                <a:lnTo>
                  <a:pt x="1175568" y="387482"/>
                </a:lnTo>
                <a:lnTo>
                  <a:pt x="1158011" y="387482"/>
                </a:lnTo>
                <a:lnTo>
                  <a:pt x="1158011" y="260358"/>
                </a:lnTo>
                <a:lnTo>
                  <a:pt x="1154788" y="272915"/>
                </a:lnTo>
                <a:cubicBezTo>
                  <a:pt x="1153899" y="276360"/>
                  <a:pt x="1152899" y="280138"/>
                  <a:pt x="1151788" y="284027"/>
                </a:cubicBezTo>
                <a:cubicBezTo>
                  <a:pt x="1150676" y="287917"/>
                  <a:pt x="1149677" y="291361"/>
                  <a:pt x="1148787" y="294362"/>
                </a:cubicBezTo>
                <a:lnTo>
                  <a:pt x="1116895" y="388260"/>
                </a:lnTo>
                <a:lnTo>
                  <a:pt x="1102561" y="388260"/>
                </a:lnTo>
                <a:lnTo>
                  <a:pt x="1070113" y="294362"/>
                </a:lnTo>
                <a:cubicBezTo>
                  <a:pt x="1069113" y="291361"/>
                  <a:pt x="1068113" y="288028"/>
                  <a:pt x="1067113" y="284027"/>
                </a:cubicBezTo>
                <a:lnTo>
                  <a:pt x="1064001" y="272915"/>
                </a:lnTo>
                <a:lnTo>
                  <a:pt x="1060779" y="260358"/>
                </a:lnTo>
                <a:lnTo>
                  <a:pt x="1060779" y="387482"/>
                </a:lnTo>
                <a:lnTo>
                  <a:pt x="1046111" y="387482"/>
                </a:lnTo>
                <a:close/>
                <a:moveTo>
                  <a:pt x="1229795" y="389926"/>
                </a:moveTo>
                <a:cubicBezTo>
                  <a:pt x="1225428" y="389904"/>
                  <a:pt x="1221095" y="389271"/>
                  <a:pt x="1216905" y="388037"/>
                </a:cubicBezTo>
                <a:cubicBezTo>
                  <a:pt x="1213127" y="386837"/>
                  <a:pt x="1209615" y="384915"/>
                  <a:pt x="1206571" y="382370"/>
                </a:cubicBezTo>
                <a:cubicBezTo>
                  <a:pt x="1203593" y="379737"/>
                  <a:pt x="1201237" y="376470"/>
                  <a:pt x="1199681" y="372814"/>
                </a:cubicBezTo>
                <a:cubicBezTo>
                  <a:pt x="1195981" y="363579"/>
                  <a:pt x="1195981" y="353267"/>
                  <a:pt x="1199681" y="344033"/>
                </a:cubicBezTo>
                <a:cubicBezTo>
                  <a:pt x="1201504" y="340088"/>
                  <a:pt x="1204437" y="336766"/>
                  <a:pt x="1208127" y="334477"/>
                </a:cubicBezTo>
                <a:cubicBezTo>
                  <a:pt x="1212115" y="331910"/>
                  <a:pt x="1216516" y="330032"/>
                  <a:pt x="1221128" y="328921"/>
                </a:cubicBezTo>
                <a:cubicBezTo>
                  <a:pt x="1226717" y="327454"/>
                  <a:pt x="1232395" y="326376"/>
                  <a:pt x="1238129" y="325698"/>
                </a:cubicBezTo>
                <a:cubicBezTo>
                  <a:pt x="1241408" y="325565"/>
                  <a:pt x="1244652" y="325042"/>
                  <a:pt x="1247797" y="324142"/>
                </a:cubicBezTo>
                <a:cubicBezTo>
                  <a:pt x="1250353" y="323553"/>
                  <a:pt x="1252820" y="322620"/>
                  <a:pt x="1255131" y="321364"/>
                </a:cubicBezTo>
                <a:cubicBezTo>
                  <a:pt x="1257009" y="320353"/>
                  <a:pt x="1258609" y="318908"/>
                  <a:pt x="1259798" y="317142"/>
                </a:cubicBezTo>
                <a:cubicBezTo>
                  <a:pt x="1260910" y="315064"/>
                  <a:pt x="1261454" y="312719"/>
                  <a:pt x="1261354" y="310363"/>
                </a:cubicBezTo>
                <a:cubicBezTo>
                  <a:pt x="1261576" y="305252"/>
                  <a:pt x="1259687" y="300262"/>
                  <a:pt x="1256131" y="296584"/>
                </a:cubicBezTo>
                <a:cubicBezTo>
                  <a:pt x="1251831" y="293050"/>
                  <a:pt x="1246353" y="291272"/>
                  <a:pt x="1240797" y="291584"/>
                </a:cubicBezTo>
                <a:cubicBezTo>
                  <a:pt x="1234585" y="291150"/>
                  <a:pt x="1228451" y="293139"/>
                  <a:pt x="1223683" y="297140"/>
                </a:cubicBezTo>
                <a:cubicBezTo>
                  <a:pt x="1219761" y="301229"/>
                  <a:pt x="1217605" y="306696"/>
                  <a:pt x="1217683" y="312364"/>
                </a:cubicBezTo>
                <a:lnTo>
                  <a:pt x="1201570" y="312364"/>
                </a:lnTo>
                <a:cubicBezTo>
                  <a:pt x="1201671" y="307908"/>
                  <a:pt x="1202581" y="303496"/>
                  <a:pt x="1204237" y="299362"/>
                </a:cubicBezTo>
                <a:cubicBezTo>
                  <a:pt x="1205948" y="295228"/>
                  <a:pt x="1208437" y="291450"/>
                  <a:pt x="1211571" y="288250"/>
                </a:cubicBezTo>
                <a:cubicBezTo>
                  <a:pt x="1215038" y="284905"/>
                  <a:pt x="1219161" y="282338"/>
                  <a:pt x="1223683" y="280694"/>
                </a:cubicBezTo>
                <a:cubicBezTo>
                  <a:pt x="1229095" y="278727"/>
                  <a:pt x="1234818" y="277782"/>
                  <a:pt x="1240574" y="277916"/>
                </a:cubicBezTo>
                <a:cubicBezTo>
                  <a:pt x="1244875" y="277905"/>
                  <a:pt x="1249164" y="278382"/>
                  <a:pt x="1253353" y="279360"/>
                </a:cubicBezTo>
                <a:cubicBezTo>
                  <a:pt x="1257286" y="280138"/>
                  <a:pt x="1261043" y="281605"/>
                  <a:pt x="1264466" y="283694"/>
                </a:cubicBezTo>
                <a:cubicBezTo>
                  <a:pt x="1268599" y="286428"/>
                  <a:pt x="1271877" y="290284"/>
                  <a:pt x="1273911" y="294806"/>
                </a:cubicBezTo>
                <a:cubicBezTo>
                  <a:pt x="1276367" y="300440"/>
                  <a:pt x="1277544" y="306552"/>
                  <a:pt x="1277355" y="312697"/>
                </a:cubicBezTo>
                <a:lnTo>
                  <a:pt x="1277355" y="362702"/>
                </a:lnTo>
                <a:cubicBezTo>
                  <a:pt x="1277122" y="366046"/>
                  <a:pt x="1277822" y="369391"/>
                  <a:pt x="1279356" y="372369"/>
                </a:cubicBezTo>
                <a:cubicBezTo>
                  <a:pt x="1280578" y="374481"/>
                  <a:pt x="1283356" y="375036"/>
                  <a:pt x="1287578" y="373925"/>
                </a:cubicBezTo>
                <a:lnTo>
                  <a:pt x="1288245" y="373925"/>
                </a:lnTo>
                <a:lnTo>
                  <a:pt x="1288245" y="387482"/>
                </a:lnTo>
                <a:lnTo>
                  <a:pt x="1284356" y="388593"/>
                </a:lnTo>
                <a:lnTo>
                  <a:pt x="1279356" y="388593"/>
                </a:lnTo>
                <a:cubicBezTo>
                  <a:pt x="1275244" y="388804"/>
                  <a:pt x="1271221" y="387315"/>
                  <a:pt x="1268243" y="384481"/>
                </a:cubicBezTo>
                <a:cubicBezTo>
                  <a:pt x="1265132" y="380948"/>
                  <a:pt x="1263221" y="376503"/>
                  <a:pt x="1262798" y="371814"/>
                </a:cubicBezTo>
                <a:cubicBezTo>
                  <a:pt x="1261265" y="374292"/>
                  <a:pt x="1259443" y="376559"/>
                  <a:pt x="1257354" y="378592"/>
                </a:cubicBezTo>
                <a:cubicBezTo>
                  <a:pt x="1250330" y="385815"/>
                  <a:pt x="1240652" y="389838"/>
                  <a:pt x="1230573" y="389704"/>
                </a:cubicBezTo>
                <a:close/>
                <a:moveTo>
                  <a:pt x="1233907" y="376370"/>
                </a:moveTo>
                <a:cubicBezTo>
                  <a:pt x="1238219" y="376458"/>
                  <a:pt x="1242485" y="375503"/>
                  <a:pt x="1246353" y="373592"/>
                </a:cubicBezTo>
                <a:cubicBezTo>
                  <a:pt x="1249686" y="371958"/>
                  <a:pt x="1252664" y="369691"/>
                  <a:pt x="1255131" y="366924"/>
                </a:cubicBezTo>
                <a:cubicBezTo>
                  <a:pt x="1259420" y="361624"/>
                  <a:pt x="1261843" y="355067"/>
                  <a:pt x="1262021" y="348256"/>
                </a:cubicBezTo>
                <a:lnTo>
                  <a:pt x="1262021" y="330699"/>
                </a:lnTo>
                <a:cubicBezTo>
                  <a:pt x="1259098" y="332621"/>
                  <a:pt x="1255920" y="334121"/>
                  <a:pt x="1252575" y="335143"/>
                </a:cubicBezTo>
                <a:cubicBezTo>
                  <a:pt x="1248941" y="336399"/>
                  <a:pt x="1245230" y="337444"/>
                  <a:pt x="1241463" y="338255"/>
                </a:cubicBezTo>
                <a:lnTo>
                  <a:pt x="1230351" y="340699"/>
                </a:lnTo>
                <a:cubicBezTo>
                  <a:pt x="1227439" y="341477"/>
                  <a:pt x="1224661" y="342722"/>
                  <a:pt x="1222127" y="344366"/>
                </a:cubicBezTo>
                <a:cubicBezTo>
                  <a:pt x="1219883" y="345811"/>
                  <a:pt x="1218050" y="347800"/>
                  <a:pt x="1216794" y="350145"/>
                </a:cubicBezTo>
                <a:cubicBezTo>
                  <a:pt x="1215450" y="352945"/>
                  <a:pt x="1214805" y="356034"/>
                  <a:pt x="1214905" y="359146"/>
                </a:cubicBezTo>
                <a:cubicBezTo>
                  <a:pt x="1214794" y="362090"/>
                  <a:pt x="1215361" y="365013"/>
                  <a:pt x="1216571" y="367702"/>
                </a:cubicBezTo>
                <a:cubicBezTo>
                  <a:pt x="1217539" y="369758"/>
                  <a:pt x="1218983" y="371547"/>
                  <a:pt x="1220794" y="372925"/>
                </a:cubicBezTo>
                <a:cubicBezTo>
                  <a:pt x="1222661" y="374236"/>
                  <a:pt x="1224783" y="375147"/>
                  <a:pt x="1227017" y="375592"/>
                </a:cubicBezTo>
                <a:cubicBezTo>
                  <a:pt x="1229273" y="376136"/>
                  <a:pt x="1231584" y="376392"/>
                  <a:pt x="1233907" y="376370"/>
                </a:cubicBezTo>
                <a:close/>
                <a:moveTo>
                  <a:pt x="1318248" y="299918"/>
                </a:moveTo>
                <a:cubicBezTo>
                  <a:pt x="1320737" y="294128"/>
                  <a:pt x="1324549" y="288983"/>
                  <a:pt x="1329360" y="284916"/>
                </a:cubicBezTo>
                <a:cubicBezTo>
                  <a:pt x="1334128" y="281138"/>
                  <a:pt x="1340062" y="279138"/>
                  <a:pt x="1346140" y="279249"/>
                </a:cubicBezTo>
                <a:lnTo>
                  <a:pt x="1349473" y="279249"/>
                </a:lnTo>
                <a:lnTo>
                  <a:pt x="1352251" y="280249"/>
                </a:lnTo>
                <a:lnTo>
                  <a:pt x="1352251" y="297806"/>
                </a:lnTo>
                <a:cubicBezTo>
                  <a:pt x="1351218" y="297395"/>
                  <a:pt x="1350129" y="297095"/>
                  <a:pt x="1349029" y="296918"/>
                </a:cubicBezTo>
                <a:lnTo>
                  <a:pt x="1345473" y="296918"/>
                </a:lnTo>
                <a:cubicBezTo>
                  <a:pt x="1341651" y="296818"/>
                  <a:pt x="1337850" y="297573"/>
                  <a:pt x="1334361" y="299140"/>
                </a:cubicBezTo>
                <a:cubicBezTo>
                  <a:pt x="1331016" y="300651"/>
                  <a:pt x="1328027" y="302851"/>
                  <a:pt x="1325583" y="305585"/>
                </a:cubicBezTo>
                <a:cubicBezTo>
                  <a:pt x="1322937" y="308574"/>
                  <a:pt x="1320893" y="312041"/>
                  <a:pt x="1319582" y="315808"/>
                </a:cubicBezTo>
                <a:cubicBezTo>
                  <a:pt x="1318015" y="320153"/>
                  <a:pt x="1317259" y="324742"/>
                  <a:pt x="1317359" y="329365"/>
                </a:cubicBezTo>
                <a:lnTo>
                  <a:pt x="1317359" y="387482"/>
                </a:lnTo>
                <a:lnTo>
                  <a:pt x="1300691" y="387482"/>
                </a:lnTo>
                <a:lnTo>
                  <a:pt x="1300691" y="280360"/>
                </a:lnTo>
                <a:lnTo>
                  <a:pt x="1317137" y="280360"/>
                </a:lnTo>
                <a:close/>
                <a:moveTo>
                  <a:pt x="1406701" y="425152"/>
                </a:moveTo>
                <a:cubicBezTo>
                  <a:pt x="1396300" y="425808"/>
                  <a:pt x="1385977" y="423074"/>
                  <a:pt x="1377254" y="417374"/>
                </a:cubicBezTo>
                <a:cubicBezTo>
                  <a:pt x="1370253" y="412040"/>
                  <a:pt x="1365919" y="403928"/>
                  <a:pt x="1365364" y="395149"/>
                </a:cubicBezTo>
                <a:lnTo>
                  <a:pt x="1380921" y="395149"/>
                </a:lnTo>
                <a:cubicBezTo>
                  <a:pt x="1381288" y="400283"/>
                  <a:pt x="1384265" y="404861"/>
                  <a:pt x="1388810" y="407261"/>
                </a:cubicBezTo>
                <a:cubicBezTo>
                  <a:pt x="1394267" y="409917"/>
                  <a:pt x="1400301" y="411173"/>
                  <a:pt x="1406368" y="410929"/>
                </a:cubicBezTo>
                <a:cubicBezTo>
                  <a:pt x="1413558" y="411473"/>
                  <a:pt x="1420658" y="409151"/>
                  <a:pt x="1426148" y="404483"/>
                </a:cubicBezTo>
                <a:cubicBezTo>
                  <a:pt x="1431192" y="399016"/>
                  <a:pt x="1433692" y="391671"/>
                  <a:pt x="1433037" y="384259"/>
                </a:cubicBezTo>
                <a:lnTo>
                  <a:pt x="1433037" y="365924"/>
                </a:lnTo>
                <a:cubicBezTo>
                  <a:pt x="1430226" y="370825"/>
                  <a:pt x="1426448" y="375103"/>
                  <a:pt x="1421925" y="378481"/>
                </a:cubicBezTo>
                <a:cubicBezTo>
                  <a:pt x="1416846" y="381681"/>
                  <a:pt x="1410924" y="383270"/>
                  <a:pt x="1404923" y="383037"/>
                </a:cubicBezTo>
                <a:cubicBezTo>
                  <a:pt x="1393133" y="383170"/>
                  <a:pt x="1381943" y="377781"/>
                  <a:pt x="1374698" y="368480"/>
                </a:cubicBezTo>
                <a:cubicBezTo>
                  <a:pt x="1370887" y="363502"/>
                  <a:pt x="1367953" y="357901"/>
                  <a:pt x="1366030" y="351923"/>
                </a:cubicBezTo>
                <a:cubicBezTo>
                  <a:pt x="1363842" y="345022"/>
                  <a:pt x="1362797" y="337822"/>
                  <a:pt x="1362919" y="330587"/>
                </a:cubicBezTo>
                <a:cubicBezTo>
                  <a:pt x="1362763" y="323053"/>
                  <a:pt x="1363853" y="315542"/>
                  <a:pt x="1366142" y="308363"/>
                </a:cubicBezTo>
                <a:cubicBezTo>
                  <a:pt x="1367942" y="302351"/>
                  <a:pt x="1370931" y="296762"/>
                  <a:pt x="1374920" y="291917"/>
                </a:cubicBezTo>
                <a:cubicBezTo>
                  <a:pt x="1378543" y="287572"/>
                  <a:pt x="1383055" y="284050"/>
                  <a:pt x="1388144" y="281583"/>
                </a:cubicBezTo>
                <a:cubicBezTo>
                  <a:pt x="1393122" y="279249"/>
                  <a:pt x="1398545" y="278038"/>
                  <a:pt x="1404035" y="278027"/>
                </a:cubicBezTo>
                <a:cubicBezTo>
                  <a:pt x="1416213" y="277460"/>
                  <a:pt x="1427614" y="284005"/>
                  <a:pt x="1433259" y="294806"/>
                </a:cubicBezTo>
                <a:lnTo>
                  <a:pt x="1433259" y="280583"/>
                </a:lnTo>
                <a:lnTo>
                  <a:pt x="1450261" y="280583"/>
                </a:lnTo>
                <a:lnTo>
                  <a:pt x="1450261" y="383370"/>
                </a:lnTo>
                <a:cubicBezTo>
                  <a:pt x="1450350" y="389693"/>
                  <a:pt x="1449294" y="395983"/>
                  <a:pt x="1447149" y="401928"/>
                </a:cubicBezTo>
                <a:cubicBezTo>
                  <a:pt x="1445338" y="406895"/>
                  <a:pt x="1442416" y="411384"/>
                  <a:pt x="1438593" y="415040"/>
                </a:cubicBezTo>
                <a:cubicBezTo>
                  <a:pt x="1434637" y="418540"/>
                  <a:pt x="1429970" y="421152"/>
                  <a:pt x="1424925" y="422707"/>
                </a:cubicBezTo>
                <a:cubicBezTo>
                  <a:pt x="1419025" y="424508"/>
                  <a:pt x="1412869" y="425330"/>
                  <a:pt x="1406701" y="425152"/>
                </a:cubicBezTo>
                <a:close/>
                <a:moveTo>
                  <a:pt x="1406035" y="367813"/>
                </a:moveTo>
                <a:cubicBezTo>
                  <a:pt x="1410613" y="367924"/>
                  <a:pt x="1415147" y="366924"/>
                  <a:pt x="1419258" y="364924"/>
                </a:cubicBezTo>
                <a:cubicBezTo>
                  <a:pt x="1422747" y="362991"/>
                  <a:pt x="1425714" y="360246"/>
                  <a:pt x="1427925" y="356923"/>
                </a:cubicBezTo>
                <a:cubicBezTo>
                  <a:pt x="1430248" y="353212"/>
                  <a:pt x="1431859" y="349111"/>
                  <a:pt x="1432704" y="344811"/>
                </a:cubicBezTo>
                <a:cubicBezTo>
                  <a:pt x="1433682" y="339833"/>
                  <a:pt x="1434171" y="334777"/>
                  <a:pt x="1434148" y="329698"/>
                </a:cubicBezTo>
                <a:cubicBezTo>
                  <a:pt x="1434670" y="320309"/>
                  <a:pt x="1432270" y="310986"/>
                  <a:pt x="1427259" y="303029"/>
                </a:cubicBezTo>
                <a:cubicBezTo>
                  <a:pt x="1422236" y="296351"/>
                  <a:pt x="1414146" y="292706"/>
                  <a:pt x="1405812" y="293362"/>
                </a:cubicBezTo>
                <a:cubicBezTo>
                  <a:pt x="1397823" y="292939"/>
                  <a:pt x="1390233" y="296851"/>
                  <a:pt x="1385922" y="303585"/>
                </a:cubicBezTo>
                <a:cubicBezTo>
                  <a:pt x="1381177" y="311808"/>
                  <a:pt x="1378899" y="321220"/>
                  <a:pt x="1379365" y="330699"/>
                </a:cubicBezTo>
                <a:cubicBezTo>
                  <a:pt x="1378843" y="340211"/>
                  <a:pt x="1381198" y="349667"/>
                  <a:pt x="1386143" y="357812"/>
                </a:cubicBezTo>
                <a:cubicBezTo>
                  <a:pt x="1390511" y="364468"/>
                  <a:pt x="1398089" y="368280"/>
                  <a:pt x="1406035" y="367813"/>
                </a:cubicBezTo>
                <a:close/>
                <a:moveTo>
                  <a:pt x="1472485" y="239356"/>
                </a:moveTo>
                <a:lnTo>
                  <a:pt x="1489932" y="239356"/>
                </a:lnTo>
                <a:lnTo>
                  <a:pt x="1489932" y="260914"/>
                </a:lnTo>
                <a:lnTo>
                  <a:pt x="1472485" y="260914"/>
                </a:lnTo>
                <a:close/>
                <a:moveTo>
                  <a:pt x="1472485" y="280583"/>
                </a:moveTo>
                <a:lnTo>
                  <a:pt x="1489154" y="280583"/>
                </a:lnTo>
                <a:lnTo>
                  <a:pt x="1489154" y="387482"/>
                </a:lnTo>
                <a:lnTo>
                  <a:pt x="1472485" y="387482"/>
                </a:lnTo>
                <a:close/>
                <a:moveTo>
                  <a:pt x="1528713" y="295695"/>
                </a:moveTo>
                <a:lnTo>
                  <a:pt x="1529268" y="295695"/>
                </a:lnTo>
                <a:cubicBezTo>
                  <a:pt x="1532436" y="290484"/>
                  <a:pt x="1536725" y="286050"/>
                  <a:pt x="1541825" y="282694"/>
                </a:cubicBezTo>
                <a:cubicBezTo>
                  <a:pt x="1547181" y="279349"/>
                  <a:pt x="1553404" y="277693"/>
                  <a:pt x="1559716" y="277916"/>
                </a:cubicBezTo>
                <a:cubicBezTo>
                  <a:pt x="1568683" y="277504"/>
                  <a:pt x="1577395" y="280994"/>
                  <a:pt x="1583607" y="287472"/>
                </a:cubicBezTo>
                <a:cubicBezTo>
                  <a:pt x="1589830" y="294606"/>
                  <a:pt x="1592942" y="303918"/>
                  <a:pt x="1592275" y="313364"/>
                </a:cubicBezTo>
                <a:lnTo>
                  <a:pt x="1592275" y="387482"/>
                </a:lnTo>
                <a:lnTo>
                  <a:pt x="1575717" y="387482"/>
                </a:lnTo>
                <a:lnTo>
                  <a:pt x="1575717" y="314919"/>
                </a:lnTo>
                <a:cubicBezTo>
                  <a:pt x="1576051" y="309063"/>
                  <a:pt x="1574051" y="303307"/>
                  <a:pt x="1570161" y="298918"/>
                </a:cubicBezTo>
                <a:cubicBezTo>
                  <a:pt x="1565939" y="295040"/>
                  <a:pt x="1560328" y="293039"/>
                  <a:pt x="1554605" y="293362"/>
                </a:cubicBezTo>
                <a:cubicBezTo>
                  <a:pt x="1551049" y="293328"/>
                  <a:pt x="1547526" y="294051"/>
                  <a:pt x="1544270" y="295473"/>
                </a:cubicBezTo>
                <a:cubicBezTo>
                  <a:pt x="1541148" y="296795"/>
                  <a:pt x="1538381" y="298807"/>
                  <a:pt x="1536158" y="301362"/>
                </a:cubicBezTo>
                <a:cubicBezTo>
                  <a:pt x="1533836" y="304018"/>
                  <a:pt x="1532058" y="307119"/>
                  <a:pt x="1530936" y="310474"/>
                </a:cubicBezTo>
                <a:cubicBezTo>
                  <a:pt x="1529602" y="314253"/>
                  <a:pt x="1528957" y="318242"/>
                  <a:pt x="1529047" y="322253"/>
                </a:cubicBezTo>
                <a:lnTo>
                  <a:pt x="1529047" y="387482"/>
                </a:lnTo>
                <a:lnTo>
                  <a:pt x="1512378" y="387482"/>
                </a:lnTo>
                <a:lnTo>
                  <a:pt x="1512378" y="280360"/>
                </a:lnTo>
                <a:lnTo>
                  <a:pt x="1528824" y="280360"/>
                </a:lnTo>
                <a:close/>
              </a:path>
            </a:pathLst>
          </a:custGeom>
          <a:solidFill>
            <a:srgbClr val="231F20"/>
          </a:solidFill>
          <a:ln w="11107"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7E5BC7C-509A-47C9-BE97-E176DFC3A2F4}"/>
              </a:ext>
            </a:extLst>
          </p:cNvPr>
          <p:cNvSpPr/>
          <p:nvPr/>
        </p:nvSpPr>
        <p:spPr>
          <a:xfrm>
            <a:off x="9368426" y="2785853"/>
            <a:ext cx="354256" cy="398816"/>
          </a:xfrm>
          <a:custGeom>
            <a:avLst/>
            <a:gdLst>
              <a:gd name="connsiteX0" fmla="*/ 0 w 354256"/>
              <a:gd name="connsiteY0" fmla="*/ 0 h 398816"/>
              <a:gd name="connsiteX1" fmla="*/ 354257 w 354256"/>
              <a:gd name="connsiteY1" fmla="*/ 0 h 398816"/>
              <a:gd name="connsiteX2" fmla="*/ 354257 w 354256"/>
              <a:gd name="connsiteY2" fmla="*/ 398816 h 398816"/>
              <a:gd name="connsiteX3" fmla="*/ 0 w 354256"/>
              <a:gd name="connsiteY3" fmla="*/ 398816 h 398816"/>
            </a:gdLst>
            <a:ahLst/>
            <a:cxnLst>
              <a:cxn ang="0">
                <a:pos x="connsiteX0" y="connsiteY0"/>
              </a:cxn>
              <a:cxn ang="0">
                <a:pos x="connsiteX1" y="connsiteY1"/>
              </a:cxn>
              <a:cxn ang="0">
                <a:pos x="connsiteX2" y="connsiteY2"/>
              </a:cxn>
              <a:cxn ang="0">
                <a:pos x="connsiteX3" y="connsiteY3"/>
              </a:cxn>
            </a:cxnLst>
            <a:rect l="l" t="t" r="r" b="b"/>
            <a:pathLst>
              <a:path w="354256" h="398816">
                <a:moveTo>
                  <a:pt x="0" y="0"/>
                </a:moveTo>
                <a:lnTo>
                  <a:pt x="354257" y="0"/>
                </a:lnTo>
                <a:lnTo>
                  <a:pt x="354257" y="398816"/>
                </a:lnTo>
                <a:lnTo>
                  <a:pt x="0" y="398816"/>
                </a:lnTo>
                <a:close/>
              </a:path>
            </a:pathLst>
          </a:custGeom>
          <a:solidFill>
            <a:srgbClr val="7F7F7F"/>
          </a:solidFill>
          <a:ln w="11107"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4353A0E0-B05E-415F-97B3-B50E5C4C31C9}"/>
              </a:ext>
            </a:extLst>
          </p:cNvPr>
          <p:cNvSpPr/>
          <p:nvPr/>
        </p:nvSpPr>
        <p:spPr>
          <a:xfrm>
            <a:off x="9425543" y="3265888"/>
            <a:ext cx="241581" cy="100024"/>
          </a:xfrm>
          <a:custGeom>
            <a:avLst/>
            <a:gdLst>
              <a:gd name="connsiteX0" fmla="*/ 0 w 241581"/>
              <a:gd name="connsiteY0" fmla="*/ 54016 h 100024"/>
              <a:gd name="connsiteX1" fmla="*/ 37337 w 241581"/>
              <a:gd name="connsiteY1" fmla="*/ 54016 h 100024"/>
              <a:gd name="connsiteX2" fmla="*/ 37337 w 241581"/>
              <a:gd name="connsiteY2" fmla="*/ 65128 h 100024"/>
              <a:gd name="connsiteX3" fmla="*/ 0 w 241581"/>
              <a:gd name="connsiteY3" fmla="*/ 65128 h 100024"/>
              <a:gd name="connsiteX4" fmla="*/ 85897 w 241581"/>
              <a:gd name="connsiteY4" fmla="*/ 100020 h 100024"/>
              <a:gd name="connsiteX5" fmla="*/ 70896 w 241581"/>
              <a:gd name="connsiteY5" fmla="*/ 97909 h 100024"/>
              <a:gd name="connsiteX6" fmla="*/ 58894 w 241581"/>
              <a:gd name="connsiteY6" fmla="*/ 91464 h 100024"/>
              <a:gd name="connsiteX7" fmla="*/ 50672 w 241581"/>
              <a:gd name="connsiteY7" fmla="*/ 81019 h 100024"/>
              <a:gd name="connsiteX8" fmla="*/ 47560 w 241581"/>
              <a:gd name="connsiteY8" fmla="*/ 66906 h 100024"/>
              <a:gd name="connsiteX9" fmla="*/ 60228 w 241581"/>
              <a:gd name="connsiteY9" fmla="*/ 66906 h 100024"/>
              <a:gd name="connsiteX10" fmla="*/ 67117 w 241581"/>
              <a:gd name="connsiteY10" fmla="*/ 83463 h 100024"/>
              <a:gd name="connsiteX11" fmla="*/ 85453 w 241581"/>
              <a:gd name="connsiteY11" fmla="*/ 89464 h 100024"/>
              <a:gd name="connsiteX12" fmla="*/ 101121 w 241581"/>
              <a:gd name="connsiteY12" fmla="*/ 84574 h 100024"/>
              <a:gd name="connsiteX13" fmla="*/ 107233 w 241581"/>
              <a:gd name="connsiteY13" fmla="*/ 70017 h 100024"/>
              <a:gd name="connsiteX14" fmla="*/ 101009 w 241581"/>
              <a:gd name="connsiteY14" fmla="*/ 56572 h 100024"/>
              <a:gd name="connsiteX15" fmla="*/ 83008 w 241581"/>
              <a:gd name="connsiteY15" fmla="*/ 52127 h 100024"/>
              <a:gd name="connsiteX16" fmla="*/ 77007 w 241581"/>
              <a:gd name="connsiteY16" fmla="*/ 52127 h 100024"/>
              <a:gd name="connsiteX17" fmla="*/ 77007 w 241581"/>
              <a:gd name="connsiteY17" fmla="*/ 42126 h 100024"/>
              <a:gd name="connsiteX18" fmla="*/ 82897 w 241581"/>
              <a:gd name="connsiteY18" fmla="*/ 42126 h 100024"/>
              <a:gd name="connsiteX19" fmla="*/ 99121 w 241581"/>
              <a:gd name="connsiteY19" fmla="*/ 37903 h 100024"/>
              <a:gd name="connsiteX20" fmla="*/ 104565 w 241581"/>
              <a:gd name="connsiteY20" fmla="*/ 26124 h 100024"/>
              <a:gd name="connsiteX21" fmla="*/ 103010 w 241581"/>
              <a:gd name="connsiteY21" fmla="*/ 19346 h 100024"/>
              <a:gd name="connsiteX22" fmla="*/ 98676 w 241581"/>
              <a:gd name="connsiteY22" fmla="*/ 14234 h 100024"/>
              <a:gd name="connsiteX23" fmla="*/ 92342 w 241581"/>
              <a:gd name="connsiteY23" fmla="*/ 11123 h 100024"/>
              <a:gd name="connsiteX24" fmla="*/ 84452 w 241581"/>
              <a:gd name="connsiteY24" fmla="*/ 10012 h 100024"/>
              <a:gd name="connsiteX25" fmla="*/ 75451 w 241581"/>
              <a:gd name="connsiteY25" fmla="*/ 11567 h 100024"/>
              <a:gd name="connsiteX26" fmla="*/ 68896 w 241581"/>
              <a:gd name="connsiteY26" fmla="*/ 15901 h 100024"/>
              <a:gd name="connsiteX27" fmla="*/ 64673 w 241581"/>
              <a:gd name="connsiteY27" fmla="*/ 22457 h 100024"/>
              <a:gd name="connsiteX28" fmla="*/ 63117 w 241581"/>
              <a:gd name="connsiteY28" fmla="*/ 30680 h 100024"/>
              <a:gd name="connsiteX29" fmla="*/ 50672 w 241581"/>
              <a:gd name="connsiteY29" fmla="*/ 30680 h 100024"/>
              <a:gd name="connsiteX30" fmla="*/ 53005 w 241581"/>
              <a:gd name="connsiteY30" fmla="*/ 18346 h 100024"/>
              <a:gd name="connsiteX31" fmla="*/ 59784 w 241581"/>
              <a:gd name="connsiteY31" fmla="*/ 8678 h 100024"/>
              <a:gd name="connsiteX32" fmla="*/ 70896 w 241581"/>
              <a:gd name="connsiteY32" fmla="*/ 2233 h 100024"/>
              <a:gd name="connsiteX33" fmla="*/ 85230 w 241581"/>
              <a:gd name="connsiteY33" fmla="*/ 11 h 100024"/>
              <a:gd name="connsiteX34" fmla="*/ 97898 w 241581"/>
              <a:gd name="connsiteY34" fmla="*/ 1789 h 100024"/>
              <a:gd name="connsiteX35" fmla="*/ 108121 w 241581"/>
              <a:gd name="connsiteY35" fmla="*/ 7011 h 100024"/>
              <a:gd name="connsiteX36" fmla="*/ 115011 w 241581"/>
              <a:gd name="connsiteY36" fmla="*/ 15234 h 100024"/>
              <a:gd name="connsiteX37" fmla="*/ 117456 w 241581"/>
              <a:gd name="connsiteY37" fmla="*/ 26347 h 100024"/>
              <a:gd name="connsiteX38" fmla="*/ 113122 w 241581"/>
              <a:gd name="connsiteY38" fmla="*/ 39237 h 100024"/>
              <a:gd name="connsiteX39" fmla="*/ 102010 w 241581"/>
              <a:gd name="connsiteY39" fmla="*/ 46348 h 100024"/>
              <a:gd name="connsiteX40" fmla="*/ 116567 w 241581"/>
              <a:gd name="connsiteY40" fmla="*/ 55238 h 100024"/>
              <a:gd name="connsiteX41" fmla="*/ 121123 w 241581"/>
              <a:gd name="connsiteY41" fmla="*/ 70684 h 100024"/>
              <a:gd name="connsiteX42" fmla="*/ 118456 w 241581"/>
              <a:gd name="connsiteY42" fmla="*/ 83130 h 100024"/>
              <a:gd name="connsiteX43" fmla="*/ 111122 w 241581"/>
              <a:gd name="connsiteY43" fmla="*/ 92242 h 100024"/>
              <a:gd name="connsiteX44" fmla="*/ 100010 w 241581"/>
              <a:gd name="connsiteY44" fmla="*/ 97798 h 100024"/>
              <a:gd name="connsiteX45" fmla="*/ 85897 w 241581"/>
              <a:gd name="connsiteY45" fmla="*/ 100020 h 100024"/>
              <a:gd name="connsiteX46" fmla="*/ 154126 w 241581"/>
              <a:gd name="connsiteY46" fmla="*/ 55460 h 100024"/>
              <a:gd name="connsiteX47" fmla="*/ 144791 w 241581"/>
              <a:gd name="connsiteY47" fmla="*/ 53460 h 100024"/>
              <a:gd name="connsiteX48" fmla="*/ 137569 w 241581"/>
              <a:gd name="connsiteY48" fmla="*/ 47904 h 100024"/>
              <a:gd name="connsiteX49" fmla="*/ 132902 w 241581"/>
              <a:gd name="connsiteY49" fmla="*/ 39126 h 100024"/>
              <a:gd name="connsiteX50" fmla="*/ 131235 w 241581"/>
              <a:gd name="connsiteY50" fmla="*/ 28013 h 100024"/>
              <a:gd name="connsiteX51" fmla="*/ 133013 w 241581"/>
              <a:gd name="connsiteY51" fmla="*/ 16901 h 100024"/>
              <a:gd name="connsiteX52" fmla="*/ 137791 w 241581"/>
              <a:gd name="connsiteY52" fmla="*/ 8123 h 100024"/>
              <a:gd name="connsiteX53" fmla="*/ 145014 w 241581"/>
              <a:gd name="connsiteY53" fmla="*/ 2567 h 100024"/>
              <a:gd name="connsiteX54" fmla="*/ 154126 w 241581"/>
              <a:gd name="connsiteY54" fmla="*/ 677 h 100024"/>
              <a:gd name="connsiteX55" fmla="*/ 163238 w 241581"/>
              <a:gd name="connsiteY55" fmla="*/ 2567 h 100024"/>
              <a:gd name="connsiteX56" fmla="*/ 170350 w 241581"/>
              <a:gd name="connsiteY56" fmla="*/ 8011 h 100024"/>
              <a:gd name="connsiteX57" fmla="*/ 175128 w 241581"/>
              <a:gd name="connsiteY57" fmla="*/ 16790 h 100024"/>
              <a:gd name="connsiteX58" fmla="*/ 176906 w 241581"/>
              <a:gd name="connsiteY58" fmla="*/ 27902 h 100024"/>
              <a:gd name="connsiteX59" fmla="*/ 175239 w 241581"/>
              <a:gd name="connsiteY59" fmla="*/ 39014 h 100024"/>
              <a:gd name="connsiteX60" fmla="*/ 170572 w 241581"/>
              <a:gd name="connsiteY60" fmla="*/ 47793 h 100024"/>
              <a:gd name="connsiteX61" fmla="*/ 163349 w 241581"/>
              <a:gd name="connsiteY61" fmla="*/ 53349 h 100024"/>
              <a:gd name="connsiteX62" fmla="*/ 154126 w 241581"/>
              <a:gd name="connsiteY62" fmla="*/ 55460 h 100024"/>
              <a:gd name="connsiteX63" fmla="*/ 154126 w 241581"/>
              <a:gd name="connsiteY63" fmla="*/ 46571 h 100024"/>
              <a:gd name="connsiteX64" fmla="*/ 163016 w 241581"/>
              <a:gd name="connsiteY64" fmla="*/ 41237 h 100024"/>
              <a:gd name="connsiteX65" fmla="*/ 165905 w 241581"/>
              <a:gd name="connsiteY65" fmla="*/ 27680 h 100024"/>
              <a:gd name="connsiteX66" fmla="*/ 165127 w 241581"/>
              <a:gd name="connsiteY66" fmla="*/ 20235 h 100024"/>
              <a:gd name="connsiteX67" fmla="*/ 162794 w 241581"/>
              <a:gd name="connsiteY67" fmla="*/ 14234 h 100024"/>
              <a:gd name="connsiteX68" fmla="*/ 159127 w 241581"/>
              <a:gd name="connsiteY68" fmla="*/ 10234 h 100024"/>
              <a:gd name="connsiteX69" fmla="*/ 154126 w 241581"/>
              <a:gd name="connsiteY69" fmla="*/ 8678 h 100024"/>
              <a:gd name="connsiteX70" fmla="*/ 145458 w 241581"/>
              <a:gd name="connsiteY70" fmla="*/ 14123 h 100024"/>
              <a:gd name="connsiteX71" fmla="*/ 145458 w 241581"/>
              <a:gd name="connsiteY71" fmla="*/ 41126 h 100024"/>
              <a:gd name="connsiteX72" fmla="*/ 154126 w 241581"/>
              <a:gd name="connsiteY72" fmla="*/ 46460 h 100024"/>
              <a:gd name="connsiteX73" fmla="*/ 208909 w 241581"/>
              <a:gd name="connsiteY73" fmla="*/ 2122 h 100024"/>
              <a:gd name="connsiteX74" fmla="*/ 218688 w 241581"/>
              <a:gd name="connsiteY74" fmla="*/ 2122 h 100024"/>
              <a:gd name="connsiteX75" fmla="*/ 164127 w 241581"/>
              <a:gd name="connsiteY75" fmla="*/ 97798 h 100024"/>
              <a:gd name="connsiteX76" fmla="*/ 154126 w 241581"/>
              <a:gd name="connsiteY76" fmla="*/ 97798 h 100024"/>
              <a:gd name="connsiteX77" fmla="*/ 218799 w 241581"/>
              <a:gd name="connsiteY77" fmla="*/ 99798 h 100024"/>
              <a:gd name="connsiteX78" fmla="*/ 209576 w 241581"/>
              <a:gd name="connsiteY78" fmla="*/ 97909 h 100024"/>
              <a:gd name="connsiteX79" fmla="*/ 202353 w 241581"/>
              <a:gd name="connsiteY79" fmla="*/ 92242 h 100024"/>
              <a:gd name="connsiteX80" fmla="*/ 197686 w 241581"/>
              <a:gd name="connsiteY80" fmla="*/ 83574 h 100024"/>
              <a:gd name="connsiteX81" fmla="*/ 197686 w 241581"/>
              <a:gd name="connsiteY81" fmla="*/ 60572 h 100024"/>
              <a:gd name="connsiteX82" fmla="*/ 202575 w 241581"/>
              <a:gd name="connsiteY82" fmla="*/ 51905 h 100024"/>
              <a:gd name="connsiteX83" fmla="*/ 209687 w 241581"/>
              <a:gd name="connsiteY83" fmla="*/ 46460 h 100024"/>
              <a:gd name="connsiteX84" fmla="*/ 218688 w 241581"/>
              <a:gd name="connsiteY84" fmla="*/ 44459 h 100024"/>
              <a:gd name="connsiteX85" fmla="*/ 227800 w 241581"/>
              <a:gd name="connsiteY85" fmla="*/ 46348 h 100024"/>
              <a:gd name="connsiteX86" fmla="*/ 235023 w 241581"/>
              <a:gd name="connsiteY86" fmla="*/ 51794 h 100024"/>
              <a:gd name="connsiteX87" fmla="*/ 239801 w 241581"/>
              <a:gd name="connsiteY87" fmla="*/ 60572 h 100024"/>
              <a:gd name="connsiteX88" fmla="*/ 241579 w 241581"/>
              <a:gd name="connsiteY88" fmla="*/ 71684 h 100024"/>
              <a:gd name="connsiteX89" fmla="*/ 239912 w 241581"/>
              <a:gd name="connsiteY89" fmla="*/ 82796 h 100024"/>
              <a:gd name="connsiteX90" fmla="*/ 235134 w 241581"/>
              <a:gd name="connsiteY90" fmla="*/ 91464 h 100024"/>
              <a:gd name="connsiteX91" fmla="*/ 228022 w 241581"/>
              <a:gd name="connsiteY91" fmla="*/ 97131 h 100024"/>
              <a:gd name="connsiteX92" fmla="*/ 218688 w 241581"/>
              <a:gd name="connsiteY92" fmla="*/ 99909 h 100024"/>
              <a:gd name="connsiteX93" fmla="*/ 218799 w 241581"/>
              <a:gd name="connsiteY93" fmla="*/ 90908 h 100024"/>
              <a:gd name="connsiteX94" fmla="*/ 227689 w 241581"/>
              <a:gd name="connsiteY94" fmla="*/ 85686 h 100024"/>
              <a:gd name="connsiteX95" fmla="*/ 227689 w 241581"/>
              <a:gd name="connsiteY95" fmla="*/ 58572 h 100024"/>
              <a:gd name="connsiteX96" fmla="*/ 215198 w 241581"/>
              <a:gd name="connsiteY96" fmla="*/ 53838 h 100024"/>
              <a:gd name="connsiteX97" fmla="*/ 210465 w 241581"/>
              <a:gd name="connsiteY97" fmla="*/ 58572 h 100024"/>
              <a:gd name="connsiteX98" fmla="*/ 207464 w 241581"/>
              <a:gd name="connsiteY98" fmla="*/ 72240 h 100024"/>
              <a:gd name="connsiteX99" fmla="*/ 210465 w 241581"/>
              <a:gd name="connsiteY99" fmla="*/ 85686 h 100024"/>
              <a:gd name="connsiteX100" fmla="*/ 218688 w 241581"/>
              <a:gd name="connsiteY100" fmla="*/ 90908 h 10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41581" h="100024">
                <a:moveTo>
                  <a:pt x="0" y="54016"/>
                </a:moveTo>
                <a:lnTo>
                  <a:pt x="37337" y="54016"/>
                </a:lnTo>
                <a:lnTo>
                  <a:pt x="37337" y="65128"/>
                </a:lnTo>
                <a:lnTo>
                  <a:pt x="0" y="65128"/>
                </a:lnTo>
                <a:close/>
                <a:moveTo>
                  <a:pt x="85897" y="100020"/>
                </a:moveTo>
                <a:cubicBezTo>
                  <a:pt x="80819" y="100087"/>
                  <a:pt x="75763" y="99376"/>
                  <a:pt x="70896" y="97909"/>
                </a:cubicBezTo>
                <a:cubicBezTo>
                  <a:pt x="66495" y="96609"/>
                  <a:pt x="62406" y="94420"/>
                  <a:pt x="58894" y="91464"/>
                </a:cubicBezTo>
                <a:cubicBezTo>
                  <a:pt x="55406" y="88641"/>
                  <a:pt x="52605" y="85074"/>
                  <a:pt x="50672" y="81019"/>
                </a:cubicBezTo>
                <a:cubicBezTo>
                  <a:pt x="48616" y="76596"/>
                  <a:pt x="47549" y="71784"/>
                  <a:pt x="47560" y="66906"/>
                </a:cubicBezTo>
                <a:lnTo>
                  <a:pt x="60228" y="66906"/>
                </a:lnTo>
                <a:cubicBezTo>
                  <a:pt x="60095" y="73151"/>
                  <a:pt x="62595" y="79152"/>
                  <a:pt x="67117" y="83463"/>
                </a:cubicBezTo>
                <a:cubicBezTo>
                  <a:pt x="72252" y="87697"/>
                  <a:pt x="78807" y="89842"/>
                  <a:pt x="85453" y="89464"/>
                </a:cubicBezTo>
                <a:cubicBezTo>
                  <a:pt x="91075" y="89675"/>
                  <a:pt x="96609" y="87941"/>
                  <a:pt x="101121" y="84574"/>
                </a:cubicBezTo>
                <a:cubicBezTo>
                  <a:pt x="105332" y="80952"/>
                  <a:pt x="107599" y="75562"/>
                  <a:pt x="107233" y="70017"/>
                </a:cubicBezTo>
                <a:cubicBezTo>
                  <a:pt x="107566" y="64773"/>
                  <a:pt x="105221" y="59716"/>
                  <a:pt x="101009" y="56572"/>
                </a:cubicBezTo>
                <a:cubicBezTo>
                  <a:pt x="95609" y="53271"/>
                  <a:pt x="89320" y="51727"/>
                  <a:pt x="83008" y="52127"/>
                </a:cubicBezTo>
                <a:lnTo>
                  <a:pt x="77007" y="52127"/>
                </a:lnTo>
                <a:lnTo>
                  <a:pt x="77007" y="42126"/>
                </a:lnTo>
                <a:lnTo>
                  <a:pt x="82897" y="42126"/>
                </a:lnTo>
                <a:cubicBezTo>
                  <a:pt x="88619" y="42559"/>
                  <a:pt x="94331" y="41070"/>
                  <a:pt x="99121" y="37903"/>
                </a:cubicBezTo>
                <a:cubicBezTo>
                  <a:pt x="102743" y="35092"/>
                  <a:pt x="104765" y="30703"/>
                  <a:pt x="104565" y="26124"/>
                </a:cubicBezTo>
                <a:cubicBezTo>
                  <a:pt x="104577" y="23780"/>
                  <a:pt x="104043" y="21457"/>
                  <a:pt x="103010" y="19346"/>
                </a:cubicBezTo>
                <a:cubicBezTo>
                  <a:pt x="101943" y="17357"/>
                  <a:pt x="100465" y="15612"/>
                  <a:pt x="98676" y="14234"/>
                </a:cubicBezTo>
                <a:cubicBezTo>
                  <a:pt x="96753" y="12845"/>
                  <a:pt x="94609" y="11801"/>
                  <a:pt x="92342" y="11123"/>
                </a:cubicBezTo>
                <a:cubicBezTo>
                  <a:pt x="89787" y="10345"/>
                  <a:pt x="87119" y="9978"/>
                  <a:pt x="84452" y="10012"/>
                </a:cubicBezTo>
                <a:cubicBezTo>
                  <a:pt x="81385" y="9978"/>
                  <a:pt x="78330" y="10512"/>
                  <a:pt x="75451" y="11567"/>
                </a:cubicBezTo>
                <a:cubicBezTo>
                  <a:pt x="72996" y="12545"/>
                  <a:pt x="70762" y="14023"/>
                  <a:pt x="68896" y="15901"/>
                </a:cubicBezTo>
                <a:cubicBezTo>
                  <a:pt x="66984" y="17712"/>
                  <a:pt x="65528" y="19968"/>
                  <a:pt x="64673" y="22457"/>
                </a:cubicBezTo>
                <a:cubicBezTo>
                  <a:pt x="63639" y="25080"/>
                  <a:pt x="63106" y="27869"/>
                  <a:pt x="63117" y="30680"/>
                </a:cubicBezTo>
                <a:lnTo>
                  <a:pt x="50672" y="30680"/>
                </a:lnTo>
                <a:cubicBezTo>
                  <a:pt x="50627" y="26458"/>
                  <a:pt x="51427" y="22268"/>
                  <a:pt x="53005" y="18346"/>
                </a:cubicBezTo>
                <a:cubicBezTo>
                  <a:pt x="54494" y="14645"/>
                  <a:pt x="56805" y="11334"/>
                  <a:pt x="59784" y="8678"/>
                </a:cubicBezTo>
                <a:cubicBezTo>
                  <a:pt x="63006" y="5789"/>
                  <a:pt x="66795" y="3600"/>
                  <a:pt x="70896" y="2233"/>
                </a:cubicBezTo>
                <a:cubicBezTo>
                  <a:pt x="75507" y="655"/>
                  <a:pt x="80363" y="-100"/>
                  <a:pt x="85230" y="11"/>
                </a:cubicBezTo>
                <a:cubicBezTo>
                  <a:pt x="89519" y="-34"/>
                  <a:pt x="93787" y="566"/>
                  <a:pt x="97898" y="1789"/>
                </a:cubicBezTo>
                <a:cubicBezTo>
                  <a:pt x="101599" y="2867"/>
                  <a:pt x="105077" y="4644"/>
                  <a:pt x="108121" y="7011"/>
                </a:cubicBezTo>
                <a:cubicBezTo>
                  <a:pt x="111021" y="9189"/>
                  <a:pt x="113378" y="12001"/>
                  <a:pt x="115011" y="15234"/>
                </a:cubicBezTo>
                <a:cubicBezTo>
                  <a:pt x="116700" y="18690"/>
                  <a:pt x="117545" y="22502"/>
                  <a:pt x="117456" y="26347"/>
                </a:cubicBezTo>
                <a:cubicBezTo>
                  <a:pt x="117678" y="31036"/>
                  <a:pt x="116133" y="35636"/>
                  <a:pt x="113122" y="39237"/>
                </a:cubicBezTo>
                <a:cubicBezTo>
                  <a:pt x="110088" y="42515"/>
                  <a:pt x="106266" y="44971"/>
                  <a:pt x="102010" y="46348"/>
                </a:cubicBezTo>
                <a:cubicBezTo>
                  <a:pt x="107744" y="47549"/>
                  <a:pt x="112878" y="50693"/>
                  <a:pt x="116567" y="55238"/>
                </a:cubicBezTo>
                <a:cubicBezTo>
                  <a:pt x="119745" y="59739"/>
                  <a:pt x="121345" y="65173"/>
                  <a:pt x="121123" y="70684"/>
                </a:cubicBezTo>
                <a:cubicBezTo>
                  <a:pt x="121200" y="74985"/>
                  <a:pt x="120290" y="79241"/>
                  <a:pt x="118456" y="83130"/>
                </a:cubicBezTo>
                <a:cubicBezTo>
                  <a:pt x="116744" y="86697"/>
                  <a:pt x="114233" y="89808"/>
                  <a:pt x="111122" y="92242"/>
                </a:cubicBezTo>
                <a:cubicBezTo>
                  <a:pt x="107844" y="94842"/>
                  <a:pt x="104055" y="96731"/>
                  <a:pt x="100010" y="97798"/>
                </a:cubicBezTo>
                <a:cubicBezTo>
                  <a:pt x="95453" y="99298"/>
                  <a:pt x="90687" y="100043"/>
                  <a:pt x="85897" y="100020"/>
                </a:cubicBezTo>
                <a:close/>
                <a:moveTo>
                  <a:pt x="154126" y="55460"/>
                </a:moveTo>
                <a:cubicBezTo>
                  <a:pt x="150904" y="55505"/>
                  <a:pt x="147714" y="54827"/>
                  <a:pt x="144791" y="53460"/>
                </a:cubicBezTo>
                <a:cubicBezTo>
                  <a:pt x="141992" y="52182"/>
                  <a:pt x="139524" y="50282"/>
                  <a:pt x="137569" y="47904"/>
                </a:cubicBezTo>
                <a:cubicBezTo>
                  <a:pt x="135446" y="45315"/>
                  <a:pt x="133868" y="42326"/>
                  <a:pt x="132902" y="39126"/>
                </a:cubicBezTo>
                <a:cubicBezTo>
                  <a:pt x="131780" y="35525"/>
                  <a:pt x="131224" y="31780"/>
                  <a:pt x="131235" y="28013"/>
                </a:cubicBezTo>
                <a:cubicBezTo>
                  <a:pt x="131202" y="24235"/>
                  <a:pt x="131802" y="20479"/>
                  <a:pt x="133013" y="16901"/>
                </a:cubicBezTo>
                <a:cubicBezTo>
                  <a:pt x="134035" y="13701"/>
                  <a:pt x="135658" y="10723"/>
                  <a:pt x="137791" y="8123"/>
                </a:cubicBezTo>
                <a:cubicBezTo>
                  <a:pt x="139836" y="5834"/>
                  <a:pt x="142281" y="3956"/>
                  <a:pt x="145014" y="2567"/>
                </a:cubicBezTo>
                <a:cubicBezTo>
                  <a:pt x="147881" y="1300"/>
                  <a:pt x="150993" y="655"/>
                  <a:pt x="154126" y="677"/>
                </a:cubicBezTo>
                <a:cubicBezTo>
                  <a:pt x="157271" y="611"/>
                  <a:pt x="160382" y="1255"/>
                  <a:pt x="163238" y="2567"/>
                </a:cubicBezTo>
                <a:cubicBezTo>
                  <a:pt x="166016" y="3778"/>
                  <a:pt x="168450" y="5645"/>
                  <a:pt x="170350" y="8011"/>
                </a:cubicBezTo>
                <a:cubicBezTo>
                  <a:pt x="172517" y="10578"/>
                  <a:pt x="174150" y="13568"/>
                  <a:pt x="175128" y="16790"/>
                </a:cubicBezTo>
                <a:cubicBezTo>
                  <a:pt x="176350" y="20368"/>
                  <a:pt x="176951" y="24124"/>
                  <a:pt x="176906" y="27902"/>
                </a:cubicBezTo>
                <a:cubicBezTo>
                  <a:pt x="176917" y="31669"/>
                  <a:pt x="176361" y="35414"/>
                  <a:pt x="175239" y="39014"/>
                </a:cubicBezTo>
                <a:cubicBezTo>
                  <a:pt x="174272" y="42215"/>
                  <a:pt x="172683" y="45204"/>
                  <a:pt x="170572" y="47793"/>
                </a:cubicBezTo>
                <a:cubicBezTo>
                  <a:pt x="168639" y="50193"/>
                  <a:pt x="166161" y="52094"/>
                  <a:pt x="163349" y="53349"/>
                </a:cubicBezTo>
                <a:cubicBezTo>
                  <a:pt x="160471" y="54738"/>
                  <a:pt x="157315" y="55460"/>
                  <a:pt x="154126" y="55460"/>
                </a:cubicBezTo>
                <a:close/>
                <a:moveTo>
                  <a:pt x="154126" y="46571"/>
                </a:moveTo>
                <a:cubicBezTo>
                  <a:pt x="157893" y="46726"/>
                  <a:pt x="161382" y="44626"/>
                  <a:pt x="163016" y="41237"/>
                </a:cubicBezTo>
                <a:cubicBezTo>
                  <a:pt x="165094" y="37025"/>
                  <a:pt x="166083" y="32369"/>
                  <a:pt x="165905" y="27680"/>
                </a:cubicBezTo>
                <a:cubicBezTo>
                  <a:pt x="165950" y="25180"/>
                  <a:pt x="165682" y="22680"/>
                  <a:pt x="165127" y="20235"/>
                </a:cubicBezTo>
                <a:cubicBezTo>
                  <a:pt x="164660" y="18124"/>
                  <a:pt x="163872" y="16101"/>
                  <a:pt x="162794" y="14234"/>
                </a:cubicBezTo>
                <a:cubicBezTo>
                  <a:pt x="161915" y="12623"/>
                  <a:pt x="160660" y="11245"/>
                  <a:pt x="159127" y="10234"/>
                </a:cubicBezTo>
                <a:cubicBezTo>
                  <a:pt x="157649" y="9223"/>
                  <a:pt x="155915" y="8678"/>
                  <a:pt x="154126" y="8678"/>
                </a:cubicBezTo>
                <a:cubicBezTo>
                  <a:pt x="150415" y="8612"/>
                  <a:pt x="147003" y="10745"/>
                  <a:pt x="145458" y="14123"/>
                </a:cubicBezTo>
                <a:cubicBezTo>
                  <a:pt x="141647" y="22724"/>
                  <a:pt x="141647" y="32525"/>
                  <a:pt x="145458" y="41126"/>
                </a:cubicBezTo>
                <a:cubicBezTo>
                  <a:pt x="147036" y="44459"/>
                  <a:pt x="150437" y="46549"/>
                  <a:pt x="154126" y="46460"/>
                </a:cubicBezTo>
                <a:close/>
                <a:moveTo>
                  <a:pt x="208909" y="2122"/>
                </a:moveTo>
                <a:lnTo>
                  <a:pt x="218688" y="2122"/>
                </a:lnTo>
                <a:lnTo>
                  <a:pt x="164127" y="97798"/>
                </a:lnTo>
                <a:lnTo>
                  <a:pt x="154126" y="97798"/>
                </a:lnTo>
                <a:close/>
                <a:moveTo>
                  <a:pt x="218799" y="99798"/>
                </a:moveTo>
                <a:cubicBezTo>
                  <a:pt x="215632" y="99820"/>
                  <a:pt x="212487" y="99176"/>
                  <a:pt x="209576" y="97909"/>
                </a:cubicBezTo>
                <a:cubicBezTo>
                  <a:pt x="206775" y="96576"/>
                  <a:pt x="204308" y="94642"/>
                  <a:pt x="202353" y="92242"/>
                </a:cubicBezTo>
                <a:cubicBezTo>
                  <a:pt x="200253" y="89675"/>
                  <a:pt x="198674" y="86730"/>
                  <a:pt x="197686" y="83574"/>
                </a:cubicBezTo>
                <a:cubicBezTo>
                  <a:pt x="195463" y="76063"/>
                  <a:pt x="195463" y="68084"/>
                  <a:pt x="197686" y="60572"/>
                </a:cubicBezTo>
                <a:cubicBezTo>
                  <a:pt x="198719" y="57383"/>
                  <a:pt x="200386" y="54438"/>
                  <a:pt x="202575" y="51905"/>
                </a:cubicBezTo>
                <a:cubicBezTo>
                  <a:pt x="204531" y="49604"/>
                  <a:pt x="206964" y="47749"/>
                  <a:pt x="209687" y="46460"/>
                </a:cubicBezTo>
                <a:cubicBezTo>
                  <a:pt x="212498" y="45115"/>
                  <a:pt x="215577" y="44437"/>
                  <a:pt x="218688" y="44459"/>
                </a:cubicBezTo>
                <a:cubicBezTo>
                  <a:pt x="221821" y="44437"/>
                  <a:pt x="224933" y="45082"/>
                  <a:pt x="227800" y="46348"/>
                </a:cubicBezTo>
                <a:cubicBezTo>
                  <a:pt x="230589" y="47593"/>
                  <a:pt x="233056" y="49460"/>
                  <a:pt x="235023" y="51794"/>
                </a:cubicBezTo>
                <a:cubicBezTo>
                  <a:pt x="237201" y="54360"/>
                  <a:pt x="238823" y="57350"/>
                  <a:pt x="239801" y="60572"/>
                </a:cubicBezTo>
                <a:cubicBezTo>
                  <a:pt x="241023" y="64150"/>
                  <a:pt x="241624" y="67906"/>
                  <a:pt x="241579" y="71684"/>
                </a:cubicBezTo>
                <a:cubicBezTo>
                  <a:pt x="241590" y="75451"/>
                  <a:pt x="241034" y="79196"/>
                  <a:pt x="239912" y="82796"/>
                </a:cubicBezTo>
                <a:cubicBezTo>
                  <a:pt x="238890" y="85963"/>
                  <a:pt x="237267" y="88908"/>
                  <a:pt x="235134" y="91464"/>
                </a:cubicBezTo>
                <a:cubicBezTo>
                  <a:pt x="233211" y="93853"/>
                  <a:pt x="230778" y="95798"/>
                  <a:pt x="228022" y="97131"/>
                </a:cubicBezTo>
                <a:cubicBezTo>
                  <a:pt x="225144" y="98709"/>
                  <a:pt x="221966" y="99665"/>
                  <a:pt x="218688" y="99909"/>
                </a:cubicBezTo>
                <a:close/>
                <a:moveTo>
                  <a:pt x="218799" y="90908"/>
                </a:moveTo>
                <a:cubicBezTo>
                  <a:pt x="222555" y="91142"/>
                  <a:pt x="226066" y="89075"/>
                  <a:pt x="227689" y="85686"/>
                </a:cubicBezTo>
                <a:cubicBezTo>
                  <a:pt x="231533" y="77051"/>
                  <a:pt x="231533" y="67206"/>
                  <a:pt x="227689" y="58572"/>
                </a:cubicBezTo>
                <a:cubicBezTo>
                  <a:pt x="225544" y="53816"/>
                  <a:pt x="219955" y="51693"/>
                  <a:pt x="215198" y="53838"/>
                </a:cubicBezTo>
                <a:cubicBezTo>
                  <a:pt x="213098" y="54783"/>
                  <a:pt x="211410" y="56472"/>
                  <a:pt x="210465" y="58572"/>
                </a:cubicBezTo>
                <a:cubicBezTo>
                  <a:pt x="208309" y="62795"/>
                  <a:pt x="207276" y="67506"/>
                  <a:pt x="207464" y="72240"/>
                </a:cubicBezTo>
                <a:cubicBezTo>
                  <a:pt x="207297" y="76907"/>
                  <a:pt x="208331" y="81530"/>
                  <a:pt x="210465" y="85686"/>
                </a:cubicBezTo>
                <a:cubicBezTo>
                  <a:pt x="212009" y="88830"/>
                  <a:pt x="215187" y="90853"/>
                  <a:pt x="218688" y="90908"/>
                </a:cubicBezTo>
                <a:close/>
              </a:path>
            </a:pathLst>
          </a:custGeom>
          <a:solidFill>
            <a:srgbClr val="231F20"/>
          </a:solidFill>
          <a:ln w="11107"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461EE812-E25C-463C-B831-F20C36456C23}"/>
              </a:ext>
            </a:extLst>
          </p:cNvPr>
          <p:cNvSpPr/>
          <p:nvPr/>
        </p:nvSpPr>
        <p:spPr>
          <a:xfrm>
            <a:off x="10599879" y="2255135"/>
            <a:ext cx="354256" cy="530717"/>
          </a:xfrm>
          <a:custGeom>
            <a:avLst/>
            <a:gdLst>
              <a:gd name="connsiteX0" fmla="*/ 0 w 354256"/>
              <a:gd name="connsiteY0" fmla="*/ 0 h 530717"/>
              <a:gd name="connsiteX1" fmla="*/ 354257 w 354256"/>
              <a:gd name="connsiteY1" fmla="*/ 0 h 530717"/>
              <a:gd name="connsiteX2" fmla="*/ 354257 w 354256"/>
              <a:gd name="connsiteY2" fmla="*/ 530718 h 530717"/>
              <a:gd name="connsiteX3" fmla="*/ 0 w 354256"/>
              <a:gd name="connsiteY3" fmla="*/ 530718 h 530717"/>
            </a:gdLst>
            <a:ahLst/>
            <a:cxnLst>
              <a:cxn ang="0">
                <a:pos x="connsiteX0" y="connsiteY0"/>
              </a:cxn>
              <a:cxn ang="0">
                <a:pos x="connsiteX1" y="connsiteY1"/>
              </a:cxn>
              <a:cxn ang="0">
                <a:pos x="connsiteX2" y="connsiteY2"/>
              </a:cxn>
              <a:cxn ang="0">
                <a:pos x="connsiteX3" y="connsiteY3"/>
              </a:cxn>
            </a:cxnLst>
            <a:rect l="l" t="t" r="r" b="b"/>
            <a:pathLst>
              <a:path w="354256" h="530717">
                <a:moveTo>
                  <a:pt x="0" y="0"/>
                </a:moveTo>
                <a:lnTo>
                  <a:pt x="354257" y="0"/>
                </a:lnTo>
                <a:lnTo>
                  <a:pt x="354257" y="530718"/>
                </a:lnTo>
                <a:lnTo>
                  <a:pt x="0" y="530718"/>
                </a:lnTo>
                <a:close/>
              </a:path>
            </a:pathLst>
          </a:custGeom>
          <a:solidFill>
            <a:srgbClr val="6F2A81"/>
          </a:solidFill>
          <a:ln w="11107" cap="flat">
            <a:noFill/>
            <a:prstDash val="solid"/>
            <a:miter/>
          </a:ln>
        </p:spPr>
        <p:txBody>
          <a:bodyPr rtlCol="0" anchor="ctr"/>
          <a:lstStyle/>
          <a:p>
            <a:endParaRPr lang="en-GB"/>
          </a:p>
        </p:txBody>
      </p:sp>
      <p:grpSp>
        <p:nvGrpSpPr>
          <p:cNvPr id="56" name="Graphic 6">
            <a:extLst>
              <a:ext uri="{FF2B5EF4-FFF2-40B4-BE49-F238E27FC236}">
                <a16:creationId xmlns:a16="http://schemas.microsoft.com/office/drawing/2014/main" id="{CF577A95-64D2-472C-9517-C1DC00E77001}"/>
              </a:ext>
            </a:extLst>
          </p:cNvPr>
          <p:cNvGrpSpPr/>
          <p:nvPr/>
        </p:nvGrpSpPr>
        <p:grpSpPr>
          <a:xfrm>
            <a:off x="10682665" y="2098114"/>
            <a:ext cx="189351" cy="99904"/>
            <a:chOff x="10682665" y="2098114"/>
            <a:chExt cx="189351" cy="99904"/>
          </a:xfrm>
          <a:solidFill>
            <a:srgbClr val="231F20"/>
          </a:solidFill>
        </p:grpSpPr>
        <p:sp>
          <p:nvSpPr>
            <p:cNvPr id="57" name="Freeform: Shape 56">
              <a:extLst>
                <a:ext uri="{FF2B5EF4-FFF2-40B4-BE49-F238E27FC236}">
                  <a16:creationId xmlns:a16="http://schemas.microsoft.com/office/drawing/2014/main" id="{F2F1ADC6-7940-4BDD-9C3A-CB19F4D908E9}"/>
                </a:ext>
              </a:extLst>
            </p:cNvPr>
            <p:cNvSpPr/>
            <p:nvPr/>
          </p:nvSpPr>
          <p:spPr>
            <a:xfrm>
              <a:off x="10682665" y="2099675"/>
              <a:ext cx="74896" cy="96342"/>
            </a:xfrm>
            <a:custGeom>
              <a:avLst/>
              <a:gdLst>
                <a:gd name="connsiteX0" fmla="*/ 46338 w 74896"/>
                <a:gd name="connsiteY0" fmla="*/ 73118 h 96342"/>
                <a:gd name="connsiteX1" fmla="*/ 0 w 74896"/>
                <a:gd name="connsiteY1" fmla="*/ 73118 h 96342"/>
                <a:gd name="connsiteX2" fmla="*/ 0 w 74896"/>
                <a:gd name="connsiteY2" fmla="*/ 62006 h 96342"/>
                <a:gd name="connsiteX3" fmla="*/ 48338 w 74896"/>
                <a:gd name="connsiteY3" fmla="*/ 0 h 96342"/>
                <a:gd name="connsiteX4" fmla="*/ 59450 w 74896"/>
                <a:gd name="connsiteY4" fmla="*/ 0 h 96342"/>
                <a:gd name="connsiteX5" fmla="*/ 59450 w 74896"/>
                <a:gd name="connsiteY5" fmla="*/ 63006 h 96342"/>
                <a:gd name="connsiteX6" fmla="*/ 74896 w 74896"/>
                <a:gd name="connsiteY6" fmla="*/ 63006 h 96342"/>
                <a:gd name="connsiteX7" fmla="*/ 74896 w 74896"/>
                <a:gd name="connsiteY7" fmla="*/ 73118 h 96342"/>
                <a:gd name="connsiteX8" fmla="*/ 59339 w 74896"/>
                <a:gd name="connsiteY8" fmla="*/ 73118 h 96342"/>
                <a:gd name="connsiteX9" fmla="*/ 59339 w 74896"/>
                <a:gd name="connsiteY9" fmla="*/ 96343 h 96342"/>
                <a:gd name="connsiteX10" fmla="*/ 46671 w 74896"/>
                <a:gd name="connsiteY10" fmla="*/ 96343 h 96342"/>
                <a:gd name="connsiteX11" fmla="*/ 10445 w 74896"/>
                <a:gd name="connsiteY11" fmla="*/ 63562 h 96342"/>
                <a:gd name="connsiteX12" fmla="*/ 46338 w 74896"/>
                <a:gd name="connsiteY12" fmla="*/ 63562 h 96342"/>
                <a:gd name="connsiteX13" fmla="*/ 46338 w 74896"/>
                <a:gd name="connsiteY13" fmla="*/ 30559 h 96342"/>
                <a:gd name="connsiteX14" fmla="*/ 46338 w 74896"/>
                <a:gd name="connsiteY14" fmla="*/ 26225 h 96342"/>
                <a:gd name="connsiteX15" fmla="*/ 46338 w 74896"/>
                <a:gd name="connsiteY15" fmla="*/ 21558 h 96342"/>
                <a:gd name="connsiteX16" fmla="*/ 46338 w 74896"/>
                <a:gd name="connsiteY16" fmla="*/ 16446 h 96342"/>
                <a:gd name="connsiteX17" fmla="*/ 43671 w 74896"/>
                <a:gd name="connsiteY17" fmla="*/ 20891 h 96342"/>
                <a:gd name="connsiteX18" fmla="*/ 41004 w 74896"/>
                <a:gd name="connsiteY18" fmla="*/ 24891 h 96342"/>
                <a:gd name="connsiteX19" fmla="*/ 38003 w 74896"/>
                <a:gd name="connsiteY19" fmla="*/ 28892 h 96342"/>
                <a:gd name="connsiteX20" fmla="*/ 20335 w 74896"/>
                <a:gd name="connsiteY20" fmla="*/ 51116 h 96342"/>
                <a:gd name="connsiteX21" fmla="*/ 17001 w 74896"/>
                <a:gd name="connsiteY21" fmla="*/ 55005 h 96342"/>
                <a:gd name="connsiteX22" fmla="*/ 13779 w 74896"/>
                <a:gd name="connsiteY22" fmla="*/ 58783 h 96342"/>
                <a:gd name="connsiteX23" fmla="*/ 10112 w 74896"/>
                <a:gd name="connsiteY23" fmla="*/ 63006 h 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896" h="96342">
                  <a:moveTo>
                    <a:pt x="46338" y="73118"/>
                  </a:moveTo>
                  <a:lnTo>
                    <a:pt x="0" y="73118"/>
                  </a:lnTo>
                  <a:lnTo>
                    <a:pt x="0" y="62006"/>
                  </a:lnTo>
                  <a:lnTo>
                    <a:pt x="48338" y="0"/>
                  </a:lnTo>
                  <a:lnTo>
                    <a:pt x="59450" y="0"/>
                  </a:lnTo>
                  <a:lnTo>
                    <a:pt x="59450" y="63006"/>
                  </a:lnTo>
                  <a:lnTo>
                    <a:pt x="74896" y="63006"/>
                  </a:lnTo>
                  <a:lnTo>
                    <a:pt x="74896" y="73118"/>
                  </a:lnTo>
                  <a:lnTo>
                    <a:pt x="59339" y="73118"/>
                  </a:lnTo>
                  <a:lnTo>
                    <a:pt x="59339" y="96343"/>
                  </a:lnTo>
                  <a:lnTo>
                    <a:pt x="46671" y="96343"/>
                  </a:lnTo>
                  <a:close/>
                  <a:moveTo>
                    <a:pt x="10445" y="63562"/>
                  </a:moveTo>
                  <a:lnTo>
                    <a:pt x="46338" y="63562"/>
                  </a:lnTo>
                  <a:lnTo>
                    <a:pt x="46338" y="30559"/>
                  </a:lnTo>
                  <a:lnTo>
                    <a:pt x="46338" y="26225"/>
                  </a:lnTo>
                  <a:lnTo>
                    <a:pt x="46338" y="21558"/>
                  </a:lnTo>
                  <a:lnTo>
                    <a:pt x="46338" y="16446"/>
                  </a:lnTo>
                  <a:cubicBezTo>
                    <a:pt x="45560" y="17891"/>
                    <a:pt x="44671" y="19335"/>
                    <a:pt x="43671" y="20891"/>
                  </a:cubicBezTo>
                  <a:lnTo>
                    <a:pt x="41004" y="24891"/>
                  </a:lnTo>
                  <a:lnTo>
                    <a:pt x="38003" y="28892"/>
                  </a:lnTo>
                  <a:lnTo>
                    <a:pt x="20335" y="51116"/>
                  </a:lnTo>
                  <a:cubicBezTo>
                    <a:pt x="19335" y="52450"/>
                    <a:pt x="18224" y="53672"/>
                    <a:pt x="17001" y="55005"/>
                  </a:cubicBezTo>
                  <a:cubicBezTo>
                    <a:pt x="15868" y="56209"/>
                    <a:pt x="14790" y="57470"/>
                    <a:pt x="13779" y="58783"/>
                  </a:cubicBezTo>
                  <a:lnTo>
                    <a:pt x="10112" y="63006"/>
                  </a:lnTo>
                  <a:close/>
                </a:path>
              </a:pathLst>
            </a:custGeom>
            <a:solidFill>
              <a:srgbClr val="231F20"/>
            </a:solidFill>
            <a:ln w="11107"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F892760-398A-4F9C-B1E0-BF41FA93EF99}"/>
                </a:ext>
              </a:extLst>
            </p:cNvPr>
            <p:cNvSpPr/>
            <p:nvPr/>
          </p:nvSpPr>
          <p:spPr>
            <a:xfrm>
              <a:off x="10761672" y="2098114"/>
              <a:ext cx="110344" cy="99904"/>
            </a:xfrm>
            <a:custGeom>
              <a:avLst/>
              <a:gdLst>
                <a:gd name="connsiteX0" fmla="*/ 22780 w 110344"/>
                <a:gd name="connsiteY0" fmla="*/ 55456 h 99904"/>
                <a:gd name="connsiteX1" fmla="*/ 13557 w 110344"/>
                <a:gd name="connsiteY1" fmla="*/ 53455 h 99904"/>
                <a:gd name="connsiteX2" fmla="*/ 6334 w 110344"/>
                <a:gd name="connsiteY2" fmla="*/ 47899 h 99904"/>
                <a:gd name="connsiteX3" fmla="*/ 1667 w 110344"/>
                <a:gd name="connsiteY3" fmla="*/ 39121 h 99904"/>
                <a:gd name="connsiteX4" fmla="*/ 0 w 110344"/>
                <a:gd name="connsiteY4" fmla="*/ 28009 h 99904"/>
                <a:gd name="connsiteX5" fmla="*/ 1667 w 110344"/>
                <a:gd name="connsiteY5" fmla="*/ 16896 h 99904"/>
                <a:gd name="connsiteX6" fmla="*/ 7001 w 110344"/>
                <a:gd name="connsiteY6" fmla="*/ 7451 h 99904"/>
                <a:gd name="connsiteX7" fmla="*/ 23225 w 110344"/>
                <a:gd name="connsiteY7" fmla="*/ 6 h 99904"/>
                <a:gd name="connsiteX8" fmla="*/ 32337 w 110344"/>
                <a:gd name="connsiteY8" fmla="*/ 1895 h 99904"/>
                <a:gd name="connsiteX9" fmla="*/ 39560 w 110344"/>
                <a:gd name="connsiteY9" fmla="*/ 7340 h 99904"/>
                <a:gd name="connsiteX10" fmla="*/ 44338 w 110344"/>
                <a:gd name="connsiteY10" fmla="*/ 16119 h 99904"/>
                <a:gd name="connsiteX11" fmla="*/ 46116 w 110344"/>
                <a:gd name="connsiteY11" fmla="*/ 27231 h 99904"/>
                <a:gd name="connsiteX12" fmla="*/ 44449 w 110344"/>
                <a:gd name="connsiteY12" fmla="*/ 38343 h 99904"/>
                <a:gd name="connsiteX13" fmla="*/ 39671 w 110344"/>
                <a:gd name="connsiteY13" fmla="*/ 47122 h 99904"/>
                <a:gd name="connsiteX14" fmla="*/ 32559 w 110344"/>
                <a:gd name="connsiteY14" fmla="*/ 52678 h 99904"/>
                <a:gd name="connsiteX15" fmla="*/ 22780 w 110344"/>
                <a:gd name="connsiteY15" fmla="*/ 55456 h 99904"/>
                <a:gd name="connsiteX16" fmla="*/ 22780 w 110344"/>
                <a:gd name="connsiteY16" fmla="*/ 46566 h 99904"/>
                <a:gd name="connsiteX17" fmla="*/ 31781 w 110344"/>
                <a:gd name="connsiteY17" fmla="*/ 41232 h 99904"/>
                <a:gd name="connsiteX18" fmla="*/ 34670 w 110344"/>
                <a:gd name="connsiteY18" fmla="*/ 27675 h 99904"/>
                <a:gd name="connsiteX19" fmla="*/ 33781 w 110344"/>
                <a:gd name="connsiteY19" fmla="*/ 20230 h 99904"/>
                <a:gd name="connsiteX20" fmla="*/ 31559 w 110344"/>
                <a:gd name="connsiteY20" fmla="*/ 14229 h 99904"/>
                <a:gd name="connsiteX21" fmla="*/ 27892 w 110344"/>
                <a:gd name="connsiteY21" fmla="*/ 10229 h 99904"/>
                <a:gd name="connsiteX22" fmla="*/ 14946 w 110344"/>
                <a:gd name="connsiteY22" fmla="*/ 12819 h 99904"/>
                <a:gd name="connsiteX23" fmla="*/ 14224 w 110344"/>
                <a:gd name="connsiteY23" fmla="*/ 14118 h 99904"/>
                <a:gd name="connsiteX24" fmla="*/ 11224 w 110344"/>
                <a:gd name="connsiteY24" fmla="*/ 27675 h 99904"/>
                <a:gd name="connsiteX25" fmla="*/ 14224 w 110344"/>
                <a:gd name="connsiteY25" fmla="*/ 41121 h 99904"/>
                <a:gd name="connsiteX26" fmla="*/ 22780 w 110344"/>
                <a:gd name="connsiteY26" fmla="*/ 46566 h 99904"/>
                <a:gd name="connsiteX27" fmla="*/ 77674 w 110344"/>
                <a:gd name="connsiteY27" fmla="*/ 2117 h 99904"/>
                <a:gd name="connsiteX28" fmla="*/ 87453 w 110344"/>
                <a:gd name="connsiteY28" fmla="*/ 2117 h 99904"/>
                <a:gd name="connsiteX29" fmla="*/ 32892 w 110344"/>
                <a:gd name="connsiteY29" fmla="*/ 97793 h 99904"/>
                <a:gd name="connsiteX30" fmla="*/ 22891 w 110344"/>
                <a:gd name="connsiteY30" fmla="*/ 97793 h 99904"/>
                <a:gd name="connsiteX31" fmla="*/ 87564 w 110344"/>
                <a:gd name="connsiteY31" fmla="*/ 99793 h 99904"/>
                <a:gd name="connsiteX32" fmla="*/ 78341 w 110344"/>
                <a:gd name="connsiteY32" fmla="*/ 97904 h 99904"/>
                <a:gd name="connsiteX33" fmla="*/ 71118 w 110344"/>
                <a:gd name="connsiteY33" fmla="*/ 92237 h 99904"/>
                <a:gd name="connsiteX34" fmla="*/ 66451 w 110344"/>
                <a:gd name="connsiteY34" fmla="*/ 83569 h 99904"/>
                <a:gd name="connsiteX35" fmla="*/ 64784 w 110344"/>
                <a:gd name="connsiteY35" fmla="*/ 72457 h 99904"/>
                <a:gd name="connsiteX36" fmla="*/ 66451 w 110344"/>
                <a:gd name="connsiteY36" fmla="*/ 61345 h 99904"/>
                <a:gd name="connsiteX37" fmla="*/ 71340 w 110344"/>
                <a:gd name="connsiteY37" fmla="*/ 52678 h 99904"/>
                <a:gd name="connsiteX38" fmla="*/ 87564 w 110344"/>
                <a:gd name="connsiteY38" fmla="*/ 45232 h 99904"/>
                <a:gd name="connsiteX39" fmla="*/ 96676 w 110344"/>
                <a:gd name="connsiteY39" fmla="*/ 47122 h 99904"/>
                <a:gd name="connsiteX40" fmla="*/ 103899 w 110344"/>
                <a:gd name="connsiteY40" fmla="*/ 52567 h 99904"/>
                <a:gd name="connsiteX41" fmla="*/ 108678 w 110344"/>
                <a:gd name="connsiteY41" fmla="*/ 61345 h 99904"/>
                <a:gd name="connsiteX42" fmla="*/ 110344 w 110344"/>
                <a:gd name="connsiteY42" fmla="*/ 72457 h 99904"/>
                <a:gd name="connsiteX43" fmla="*/ 108678 w 110344"/>
                <a:gd name="connsiteY43" fmla="*/ 83569 h 99904"/>
                <a:gd name="connsiteX44" fmla="*/ 104010 w 110344"/>
                <a:gd name="connsiteY44" fmla="*/ 92237 h 99904"/>
                <a:gd name="connsiteX45" fmla="*/ 96788 w 110344"/>
                <a:gd name="connsiteY45" fmla="*/ 97904 h 99904"/>
                <a:gd name="connsiteX46" fmla="*/ 87564 w 110344"/>
                <a:gd name="connsiteY46" fmla="*/ 99904 h 99904"/>
                <a:gd name="connsiteX47" fmla="*/ 87564 w 110344"/>
                <a:gd name="connsiteY47" fmla="*/ 90904 h 99904"/>
                <a:gd name="connsiteX48" fmla="*/ 96454 w 110344"/>
                <a:gd name="connsiteY48" fmla="*/ 85681 h 99904"/>
                <a:gd name="connsiteX49" fmla="*/ 99232 w 110344"/>
                <a:gd name="connsiteY49" fmla="*/ 72124 h 99904"/>
                <a:gd name="connsiteX50" fmla="*/ 95898 w 110344"/>
                <a:gd name="connsiteY50" fmla="*/ 58567 h 99904"/>
                <a:gd name="connsiteX51" fmla="*/ 87231 w 110344"/>
                <a:gd name="connsiteY51" fmla="*/ 53011 h 99904"/>
                <a:gd name="connsiteX52" fmla="*/ 78675 w 110344"/>
                <a:gd name="connsiteY52" fmla="*/ 58456 h 99904"/>
                <a:gd name="connsiteX53" fmla="*/ 75674 w 110344"/>
                <a:gd name="connsiteY53" fmla="*/ 72124 h 99904"/>
                <a:gd name="connsiteX54" fmla="*/ 78675 w 110344"/>
                <a:gd name="connsiteY54" fmla="*/ 85570 h 99904"/>
                <a:gd name="connsiteX55" fmla="*/ 87564 w 110344"/>
                <a:gd name="connsiteY55" fmla="*/ 91015 h 9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0344" h="99904">
                  <a:moveTo>
                    <a:pt x="22780" y="55456"/>
                  </a:moveTo>
                  <a:cubicBezTo>
                    <a:pt x="19591" y="55493"/>
                    <a:pt x="16446" y="54810"/>
                    <a:pt x="13557" y="53455"/>
                  </a:cubicBezTo>
                  <a:cubicBezTo>
                    <a:pt x="10745" y="52202"/>
                    <a:pt x="8268" y="50297"/>
                    <a:pt x="6334" y="47899"/>
                  </a:cubicBezTo>
                  <a:cubicBezTo>
                    <a:pt x="4212" y="45308"/>
                    <a:pt x="2634" y="42325"/>
                    <a:pt x="1667" y="39121"/>
                  </a:cubicBezTo>
                  <a:cubicBezTo>
                    <a:pt x="545" y="35523"/>
                    <a:pt x="-11" y="31776"/>
                    <a:pt x="0" y="28009"/>
                  </a:cubicBezTo>
                  <a:cubicBezTo>
                    <a:pt x="-11" y="24241"/>
                    <a:pt x="545" y="20494"/>
                    <a:pt x="1667" y="16896"/>
                  </a:cubicBezTo>
                  <a:cubicBezTo>
                    <a:pt x="2789" y="13418"/>
                    <a:pt x="4601" y="10205"/>
                    <a:pt x="7001" y="7451"/>
                  </a:cubicBezTo>
                  <a:cubicBezTo>
                    <a:pt x="10990" y="2628"/>
                    <a:pt x="16968" y="-112"/>
                    <a:pt x="23225" y="6"/>
                  </a:cubicBezTo>
                  <a:cubicBezTo>
                    <a:pt x="26369" y="-69"/>
                    <a:pt x="29481" y="577"/>
                    <a:pt x="32337" y="1895"/>
                  </a:cubicBezTo>
                  <a:cubicBezTo>
                    <a:pt x="35148" y="3106"/>
                    <a:pt x="37626" y="4973"/>
                    <a:pt x="39560" y="7340"/>
                  </a:cubicBezTo>
                  <a:cubicBezTo>
                    <a:pt x="41693" y="9939"/>
                    <a:pt x="43316" y="12917"/>
                    <a:pt x="44338" y="16119"/>
                  </a:cubicBezTo>
                  <a:cubicBezTo>
                    <a:pt x="45560" y="19695"/>
                    <a:pt x="46160" y="23453"/>
                    <a:pt x="46116" y="27231"/>
                  </a:cubicBezTo>
                  <a:cubicBezTo>
                    <a:pt x="46127" y="30998"/>
                    <a:pt x="45571" y="34745"/>
                    <a:pt x="44449" y="38343"/>
                  </a:cubicBezTo>
                  <a:cubicBezTo>
                    <a:pt x="43449" y="41555"/>
                    <a:pt x="41826" y="44538"/>
                    <a:pt x="39671" y="47122"/>
                  </a:cubicBezTo>
                  <a:cubicBezTo>
                    <a:pt x="37782" y="49515"/>
                    <a:pt x="35337" y="51420"/>
                    <a:pt x="32559" y="52678"/>
                  </a:cubicBezTo>
                  <a:cubicBezTo>
                    <a:pt x="29570" y="54378"/>
                    <a:pt x="26214" y="55331"/>
                    <a:pt x="22780" y="55456"/>
                  </a:cubicBezTo>
                  <a:close/>
                  <a:moveTo>
                    <a:pt x="22780" y="46566"/>
                  </a:moveTo>
                  <a:cubicBezTo>
                    <a:pt x="26569" y="46734"/>
                    <a:pt x="30103" y="44640"/>
                    <a:pt x="31781" y="41232"/>
                  </a:cubicBezTo>
                  <a:cubicBezTo>
                    <a:pt x="33859" y="37024"/>
                    <a:pt x="34848" y="32364"/>
                    <a:pt x="34670" y="27675"/>
                  </a:cubicBezTo>
                  <a:cubicBezTo>
                    <a:pt x="34670" y="25167"/>
                    <a:pt x="34381" y="22667"/>
                    <a:pt x="33781" y="20230"/>
                  </a:cubicBezTo>
                  <a:cubicBezTo>
                    <a:pt x="33403" y="18114"/>
                    <a:pt x="32648" y="16083"/>
                    <a:pt x="31559" y="14229"/>
                  </a:cubicBezTo>
                  <a:cubicBezTo>
                    <a:pt x="30681" y="12613"/>
                    <a:pt x="29425" y="11239"/>
                    <a:pt x="27892" y="10229"/>
                  </a:cubicBezTo>
                  <a:cubicBezTo>
                    <a:pt x="23603" y="7370"/>
                    <a:pt x="17802" y="8529"/>
                    <a:pt x="14946" y="12819"/>
                  </a:cubicBezTo>
                  <a:cubicBezTo>
                    <a:pt x="14668" y="13232"/>
                    <a:pt x="14435" y="13667"/>
                    <a:pt x="14224" y="14118"/>
                  </a:cubicBezTo>
                  <a:cubicBezTo>
                    <a:pt x="12079" y="18307"/>
                    <a:pt x="11046" y="22974"/>
                    <a:pt x="11224" y="27675"/>
                  </a:cubicBezTo>
                  <a:cubicBezTo>
                    <a:pt x="11057" y="32340"/>
                    <a:pt x="12090" y="36969"/>
                    <a:pt x="14224" y="41121"/>
                  </a:cubicBezTo>
                  <a:cubicBezTo>
                    <a:pt x="15735" y="44482"/>
                    <a:pt x="19091" y="46623"/>
                    <a:pt x="22780" y="46566"/>
                  </a:cubicBezTo>
                  <a:close/>
                  <a:moveTo>
                    <a:pt x="77674" y="2117"/>
                  </a:moveTo>
                  <a:lnTo>
                    <a:pt x="87453" y="2117"/>
                  </a:lnTo>
                  <a:lnTo>
                    <a:pt x="32892" y="97793"/>
                  </a:lnTo>
                  <a:lnTo>
                    <a:pt x="22891" y="97793"/>
                  </a:lnTo>
                  <a:close/>
                  <a:moveTo>
                    <a:pt x="87564" y="99793"/>
                  </a:moveTo>
                  <a:cubicBezTo>
                    <a:pt x="84386" y="99830"/>
                    <a:pt x="81242" y="99185"/>
                    <a:pt x="78341" y="97904"/>
                  </a:cubicBezTo>
                  <a:cubicBezTo>
                    <a:pt x="75541" y="96571"/>
                    <a:pt x="73074" y="94636"/>
                    <a:pt x="71118" y="92237"/>
                  </a:cubicBezTo>
                  <a:cubicBezTo>
                    <a:pt x="69018" y="89673"/>
                    <a:pt x="67440" y="86731"/>
                    <a:pt x="66451" y="83569"/>
                  </a:cubicBezTo>
                  <a:cubicBezTo>
                    <a:pt x="65329" y="79972"/>
                    <a:pt x="64773" y="76225"/>
                    <a:pt x="64784" y="72457"/>
                  </a:cubicBezTo>
                  <a:cubicBezTo>
                    <a:pt x="64773" y="68690"/>
                    <a:pt x="65340" y="64943"/>
                    <a:pt x="66451" y="61345"/>
                  </a:cubicBezTo>
                  <a:cubicBezTo>
                    <a:pt x="67518" y="58171"/>
                    <a:pt x="69173" y="55230"/>
                    <a:pt x="71340" y="52678"/>
                  </a:cubicBezTo>
                  <a:cubicBezTo>
                    <a:pt x="75418" y="47968"/>
                    <a:pt x="81331" y="45253"/>
                    <a:pt x="87564" y="45232"/>
                  </a:cubicBezTo>
                  <a:cubicBezTo>
                    <a:pt x="90698" y="45212"/>
                    <a:pt x="93809" y="45856"/>
                    <a:pt x="96676" y="47122"/>
                  </a:cubicBezTo>
                  <a:cubicBezTo>
                    <a:pt x="99465" y="48371"/>
                    <a:pt x="101933" y="50232"/>
                    <a:pt x="103899" y="52567"/>
                  </a:cubicBezTo>
                  <a:cubicBezTo>
                    <a:pt x="106010" y="55177"/>
                    <a:pt x="107633" y="58152"/>
                    <a:pt x="108678" y="61345"/>
                  </a:cubicBezTo>
                  <a:cubicBezTo>
                    <a:pt x="109789" y="64943"/>
                    <a:pt x="110356" y="68690"/>
                    <a:pt x="110344" y="72457"/>
                  </a:cubicBezTo>
                  <a:cubicBezTo>
                    <a:pt x="110356" y="76225"/>
                    <a:pt x="109799" y="79972"/>
                    <a:pt x="108678" y="83569"/>
                  </a:cubicBezTo>
                  <a:cubicBezTo>
                    <a:pt x="107688" y="86731"/>
                    <a:pt x="106111" y="89673"/>
                    <a:pt x="104010" y="92237"/>
                  </a:cubicBezTo>
                  <a:cubicBezTo>
                    <a:pt x="102055" y="94636"/>
                    <a:pt x="99587" y="96571"/>
                    <a:pt x="96788" y="97904"/>
                  </a:cubicBezTo>
                  <a:cubicBezTo>
                    <a:pt x="93887" y="99223"/>
                    <a:pt x="90742" y="99906"/>
                    <a:pt x="87564" y="99904"/>
                  </a:cubicBezTo>
                  <a:close/>
                  <a:moveTo>
                    <a:pt x="87564" y="90904"/>
                  </a:moveTo>
                  <a:cubicBezTo>
                    <a:pt x="91309" y="91106"/>
                    <a:pt x="94809" y="89049"/>
                    <a:pt x="96454" y="85681"/>
                  </a:cubicBezTo>
                  <a:cubicBezTo>
                    <a:pt x="98487" y="81462"/>
                    <a:pt x="99443" y="76803"/>
                    <a:pt x="99232" y="72124"/>
                  </a:cubicBezTo>
                  <a:cubicBezTo>
                    <a:pt x="99277" y="67397"/>
                    <a:pt x="98132" y="62734"/>
                    <a:pt x="95898" y="58567"/>
                  </a:cubicBezTo>
                  <a:cubicBezTo>
                    <a:pt x="94365" y="55165"/>
                    <a:pt x="90965" y="52987"/>
                    <a:pt x="87231" y="53011"/>
                  </a:cubicBezTo>
                  <a:cubicBezTo>
                    <a:pt x="83552" y="52983"/>
                    <a:pt x="80208" y="55115"/>
                    <a:pt x="78675" y="58456"/>
                  </a:cubicBezTo>
                  <a:cubicBezTo>
                    <a:pt x="76519" y="62680"/>
                    <a:pt x="75486" y="67386"/>
                    <a:pt x="75674" y="72124"/>
                  </a:cubicBezTo>
                  <a:cubicBezTo>
                    <a:pt x="75507" y="76789"/>
                    <a:pt x="76541" y="81417"/>
                    <a:pt x="78675" y="85570"/>
                  </a:cubicBezTo>
                  <a:cubicBezTo>
                    <a:pt x="80230" y="89046"/>
                    <a:pt x="83764" y="91209"/>
                    <a:pt x="87564" y="91015"/>
                  </a:cubicBezTo>
                  <a:close/>
                </a:path>
              </a:pathLst>
            </a:custGeom>
            <a:solidFill>
              <a:srgbClr val="231F20"/>
            </a:solidFill>
            <a:ln w="11107" cap="flat">
              <a:noFill/>
              <a:prstDash val="solid"/>
              <a:miter/>
            </a:ln>
          </p:spPr>
          <p:txBody>
            <a:bodyPr rtlCol="0" anchor="ctr"/>
            <a:lstStyle/>
            <a:p>
              <a:endParaRPr lang="en-GB"/>
            </a:p>
          </p:txBody>
        </p:sp>
      </p:grpSp>
      <p:sp>
        <p:nvSpPr>
          <p:cNvPr id="76" name="Rectangle 75">
            <a:extLst>
              <a:ext uri="{FF2B5EF4-FFF2-40B4-BE49-F238E27FC236}">
                <a16:creationId xmlns:a16="http://schemas.microsoft.com/office/drawing/2014/main" id="{4E9223C6-1F02-4939-9E65-7641128B6399}"/>
              </a:ext>
            </a:extLst>
          </p:cNvPr>
          <p:cNvSpPr/>
          <p:nvPr/>
        </p:nvSpPr>
        <p:spPr>
          <a:xfrm>
            <a:off x="3948708" y="5568696"/>
            <a:ext cx="4333495" cy="565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aphic 6">
            <a:extLst>
              <a:ext uri="{FF2B5EF4-FFF2-40B4-BE49-F238E27FC236}">
                <a16:creationId xmlns:a16="http://schemas.microsoft.com/office/drawing/2014/main" id="{CF577A95-64D2-472C-9517-C1DC00E77001}"/>
              </a:ext>
            </a:extLst>
          </p:cNvPr>
          <p:cNvGrpSpPr/>
          <p:nvPr/>
        </p:nvGrpSpPr>
        <p:grpSpPr>
          <a:xfrm>
            <a:off x="4479927" y="5770806"/>
            <a:ext cx="662064" cy="136019"/>
            <a:chOff x="4600299" y="5280538"/>
            <a:chExt cx="662064" cy="136019"/>
          </a:xfrm>
          <a:solidFill>
            <a:srgbClr val="7F7F7F"/>
          </a:solidFill>
        </p:grpSpPr>
        <p:sp>
          <p:nvSpPr>
            <p:cNvPr id="60" name="Freeform: Shape 59">
              <a:extLst>
                <a:ext uri="{FF2B5EF4-FFF2-40B4-BE49-F238E27FC236}">
                  <a16:creationId xmlns:a16="http://schemas.microsoft.com/office/drawing/2014/main" id="{22D58B91-4340-4A48-A87F-EE606F2728FA}"/>
                </a:ext>
              </a:extLst>
            </p:cNvPr>
            <p:cNvSpPr/>
            <p:nvPr/>
          </p:nvSpPr>
          <p:spPr>
            <a:xfrm>
              <a:off x="4600299" y="5280641"/>
              <a:ext cx="98009" cy="132798"/>
            </a:xfrm>
            <a:custGeom>
              <a:avLst/>
              <a:gdLst>
                <a:gd name="connsiteX0" fmla="*/ 0 w 98009"/>
                <a:gd name="connsiteY0" fmla="*/ 8 h 132798"/>
                <a:gd name="connsiteX1" fmla="*/ 56672 w 98009"/>
                <a:gd name="connsiteY1" fmla="*/ 8 h 132798"/>
                <a:gd name="connsiteX2" fmla="*/ 75341 w 98009"/>
                <a:gd name="connsiteY2" fmla="*/ 3230 h 132798"/>
                <a:gd name="connsiteX3" fmla="*/ 88564 w 98009"/>
                <a:gd name="connsiteY3" fmla="*/ 12898 h 132798"/>
                <a:gd name="connsiteX4" fmla="*/ 95454 w 98009"/>
                <a:gd name="connsiteY4" fmla="*/ 24010 h 132798"/>
                <a:gd name="connsiteX5" fmla="*/ 87231 w 98009"/>
                <a:gd name="connsiteY5" fmla="*/ 67459 h 132798"/>
                <a:gd name="connsiteX6" fmla="*/ 54894 w 98009"/>
                <a:gd name="connsiteY6" fmla="*/ 78015 h 132798"/>
                <a:gd name="connsiteX7" fmla="*/ 19002 w 98009"/>
                <a:gd name="connsiteY7" fmla="*/ 78015 h 132798"/>
                <a:gd name="connsiteX8" fmla="*/ 19002 w 98009"/>
                <a:gd name="connsiteY8" fmla="*/ 132798 h 132798"/>
                <a:gd name="connsiteX9" fmla="*/ 0 w 98009"/>
                <a:gd name="connsiteY9" fmla="*/ 132798 h 132798"/>
                <a:gd name="connsiteX10" fmla="*/ 18446 w 98009"/>
                <a:gd name="connsiteY10" fmla="*/ 63569 h 132798"/>
                <a:gd name="connsiteX11" fmla="*/ 52450 w 98009"/>
                <a:gd name="connsiteY11" fmla="*/ 63569 h 132798"/>
                <a:gd name="connsiteX12" fmla="*/ 72674 w 98009"/>
                <a:gd name="connsiteY12" fmla="*/ 57235 h 132798"/>
                <a:gd name="connsiteX13" fmla="*/ 79230 w 98009"/>
                <a:gd name="connsiteY13" fmla="*/ 39567 h 132798"/>
                <a:gd name="connsiteX14" fmla="*/ 72340 w 98009"/>
                <a:gd name="connsiteY14" fmla="*/ 21788 h 132798"/>
                <a:gd name="connsiteX15" fmla="*/ 53227 w 98009"/>
                <a:gd name="connsiteY15" fmla="*/ 15898 h 132798"/>
                <a:gd name="connsiteX16" fmla="*/ 18446 w 98009"/>
                <a:gd name="connsiteY16" fmla="*/ 15898 h 13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009" h="132798">
                  <a:moveTo>
                    <a:pt x="0" y="8"/>
                  </a:moveTo>
                  <a:lnTo>
                    <a:pt x="56672" y="8"/>
                  </a:lnTo>
                  <a:cubicBezTo>
                    <a:pt x="63039" y="-103"/>
                    <a:pt x="69374" y="985"/>
                    <a:pt x="75341" y="3230"/>
                  </a:cubicBezTo>
                  <a:cubicBezTo>
                    <a:pt x="80463" y="5331"/>
                    <a:pt x="85008" y="8653"/>
                    <a:pt x="88564" y="12898"/>
                  </a:cubicBezTo>
                  <a:cubicBezTo>
                    <a:pt x="91431" y="16220"/>
                    <a:pt x="93754" y="19965"/>
                    <a:pt x="95454" y="24010"/>
                  </a:cubicBezTo>
                  <a:cubicBezTo>
                    <a:pt x="100788" y="38912"/>
                    <a:pt x="97643" y="55535"/>
                    <a:pt x="87231" y="67459"/>
                  </a:cubicBezTo>
                  <a:cubicBezTo>
                    <a:pt x="78274" y="75126"/>
                    <a:pt x="66651" y="78926"/>
                    <a:pt x="54894" y="78015"/>
                  </a:cubicBezTo>
                  <a:lnTo>
                    <a:pt x="19002" y="78015"/>
                  </a:lnTo>
                  <a:lnTo>
                    <a:pt x="19002" y="132798"/>
                  </a:lnTo>
                  <a:lnTo>
                    <a:pt x="0" y="132798"/>
                  </a:lnTo>
                  <a:close/>
                  <a:moveTo>
                    <a:pt x="18446" y="63569"/>
                  </a:moveTo>
                  <a:lnTo>
                    <a:pt x="52450" y="63569"/>
                  </a:lnTo>
                  <a:cubicBezTo>
                    <a:pt x="59762" y="64181"/>
                    <a:pt x="67018" y="61903"/>
                    <a:pt x="72674" y="57235"/>
                  </a:cubicBezTo>
                  <a:cubicBezTo>
                    <a:pt x="77219" y="52513"/>
                    <a:pt x="79597" y="46112"/>
                    <a:pt x="79230" y="39567"/>
                  </a:cubicBezTo>
                  <a:cubicBezTo>
                    <a:pt x="79719" y="32911"/>
                    <a:pt x="77196" y="26377"/>
                    <a:pt x="72340" y="21788"/>
                  </a:cubicBezTo>
                  <a:cubicBezTo>
                    <a:pt x="66896" y="17565"/>
                    <a:pt x="60106" y="15476"/>
                    <a:pt x="53227" y="15898"/>
                  </a:cubicBezTo>
                  <a:lnTo>
                    <a:pt x="18446" y="15898"/>
                  </a:lnTo>
                  <a:close/>
                </a:path>
              </a:pathLst>
            </a:custGeom>
            <a:solidFill>
              <a:srgbClr val="7F7F7F"/>
            </a:solidFill>
            <a:ln w="11107"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B17E59C1-7E50-4222-90A5-CD0E0306A5B4}"/>
                </a:ext>
              </a:extLst>
            </p:cNvPr>
            <p:cNvSpPr/>
            <p:nvPr/>
          </p:nvSpPr>
          <p:spPr>
            <a:xfrm>
              <a:off x="4705974" y="5280538"/>
              <a:ext cx="556389" cy="136019"/>
            </a:xfrm>
            <a:custGeom>
              <a:avLst/>
              <a:gdLst>
                <a:gd name="connsiteX0" fmla="*/ 47118 w 556389"/>
                <a:gd name="connsiteY0" fmla="*/ 136013 h 136019"/>
                <a:gd name="connsiteX1" fmla="*/ 27560 w 556389"/>
                <a:gd name="connsiteY1" fmla="*/ 132124 h 136019"/>
                <a:gd name="connsiteX2" fmla="*/ 12781 w 556389"/>
                <a:gd name="connsiteY2" fmla="*/ 121012 h 136019"/>
                <a:gd name="connsiteX3" fmla="*/ 3335 w 556389"/>
                <a:gd name="connsiteY3" fmla="*/ 104899 h 136019"/>
                <a:gd name="connsiteX4" fmla="*/ 2 w 556389"/>
                <a:gd name="connsiteY4" fmla="*/ 85119 h 136019"/>
                <a:gd name="connsiteX5" fmla="*/ 3335 w 556389"/>
                <a:gd name="connsiteY5" fmla="*/ 65562 h 136019"/>
                <a:gd name="connsiteX6" fmla="*/ 12781 w 556389"/>
                <a:gd name="connsiteY6" fmla="*/ 49338 h 136019"/>
                <a:gd name="connsiteX7" fmla="*/ 27560 w 556389"/>
                <a:gd name="connsiteY7" fmla="*/ 38226 h 136019"/>
                <a:gd name="connsiteX8" fmla="*/ 47118 w 556389"/>
                <a:gd name="connsiteY8" fmla="*/ 34226 h 136019"/>
                <a:gd name="connsiteX9" fmla="*/ 66675 w 556389"/>
                <a:gd name="connsiteY9" fmla="*/ 38226 h 136019"/>
                <a:gd name="connsiteX10" fmla="*/ 81343 w 556389"/>
                <a:gd name="connsiteY10" fmla="*/ 49338 h 136019"/>
                <a:gd name="connsiteX11" fmla="*/ 90677 w 556389"/>
                <a:gd name="connsiteY11" fmla="*/ 65562 h 136019"/>
                <a:gd name="connsiteX12" fmla="*/ 93900 w 556389"/>
                <a:gd name="connsiteY12" fmla="*/ 85119 h 136019"/>
                <a:gd name="connsiteX13" fmla="*/ 90677 w 556389"/>
                <a:gd name="connsiteY13" fmla="*/ 104899 h 136019"/>
                <a:gd name="connsiteX14" fmla="*/ 81343 w 556389"/>
                <a:gd name="connsiteY14" fmla="*/ 121012 h 136019"/>
                <a:gd name="connsiteX15" fmla="*/ 66675 w 556389"/>
                <a:gd name="connsiteY15" fmla="*/ 132124 h 136019"/>
                <a:gd name="connsiteX16" fmla="*/ 47118 w 556389"/>
                <a:gd name="connsiteY16" fmla="*/ 136013 h 136019"/>
                <a:gd name="connsiteX17" fmla="*/ 47118 w 556389"/>
                <a:gd name="connsiteY17" fmla="*/ 122456 h 136019"/>
                <a:gd name="connsiteX18" fmla="*/ 60119 w 556389"/>
                <a:gd name="connsiteY18" fmla="*/ 119567 h 136019"/>
                <a:gd name="connsiteX19" fmla="*/ 69453 w 556389"/>
                <a:gd name="connsiteY19" fmla="*/ 111678 h 136019"/>
                <a:gd name="connsiteX20" fmla="*/ 75120 w 556389"/>
                <a:gd name="connsiteY20" fmla="*/ 99898 h 136019"/>
                <a:gd name="connsiteX21" fmla="*/ 77009 w 556389"/>
                <a:gd name="connsiteY21" fmla="*/ 85341 h 136019"/>
                <a:gd name="connsiteX22" fmla="*/ 75120 w 556389"/>
                <a:gd name="connsiteY22" fmla="*/ 70785 h 136019"/>
                <a:gd name="connsiteX23" fmla="*/ 69453 w 556389"/>
                <a:gd name="connsiteY23" fmla="*/ 58895 h 136019"/>
                <a:gd name="connsiteX24" fmla="*/ 60119 w 556389"/>
                <a:gd name="connsiteY24" fmla="*/ 51005 h 136019"/>
                <a:gd name="connsiteX25" fmla="*/ 34116 w 556389"/>
                <a:gd name="connsiteY25" fmla="*/ 51005 h 136019"/>
                <a:gd name="connsiteX26" fmla="*/ 24671 w 556389"/>
                <a:gd name="connsiteY26" fmla="*/ 58895 h 136019"/>
                <a:gd name="connsiteX27" fmla="*/ 19004 w 556389"/>
                <a:gd name="connsiteY27" fmla="*/ 70785 h 136019"/>
                <a:gd name="connsiteX28" fmla="*/ 17226 w 556389"/>
                <a:gd name="connsiteY28" fmla="*/ 85341 h 136019"/>
                <a:gd name="connsiteX29" fmla="*/ 19004 w 556389"/>
                <a:gd name="connsiteY29" fmla="*/ 99898 h 136019"/>
                <a:gd name="connsiteX30" fmla="*/ 24671 w 556389"/>
                <a:gd name="connsiteY30" fmla="*/ 111678 h 136019"/>
                <a:gd name="connsiteX31" fmla="*/ 34116 w 556389"/>
                <a:gd name="connsiteY31" fmla="*/ 119567 h 136019"/>
                <a:gd name="connsiteX32" fmla="*/ 47007 w 556389"/>
                <a:gd name="connsiteY32" fmla="*/ 122456 h 136019"/>
                <a:gd name="connsiteX33" fmla="*/ 153572 w 556389"/>
                <a:gd name="connsiteY33" fmla="*/ 136013 h 136019"/>
                <a:gd name="connsiteX34" fmla="*/ 133904 w 556389"/>
                <a:gd name="connsiteY34" fmla="*/ 132124 h 136019"/>
                <a:gd name="connsiteX35" fmla="*/ 119125 w 556389"/>
                <a:gd name="connsiteY35" fmla="*/ 121012 h 136019"/>
                <a:gd name="connsiteX36" fmla="*/ 109790 w 556389"/>
                <a:gd name="connsiteY36" fmla="*/ 104899 h 136019"/>
                <a:gd name="connsiteX37" fmla="*/ 106457 w 556389"/>
                <a:gd name="connsiteY37" fmla="*/ 85119 h 136019"/>
                <a:gd name="connsiteX38" fmla="*/ 109790 w 556389"/>
                <a:gd name="connsiteY38" fmla="*/ 65562 h 136019"/>
                <a:gd name="connsiteX39" fmla="*/ 119125 w 556389"/>
                <a:gd name="connsiteY39" fmla="*/ 49338 h 136019"/>
                <a:gd name="connsiteX40" fmla="*/ 133904 w 556389"/>
                <a:gd name="connsiteY40" fmla="*/ 38226 h 136019"/>
                <a:gd name="connsiteX41" fmla="*/ 173130 w 556389"/>
                <a:gd name="connsiteY41" fmla="*/ 38226 h 136019"/>
                <a:gd name="connsiteX42" fmla="*/ 187798 w 556389"/>
                <a:gd name="connsiteY42" fmla="*/ 49338 h 136019"/>
                <a:gd name="connsiteX43" fmla="*/ 197132 w 556389"/>
                <a:gd name="connsiteY43" fmla="*/ 65562 h 136019"/>
                <a:gd name="connsiteX44" fmla="*/ 200355 w 556389"/>
                <a:gd name="connsiteY44" fmla="*/ 85119 h 136019"/>
                <a:gd name="connsiteX45" fmla="*/ 197132 w 556389"/>
                <a:gd name="connsiteY45" fmla="*/ 104899 h 136019"/>
                <a:gd name="connsiteX46" fmla="*/ 187798 w 556389"/>
                <a:gd name="connsiteY46" fmla="*/ 121012 h 136019"/>
                <a:gd name="connsiteX47" fmla="*/ 173130 w 556389"/>
                <a:gd name="connsiteY47" fmla="*/ 132124 h 136019"/>
                <a:gd name="connsiteX48" fmla="*/ 153572 w 556389"/>
                <a:gd name="connsiteY48" fmla="*/ 136013 h 136019"/>
                <a:gd name="connsiteX49" fmla="*/ 153572 w 556389"/>
                <a:gd name="connsiteY49" fmla="*/ 122456 h 136019"/>
                <a:gd name="connsiteX50" fmla="*/ 166574 w 556389"/>
                <a:gd name="connsiteY50" fmla="*/ 119567 h 136019"/>
                <a:gd name="connsiteX51" fmla="*/ 176019 w 556389"/>
                <a:gd name="connsiteY51" fmla="*/ 111678 h 136019"/>
                <a:gd name="connsiteX52" fmla="*/ 181686 w 556389"/>
                <a:gd name="connsiteY52" fmla="*/ 99898 h 136019"/>
                <a:gd name="connsiteX53" fmla="*/ 183464 w 556389"/>
                <a:gd name="connsiteY53" fmla="*/ 85341 h 136019"/>
                <a:gd name="connsiteX54" fmla="*/ 181686 w 556389"/>
                <a:gd name="connsiteY54" fmla="*/ 70785 h 136019"/>
                <a:gd name="connsiteX55" fmla="*/ 176019 w 556389"/>
                <a:gd name="connsiteY55" fmla="*/ 58895 h 136019"/>
                <a:gd name="connsiteX56" fmla="*/ 166574 w 556389"/>
                <a:gd name="connsiteY56" fmla="*/ 51005 h 136019"/>
                <a:gd name="connsiteX57" fmla="*/ 140571 w 556389"/>
                <a:gd name="connsiteY57" fmla="*/ 51005 h 136019"/>
                <a:gd name="connsiteX58" fmla="*/ 131237 w 556389"/>
                <a:gd name="connsiteY58" fmla="*/ 58895 h 136019"/>
                <a:gd name="connsiteX59" fmla="*/ 125570 w 556389"/>
                <a:gd name="connsiteY59" fmla="*/ 70785 h 136019"/>
                <a:gd name="connsiteX60" fmla="*/ 123681 w 556389"/>
                <a:gd name="connsiteY60" fmla="*/ 85341 h 136019"/>
                <a:gd name="connsiteX61" fmla="*/ 125570 w 556389"/>
                <a:gd name="connsiteY61" fmla="*/ 99898 h 136019"/>
                <a:gd name="connsiteX62" fmla="*/ 131237 w 556389"/>
                <a:gd name="connsiteY62" fmla="*/ 111678 h 136019"/>
                <a:gd name="connsiteX63" fmla="*/ 140571 w 556389"/>
                <a:gd name="connsiteY63" fmla="*/ 119567 h 136019"/>
                <a:gd name="connsiteX64" fmla="*/ 153350 w 556389"/>
                <a:gd name="connsiteY64" fmla="*/ 122456 h 136019"/>
                <a:gd name="connsiteX65" fmla="*/ 234580 w 556389"/>
                <a:gd name="connsiteY65" fmla="*/ 54228 h 136019"/>
                <a:gd name="connsiteX66" fmla="*/ 246248 w 556389"/>
                <a:gd name="connsiteY66" fmla="*/ 40671 h 136019"/>
                <a:gd name="connsiteX67" fmla="*/ 263138 w 556389"/>
                <a:gd name="connsiteY67" fmla="*/ 35559 h 136019"/>
                <a:gd name="connsiteX68" fmla="*/ 266361 w 556389"/>
                <a:gd name="connsiteY68" fmla="*/ 35559 h 136019"/>
                <a:gd name="connsiteX69" fmla="*/ 269139 w 556389"/>
                <a:gd name="connsiteY69" fmla="*/ 36337 h 136019"/>
                <a:gd name="connsiteX70" fmla="*/ 269139 w 556389"/>
                <a:gd name="connsiteY70" fmla="*/ 52116 h 136019"/>
                <a:gd name="connsiteX71" fmla="*/ 265916 w 556389"/>
                <a:gd name="connsiteY71" fmla="*/ 51338 h 136019"/>
                <a:gd name="connsiteX72" fmla="*/ 262138 w 556389"/>
                <a:gd name="connsiteY72" fmla="*/ 51338 h 136019"/>
                <a:gd name="connsiteX73" fmla="*/ 251582 w 556389"/>
                <a:gd name="connsiteY73" fmla="*/ 53339 h 136019"/>
                <a:gd name="connsiteX74" fmla="*/ 242803 w 556389"/>
                <a:gd name="connsiteY74" fmla="*/ 59228 h 136019"/>
                <a:gd name="connsiteX75" fmla="*/ 236803 w 556389"/>
                <a:gd name="connsiteY75" fmla="*/ 68340 h 136019"/>
                <a:gd name="connsiteX76" fmla="*/ 234580 w 556389"/>
                <a:gd name="connsiteY76" fmla="*/ 80452 h 136019"/>
                <a:gd name="connsiteX77" fmla="*/ 234580 w 556389"/>
                <a:gd name="connsiteY77" fmla="*/ 132791 h 136019"/>
                <a:gd name="connsiteX78" fmla="*/ 217690 w 556389"/>
                <a:gd name="connsiteY78" fmla="*/ 132791 h 136019"/>
                <a:gd name="connsiteX79" fmla="*/ 217690 w 556389"/>
                <a:gd name="connsiteY79" fmla="*/ 36559 h 136019"/>
                <a:gd name="connsiteX80" fmla="*/ 234247 w 556389"/>
                <a:gd name="connsiteY80" fmla="*/ 36559 h 136019"/>
                <a:gd name="connsiteX81" fmla="*/ 335923 w 556389"/>
                <a:gd name="connsiteY81" fmla="*/ 111 h 136019"/>
                <a:gd name="connsiteX82" fmla="*/ 430710 w 556389"/>
                <a:gd name="connsiteY82" fmla="*/ 111 h 136019"/>
                <a:gd name="connsiteX83" fmla="*/ 430710 w 556389"/>
                <a:gd name="connsiteY83" fmla="*/ 16224 h 136019"/>
                <a:gd name="connsiteX84" fmla="*/ 354147 w 556389"/>
                <a:gd name="connsiteY84" fmla="*/ 16224 h 136019"/>
                <a:gd name="connsiteX85" fmla="*/ 354147 w 556389"/>
                <a:gd name="connsiteY85" fmla="*/ 56561 h 136019"/>
                <a:gd name="connsiteX86" fmla="*/ 423376 w 556389"/>
                <a:gd name="connsiteY86" fmla="*/ 56561 h 136019"/>
                <a:gd name="connsiteX87" fmla="*/ 423376 w 556389"/>
                <a:gd name="connsiteY87" fmla="*/ 71785 h 136019"/>
                <a:gd name="connsiteX88" fmla="*/ 354147 w 556389"/>
                <a:gd name="connsiteY88" fmla="*/ 71785 h 136019"/>
                <a:gd name="connsiteX89" fmla="*/ 354147 w 556389"/>
                <a:gd name="connsiteY89" fmla="*/ 116233 h 136019"/>
                <a:gd name="connsiteX90" fmla="*/ 432599 w 556389"/>
                <a:gd name="connsiteY90" fmla="*/ 116233 h 136019"/>
                <a:gd name="connsiteX91" fmla="*/ 432599 w 556389"/>
                <a:gd name="connsiteY91" fmla="*/ 132902 h 136019"/>
                <a:gd name="connsiteX92" fmla="*/ 335923 w 556389"/>
                <a:gd name="connsiteY92" fmla="*/ 132902 h 136019"/>
                <a:gd name="connsiteX93" fmla="*/ 491383 w 556389"/>
                <a:gd name="connsiteY93" fmla="*/ 65340 h 136019"/>
                <a:gd name="connsiteX94" fmla="*/ 448934 w 556389"/>
                <a:gd name="connsiteY94" fmla="*/ 556 h 136019"/>
                <a:gd name="connsiteX95" fmla="*/ 470047 w 556389"/>
                <a:gd name="connsiteY95" fmla="*/ 556 h 136019"/>
                <a:gd name="connsiteX96" fmla="*/ 489938 w 556389"/>
                <a:gd name="connsiteY96" fmla="*/ 32003 h 136019"/>
                <a:gd name="connsiteX97" fmla="*/ 494050 w 556389"/>
                <a:gd name="connsiteY97" fmla="*/ 39004 h 136019"/>
                <a:gd name="connsiteX98" fmla="*/ 498050 w 556389"/>
                <a:gd name="connsiteY98" fmla="*/ 46227 h 136019"/>
                <a:gd name="connsiteX99" fmla="*/ 502162 w 556389"/>
                <a:gd name="connsiteY99" fmla="*/ 53894 h 136019"/>
                <a:gd name="connsiteX100" fmla="*/ 506495 w 556389"/>
                <a:gd name="connsiteY100" fmla="*/ 46227 h 136019"/>
                <a:gd name="connsiteX101" fmla="*/ 510607 w 556389"/>
                <a:gd name="connsiteY101" fmla="*/ 39004 h 136019"/>
                <a:gd name="connsiteX102" fmla="*/ 514718 w 556389"/>
                <a:gd name="connsiteY102" fmla="*/ 32003 h 136019"/>
                <a:gd name="connsiteX103" fmla="*/ 534720 w 556389"/>
                <a:gd name="connsiteY103" fmla="*/ 0 h 136019"/>
                <a:gd name="connsiteX104" fmla="*/ 554833 w 556389"/>
                <a:gd name="connsiteY104" fmla="*/ 0 h 136019"/>
                <a:gd name="connsiteX105" fmla="*/ 511940 w 556389"/>
                <a:gd name="connsiteY105" fmla="*/ 65340 h 136019"/>
                <a:gd name="connsiteX106" fmla="*/ 556389 w 556389"/>
                <a:gd name="connsiteY106" fmla="*/ 133569 h 136019"/>
                <a:gd name="connsiteX107" fmla="*/ 534165 w 556389"/>
                <a:gd name="connsiteY107" fmla="*/ 133569 h 136019"/>
                <a:gd name="connsiteX108" fmla="*/ 513051 w 556389"/>
                <a:gd name="connsiteY108" fmla="*/ 98787 h 136019"/>
                <a:gd name="connsiteX109" fmla="*/ 508829 w 556389"/>
                <a:gd name="connsiteY109" fmla="*/ 91787 h 136019"/>
                <a:gd name="connsiteX110" fmla="*/ 504940 w 556389"/>
                <a:gd name="connsiteY110" fmla="*/ 84453 h 136019"/>
                <a:gd name="connsiteX111" fmla="*/ 500828 w 556389"/>
                <a:gd name="connsiteY111" fmla="*/ 76563 h 136019"/>
                <a:gd name="connsiteX112" fmla="*/ 496272 w 556389"/>
                <a:gd name="connsiteY112" fmla="*/ 84453 h 136019"/>
                <a:gd name="connsiteX113" fmla="*/ 492050 w 556389"/>
                <a:gd name="connsiteY113" fmla="*/ 91787 h 136019"/>
                <a:gd name="connsiteX114" fmla="*/ 487716 w 556389"/>
                <a:gd name="connsiteY114" fmla="*/ 98787 h 136019"/>
                <a:gd name="connsiteX115" fmla="*/ 465491 w 556389"/>
                <a:gd name="connsiteY115" fmla="*/ 133569 h 136019"/>
                <a:gd name="connsiteX116" fmla="*/ 445489 w 556389"/>
                <a:gd name="connsiteY116" fmla="*/ 133569 h 13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56389" h="136019">
                  <a:moveTo>
                    <a:pt x="47118" y="136013"/>
                  </a:moveTo>
                  <a:cubicBezTo>
                    <a:pt x="40395" y="136102"/>
                    <a:pt x="33739" y="134780"/>
                    <a:pt x="27560" y="132124"/>
                  </a:cubicBezTo>
                  <a:cubicBezTo>
                    <a:pt x="21882" y="129546"/>
                    <a:pt x="16837" y="125757"/>
                    <a:pt x="12781" y="121012"/>
                  </a:cubicBezTo>
                  <a:cubicBezTo>
                    <a:pt x="8625" y="116300"/>
                    <a:pt x="5414" y="110833"/>
                    <a:pt x="3335" y="104899"/>
                  </a:cubicBezTo>
                  <a:cubicBezTo>
                    <a:pt x="1080" y="98554"/>
                    <a:pt x="-54" y="91853"/>
                    <a:pt x="2" y="85119"/>
                  </a:cubicBezTo>
                  <a:cubicBezTo>
                    <a:pt x="-42" y="78452"/>
                    <a:pt x="1091" y="71840"/>
                    <a:pt x="3335" y="65562"/>
                  </a:cubicBezTo>
                  <a:cubicBezTo>
                    <a:pt x="5414" y="59595"/>
                    <a:pt x="8614" y="54083"/>
                    <a:pt x="12781" y="49338"/>
                  </a:cubicBezTo>
                  <a:cubicBezTo>
                    <a:pt x="16859" y="44626"/>
                    <a:pt x="21904" y="40837"/>
                    <a:pt x="27560" y="38226"/>
                  </a:cubicBezTo>
                  <a:cubicBezTo>
                    <a:pt x="33705" y="35481"/>
                    <a:pt x="40384" y="34114"/>
                    <a:pt x="47118" y="34226"/>
                  </a:cubicBezTo>
                  <a:cubicBezTo>
                    <a:pt x="53852" y="34092"/>
                    <a:pt x="60530" y="35459"/>
                    <a:pt x="66675" y="38226"/>
                  </a:cubicBezTo>
                  <a:cubicBezTo>
                    <a:pt x="72309" y="40837"/>
                    <a:pt x="77309" y="44626"/>
                    <a:pt x="81343" y="49338"/>
                  </a:cubicBezTo>
                  <a:cubicBezTo>
                    <a:pt x="85510" y="54061"/>
                    <a:pt x="88688" y="59584"/>
                    <a:pt x="90677" y="65562"/>
                  </a:cubicBezTo>
                  <a:cubicBezTo>
                    <a:pt x="92833" y="71851"/>
                    <a:pt x="93922" y="78463"/>
                    <a:pt x="93900" y="85119"/>
                  </a:cubicBezTo>
                  <a:cubicBezTo>
                    <a:pt x="93933" y="91842"/>
                    <a:pt x="92844" y="98532"/>
                    <a:pt x="90677" y="104899"/>
                  </a:cubicBezTo>
                  <a:cubicBezTo>
                    <a:pt x="88688" y="110844"/>
                    <a:pt x="85510" y="116323"/>
                    <a:pt x="81343" y="121012"/>
                  </a:cubicBezTo>
                  <a:cubicBezTo>
                    <a:pt x="77331" y="125746"/>
                    <a:pt x="72320" y="129546"/>
                    <a:pt x="66675" y="132124"/>
                  </a:cubicBezTo>
                  <a:cubicBezTo>
                    <a:pt x="60508" y="134802"/>
                    <a:pt x="53841" y="136124"/>
                    <a:pt x="47118" y="136013"/>
                  </a:cubicBezTo>
                  <a:close/>
                  <a:moveTo>
                    <a:pt x="47118" y="122456"/>
                  </a:moveTo>
                  <a:cubicBezTo>
                    <a:pt x="51618" y="122523"/>
                    <a:pt x="56074" y="121534"/>
                    <a:pt x="60119" y="119567"/>
                  </a:cubicBezTo>
                  <a:cubicBezTo>
                    <a:pt x="63819" y="117722"/>
                    <a:pt x="67020" y="115022"/>
                    <a:pt x="69453" y="111678"/>
                  </a:cubicBezTo>
                  <a:cubicBezTo>
                    <a:pt x="72098" y="108166"/>
                    <a:pt x="74031" y="104166"/>
                    <a:pt x="75120" y="99898"/>
                  </a:cubicBezTo>
                  <a:cubicBezTo>
                    <a:pt x="76398" y="95154"/>
                    <a:pt x="77032" y="90253"/>
                    <a:pt x="77009" y="85341"/>
                  </a:cubicBezTo>
                  <a:cubicBezTo>
                    <a:pt x="77021" y="80430"/>
                    <a:pt x="76387" y="75529"/>
                    <a:pt x="75120" y="70785"/>
                  </a:cubicBezTo>
                  <a:cubicBezTo>
                    <a:pt x="73987" y="66507"/>
                    <a:pt x="72064" y="62473"/>
                    <a:pt x="69453" y="58895"/>
                  </a:cubicBezTo>
                  <a:cubicBezTo>
                    <a:pt x="67020" y="55550"/>
                    <a:pt x="63819" y="52850"/>
                    <a:pt x="60119" y="51005"/>
                  </a:cubicBezTo>
                  <a:cubicBezTo>
                    <a:pt x="51885" y="47149"/>
                    <a:pt x="42351" y="47149"/>
                    <a:pt x="34116" y="51005"/>
                  </a:cubicBezTo>
                  <a:cubicBezTo>
                    <a:pt x="30405" y="52872"/>
                    <a:pt x="27171" y="55572"/>
                    <a:pt x="24671" y="58895"/>
                  </a:cubicBezTo>
                  <a:cubicBezTo>
                    <a:pt x="22149" y="62528"/>
                    <a:pt x="20237" y="66540"/>
                    <a:pt x="19004" y="70785"/>
                  </a:cubicBezTo>
                  <a:cubicBezTo>
                    <a:pt x="17782" y="75541"/>
                    <a:pt x="17181" y="80430"/>
                    <a:pt x="17226" y="85341"/>
                  </a:cubicBezTo>
                  <a:cubicBezTo>
                    <a:pt x="17170" y="90253"/>
                    <a:pt x="17770" y="95143"/>
                    <a:pt x="19004" y="99898"/>
                  </a:cubicBezTo>
                  <a:cubicBezTo>
                    <a:pt x="20193" y="104132"/>
                    <a:pt x="22104" y="108110"/>
                    <a:pt x="24671" y="111678"/>
                  </a:cubicBezTo>
                  <a:cubicBezTo>
                    <a:pt x="27171" y="115000"/>
                    <a:pt x="30405" y="117700"/>
                    <a:pt x="34116" y="119567"/>
                  </a:cubicBezTo>
                  <a:cubicBezTo>
                    <a:pt x="38128" y="121523"/>
                    <a:pt x="42539" y="122512"/>
                    <a:pt x="47007" y="122456"/>
                  </a:cubicBezTo>
                  <a:close/>
                  <a:moveTo>
                    <a:pt x="153572" y="136013"/>
                  </a:moveTo>
                  <a:cubicBezTo>
                    <a:pt x="146816" y="136113"/>
                    <a:pt x="140116" y="134791"/>
                    <a:pt x="133904" y="132124"/>
                  </a:cubicBezTo>
                  <a:cubicBezTo>
                    <a:pt x="128237" y="129512"/>
                    <a:pt x="123203" y="125723"/>
                    <a:pt x="119125" y="121012"/>
                  </a:cubicBezTo>
                  <a:cubicBezTo>
                    <a:pt x="115035" y="116267"/>
                    <a:pt x="111868" y="110800"/>
                    <a:pt x="109790" y="104899"/>
                  </a:cubicBezTo>
                  <a:cubicBezTo>
                    <a:pt x="107535" y="98554"/>
                    <a:pt x="106412" y="91853"/>
                    <a:pt x="106457" y="85119"/>
                  </a:cubicBezTo>
                  <a:cubicBezTo>
                    <a:pt x="106412" y="78452"/>
                    <a:pt x="107546" y="71840"/>
                    <a:pt x="109790" y="65562"/>
                  </a:cubicBezTo>
                  <a:cubicBezTo>
                    <a:pt x="111868" y="59617"/>
                    <a:pt x="115035" y="54116"/>
                    <a:pt x="119125" y="49338"/>
                  </a:cubicBezTo>
                  <a:cubicBezTo>
                    <a:pt x="123214" y="44638"/>
                    <a:pt x="128259" y="40848"/>
                    <a:pt x="133904" y="38226"/>
                  </a:cubicBezTo>
                  <a:cubicBezTo>
                    <a:pt x="146438" y="32892"/>
                    <a:pt x="160595" y="32892"/>
                    <a:pt x="173130" y="38226"/>
                  </a:cubicBezTo>
                  <a:cubicBezTo>
                    <a:pt x="178719" y="40893"/>
                    <a:pt x="183708" y="44682"/>
                    <a:pt x="187798" y="49338"/>
                  </a:cubicBezTo>
                  <a:cubicBezTo>
                    <a:pt x="191887" y="54116"/>
                    <a:pt x="195054" y="59617"/>
                    <a:pt x="197132" y="65562"/>
                  </a:cubicBezTo>
                  <a:cubicBezTo>
                    <a:pt x="199288" y="71851"/>
                    <a:pt x="200377" y="78463"/>
                    <a:pt x="200355" y="85119"/>
                  </a:cubicBezTo>
                  <a:cubicBezTo>
                    <a:pt x="200388" y="91842"/>
                    <a:pt x="199299" y="98532"/>
                    <a:pt x="197132" y="104899"/>
                  </a:cubicBezTo>
                  <a:cubicBezTo>
                    <a:pt x="195054" y="110800"/>
                    <a:pt x="191887" y="116267"/>
                    <a:pt x="187798" y="121012"/>
                  </a:cubicBezTo>
                  <a:cubicBezTo>
                    <a:pt x="183742" y="125701"/>
                    <a:pt x="178741" y="129479"/>
                    <a:pt x="173130" y="132124"/>
                  </a:cubicBezTo>
                  <a:cubicBezTo>
                    <a:pt x="166951" y="134780"/>
                    <a:pt x="160295" y="136102"/>
                    <a:pt x="153572" y="136013"/>
                  </a:cubicBezTo>
                  <a:close/>
                  <a:moveTo>
                    <a:pt x="153572" y="122456"/>
                  </a:moveTo>
                  <a:cubicBezTo>
                    <a:pt x="158073" y="122523"/>
                    <a:pt x="162529" y="121534"/>
                    <a:pt x="166574" y="119567"/>
                  </a:cubicBezTo>
                  <a:cubicBezTo>
                    <a:pt x="170285" y="117700"/>
                    <a:pt x="173519" y="115000"/>
                    <a:pt x="176019" y="111678"/>
                  </a:cubicBezTo>
                  <a:cubicBezTo>
                    <a:pt x="178586" y="108110"/>
                    <a:pt x="180497" y="104132"/>
                    <a:pt x="181686" y="99898"/>
                  </a:cubicBezTo>
                  <a:cubicBezTo>
                    <a:pt x="182920" y="95143"/>
                    <a:pt x="183520" y="90253"/>
                    <a:pt x="183464" y="85341"/>
                  </a:cubicBezTo>
                  <a:cubicBezTo>
                    <a:pt x="183509" y="80430"/>
                    <a:pt x="182908" y="75541"/>
                    <a:pt x="181686" y="70785"/>
                  </a:cubicBezTo>
                  <a:cubicBezTo>
                    <a:pt x="180453" y="66540"/>
                    <a:pt x="178541" y="62528"/>
                    <a:pt x="176019" y="58895"/>
                  </a:cubicBezTo>
                  <a:cubicBezTo>
                    <a:pt x="173519" y="55572"/>
                    <a:pt x="170285" y="52872"/>
                    <a:pt x="166574" y="51005"/>
                  </a:cubicBezTo>
                  <a:cubicBezTo>
                    <a:pt x="158339" y="47149"/>
                    <a:pt x="148805" y="47149"/>
                    <a:pt x="140571" y="51005"/>
                  </a:cubicBezTo>
                  <a:cubicBezTo>
                    <a:pt x="136893" y="52872"/>
                    <a:pt x="133693" y="55583"/>
                    <a:pt x="131237" y="58895"/>
                  </a:cubicBezTo>
                  <a:cubicBezTo>
                    <a:pt x="128625" y="62473"/>
                    <a:pt x="126703" y="66507"/>
                    <a:pt x="125570" y="70785"/>
                  </a:cubicBezTo>
                  <a:cubicBezTo>
                    <a:pt x="124303" y="75529"/>
                    <a:pt x="123669" y="80430"/>
                    <a:pt x="123681" y="85341"/>
                  </a:cubicBezTo>
                  <a:cubicBezTo>
                    <a:pt x="123658" y="90253"/>
                    <a:pt x="124292" y="95154"/>
                    <a:pt x="125570" y="99898"/>
                  </a:cubicBezTo>
                  <a:cubicBezTo>
                    <a:pt x="126659" y="104166"/>
                    <a:pt x="128592" y="108166"/>
                    <a:pt x="131237" y="111678"/>
                  </a:cubicBezTo>
                  <a:cubicBezTo>
                    <a:pt x="133693" y="115000"/>
                    <a:pt x="136893" y="117700"/>
                    <a:pt x="140571" y="119567"/>
                  </a:cubicBezTo>
                  <a:cubicBezTo>
                    <a:pt x="144549" y="121501"/>
                    <a:pt x="148928" y="122490"/>
                    <a:pt x="153350" y="122456"/>
                  </a:cubicBezTo>
                  <a:close/>
                  <a:moveTo>
                    <a:pt x="234580" y="54228"/>
                  </a:moveTo>
                  <a:cubicBezTo>
                    <a:pt x="237358" y="48860"/>
                    <a:pt x="241347" y="44215"/>
                    <a:pt x="246248" y="40671"/>
                  </a:cubicBezTo>
                  <a:cubicBezTo>
                    <a:pt x="251182" y="37193"/>
                    <a:pt x="257105" y="35403"/>
                    <a:pt x="263138" y="35559"/>
                  </a:cubicBezTo>
                  <a:cubicBezTo>
                    <a:pt x="264205" y="35437"/>
                    <a:pt x="265294" y="35437"/>
                    <a:pt x="266361" y="35559"/>
                  </a:cubicBezTo>
                  <a:cubicBezTo>
                    <a:pt x="267317" y="35692"/>
                    <a:pt x="268250" y="35959"/>
                    <a:pt x="269139" y="36337"/>
                  </a:cubicBezTo>
                  <a:lnTo>
                    <a:pt x="269139" y="52116"/>
                  </a:lnTo>
                  <a:cubicBezTo>
                    <a:pt x="268095" y="51738"/>
                    <a:pt x="267017" y="51472"/>
                    <a:pt x="265916" y="51338"/>
                  </a:cubicBezTo>
                  <a:lnTo>
                    <a:pt x="262138" y="51338"/>
                  </a:lnTo>
                  <a:cubicBezTo>
                    <a:pt x="258527" y="51327"/>
                    <a:pt x="254938" y="52005"/>
                    <a:pt x="251582" y="53339"/>
                  </a:cubicBezTo>
                  <a:cubicBezTo>
                    <a:pt x="248281" y="54683"/>
                    <a:pt x="245292" y="56683"/>
                    <a:pt x="242803" y="59228"/>
                  </a:cubicBezTo>
                  <a:cubicBezTo>
                    <a:pt x="240225" y="61851"/>
                    <a:pt x="238192" y="64940"/>
                    <a:pt x="236803" y="68340"/>
                  </a:cubicBezTo>
                  <a:cubicBezTo>
                    <a:pt x="235280" y="72196"/>
                    <a:pt x="234525" y="76307"/>
                    <a:pt x="234580" y="80452"/>
                  </a:cubicBezTo>
                  <a:lnTo>
                    <a:pt x="234580" y="132791"/>
                  </a:lnTo>
                  <a:lnTo>
                    <a:pt x="217690" y="132791"/>
                  </a:lnTo>
                  <a:lnTo>
                    <a:pt x="217690" y="36559"/>
                  </a:lnTo>
                  <a:lnTo>
                    <a:pt x="234247" y="36559"/>
                  </a:lnTo>
                  <a:close/>
                  <a:moveTo>
                    <a:pt x="335923" y="111"/>
                  </a:moveTo>
                  <a:lnTo>
                    <a:pt x="430710" y="111"/>
                  </a:lnTo>
                  <a:lnTo>
                    <a:pt x="430710" y="16224"/>
                  </a:lnTo>
                  <a:lnTo>
                    <a:pt x="354147" y="16224"/>
                  </a:lnTo>
                  <a:lnTo>
                    <a:pt x="354147" y="56561"/>
                  </a:lnTo>
                  <a:lnTo>
                    <a:pt x="423376" y="56561"/>
                  </a:lnTo>
                  <a:lnTo>
                    <a:pt x="423376" y="71785"/>
                  </a:lnTo>
                  <a:lnTo>
                    <a:pt x="354147" y="71785"/>
                  </a:lnTo>
                  <a:lnTo>
                    <a:pt x="354147" y="116233"/>
                  </a:lnTo>
                  <a:lnTo>
                    <a:pt x="432599" y="116233"/>
                  </a:lnTo>
                  <a:lnTo>
                    <a:pt x="432599" y="132902"/>
                  </a:lnTo>
                  <a:lnTo>
                    <a:pt x="335923" y="132902"/>
                  </a:lnTo>
                  <a:close/>
                  <a:moveTo>
                    <a:pt x="491383" y="65340"/>
                  </a:moveTo>
                  <a:lnTo>
                    <a:pt x="448934" y="556"/>
                  </a:lnTo>
                  <a:lnTo>
                    <a:pt x="470047" y="556"/>
                  </a:lnTo>
                  <a:lnTo>
                    <a:pt x="489938" y="32003"/>
                  </a:lnTo>
                  <a:lnTo>
                    <a:pt x="494050" y="39004"/>
                  </a:lnTo>
                  <a:cubicBezTo>
                    <a:pt x="495494" y="41559"/>
                    <a:pt x="496828" y="43893"/>
                    <a:pt x="498050" y="46227"/>
                  </a:cubicBezTo>
                  <a:cubicBezTo>
                    <a:pt x="499272" y="48560"/>
                    <a:pt x="500717" y="51338"/>
                    <a:pt x="502162" y="53894"/>
                  </a:cubicBezTo>
                  <a:lnTo>
                    <a:pt x="506495" y="46227"/>
                  </a:lnTo>
                  <a:lnTo>
                    <a:pt x="510607" y="39004"/>
                  </a:lnTo>
                  <a:lnTo>
                    <a:pt x="514718" y="32003"/>
                  </a:lnTo>
                  <a:lnTo>
                    <a:pt x="534720" y="0"/>
                  </a:lnTo>
                  <a:lnTo>
                    <a:pt x="554833" y="0"/>
                  </a:lnTo>
                  <a:lnTo>
                    <a:pt x="511940" y="65340"/>
                  </a:lnTo>
                  <a:lnTo>
                    <a:pt x="556389" y="133569"/>
                  </a:lnTo>
                  <a:lnTo>
                    <a:pt x="534165" y="133569"/>
                  </a:lnTo>
                  <a:lnTo>
                    <a:pt x="513051" y="98787"/>
                  </a:lnTo>
                  <a:cubicBezTo>
                    <a:pt x="511718" y="96676"/>
                    <a:pt x="510273" y="94342"/>
                    <a:pt x="508829" y="91787"/>
                  </a:cubicBezTo>
                  <a:lnTo>
                    <a:pt x="504940" y="84453"/>
                  </a:lnTo>
                  <a:lnTo>
                    <a:pt x="500828" y="76563"/>
                  </a:lnTo>
                  <a:lnTo>
                    <a:pt x="496272" y="84453"/>
                  </a:lnTo>
                  <a:cubicBezTo>
                    <a:pt x="495050" y="86786"/>
                    <a:pt x="493605" y="89231"/>
                    <a:pt x="492050" y="91787"/>
                  </a:cubicBezTo>
                  <a:lnTo>
                    <a:pt x="487716" y="98787"/>
                  </a:lnTo>
                  <a:lnTo>
                    <a:pt x="465491" y="133569"/>
                  </a:lnTo>
                  <a:lnTo>
                    <a:pt x="445489" y="133569"/>
                  </a:lnTo>
                  <a:close/>
                </a:path>
              </a:pathLst>
            </a:custGeom>
            <a:solidFill>
              <a:srgbClr val="7F7F7F"/>
            </a:solidFill>
            <a:ln w="11107" cap="flat">
              <a:noFill/>
              <a:prstDash val="solid"/>
              <a:miter/>
            </a:ln>
          </p:spPr>
          <p:txBody>
            <a:bodyPr rtlCol="0" anchor="ctr"/>
            <a:lstStyle/>
            <a:p>
              <a:endParaRPr lang="en-GB"/>
            </a:p>
          </p:txBody>
        </p:sp>
      </p:grpSp>
      <p:sp>
        <p:nvSpPr>
          <p:cNvPr id="62" name="Freeform: Shape 61">
            <a:extLst>
              <a:ext uri="{FF2B5EF4-FFF2-40B4-BE49-F238E27FC236}">
                <a16:creationId xmlns:a16="http://schemas.microsoft.com/office/drawing/2014/main" id="{3E36F06C-2677-494F-9EB5-3CA4E0113799}"/>
              </a:ext>
            </a:extLst>
          </p:cNvPr>
          <p:cNvSpPr/>
          <p:nvPr/>
        </p:nvSpPr>
        <p:spPr>
          <a:xfrm>
            <a:off x="4188788" y="5732358"/>
            <a:ext cx="231244" cy="231244"/>
          </a:xfrm>
          <a:custGeom>
            <a:avLst/>
            <a:gdLst>
              <a:gd name="connsiteX0" fmla="*/ 0 w 231244"/>
              <a:gd name="connsiteY0" fmla="*/ 0 h 231244"/>
              <a:gd name="connsiteX1" fmla="*/ 231245 w 231244"/>
              <a:gd name="connsiteY1" fmla="*/ 0 h 231244"/>
              <a:gd name="connsiteX2" fmla="*/ 231245 w 231244"/>
              <a:gd name="connsiteY2" fmla="*/ 231245 h 231244"/>
              <a:gd name="connsiteX3" fmla="*/ 0 w 231244"/>
              <a:gd name="connsiteY3" fmla="*/ 231245 h 231244"/>
            </a:gdLst>
            <a:ahLst/>
            <a:cxnLst>
              <a:cxn ang="0">
                <a:pos x="connsiteX0" y="connsiteY0"/>
              </a:cxn>
              <a:cxn ang="0">
                <a:pos x="connsiteX1" y="connsiteY1"/>
              </a:cxn>
              <a:cxn ang="0">
                <a:pos x="connsiteX2" y="connsiteY2"/>
              </a:cxn>
              <a:cxn ang="0">
                <a:pos x="connsiteX3" y="connsiteY3"/>
              </a:cxn>
            </a:cxnLst>
            <a:rect l="l" t="t" r="r" b="b"/>
            <a:pathLst>
              <a:path w="231244" h="231244">
                <a:moveTo>
                  <a:pt x="0" y="0"/>
                </a:moveTo>
                <a:lnTo>
                  <a:pt x="231245" y="0"/>
                </a:lnTo>
                <a:lnTo>
                  <a:pt x="231245" y="231245"/>
                </a:lnTo>
                <a:lnTo>
                  <a:pt x="0" y="231245"/>
                </a:lnTo>
                <a:close/>
              </a:path>
            </a:pathLst>
          </a:custGeom>
          <a:solidFill>
            <a:srgbClr val="7F7F7F"/>
          </a:solidFill>
          <a:ln w="11107" cap="flat">
            <a:noFill/>
            <a:prstDash val="solid"/>
            <a:miter/>
          </a:ln>
        </p:spPr>
        <p:txBody>
          <a:bodyPr rtlCol="0" anchor="ctr"/>
          <a:lstStyle/>
          <a:p>
            <a:endParaRPr lang="en-GB"/>
          </a:p>
        </p:txBody>
      </p:sp>
      <p:grpSp>
        <p:nvGrpSpPr>
          <p:cNvPr id="63" name="Graphic 6">
            <a:extLst>
              <a:ext uri="{FF2B5EF4-FFF2-40B4-BE49-F238E27FC236}">
                <a16:creationId xmlns:a16="http://schemas.microsoft.com/office/drawing/2014/main" id="{CF577A95-64D2-472C-9517-C1DC00E77001}"/>
              </a:ext>
            </a:extLst>
          </p:cNvPr>
          <p:cNvGrpSpPr/>
          <p:nvPr/>
        </p:nvGrpSpPr>
        <p:grpSpPr>
          <a:xfrm>
            <a:off x="5727492" y="5770917"/>
            <a:ext cx="960981" cy="166998"/>
            <a:chOff x="5847864" y="5280649"/>
            <a:chExt cx="960981" cy="166998"/>
          </a:xfrm>
          <a:solidFill>
            <a:srgbClr val="00A0D2"/>
          </a:solidFill>
        </p:grpSpPr>
        <p:sp>
          <p:nvSpPr>
            <p:cNvPr id="64" name="Freeform: Shape 63">
              <a:extLst>
                <a:ext uri="{FF2B5EF4-FFF2-40B4-BE49-F238E27FC236}">
                  <a16:creationId xmlns:a16="http://schemas.microsoft.com/office/drawing/2014/main" id="{E0C9A915-DA43-4F60-B2B3-05D3DF9EB7C3}"/>
                </a:ext>
              </a:extLst>
            </p:cNvPr>
            <p:cNvSpPr/>
            <p:nvPr/>
          </p:nvSpPr>
          <p:spPr>
            <a:xfrm>
              <a:off x="5847864" y="5280649"/>
              <a:ext cx="118011" cy="133346"/>
            </a:xfrm>
            <a:custGeom>
              <a:avLst/>
              <a:gdLst>
                <a:gd name="connsiteX0" fmla="*/ 48449 w 118011"/>
                <a:gd name="connsiteY0" fmla="*/ 0 h 133346"/>
                <a:gd name="connsiteX1" fmla="*/ 68895 w 118011"/>
                <a:gd name="connsiteY1" fmla="*/ 0 h 133346"/>
                <a:gd name="connsiteX2" fmla="*/ 118011 w 118011"/>
                <a:gd name="connsiteY2" fmla="*/ 133346 h 133346"/>
                <a:gd name="connsiteX3" fmla="*/ 98120 w 118011"/>
                <a:gd name="connsiteY3" fmla="*/ 133346 h 133346"/>
                <a:gd name="connsiteX4" fmla="*/ 84897 w 118011"/>
                <a:gd name="connsiteY4" fmla="*/ 94454 h 133346"/>
                <a:gd name="connsiteX5" fmla="*/ 32336 w 118011"/>
                <a:gd name="connsiteY5" fmla="*/ 94454 h 133346"/>
                <a:gd name="connsiteX6" fmla="*/ 18779 w 118011"/>
                <a:gd name="connsiteY6" fmla="*/ 133346 h 133346"/>
                <a:gd name="connsiteX7" fmla="*/ 0 w 118011"/>
                <a:gd name="connsiteY7" fmla="*/ 133346 h 133346"/>
                <a:gd name="connsiteX8" fmla="*/ 37337 w 118011"/>
                <a:gd name="connsiteY8" fmla="*/ 80008 h 133346"/>
                <a:gd name="connsiteX9" fmla="*/ 79896 w 118011"/>
                <a:gd name="connsiteY9" fmla="*/ 80008 h 133346"/>
                <a:gd name="connsiteX10" fmla="*/ 67117 w 118011"/>
                <a:gd name="connsiteY10" fmla="*/ 43004 h 133346"/>
                <a:gd name="connsiteX11" fmla="*/ 63895 w 118011"/>
                <a:gd name="connsiteY11" fmla="*/ 33114 h 133346"/>
                <a:gd name="connsiteX12" fmla="*/ 61339 w 118011"/>
                <a:gd name="connsiteY12" fmla="*/ 24002 h 133346"/>
                <a:gd name="connsiteX13" fmla="*/ 59006 w 118011"/>
                <a:gd name="connsiteY13" fmla="*/ 14668 h 133346"/>
                <a:gd name="connsiteX14" fmla="*/ 58450 w 118011"/>
                <a:gd name="connsiteY14" fmla="*/ 14668 h 133346"/>
                <a:gd name="connsiteX15" fmla="*/ 56005 w 118011"/>
                <a:gd name="connsiteY15" fmla="*/ 24224 h 133346"/>
                <a:gd name="connsiteX16" fmla="*/ 53338 w 118011"/>
                <a:gd name="connsiteY16" fmla="*/ 33337 h 133346"/>
                <a:gd name="connsiteX17" fmla="*/ 50227 w 118011"/>
                <a:gd name="connsiteY17" fmla="*/ 43004 h 13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011" h="133346">
                  <a:moveTo>
                    <a:pt x="48449" y="0"/>
                  </a:moveTo>
                  <a:lnTo>
                    <a:pt x="68895" y="0"/>
                  </a:lnTo>
                  <a:lnTo>
                    <a:pt x="118011" y="133346"/>
                  </a:lnTo>
                  <a:lnTo>
                    <a:pt x="98120" y="133346"/>
                  </a:lnTo>
                  <a:lnTo>
                    <a:pt x="84897" y="94454"/>
                  </a:lnTo>
                  <a:lnTo>
                    <a:pt x="32336" y="94454"/>
                  </a:lnTo>
                  <a:lnTo>
                    <a:pt x="18779" y="133346"/>
                  </a:lnTo>
                  <a:lnTo>
                    <a:pt x="0" y="133346"/>
                  </a:lnTo>
                  <a:close/>
                  <a:moveTo>
                    <a:pt x="37337" y="80008"/>
                  </a:moveTo>
                  <a:lnTo>
                    <a:pt x="79896" y="80008"/>
                  </a:lnTo>
                  <a:lnTo>
                    <a:pt x="67117" y="43004"/>
                  </a:lnTo>
                  <a:cubicBezTo>
                    <a:pt x="65873" y="39759"/>
                    <a:pt x="64806" y="36459"/>
                    <a:pt x="63895" y="33114"/>
                  </a:cubicBezTo>
                  <a:cubicBezTo>
                    <a:pt x="62895" y="29781"/>
                    <a:pt x="62117" y="26780"/>
                    <a:pt x="61339" y="24002"/>
                  </a:cubicBezTo>
                  <a:lnTo>
                    <a:pt x="59006" y="14668"/>
                  </a:lnTo>
                  <a:lnTo>
                    <a:pt x="58450" y="14668"/>
                  </a:lnTo>
                  <a:cubicBezTo>
                    <a:pt x="57672" y="17780"/>
                    <a:pt x="56783" y="21002"/>
                    <a:pt x="56005" y="24224"/>
                  </a:cubicBezTo>
                  <a:cubicBezTo>
                    <a:pt x="55228" y="27447"/>
                    <a:pt x="54227" y="30003"/>
                    <a:pt x="53338" y="33337"/>
                  </a:cubicBezTo>
                  <a:cubicBezTo>
                    <a:pt x="52450" y="36670"/>
                    <a:pt x="51338" y="39893"/>
                    <a:pt x="50227" y="43004"/>
                  </a:cubicBezTo>
                  <a:close/>
                </a:path>
              </a:pathLst>
            </a:custGeom>
            <a:solidFill>
              <a:srgbClr val="00A0D2"/>
            </a:solidFill>
            <a:ln w="11107"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8D23DA3B-80D6-4078-8EEB-CE03862E6A4F}"/>
                </a:ext>
              </a:extLst>
            </p:cNvPr>
            <p:cNvSpPr/>
            <p:nvPr/>
          </p:nvSpPr>
          <p:spPr>
            <a:xfrm>
              <a:off x="5962986" y="5317652"/>
              <a:ext cx="86230" cy="96231"/>
            </a:xfrm>
            <a:custGeom>
              <a:avLst/>
              <a:gdLst>
                <a:gd name="connsiteX0" fmla="*/ 0 w 86230"/>
                <a:gd name="connsiteY0" fmla="*/ 0 h 96231"/>
                <a:gd name="connsiteX1" fmla="*/ 17780 w 86230"/>
                <a:gd name="connsiteY1" fmla="*/ 0 h 96231"/>
                <a:gd name="connsiteX2" fmla="*/ 34559 w 86230"/>
                <a:gd name="connsiteY2" fmla="*/ 52005 h 96231"/>
                <a:gd name="connsiteX3" fmla="*/ 37670 w 86230"/>
                <a:gd name="connsiteY3" fmla="*/ 62228 h 96231"/>
                <a:gd name="connsiteX4" fmla="*/ 40449 w 86230"/>
                <a:gd name="connsiteY4" fmla="*/ 72229 h 96231"/>
                <a:gd name="connsiteX5" fmla="*/ 43337 w 86230"/>
                <a:gd name="connsiteY5" fmla="*/ 82564 h 96231"/>
                <a:gd name="connsiteX6" fmla="*/ 45893 w 86230"/>
                <a:gd name="connsiteY6" fmla="*/ 72229 h 96231"/>
                <a:gd name="connsiteX7" fmla="*/ 48671 w 86230"/>
                <a:gd name="connsiteY7" fmla="*/ 62228 h 96231"/>
                <a:gd name="connsiteX8" fmla="*/ 51783 w 86230"/>
                <a:gd name="connsiteY8" fmla="*/ 52005 h 96231"/>
                <a:gd name="connsiteX9" fmla="*/ 69007 w 86230"/>
                <a:gd name="connsiteY9" fmla="*/ 0 h 96231"/>
                <a:gd name="connsiteX10" fmla="*/ 86231 w 86230"/>
                <a:gd name="connsiteY10" fmla="*/ 0 h 96231"/>
                <a:gd name="connsiteX11" fmla="*/ 51672 w 86230"/>
                <a:gd name="connsiteY11" fmla="*/ 96232 h 96231"/>
                <a:gd name="connsiteX12" fmla="*/ 33114 w 86230"/>
                <a:gd name="connsiteY12" fmla="*/ 96232 h 9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30" h="96231">
                  <a:moveTo>
                    <a:pt x="0" y="0"/>
                  </a:moveTo>
                  <a:lnTo>
                    <a:pt x="17780" y="0"/>
                  </a:lnTo>
                  <a:lnTo>
                    <a:pt x="34559" y="52005"/>
                  </a:lnTo>
                  <a:lnTo>
                    <a:pt x="37670" y="62228"/>
                  </a:lnTo>
                  <a:cubicBezTo>
                    <a:pt x="38671" y="65784"/>
                    <a:pt x="39671" y="69118"/>
                    <a:pt x="40449" y="72229"/>
                  </a:cubicBezTo>
                  <a:cubicBezTo>
                    <a:pt x="41226" y="75341"/>
                    <a:pt x="42449" y="79230"/>
                    <a:pt x="43337" y="82564"/>
                  </a:cubicBezTo>
                  <a:cubicBezTo>
                    <a:pt x="44115" y="79230"/>
                    <a:pt x="44893" y="75785"/>
                    <a:pt x="45893" y="72229"/>
                  </a:cubicBezTo>
                  <a:cubicBezTo>
                    <a:pt x="46893" y="68674"/>
                    <a:pt x="47671" y="65784"/>
                    <a:pt x="48671" y="62228"/>
                  </a:cubicBezTo>
                  <a:cubicBezTo>
                    <a:pt x="49671" y="58672"/>
                    <a:pt x="50783" y="55228"/>
                    <a:pt x="51783" y="52005"/>
                  </a:cubicBezTo>
                  <a:lnTo>
                    <a:pt x="69007" y="0"/>
                  </a:lnTo>
                  <a:lnTo>
                    <a:pt x="86231" y="0"/>
                  </a:lnTo>
                  <a:lnTo>
                    <a:pt x="51672" y="96232"/>
                  </a:lnTo>
                  <a:lnTo>
                    <a:pt x="33114" y="96232"/>
                  </a:lnTo>
                  <a:close/>
                </a:path>
              </a:pathLst>
            </a:custGeom>
            <a:solidFill>
              <a:srgbClr val="00A0D2"/>
            </a:solidFill>
            <a:ln w="11107"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0AA5BCD3-9CCF-411E-834E-899341F09599}"/>
                </a:ext>
              </a:extLst>
            </p:cNvPr>
            <p:cNvSpPr/>
            <p:nvPr/>
          </p:nvSpPr>
          <p:spPr>
            <a:xfrm>
              <a:off x="6054549" y="5314763"/>
              <a:ext cx="90903" cy="101820"/>
            </a:xfrm>
            <a:custGeom>
              <a:avLst/>
              <a:gdLst>
                <a:gd name="connsiteX0" fmla="*/ 47006 w 90903"/>
                <a:gd name="connsiteY0" fmla="*/ 101788 h 101820"/>
                <a:gd name="connsiteX1" fmla="*/ 27226 w 90903"/>
                <a:gd name="connsiteY1" fmla="*/ 97899 h 101820"/>
                <a:gd name="connsiteX2" fmla="*/ 12447 w 90903"/>
                <a:gd name="connsiteY2" fmla="*/ 86786 h 101820"/>
                <a:gd name="connsiteX3" fmla="*/ 3224 w 90903"/>
                <a:gd name="connsiteY3" fmla="*/ 70674 h 101820"/>
                <a:gd name="connsiteX4" fmla="*/ 1 w 90903"/>
                <a:gd name="connsiteY4" fmla="*/ 50894 h 101820"/>
                <a:gd name="connsiteX5" fmla="*/ 3335 w 90903"/>
                <a:gd name="connsiteY5" fmla="*/ 31336 h 101820"/>
                <a:gd name="connsiteX6" fmla="*/ 12669 w 90903"/>
                <a:gd name="connsiteY6" fmla="*/ 15113 h 101820"/>
                <a:gd name="connsiteX7" fmla="*/ 27226 w 90903"/>
                <a:gd name="connsiteY7" fmla="*/ 4000 h 101820"/>
                <a:gd name="connsiteX8" fmla="*/ 65119 w 90903"/>
                <a:gd name="connsiteY8" fmla="*/ 4000 h 101820"/>
                <a:gd name="connsiteX9" fmla="*/ 79009 w 90903"/>
                <a:gd name="connsiteY9" fmla="*/ 15113 h 101820"/>
                <a:gd name="connsiteX10" fmla="*/ 87899 w 90903"/>
                <a:gd name="connsiteY10" fmla="*/ 32336 h 101820"/>
                <a:gd name="connsiteX11" fmla="*/ 90899 w 90903"/>
                <a:gd name="connsiteY11" fmla="*/ 54561 h 101820"/>
                <a:gd name="connsiteX12" fmla="*/ 17114 w 90903"/>
                <a:gd name="connsiteY12" fmla="*/ 54561 h 101820"/>
                <a:gd name="connsiteX13" fmla="*/ 19781 w 90903"/>
                <a:gd name="connsiteY13" fmla="*/ 67673 h 101820"/>
                <a:gd name="connsiteX14" fmla="*/ 25670 w 90903"/>
                <a:gd name="connsiteY14" fmla="*/ 78230 h 101820"/>
                <a:gd name="connsiteX15" fmla="*/ 34782 w 90903"/>
                <a:gd name="connsiteY15" fmla="*/ 85231 h 101820"/>
                <a:gd name="connsiteX16" fmla="*/ 47117 w 90903"/>
                <a:gd name="connsiteY16" fmla="*/ 87786 h 101820"/>
                <a:gd name="connsiteX17" fmla="*/ 63785 w 90903"/>
                <a:gd name="connsiteY17" fmla="*/ 83342 h 101820"/>
                <a:gd name="connsiteX18" fmla="*/ 72564 w 90903"/>
                <a:gd name="connsiteY18" fmla="*/ 71229 h 101820"/>
                <a:gd name="connsiteX19" fmla="*/ 88899 w 90903"/>
                <a:gd name="connsiteY19" fmla="*/ 71229 h 101820"/>
                <a:gd name="connsiteX20" fmla="*/ 74675 w 90903"/>
                <a:gd name="connsiteY20" fmla="*/ 93453 h 101820"/>
                <a:gd name="connsiteX21" fmla="*/ 47006 w 90903"/>
                <a:gd name="connsiteY21" fmla="*/ 101788 h 101820"/>
                <a:gd name="connsiteX22" fmla="*/ 46117 w 90903"/>
                <a:gd name="connsiteY22" fmla="*/ 13557 h 101820"/>
                <a:gd name="connsiteX23" fmla="*/ 35005 w 90903"/>
                <a:gd name="connsiteY23" fmla="*/ 15779 h 101820"/>
                <a:gd name="connsiteX24" fmla="*/ 26337 w 90903"/>
                <a:gd name="connsiteY24" fmla="*/ 21891 h 101820"/>
                <a:gd name="connsiteX25" fmla="*/ 20670 w 90903"/>
                <a:gd name="connsiteY25" fmla="*/ 31225 h 101820"/>
                <a:gd name="connsiteX26" fmla="*/ 17781 w 90903"/>
                <a:gd name="connsiteY26" fmla="*/ 43004 h 101820"/>
                <a:gd name="connsiteX27" fmla="*/ 73342 w 90903"/>
                <a:gd name="connsiteY27" fmla="*/ 43004 h 101820"/>
                <a:gd name="connsiteX28" fmla="*/ 65786 w 90903"/>
                <a:gd name="connsiteY28" fmla="*/ 21335 h 101820"/>
                <a:gd name="connsiteX29" fmla="*/ 46339 w 90903"/>
                <a:gd name="connsiteY29" fmla="*/ 13557 h 1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903" h="101820">
                  <a:moveTo>
                    <a:pt x="47006" y="101788"/>
                  </a:moveTo>
                  <a:cubicBezTo>
                    <a:pt x="40216" y="101899"/>
                    <a:pt x="33471" y="100565"/>
                    <a:pt x="27226" y="97899"/>
                  </a:cubicBezTo>
                  <a:cubicBezTo>
                    <a:pt x="21526" y="95343"/>
                    <a:pt x="16481" y="91553"/>
                    <a:pt x="12447" y="86786"/>
                  </a:cubicBezTo>
                  <a:cubicBezTo>
                    <a:pt x="8269" y="82119"/>
                    <a:pt x="5135" y="76630"/>
                    <a:pt x="3224" y="70674"/>
                  </a:cubicBezTo>
                  <a:cubicBezTo>
                    <a:pt x="1057" y="64306"/>
                    <a:pt x="-32" y="57617"/>
                    <a:pt x="1" y="50894"/>
                  </a:cubicBezTo>
                  <a:cubicBezTo>
                    <a:pt x="-43" y="44227"/>
                    <a:pt x="1091" y="37615"/>
                    <a:pt x="3335" y="31336"/>
                  </a:cubicBezTo>
                  <a:cubicBezTo>
                    <a:pt x="5413" y="25391"/>
                    <a:pt x="8580" y="19891"/>
                    <a:pt x="12669" y="15113"/>
                  </a:cubicBezTo>
                  <a:cubicBezTo>
                    <a:pt x="16703" y="10435"/>
                    <a:pt x="21659" y="6656"/>
                    <a:pt x="27226" y="4000"/>
                  </a:cubicBezTo>
                  <a:cubicBezTo>
                    <a:pt x="39294" y="-1333"/>
                    <a:pt x="53051" y="-1333"/>
                    <a:pt x="65119" y="4000"/>
                  </a:cubicBezTo>
                  <a:cubicBezTo>
                    <a:pt x="70519" y="6623"/>
                    <a:pt x="75264" y="10423"/>
                    <a:pt x="79009" y="15113"/>
                  </a:cubicBezTo>
                  <a:cubicBezTo>
                    <a:pt x="83121" y="20191"/>
                    <a:pt x="86143" y="26047"/>
                    <a:pt x="87899" y="32336"/>
                  </a:cubicBezTo>
                  <a:cubicBezTo>
                    <a:pt x="89966" y="39560"/>
                    <a:pt x="90977" y="47049"/>
                    <a:pt x="90899" y="54561"/>
                  </a:cubicBezTo>
                  <a:lnTo>
                    <a:pt x="17114" y="54561"/>
                  </a:lnTo>
                  <a:cubicBezTo>
                    <a:pt x="17403" y="59028"/>
                    <a:pt x="18292" y="63440"/>
                    <a:pt x="19781" y="67673"/>
                  </a:cubicBezTo>
                  <a:cubicBezTo>
                    <a:pt x="21070" y="71529"/>
                    <a:pt x="23059" y="75108"/>
                    <a:pt x="25670" y="78230"/>
                  </a:cubicBezTo>
                  <a:cubicBezTo>
                    <a:pt x="28159" y="81197"/>
                    <a:pt x="31271" y="83586"/>
                    <a:pt x="34782" y="85231"/>
                  </a:cubicBezTo>
                  <a:cubicBezTo>
                    <a:pt x="38649" y="86986"/>
                    <a:pt x="42872" y="87853"/>
                    <a:pt x="47117" y="87786"/>
                  </a:cubicBezTo>
                  <a:cubicBezTo>
                    <a:pt x="52984" y="87964"/>
                    <a:pt x="58785" y="86419"/>
                    <a:pt x="63785" y="83342"/>
                  </a:cubicBezTo>
                  <a:cubicBezTo>
                    <a:pt x="68075" y="80497"/>
                    <a:pt x="71197" y="76196"/>
                    <a:pt x="72564" y="71229"/>
                  </a:cubicBezTo>
                  <a:lnTo>
                    <a:pt x="88899" y="71229"/>
                  </a:lnTo>
                  <a:cubicBezTo>
                    <a:pt x="87032" y="80130"/>
                    <a:pt x="81976" y="88031"/>
                    <a:pt x="74675" y="93453"/>
                  </a:cubicBezTo>
                  <a:cubicBezTo>
                    <a:pt x="66641" y="99232"/>
                    <a:pt x="56896" y="102166"/>
                    <a:pt x="47006" y="101788"/>
                  </a:cubicBezTo>
                  <a:close/>
                  <a:moveTo>
                    <a:pt x="46117" y="13557"/>
                  </a:moveTo>
                  <a:cubicBezTo>
                    <a:pt x="42294" y="13490"/>
                    <a:pt x="38505" y="14246"/>
                    <a:pt x="35005" y="15779"/>
                  </a:cubicBezTo>
                  <a:cubicBezTo>
                    <a:pt x="31715" y="17191"/>
                    <a:pt x="28771" y="19269"/>
                    <a:pt x="26337" y="21891"/>
                  </a:cubicBezTo>
                  <a:cubicBezTo>
                    <a:pt x="23904" y="24636"/>
                    <a:pt x="21981" y="27803"/>
                    <a:pt x="20670" y="31225"/>
                  </a:cubicBezTo>
                  <a:cubicBezTo>
                    <a:pt x="19159" y="34992"/>
                    <a:pt x="18192" y="38959"/>
                    <a:pt x="17781" y="43004"/>
                  </a:cubicBezTo>
                  <a:lnTo>
                    <a:pt x="73342" y="43004"/>
                  </a:lnTo>
                  <a:cubicBezTo>
                    <a:pt x="73386" y="35126"/>
                    <a:pt x="70719" y="27481"/>
                    <a:pt x="65786" y="21335"/>
                  </a:cubicBezTo>
                  <a:cubicBezTo>
                    <a:pt x="60785" y="15979"/>
                    <a:pt x="53651" y="13135"/>
                    <a:pt x="46339" y="13557"/>
                  </a:cubicBezTo>
                  <a:close/>
                </a:path>
              </a:pathLst>
            </a:custGeom>
            <a:solidFill>
              <a:srgbClr val="00A0D2"/>
            </a:solidFill>
            <a:ln w="11107"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D627EF5-7CDA-48F8-AEDB-345F8E3170FC}"/>
                </a:ext>
              </a:extLst>
            </p:cNvPr>
            <p:cNvSpPr/>
            <p:nvPr/>
          </p:nvSpPr>
          <p:spPr>
            <a:xfrm>
              <a:off x="6163339" y="5316005"/>
              <a:ext cx="51116" cy="97323"/>
            </a:xfrm>
            <a:custGeom>
              <a:avLst/>
              <a:gdLst>
                <a:gd name="connsiteX0" fmla="*/ 16557 w 51116"/>
                <a:gd name="connsiteY0" fmla="*/ 18760 h 97323"/>
                <a:gd name="connsiteX1" fmla="*/ 17113 w 51116"/>
                <a:gd name="connsiteY1" fmla="*/ 18760 h 97323"/>
                <a:gd name="connsiteX2" fmla="*/ 28225 w 51116"/>
                <a:gd name="connsiteY2" fmla="*/ 5203 h 97323"/>
                <a:gd name="connsiteX3" fmla="*/ 45115 w 51116"/>
                <a:gd name="connsiteY3" fmla="*/ 92 h 97323"/>
                <a:gd name="connsiteX4" fmla="*/ 48338 w 51116"/>
                <a:gd name="connsiteY4" fmla="*/ 92 h 97323"/>
                <a:gd name="connsiteX5" fmla="*/ 51116 w 51116"/>
                <a:gd name="connsiteY5" fmla="*/ 870 h 97323"/>
                <a:gd name="connsiteX6" fmla="*/ 51116 w 51116"/>
                <a:gd name="connsiteY6" fmla="*/ 16649 h 97323"/>
                <a:gd name="connsiteX7" fmla="*/ 47893 w 51116"/>
                <a:gd name="connsiteY7" fmla="*/ 15871 h 97323"/>
                <a:gd name="connsiteX8" fmla="*/ 44227 w 51116"/>
                <a:gd name="connsiteY8" fmla="*/ 15871 h 97323"/>
                <a:gd name="connsiteX9" fmla="*/ 33670 w 51116"/>
                <a:gd name="connsiteY9" fmla="*/ 17871 h 97323"/>
                <a:gd name="connsiteX10" fmla="*/ 24891 w 51116"/>
                <a:gd name="connsiteY10" fmla="*/ 23761 h 97323"/>
                <a:gd name="connsiteX11" fmla="*/ 18891 w 51116"/>
                <a:gd name="connsiteY11" fmla="*/ 32873 h 97323"/>
                <a:gd name="connsiteX12" fmla="*/ 16668 w 51116"/>
                <a:gd name="connsiteY12" fmla="*/ 44985 h 97323"/>
                <a:gd name="connsiteX13" fmla="*/ 16668 w 51116"/>
                <a:gd name="connsiteY13" fmla="*/ 97323 h 97323"/>
                <a:gd name="connsiteX14" fmla="*/ 0 w 51116"/>
                <a:gd name="connsiteY14" fmla="*/ 97323 h 97323"/>
                <a:gd name="connsiteX15" fmla="*/ 0 w 51116"/>
                <a:gd name="connsiteY15" fmla="*/ 1092 h 97323"/>
                <a:gd name="connsiteX16" fmla="*/ 16446 w 51116"/>
                <a:gd name="connsiteY16" fmla="*/ 1092 h 9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16" h="97323">
                  <a:moveTo>
                    <a:pt x="16557" y="18760"/>
                  </a:moveTo>
                  <a:lnTo>
                    <a:pt x="17113" y="18760"/>
                  </a:lnTo>
                  <a:cubicBezTo>
                    <a:pt x="19735" y="13449"/>
                    <a:pt x="23536" y="8815"/>
                    <a:pt x="28225" y="5203"/>
                  </a:cubicBezTo>
                  <a:cubicBezTo>
                    <a:pt x="33159" y="1725"/>
                    <a:pt x="39082" y="-64"/>
                    <a:pt x="45115" y="92"/>
                  </a:cubicBezTo>
                  <a:cubicBezTo>
                    <a:pt x="46182" y="-31"/>
                    <a:pt x="47271" y="-31"/>
                    <a:pt x="48338" y="92"/>
                  </a:cubicBezTo>
                  <a:cubicBezTo>
                    <a:pt x="49294" y="247"/>
                    <a:pt x="50227" y="503"/>
                    <a:pt x="51116" y="870"/>
                  </a:cubicBezTo>
                  <a:lnTo>
                    <a:pt x="51116" y="16649"/>
                  </a:lnTo>
                  <a:cubicBezTo>
                    <a:pt x="50072" y="16271"/>
                    <a:pt x="48994" y="16005"/>
                    <a:pt x="47893" y="15871"/>
                  </a:cubicBezTo>
                  <a:lnTo>
                    <a:pt x="44227" y="15871"/>
                  </a:lnTo>
                  <a:cubicBezTo>
                    <a:pt x="40615" y="15860"/>
                    <a:pt x="37026" y="16538"/>
                    <a:pt x="33670" y="17871"/>
                  </a:cubicBezTo>
                  <a:cubicBezTo>
                    <a:pt x="30370" y="19216"/>
                    <a:pt x="27380" y="21216"/>
                    <a:pt x="24891" y="23761"/>
                  </a:cubicBezTo>
                  <a:cubicBezTo>
                    <a:pt x="22313" y="26383"/>
                    <a:pt x="20280" y="29472"/>
                    <a:pt x="18891" y="32873"/>
                  </a:cubicBezTo>
                  <a:cubicBezTo>
                    <a:pt x="17368" y="36729"/>
                    <a:pt x="16613" y="40840"/>
                    <a:pt x="16668" y="44985"/>
                  </a:cubicBezTo>
                  <a:lnTo>
                    <a:pt x="16668" y="97323"/>
                  </a:lnTo>
                  <a:lnTo>
                    <a:pt x="0" y="97323"/>
                  </a:lnTo>
                  <a:lnTo>
                    <a:pt x="0" y="1092"/>
                  </a:lnTo>
                  <a:lnTo>
                    <a:pt x="16446" y="1092"/>
                  </a:lnTo>
                  <a:close/>
                </a:path>
              </a:pathLst>
            </a:custGeom>
            <a:solidFill>
              <a:srgbClr val="00A0D2"/>
            </a:solidFill>
            <a:ln w="11107"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02F45841-BC13-4C44-ACC7-29EF7ED4C43E}"/>
                </a:ext>
              </a:extLst>
            </p:cNvPr>
            <p:cNvSpPr/>
            <p:nvPr/>
          </p:nvSpPr>
          <p:spPr>
            <a:xfrm>
              <a:off x="6223771" y="5280649"/>
              <a:ext cx="585074" cy="166998"/>
            </a:xfrm>
            <a:custGeom>
              <a:avLst/>
              <a:gdLst>
                <a:gd name="connsiteX0" fmla="*/ 32577 w 585074"/>
                <a:gd name="connsiteY0" fmla="*/ 135235 h 166998"/>
                <a:gd name="connsiteX1" fmla="*/ 19798 w 585074"/>
                <a:gd name="connsiteY1" fmla="*/ 133457 h 166998"/>
                <a:gd name="connsiteX2" fmla="*/ 9352 w 585074"/>
                <a:gd name="connsiteY2" fmla="*/ 128346 h 166998"/>
                <a:gd name="connsiteX3" fmla="*/ 2463 w 585074"/>
                <a:gd name="connsiteY3" fmla="*/ 119901 h 166998"/>
                <a:gd name="connsiteX4" fmla="*/ 18 w 585074"/>
                <a:gd name="connsiteY4" fmla="*/ 107788 h 166998"/>
                <a:gd name="connsiteX5" fmla="*/ 2907 w 585074"/>
                <a:gd name="connsiteY5" fmla="*/ 94009 h 166998"/>
                <a:gd name="connsiteX6" fmla="*/ 11352 w 585074"/>
                <a:gd name="connsiteY6" fmla="*/ 85453 h 166998"/>
                <a:gd name="connsiteX7" fmla="*/ 24465 w 585074"/>
                <a:gd name="connsiteY7" fmla="*/ 80341 h 166998"/>
                <a:gd name="connsiteX8" fmla="*/ 41355 w 585074"/>
                <a:gd name="connsiteY8" fmla="*/ 77563 h 166998"/>
                <a:gd name="connsiteX9" fmla="*/ 51023 w 585074"/>
                <a:gd name="connsiteY9" fmla="*/ 76119 h 166998"/>
                <a:gd name="connsiteX10" fmla="*/ 58357 w 585074"/>
                <a:gd name="connsiteY10" fmla="*/ 73674 h 166998"/>
                <a:gd name="connsiteX11" fmla="*/ 63024 w 585074"/>
                <a:gd name="connsiteY11" fmla="*/ 69785 h 166998"/>
                <a:gd name="connsiteX12" fmla="*/ 64691 w 585074"/>
                <a:gd name="connsiteY12" fmla="*/ 63784 h 166998"/>
                <a:gd name="connsiteX13" fmla="*/ 59357 w 585074"/>
                <a:gd name="connsiteY13" fmla="*/ 51338 h 166998"/>
                <a:gd name="connsiteX14" fmla="*/ 44022 w 585074"/>
                <a:gd name="connsiteY14" fmla="*/ 46893 h 166998"/>
                <a:gd name="connsiteX15" fmla="*/ 26910 w 585074"/>
                <a:gd name="connsiteY15" fmla="*/ 51894 h 166998"/>
                <a:gd name="connsiteX16" fmla="*/ 20909 w 585074"/>
                <a:gd name="connsiteY16" fmla="*/ 65562 h 166998"/>
                <a:gd name="connsiteX17" fmla="*/ 4796 w 585074"/>
                <a:gd name="connsiteY17" fmla="*/ 65562 h 166998"/>
                <a:gd name="connsiteX18" fmla="*/ 14797 w 585074"/>
                <a:gd name="connsiteY18" fmla="*/ 44004 h 166998"/>
                <a:gd name="connsiteX19" fmla="*/ 26910 w 585074"/>
                <a:gd name="connsiteY19" fmla="*/ 37226 h 166998"/>
                <a:gd name="connsiteX20" fmla="*/ 43911 w 585074"/>
                <a:gd name="connsiteY20" fmla="*/ 34670 h 166998"/>
                <a:gd name="connsiteX21" fmla="*/ 56579 w 585074"/>
                <a:gd name="connsiteY21" fmla="*/ 36003 h 166998"/>
                <a:gd name="connsiteX22" fmla="*/ 67691 w 585074"/>
                <a:gd name="connsiteY22" fmla="*/ 39893 h 166998"/>
                <a:gd name="connsiteX23" fmla="*/ 77248 w 585074"/>
                <a:gd name="connsiteY23" fmla="*/ 49894 h 166998"/>
                <a:gd name="connsiteX24" fmla="*/ 80581 w 585074"/>
                <a:gd name="connsiteY24" fmla="*/ 66117 h 166998"/>
                <a:gd name="connsiteX25" fmla="*/ 80581 w 585074"/>
                <a:gd name="connsiteY25" fmla="*/ 110566 h 166998"/>
                <a:gd name="connsiteX26" fmla="*/ 82582 w 585074"/>
                <a:gd name="connsiteY26" fmla="*/ 119123 h 166998"/>
                <a:gd name="connsiteX27" fmla="*/ 90805 w 585074"/>
                <a:gd name="connsiteY27" fmla="*/ 120567 h 166998"/>
                <a:gd name="connsiteX28" fmla="*/ 91582 w 585074"/>
                <a:gd name="connsiteY28" fmla="*/ 120567 h 166998"/>
                <a:gd name="connsiteX29" fmla="*/ 91582 w 585074"/>
                <a:gd name="connsiteY29" fmla="*/ 132235 h 166998"/>
                <a:gd name="connsiteX30" fmla="*/ 87693 w 585074"/>
                <a:gd name="connsiteY30" fmla="*/ 133235 h 166998"/>
                <a:gd name="connsiteX31" fmla="*/ 82582 w 585074"/>
                <a:gd name="connsiteY31" fmla="*/ 133235 h 166998"/>
                <a:gd name="connsiteX32" fmla="*/ 70914 w 585074"/>
                <a:gd name="connsiteY32" fmla="*/ 129568 h 166998"/>
                <a:gd name="connsiteX33" fmla="*/ 65580 w 585074"/>
                <a:gd name="connsiteY33" fmla="*/ 118456 h 166998"/>
                <a:gd name="connsiteX34" fmla="*/ 60246 w 585074"/>
                <a:gd name="connsiteY34" fmla="*/ 124456 h 166998"/>
                <a:gd name="connsiteX35" fmla="*/ 53246 w 585074"/>
                <a:gd name="connsiteY35" fmla="*/ 129568 h 166998"/>
                <a:gd name="connsiteX36" fmla="*/ 44356 w 585074"/>
                <a:gd name="connsiteY36" fmla="*/ 133235 h 166998"/>
                <a:gd name="connsiteX37" fmla="*/ 32577 w 585074"/>
                <a:gd name="connsiteY37" fmla="*/ 135235 h 166998"/>
                <a:gd name="connsiteX38" fmla="*/ 36688 w 585074"/>
                <a:gd name="connsiteY38" fmla="*/ 123012 h 166998"/>
                <a:gd name="connsiteX39" fmla="*/ 49134 w 585074"/>
                <a:gd name="connsiteY39" fmla="*/ 120567 h 166998"/>
                <a:gd name="connsiteX40" fmla="*/ 57912 w 585074"/>
                <a:gd name="connsiteY40" fmla="*/ 114567 h 166998"/>
                <a:gd name="connsiteX41" fmla="*/ 63135 w 585074"/>
                <a:gd name="connsiteY41" fmla="*/ 106344 h 166998"/>
                <a:gd name="connsiteX42" fmla="*/ 64802 w 585074"/>
                <a:gd name="connsiteY42" fmla="*/ 97787 h 166998"/>
                <a:gd name="connsiteX43" fmla="*/ 64802 w 585074"/>
                <a:gd name="connsiteY43" fmla="*/ 82008 h 166998"/>
                <a:gd name="connsiteX44" fmla="*/ 55468 w 585074"/>
                <a:gd name="connsiteY44" fmla="*/ 86008 h 166998"/>
                <a:gd name="connsiteX45" fmla="*/ 43689 w 585074"/>
                <a:gd name="connsiteY45" fmla="*/ 88786 h 166998"/>
                <a:gd name="connsiteX46" fmla="*/ 32577 w 585074"/>
                <a:gd name="connsiteY46" fmla="*/ 91009 h 166998"/>
                <a:gd name="connsiteX47" fmla="*/ 24354 w 585074"/>
                <a:gd name="connsiteY47" fmla="*/ 94231 h 166998"/>
                <a:gd name="connsiteX48" fmla="*/ 19131 w 585074"/>
                <a:gd name="connsiteY48" fmla="*/ 99454 h 166998"/>
                <a:gd name="connsiteX49" fmla="*/ 17242 w 585074"/>
                <a:gd name="connsiteY49" fmla="*/ 107677 h 166998"/>
                <a:gd name="connsiteX50" fmla="*/ 18798 w 585074"/>
                <a:gd name="connsiteY50" fmla="*/ 115233 h 166998"/>
                <a:gd name="connsiteX51" fmla="*/ 23131 w 585074"/>
                <a:gd name="connsiteY51" fmla="*/ 120011 h 166998"/>
                <a:gd name="connsiteX52" fmla="*/ 29354 w 585074"/>
                <a:gd name="connsiteY52" fmla="*/ 122345 h 166998"/>
                <a:gd name="connsiteX53" fmla="*/ 36688 w 585074"/>
                <a:gd name="connsiteY53" fmla="*/ 123012 h 166998"/>
                <a:gd name="connsiteX54" fmla="*/ 145254 w 585074"/>
                <a:gd name="connsiteY54" fmla="*/ 166905 h 166998"/>
                <a:gd name="connsiteX55" fmla="*/ 115807 w 585074"/>
                <a:gd name="connsiteY55" fmla="*/ 159793 h 166998"/>
                <a:gd name="connsiteX56" fmla="*/ 103917 w 585074"/>
                <a:gd name="connsiteY56" fmla="*/ 139902 h 166998"/>
                <a:gd name="connsiteX57" fmla="*/ 119474 w 585074"/>
                <a:gd name="connsiteY57" fmla="*/ 139902 h 166998"/>
                <a:gd name="connsiteX58" fmla="*/ 127364 w 585074"/>
                <a:gd name="connsiteY58" fmla="*/ 151015 h 166998"/>
                <a:gd name="connsiteX59" fmla="*/ 144921 w 585074"/>
                <a:gd name="connsiteY59" fmla="*/ 154348 h 166998"/>
                <a:gd name="connsiteX60" fmla="*/ 164701 w 585074"/>
                <a:gd name="connsiteY60" fmla="*/ 148570 h 166998"/>
                <a:gd name="connsiteX61" fmla="*/ 171590 w 585074"/>
                <a:gd name="connsiteY61" fmla="*/ 130346 h 166998"/>
                <a:gd name="connsiteX62" fmla="*/ 171590 w 585074"/>
                <a:gd name="connsiteY62" fmla="*/ 127679 h 166998"/>
                <a:gd name="connsiteX63" fmla="*/ 171590 w 585074"/>
                <a:gd name="connsiteY63" fmla="*/ 119901 h 166998"/>
                <a:gd name="connsiteX64" fmla="*/ 171590 w 585074"/>
                <a:gd name="connsiteY64" fmla="*/ 113900 h 166998"/>
                <a:gd name="connsiteX65" fmla="*/ 159811 w 585074"/>
                <a:gd name="connsiteY65" fmla="*/ 125012 h 166998"/>
                <a:gd name="connsiteX66" fmla="*/ 142921 w 585074"/>
                <a:gd name="connsiteY66" fmla="*/ 129124 h 166998"/>
                <a:gd name="connsiteX67" fmla="*/ 126030 w 585074"/>
                <a:gd name="connsiteY67" fmla="*/ 125790 h 166998"/>
                <a:gd name="connsiteX68" fmla="*/ 112696 w 585074"/>
                <a:gd name="connsiteY68" fmla="*/ 116122 h 166998"/>
                <a:gd name="connsiteX69" fmla="*/ 103917 w 585074"/>
                <a:gd name="connsiteY69" fmla="*/ 101232 h 166998"/>
                <a:gd name="connsiteX70" fmla="*/ 100806 w 585074"/>
                <a:gd name="connsiteY70" fmla="*/ 82008 h 166998"/>
                <a:gd name="connsiteX71" fmla="*/ 104028 w 585074"/>
                <a:gd name="connsiteY71" fmla="*/ 62117 h 166998"/>
                <a:gd name="connsiteX72" fmla="*/ 112918 w 585074"/>
                <a:gd name="connsiteY72" fmla="*/ 47338 h 166998"/>
                <a:gd name="connsiteX73" fmla="*/ 126141 w 585074"/>
                <a:gd name="connsiteY73" fmla="*/ 38115 h 166998"/>
                <a:gd name="connsiteX74" fmla="*/ 142032 w 585074"/>
                <a:gd name="connsiteY74" fmla="*/ 34892 h 166998"/>
                <a:gd name="connsiteX75" fmla="*/ 159478 w 585074"/>
                <a:gd name="connsiteY75" fmla="*/ 38781 h 166998"/>
                <a:gd name="connsiteX76" fmla="*/ 171257 w 585074"/>
                <a:gd name="connsiteY76" fmla="*/ 49894 h 166998"/>
                <a:gd name="connsiteX77" fmla="*/ 171257 w 585074"/>
                <a:gd name="connsiteY77" fmla="*/ 37115 h 166998"/>
                <a:gd name="connsiteX78" fmla="*/ 187703 w 585074"/>
                <a:gd name="connsiteY78" fmla="*/ 37115 h 166998"/>
                <a:gd name="connsiteX79" fmla="*/ 187703 w 585074"/>
                <a:gd name="connsiteY79" fmla="*/ 129457 h 166998"/>
                <a:gd name="connsiteX80" fmla="*/ 184703 w 585074"/>
                <a:gd name="connsiteY80" fmla="*/ 146125 h 166998"/>
                <a:gd name="connsiteX81" fmla="*/ 176146 w 585074"/>
                <a:gd name="connsiteY81" fmla="*/ 157904 h 166998"/>
                <a:gd name="connsiteX82" fmla="*/ 162478 w 585074"/>
                <a:gd name="connsiteY82" fmla="*/ 164794 h 166998"/>
                <a:gd name="connsiteX83" fmla="*/ 145254 w 585074"/>
                <a:gd name="connsiteY83" fmla="*/ 166905 h 166998"/>
                <a:gd name="connsiteX84" fmla="*/ 144588 w 585074"/>
                <a:gd name="connsiteY84" fmla="*/ 115345 h 166998"/>
                <a:gd name="connsiteX85" fmla="*/ 157811 w 585074"/>
                <a:gd name="connsiteY85" fmla="*/ 112677 h 166998"/>
                <a:gd name="connsiteX86" fmla="*/ 166479 w 585074"/>
                <a:gd name="connsiteY86" fmla="*/ 105566 h 166998"/>
                <a:gd name="connsiteX87" fmla="*/ 171257 w 585074"/>
                <a:gd name="connsiteY87" fmla="*/ 94454 h 166998"/>
                <a:gd name="connsiteX88" fmla="*/ 172702 w 585074"/>
                <a:gd name="connsiteY88" fmla="*/ 80897 h 166998"/>
                <a:gd name="connsiteX89" fmla="*/ 165812 w 585074"/>
                <a:gd name="connsiteY89" fmla="*/ 57006 h 166998"/>
                <a:gd name="connsiteX90" fmla="*/ 144365 w 585074"/>
                <a:gd name="connsiteY90" fmla="*/ 48338 h 166998"/>
                <a:gd name="connsiteX91" fmla="*/ 124475 w 585074"/>
                <a:gd name="connsiteY91" fmla="*/ 57450 h 166998"/>
                <a:gd name="connsiteX92" fmla="*/ 117807 w 585074"/>
                <a:gd name="connsiteY92" fmla="*/ 81786 h 166998"/>
                <a:gd name="connsiteX93" fmla="*/ 124697 w 585074"/>
                <a:gd name="connsiteY93" fmla="*/ 106121 h 166998"/>
                <a:gd name="connsiteX94" fmla="*/ 144477 w 585074"/>
                <a:gd name="connsiteY94" fmla="*/ 115345 h 166998"/>
                <a:gd name="connsiteX95" fmla="*/ 252932 w 585074"/>
                <a:gd name="connsiteY95" fmla="*/ 135902 h 166998"/>
                <a:gd name="connsiteX96" fmla="*/ 233374 w 585074"/>
                <a:gd name="connsiteY96" fmla="*/ 131902 h 166998"/>
                <a:gd name="connsiteX97" fmla="*/ 218595 w 585074"/>
                <a:gd name="connsiteY97" fmla="*/ 120789 h 166998"/>
                <a:gd name="connsiteX98" fmla="*/ 209372 w 585074"/>
                <a:gd name="connsiteY98" fmla="*/ 104677 h 166998"/>
                <a:gd name="connsiteX99" fmla="*/ 206149 w 585074"/>
                <a:gd name="connsiteY99" fmla="*/ 84897 h 166998"/>
                <a:gd name="connsiteX100" fmla="*/ 209483 w 585074"/>
                <a:gd name="connsiteY100" fmla="*/ 65340 h 166998"/>
                <a:gd name="connsiteX101" fmla="*/ 218817 w 585074"/>
                <a:gd name="connsiteY101" fmla="*/ 49116 h 166998"/>
                <a:gd name="connsiteX102" fmla="*/ 233374 w 585074"/>
                <a:gd name="connsiteY102" fmla="*/ 38003 h 166998"/>
                <a:gd name="connsiteX103" fmla="*/ 271267 w 585074"/>
                <a:gd name="connsiteY103" fmla="*/ 38003 h 166998"/>
                <a:gd name="connsiteX104" fmla="*/ 285157 w 585074"/>
                <a:gd name="connsiteY104" fmla="*/ 49116 h 166998"/>
                <a:gd name="connsiteX105" fmla="*/ 294046 w 585074"/>
                <a:gd name="connsiteY105" fmla="*/ 66340 h 166998"/>
                <a:gd name="connsiteX106" fmla="*/ 297047 w 585074"/>
                <a:gd name="connsiteY106" fmla="*/ 88564 h 166998"/>
                <a:gd name="connsiteX107" fmla="*/ 223262 w 585074"/>
                <a:gd name="connsiteY107" fmla="*/ 88564 h 166998"/>
                <a:gd name="connsiteX108" fmla="*/ 225929 w 585074"/>
                <a:gd name="connsiteY108" fmla="*/ 101676 h 166998"/>
                <a:gd name="connsiteX109" fmla="*/ 231818 w 585074"/>
                <a:gd name="connsiteY109" fmla="*/ 112233 h 166998"/>
                <a:gd name="connsiteX110" fmla="*/ 240930 w 585074"/>
                <a:gd name="connsiteY110" fmla="*/ 119234 h 166998"/>
                <a:gd name="connsiteX111" fmla="*/ 253265 w 585074"/>
                <a:gd name="connsiteY111" fmla="*/ 121789 h 166998"/>
                <a:gd name="connsiteX112" fmla="*/ 269933 w 585074"/>
                <a:gd name="connsiteY112" fmla="*/ 117345 h 166998"/>
                <a:gd name="connsiteX113" fmla="*/ 278712 w 585074"/>
                <a:gd name="connsiteY113" fmla="*/ 105232 h 166998"/>
                <a:gd name="connsiteX114" fmla="*/ 295046 w 585074"/>
                <a:gd name="connsiteY114" fmla="*/ 105232 h 166998"/>
                <a:gd name="connsiteX115" fmla="*/ 280823 w 585074"/>
                <a:gd name="connsiteY115" fmla="*/ 127457 h 166998"/>
                <a:gd name="connsiteX116" fmla="*/ 252932 w 585074"/>
                <a:gd name="connsiteY116" fmla="*/ 135902 h 166998"/>
                <a:gd name="connsiteX117" fmla="*/ 252042 w 585074"/>
                <a:gd name="connsiteY117" fmla="*/ 47671 h 166998"/>
                <a:gd name="connsiteX118" fmla="*/ 240930 w 585074"/>
                <a:gd name="connsiteY118" fmla="*/ 49894 h 166998"/>
                <a:gd name="connsiteX119" fmla="*/ 232263 w 585074"/>
                <a:gd name="connsiteY119" fmla="*/ 56006 h 166998"/>
                <a:gd name="connsiteX120" fmla="*/ 226596 w 585074"/>
                <a:gd name="connsiteY120" fmla="*/ 65340 h 166998"/>
                <a:gd name="connsiteX121" fmla="*/ 223706 w 585074"/>
                <a:gd name="connsiteY121" fmla="*/ 77119 h 166998"/>
                <a:gd name="connsiteX122" fmla="*/ 279267 w 585074"/>
                <a:gd name="connsiteY122" fmla="*/ 77119 h 166998"/>
                <a:gd name="connsiteX123" fmla="*/ 271711 w 585074"/>
                <a:gd name="connsiteY123" fmla="*/ 55450 h 166998"/>
                <a:gd name="connsiteX124" fmla="*/ 252042 w 585074"/>
                <a:gd name="connsiteY124" fmla="*/ 47671 h 166998"/>
                <a:gd name="connsiteX125" fmla="*/ 364498 w 585074"/>
                <a:gd name="connsiteY125" fmla="*/ 0 h 166998"/>
                <a:gd name="connsiteX126" fmla="*/ 459285 w 585074"/>
                <a:gd name="connsiteY126" fmla="*/ 0 h 166998"/>
                <a:gd name="connsiteX127" fmla="*/ 459285 w 585074"/>
                <a:gd name="connsiteY127" fmla="*/ 16112 h 166998"/>
                <a:gd name="connsiteX128" fmla="*/ 382722 w 585074"/>
                <a:gd name="connsiteY128" fmla="*/ 16112 h 166998"/>
                <a:gd name="connsiteX129" fmla="*/ 382722 w 585074"/>
                <a:gd name="connsiteY129" fmla="*/ 56450 h 166998"/>
                <a:gd name="connsiteX130" fmla="*/ 451951 w 585074"/>
                <a:gd name="connsiteY130" fmla="*/ 56450 h 166998"/>
                <a:gd name="connsiteX131" fmla="*/ 451951 w 585074"/>
                <a:gd name="connsiteY131" fmla="*/ 71673 h 166998"/>
                <a:gd name="connsiteX132" fmla="*/ 382722 w 585074"/>
                <a:gd name="connsiteY132" fmla="*/ 71673 h 166998"/>
                <a:gd name="connsiteX133" fmla="*/ 382722 w 585074"/>
                <a:gd name="connsiteY133" fmla="*/ 116122 h 166998"/>
                <a:gd name="connsiteX134" fmla="*/ 461174 w 585074"/>
                <a:gd name="connsiteY134" fmla="*/ 116122 h 166998"/>
                <a:gd name="connsiteX135" fmla="*/ 461174 w 585074"/>
                <a:gd name="connsiteY135" fmla="*/ 132790 h 166998"/>
                <a:gd name="connsiteX136" fmla="*/ 364498 w 585074"/>
                <a:gd name="connsiteY136" fmla="*/ 132790 h 166998"/>
                <a:gd name="connsiteX137" fmla="*/ 519957 w 585074"/>
                <a:gd name="connsiteY137" fmla="*/ 65228 h 166998"/>
                <a:gd name="connsiteX138" fmla="*/ 477842 w 585074"/>
                <a:gd name="connsiteY138" fmla="*/ 0 h 166998"/>
                <a:gd name="connsiteX139" fmla="*/ 498955 w 585074"/>
                <a:gd name="connsiteY139" fmla="*/ 0 h 166998"/>
                <a:gd name="connsiteX140" fmla="*/ 518846 w 585074"/>
                <a:gd name="connsiteY140" fmla="*/ 32003 h 166998"/>
                <a:gd name="connsiteX141" fmla="*/ 522958 w 585074"/>
                <a:gd name="connsiteY141" fmla="*/ 39004 h 166998"/>
                <a:gd name="connsiteX142" fmla="*/ 526958 w 585074"/>
                <a:gd name="connsiteY142" fmla="*/ 46227 h 166998"/>
                <a:gd name="connsiteX143" fmla="*/ 531070 w 585074"/>
                <a:gd name="connsiteY143" fmla="*/ 53894 h 166998"/>
                <a:gd name="connsiteX144" fmla="*/ 535403 w 585074"/>
                <a:gd name="connsiteY144" fmla="*/ 46227 h 166998"/>
                <a:gd name="connsiteX145" fmla="*/ 539515 w 585074"/>
                <a:gd name="connsiteY145" fmla="*/ 39004 h 166998"/>
                <a:gd name="connsiteX146" fmla="*/ 543626 w 585074"/>
                <a:gd name="connsiteY146" fmla="*/ 32003 h 166998"/>
                <a:gd name="connsiteX147" fmla="*/ 563739 w 585074"/>
                <a:gd name="connsiteY147" fmla="*/ 0 h 166998"/>
                <a:gd name="connsiteX148" fmla="*/ 583741 w 585074"/>
                <a:gd name="connsiteY148" fmla="*/ 0 h 166998"/>
                <a:gd name="connsiteX149" fmla="*/ 540626 w 585074"/>
                <a:gd name="connsiteY149" fmla="*/ 65228 h 166998"/>
                <a:gd name="connsiteX150" fmla="*/ 585075 w 585074"/>
                <a:gd name="connsiteY150" fmla="*/ 133457 h 166998"/>
                <a:gd name="connsiteX151" fmla="*/ 562850 w 585074"/>
                <a:gd name="connsiteY151" fmla="*/ 133457 h 166998"/>
                <a:gd name="connsiteX152" fmla="*/ 541737 w 585074"/>
                <a:gd name="connsiteY152" fmla="*/ 98676 h 166998"/>
                <a:gd name="connsiteX153" fmla="*/ 537626 w 585074"/>
                <a:gd name="connsiteY153" fmla="*/ 91676 h 166998"/>
                <a:gd name="connsiteX154" fmla="*/ 533625 w 585074"/>
                <a:gd name="connsiteY154" fmla="*/ 84341 h 166998"/>
                <a:gd name="connsiteX155" fmla="*/ 529514 w 585074"/>
                <a:gd name="connsiteY155" fmla="*/ 76452 h 166998"/>
                <a:gd name="connsiteX156" fmla="*/ 525069 w 585074"/>
                <a:gd name="connsiteY156" fmla="*/ 84341 h 166998"/>
                <a:gd name="connsiteX157" fmla="*/ 520735 w 585074"/>
                <a:gd name="connsiteY157" fmla="*/ 91676 h 166998"/>
                <a:gd name="connsiteX158" fmla="*/ 516401 w 585074"/>
                <a:gd name="connsiteY158" fmla="*/ 98676 h 166998"/>
                <a:gd name="connsiteX159" fmla="*/ 494177 w 585074"/>
                <a:gd name="connsiteY159" fmla="*/ 133457 h 166998"/>
                <a:gd name="connsiteX160" fmla="*/ 473397 w 585074"/>
                <a:gd name="connsiteY160" fmla="*/ 133457 h 1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85074" h="166998">
                  <a:moveTo>
                    <a:pt x="32577" y="135235"/>
                  </a:moveTo>
                  <a:cubicBezTo>
                    <a:pt x="28254" y="135280"/>
                    <a:pt x="23943" y="134680"/>
                    <a:pt x="19798" y="133457"/>
                  </a:cubicBezTo>
                  <a:cubicBezTo>
                    <a:pt x="16008" y="132457"/>
                    <a:pt x="12464" y="130724"/>
                    <a:pt x="9352" y="128346"/>
                  </a:cubicBezTo>
                  <a:cubicBezTo>
                    <a:pt x="6419" y="126112"/>
                    <a:pt x="4063" y="123223"/>
                    <a:pt x="2463" y="119901"/>
                  </a:cubicBezTo>
                  <a:cubicBezTo>
                    <a:pt x="740" y="116100"/>
                    <a:pt x="-93" y="111955"/>
                    <a:pt x="18" y="107788"/>
                  </a:cubicBezTo>
                  <a:cubicBezTo>
                    <a:pt x="-149" y="103032"/>
                    <a:pt x="840" y="98298"/>
                    <a:pt x="2907" y="94009"/>
                  </a:cubicBezTo>
                  <a:cubicBezTo>
                    <a:pt x="4885" y="90431"/>
                    <a:pt x="7808" y="87475"/>
                    <a:pt x="11352" y="85453"/>
                  </a:cubicBezTo>
                  <a:cubicBezTo>
                    <a:pt x="15431" y="83074"/>
                    <a:pt x="19853" y="81352"/>
                    <a:pt x="24465" y="80341"/>
                  </a:cubicBezTo>
                  <a:cubicBezTo>
                    <a:pt x="30043" y="79096"/>
                    <a:pt x="35677" y="78174"/>
                    <a:pt x="41355" y="77563"/>
                  </a:cubicBezTo>
                  <a:cubicBezTo>
                    <a:pt x="44911" y="77563"/>
                    <a:pt x="48134" y="76674"/>
                    <a:pt x="51023" y="76119"/>
                  </a:cubicBezTo>
                  <a:cubicBezTo>
                    <a:pt x="53557" y="75596"/>
                    <a:pt x="56012" y="74774"/>
                    <a:pt x="58357" y="73674"/>
                  </a:cubicBezTo>
                  <a:cubicBezTo>
                    <a:pt x="60213" y="72773"/>
                    <a:pt x="61813" y="71440"/>
                    <a:pt x="63024" y="69785"/>
                  </a:cubicBezTo>
                  <a:cubicBezTo>
                    <a:pt x="64202" y="68007"/>
                    <a:pt x="64780" y="65906"/>
                    <a:pt x="64691" y="63784"/>
                  </a:cubicBezTo>
                  <a:cubicBezTo>
                    <a:pt x="64936" y="59028"/>
                    <a:pt x="62969" y="54438"/>
                    <a:pt x="59357" y="51338"/>
                  </a:cubicBezTo>
                  <a:cubicBezTo>
                    <a:pt x="54934" y="48082"/>
                    <a:pt x="49501" y="46504"/>
                    <a:pt x="44022" y="46893"/>
                  </a:cubicBezTo>
                  <a:cubicBezTo>
                    <a:pt x="37899" y="46427"/>
                    <a:pt x="31810" y="48204"/>
                    <a:pt x="26910" y="51894"/>
                  </a:cubicBezTo>
                  <a:cubicBezTo>
                    <a:pt x="23065" y="55394"/>
                    <a:pt x="20876" y="60361"/>
                    <a:pt x="20909" y="65562"/>
                  </a:cubicBezTo>
                  <a:lnTo>
                    <a:pt x="4796" y="65562"/>
                  </a:lnTo>
                  <a:cubicBezTo>
                    <a:pt x="4963" y="57294"/>
                    <a:pt x="8597" y="49471"/>
                    <a:pt x="14797" y="44004"/>
                  </a:cubicBezTo>
                  <a:cubicBezTo>
                    <a:pt x="18364" y="40993"/>
                    <a:pt x="22476" y="38693"/>
                    <a:pt x="26910" y="37226"/>
                  </a:cubicBezTo>
                  <a:cubicBezTo>
                    <a:pt x="32399" y="35448"/>
                    <a:pt x="38144" y="34581"/>
                    <a:pt x="43911" y="34670"/>
                  </a:cubicBezTo>
                  <a:cubicBezTo>
                    <a:pt x="48167" y="34648"/>
                    <a:pt x="52423" y="35092"/>
                    <a:pt x="56579" y="36003"/>
                  </a:cubicBezTo>
                  <a:cubicBezTo>
                    <a:pt x="60480" y="36648"/>
                    <a:pt x="64235" y="37959"/>
                    <a:pt x="67691" y="39893"/>
                  </a:cubicBezTo>
                  <a:cubicBezTo>
                    <a:pt x="71725" y="42293"/>
                    <a:pt x="75025" y="45760"/>
                    <a:pt x="77248" y="49894"/>
                  </a:cubicBezTo>
                  <a:cubicBezTo>
                    <a:pt x="79626" y="54961"/>
                    <a:pt x="80770" y="60517"/>
                    <a:pt x="80581" y="66117"/>
                  </a:cubicBezTo>
                  <a:lnTo>
                    <a:pt x="80581" y="110566"/>
                  </a:lnTo>
                  <a:cubicBezTo>
                    <a:pt x="80381" y="113555"/>
                    <a:pt x="81070" y="116533"/>
                    <a:pt x="82582" y="119123"/>
                  </a:cubicBezTo>
                  <a:cubicBezTo>
                    <a:pt x="83915" y="121123"/>
                    <a:pt x="86693" y="121567"/>
                    <a:pt x="90805" y="120567"/>
                  </a:cubicBezTo>
                  <a:lnTo>
                    <a:pt x="91582" y="120567"/>
                  </a:lnTo>
                  <a:lnTo>
                    <a:pt x="91582" y="132235"/>
                  </a:lnTo>
                  <a:lnTo>
                    <a:pt x="87693" y="133235"/>
                  </a:lnTo>
                  <a:cubicBezTo>
                    <a:pt x="85993" y="133435"/>
                    <a:pt x="84282" y="133435"/>
                    <a:pt x="82582" y="133235"/>
                  </a:cubicBezTo>
                  <a:cubicBezTo>
                    <a:pt x="78370" y="133535"/>
                    <a:pt x="74203" y="132224"/>
                    <a:pt x="70914" y="129568"/>
                  </a:cubicBezTo>
                  <a:cubicBezTo>
                    <a:pt x="68013" y="126512"/>
                    <a:pt x="66147" y="122623"/>
                    <a:pt x="65580" y="118456"/>
                  </a:cubicBezTo>
                  <a:cubicBezTo>
                    <a:pt x="63991" y="120612"/>
                    <a:pt x="62202" y="122623"/>
                    <a:pt x="60246" y="124456"/>
                  </a:cubicBezTo>
                  <a:cubicBezTo>
                    <a:pt x="58168" y="126490"/>
                    <a:pt x="55812" y="128212"/>
                    <a:pt x="53246" y="129568"/>
                  </a:cubicBezTo>
                  <a:cubicBezTo>
                    <a:pt x="50468" y="131190"/>
                    <a:pt x="47467" y="132424"/>
                    <a:pt x="44356" y="133235"/>
                  </a:cubicBezTo>
                  <a:cubicBezTo>
                    <a:pt x="40544" y="134468"/>
                    <a:pt x="36577" y="135146"/>
                    <a:pt x="32577" y="135235"/>
                  </a:cubicBezTo>
                  <a:close/>
                  <a:moveTo>
                    <a:pt x="36688" y="123012"/>
                  </a:moveTo>
                  <a:cubicBezTo>
                    <a:pt x="40966" y="123134"/>
                    <a:pt x="45222" y="122290"/>
                    <a:pt x="49134" y="120567"/>
                  </a:cubicBezTo>
                  <a:cubicBezTo>
                    <a:pt x="52434" y="119178"/>
                    <a:pt x="55423" y="117133"/>
                    <a:pt x="57912" y="114567"/>
                  </a:cubicBezTo>
                  <a:cubicBezTo>
                    <a:pt x="60202" y="112211"/>
                    <a:pt x="61980" y="109411"/>
                    <a:pt x="63135" y="106344"/>
                  </a:cubicBezTo>
                  <a:cubicBezTo>
                    <a:pt x="64202" y="103610"/>
                    <a:pt x="64769" y="100721"/>
                    <a:pt x="64802" y="97787"/>
                  </a:cubicBezTo>
                  <a:lnTo>
                    <a:pt x="64802" y="82008"/>
                  </a:lnTo>
                  <a:cubicBezTo>
                    <a:pt x="61902" y="83786"/>
                    <a:pt x="58757" y="85130"/>
                    <a:pt x="55468" y="86008"/>
                  </a:cubicBezTo>
                  <a:cubicBezTo>
                    <a:pt x="51601" y="87153"/>
                    <a:pt x="47667" y="88086"/>
                    <a:pt x="43689" y="88786"/>
                  </a:cubicBezTo>
                  <a:cubicBezTo>
                    <a:pt x="39800" y="89564"/>
                    <a:pt x="36133" y="90231"/>
                    <a:pt x="32577" y="91009"/>
                  </a:cubicBezTo>
                  <a:cubicBezTo>
                    <a:pt x="29699" y="91687"/>
                    <a:pt x="26932" y="92776"/>
                    <a:pt x="24354" y="94231"/>
                  </a:cubicBezTo>
                  <a:cubicBezTo>
                    <a:pt x="22220" y="95531"/>
                    <a:pt x="20431" y="97320"/>
                    <a:pt x="19131" y="99454"/>
                  </a:cubicBezTo>
                  <a:cubicBezTo>
                    <a:pt x="17731" y="101954"/>
                    <a:pt x="17075" y="104810"/>
                    <a:pt x="17242" y="107677"/>
                  </a:cubicBezTo>
                  <a:cubicBezTo>
                    <a:pt x="17175" y="110277"/>
                    <a:pt x="17698" y="112866"/>
                    <a:pt x="18798" y="115233"/>
                  </a:cubicBezTo>
                  <a:cubicBezTo>
                    <a:pt x="19842" y="117145"/>
                    <a:pt x="21331" y="118789"/>
                    <a:pt x="23131" y="120011"/>
                  </a:cubicBezTo>
                  <a:cubicBezTo>
                    <a:pt x="24998" y="121256"/>
                    <a:pt x="27132" y="122056"/>
                    <a:pt x="29354" y="122345"/>
                  </a:cubicBezTo>
                  <a:cubicBezTo>
                    <a:pt x="31777" y="122812"/>
                    <a:pt x="34233" y="123034"/>
                    <a:pt x="36688" y="123012"/>
                  </a:cubicBezTo>
                  <a:close/>
                  <a:moveTo>
                    <a:pt x="145254" y="166905"/>
                  </a:moveTo>
                  <a:cubicBezTo>
                    <a:pt x="134953" y="167527"/>
                    <a:pt x="124697" y="165049"/>
                    <a:pt x="115807" y="159793"/>
                  </a:cubicBezTo>
                  <a:cubicBezTo>
                    <a:pt x="108962" y="155382"/>
                    <a:pt x="104561" y="148025"/>
                    <a:pt x="103917" y="139902"/>
                  </a:cubicBezTo>
                  <a:lnTo>
                    <a:pt x="119474" y="139902"/>
                  </a:lnTo>
                  <a:cubicBezTo>
                    <a:pt x="119874" y="144769"/>
                    <a:pt x="122897" y="149036"/>
                    <a:pt x="127364" y="151015"/>
                  </a:cubicBezTo>
                  <a:cubicBezTo>
                    <a:pt x="132887" y="153437"/>
                    <a:pt x="138887" y="154581"/>
                    <a:pt x="144921" y="154348"/>
                  </a:cubicBezTo>
                  <a:cubicBezTo>
                    <a:pt x="151988" y="154837"/>
                    <a:pt x="159000" y="152793"/>
                    <a:pt x="164701" y="148570"/>
                  </a:cubicBezTo>
                  <a:cubicBezTo>
                    <a:pt x="169679" y="143881"/>
                    <a:pt x="172224" y="137158"/>
                    <a:pt x="171590" y="130346"/>
                  </a:cubicBezTo>
                  <a:lnTo>
                    <a:pt x="171590" y="127679"/>
                  </a:lnTo>
                  <a:lnTo>
                    <a:pt x="171590" y="119901"/>
                  </a:lnTo>
                  <a:lnTo>
                    <a:pt x="171590" y="113900"/>
                  </a:lnTo>
                  <a:cubicBezTo>
                    <a:pt x="168512" y="118411"/>
                    <a:pt x="164501" y="122201"/>
                    <a:pt x="159811" y="125012"/>
                  </a:cubicBezTo>
                  <a:cubicBezTo>
                    <a:pt x="154677" y="127946"/>
                    <a:pt x="148821" y="129368"/>
                    <a:pt x="142921" y="129124"/>
                  </a:cubicBezTo>
                  <a:cubicBezTo>
                    <a:pt x="137120" y="129190"/>
                    <a:pt x="131375" y="128057"/>
                    <a:pt x="126030" y="125790"/>
                  </a:cubicBezTo>
                  <a:cubicBezTo>
                    <a:pt x="120952" y="123556"/>
                    <a:pt x="116396" y="120256"/>
                    <a:pt x="112696" y="116122"/>
                  </a:cubicBezTo>
                  <a:cubicBezTo>
                    <a:pt x="108862" y="111755"/>
                    <a:pt x="105884" y="106699"/>
                    <a:pt x="103917" y="101232"/>
                  </a:cubicBezTo>
                  <a:cubicBezTo>
                    <a:pt x="101806" y="95043"/>
                    <a:pt x="100750" y="88542"/>
                    <a:pt x="100806" y="82008"/>
                  </a:cubicBezTo>
                  <a:cubicBezTo>
                    <a:pt x="100728" y="75241"/>
                    <a:pt x="101817" y="68518"/>
                    <a:pt x="104028" y="62117"/>
                  </a:cubicBezTo>
                  <a:cubicBezTo>
                    <a:pt x="105995" y="56661"/>
                    <a:pt x="109017" y="51638"/>
                    <a:pt x="112918" y="47338"/>
                  </a:cubicBezTo>
                  <a:cubicBezTo>
                    <a:pt x="116640" y="43382"/>
                    <a:pt x="121141" y="40248"/>
                    <a:pt x="126141" y="38115"/>
                  </a:cubicBezTo>
                  <a:cubicBezTo>
                    <a:pt x="131164" y="35981"/>
                    <a:pt x="136576" y="34881"/>
                    <a:pt x="142032" y="34892"/>
                  </a:cubicBezTo>
                  <a:cubicBezTo>
                    <a:pt x="148077" y="34703"/>
                    <a:pt x="154078" y="36048"/>
                    <a:pt x="159478" y="38781"/>
                  </a:cubicBezTo>
                  <a:cubicBezTo>
                    <a:pt x="164301" y="41393"/>
                    <a:pt x="168368" y="45227"/>
                    <a:pt x="171257" y="49894"/>
                  </a:cubicBezTo>
                  <a:lnTo>
                    <a:pt x="171257" y="37115"/>
                  </a:lnTo>
                  <a:lnTo>
                    <a:pt x="187703" y="37115"/>
                  </a:lnTo>
                  <a:lnTo>
                    <a:pt x="187703" y="129457"/>
                  </a:lnTo>
                  <a:cubicBezTo>
                    <a:pt x="187848" y="135157"/>
                    <a:pt x="186825" y="140825"/>
                    <a:pt x="184703" y="146125"/>
                  </a:cubicBezTo>
                  <a:cubicBezTo>
                    <a:pt x="182836" y="150681"/>
                    <a:pt x="179902" y="154715"/>
                    <a:pt x="176146" y="157904"/>
                  </a:cubicBezTo>
                  <a:cubicBezTo>
                    <a:pt x="172079" y="161071"/>
                    <a:pt x="167434" y="163405"/>
                    <a:pt x="162478" y="164794"/>
                  </a:cubicBezTo>
                  <a:cubicBezTo>
                    <a:pt x="156856" y="166249"/>
                    <a:pt x="151066" y="166960"/>
                    <a:pt x="145254" y="166905"/>
                  </a:cubicBezTo>
                  <a:close/>
                  <a:moveTo>
                    <a:pt x="144588" y="115345"/>
                  </a:moveTo>
                  <a:cubicBezTo>
                    <a:pt x="149144" y="115489"/>
                    <a:pt x="153666" y="114578"/>
                    <a:pt x="157811" y="112677"/>
                  </a:cubicBezTo>
                  <a:cubicBezTo>
                    <a:pt x="161256" y="111089"/>
                    <a:pt x="164245" y="108633"/>
                    <a:pt x="166479" y="105566"/>
                  </a:cubicBezTo>
                  <a:cubicBezTo>
                    <a:pt x="168823" y="102232"/>
                    <a:pt x="170446" y="98443"/>
                    <a:pt x="171257" y="94454"/>
                  </a:cubicBezTo>
                  <a:cubicBezTo>
                    <a:pt x="172213" y="89998"/>
                    <a:pt x="172702" y="85453"/>
                    <a:pt x="172702" y="80897"/>
                  </a:cubicBezTo>
                  <a:cubicBezTo>
                    <a:pt x="173179" y="72385"/>
                    <a:pt x="170746" y="63962"/>
                    <a:pt x="165812" y="57006"/>
                  </a:cubicBezTo>
                  <a:cubicBezTo>
                    <a:pt x="160422" y="50905"/>
                    <a:pt x="152477" y="47693"/>
                    <a:pt x="144365" y="48338"/>
                  </a:cubicBezTo>
                  <a:cubicBezTo>
                    <a:pt x="136620" y="47805"/>
                    <a:pt x="129130" y="51238"/>
                    <a:pt x="124475" y="57450"/>
                  </a:cubicBezTo>
                  <a:cubicBezTo>
                    <a:pt x="119719" y="64639"/>
                    <a:pt x="117374" y="73174"/>
                    <a:pt x="117807" y="81786"/>
                  </a:cubicBezTo>
                  <a:cubicBezTo>
                    <a:pt x="117341" y="90442"/>
                    <a:pt x="119774" y="98998"/>
                    <a:pt x="124697" y="106121"/>
                  </a:cubicBezTo>
                  <a:cubicBezTo>
                    <a:pt x="129353" y="112278"/>
                    <a:pt x="136765" y="115733"/>
                    <a:pt x="144477" y="115345"/>
                  </a:cubicBezTo>
                  <a:close/>
                  <a:moveTo>
                    <a:pt x="252932" y="135902"/>
                  </a:moveTo>
                  <a:cubicBezTo>
                    <a:pt x="246209" y="135947"/>
                    <a:pt x="239541" y="134580"/>
                    <a:pt x="233374" y="131902"/>
                  </a:cubicBezTo>
                  <a:cubicBezTo>
                    <a:pt x="227696" y="129324"/>
                    <a:pt x="222651" y="125534"/>
                    <a:pt x="218595" y="120789"/>
                  </a:cubicBezTo>
                  <a:cubicBezTo>
                    <a:pt x="214417" y="116122"/>
                    <a:pt x="211283" y="110633"/>
                    <a:pt x="209372" y="104677"/>
                  </a:cubicBezTo>
                  <a:cubicBezTo>
                    <a:pt x="207205" y="98309"/>
                    <a:pt x="206116" y="91620"/>
                    <a:pt x="206149" y="84897"/>
                  </a:cubicBezTo>
                  <a:cubicBezTo>
                    <a:pt x="206105" y="78230"/>
                    <a:pt x="207238" y="71618"/>
                    <a:pt x="209483" y="65340"/>
                  </a:cubicBezTo>
                  <a:cubicBezTo>
                    <a:pt x="211561" y="59395"/>
                    <a:pt x="214728" y="53894"/>
                    <a:pt x="218817" y="49116"/>
                  </a:cubicBezTo>
                  <a:cubicBezTo>
                    <a:pt x="222851" y="44438"/>
                    <a:pt x="227807" y="40659"/>
                    <a:pt x="233374" y="38003"/>
                  </a:cubicBezTo>
                  <a:cubicBezTo>
                    <a:pt x="245442" y="32670"/>
                    <a:pt x="259199" y="32670"/>
                    <a:pt x="271267" y="38003"/>
                  </a:cubicBezTo>
                  <a:cubicBezTo>
                    <a:pt x="276667" y="40626"/>
                    <a:pt x="281412" y="44426"/>
                    <a:pt x="285157" y="49116"/>
                  </a:cubicBezTo>
                  <a:cubicBezTo>
                    <a:pt x="289268" y="54194"/>
                    <a:pt x="292291" y="60050"/>
                    <a:pt x="294046" y="66340"/>
                  </a:cubicBezTo>
                  <a:cubicBezTo>
                    <a:pt x="296113" y="73563"/>
                    <a:pt x="297125" y="81052"/>
                    <a:pt x="297047" y="88564"/>
                  </a:cubicBezTo>
                  <a:lnTo>
                    <a:pt x="223262" y="88564"/>
                  </a:lnTo>
                  <a:cubicBezTo>
                    <a:pt x="223551" y="93031"/>
                    <a:pt x="224440" y="97454"/>
                    <a:pt x="225929" y="101676"/>
                  </a:cubicBezTo>
                  <a:cubicBezTo>
                    <a:pt x="227218" y="105533"/>
                    <a:pt x="229207" y="109111"/>
                    <a:pt x="231818" y="112233"/>
                  </a:cubicBezTo>
                  <a:cubicBezTo>
                    <a:pt x="234308" y="115200"/>
                    <a:pt x="237419" y="117589"/>
                    <a:pt x="240930" y="119234"/>
                  </a:cubicBezTo>
                  <a:cubicBezTo>
                    <a:pt x="244808" y="120978"/>
                    <a:pt x="249020" y="121845"/>
                    <a:pt x="253265" y="121789"/>
                  </a:cubicBezTo>
                  <a:cubicBezTo>
                    <a:pt x="259132" y="121990"/>
                    <a:pt x="264933" y="120434"/>
                    <a:pt x="269933" y="117345"/>
                  </a:cubicBezTo>
                  <a:cubicBezTo>
                    <a:pt x="274222" y="114500"/>
                    <a:pt x="277345" y="110199"/>
                    <a:pt x="278712" y="105232"/>
                  </a:cubicBezTo>
                  <a:lnTo>
                    <a:pt x="295046" y="105232"/>
                  </a:lnTo>
                  <a:cubicBezTo>
                    <a:pt x="293180" y="114133"/>
                    <a:pt x="288124" y="122034"/>
                    <a:pt x="280823" y="127457"/>
                  </a:cubicBezTo>
                  <a:cubicBezTo>
                    <a:pt x="272744" y="133324"/>
                    <a:pt x="262910" y="136302"/>
                    <a:pt x="252932" y="135902"/>
                  </a:cubicBezTo>
                  <a:close/>
                  <a:moveTo>
                    <a:pt x="252042" y="47671"/>
                  </a:moveTo>
                  <a:cubicBezTo>
                    <a:pt x="248220" y="47605"/>
                    <a:pt x="244431" y="48360"/>
                    <a:pt x="240930" y="49894"/>
                  </a:cubicBezTo>
                  <a:cubicBezTo>
                    <a:pt x="237641" y="51305"/>
                    <a:pt x="234696" y="53383"/>
                    <a:pt x="232263" y="56006"/>
                  </a:cubicBezTo>
                  <a:cubicBezTo>
                    <a:pt x="229874" y="58784"/>
                    <a:pt x="227962" y="61939"/>
                    <a:pt x="226596" y="65340"/>
                  </a:cubicBezTo>
                  <a:cubicBezTo>
                    <a:pt x="225084" y="69107"/>
                    <a:pt x="224117" y="73074"/>
                    <a:pt x="223706" y="77119"/>
                  </a:cubicBezTo>
                  <a:lnTo>
                    <a:pt x="279267" y="77119"/>
                  </a:lnTo>
                  <a:cubicBezTo>
                    <a:pt x="279312" y="69240"/>
                    <a:pt x="276645" y="61595"/>
                    <a:pt x="271711" y="55450"/>
                  </a:cubicBezTo>
                  <a:cubicBezTo>
                    <a:pt x="266655" y="50038"/>
                    <a:pt x="259432" y="47182"/>
                    <a:pt x="252042" y="47671"/>
                  </a:cubicBezTo>
                  <a:close/>
                  <a:moveTo>
                    <a:pt x="364498" y="0"/>
                  </a:moveTo>
                  <a:lnTo>
                    <a:pt x="459285" y="0"/>
                  </a:lnTo>
                  <a:lnTo>
                    <a:pt x="459285" y="16112"/>
                  </a:lnTo>
                  <a:lnTo>
                    <a:pt x="382722" y="16112"/>
                  </a:lnTo>
                  <a:lnTo>
                    <a:pt x="382722" y="56450"/>
                  </a:lnTo>
                  <a:lnTo>
                    <a:pt x="451951" y="56450"/>
                  </a:lnTo>
                  <a:lnTo>
                    <a:pt x="451951" y="71673"/>
                  </a:lnTo>
                  <a:lnTo>
                    <a:pt x="382722" y="71673"/>
                  </a:lnTo>
                  <a:lnTo>
                    <a:pt x="382722" y="116122"/>
                  </a:lnTo>
                  <a:lnTo>
                    <a:pt x="461174" y="116122"/>
                  </a:lnTo>
                  <a:lnTo>
                    <a:pt x="461174" y="132790"/>
                  </a:lnTo>
                  <a:lnTo>
                    <a:pt x="364498" y="132790"/>
                  </a:lnTo>
                  <a:close/>
                  <a:moveTo>
                    <a:pt x="519957" y="65228"/>
                  </a:moveTo>
                  <a:lnTo>
                    <a:pt x="477842" y="0"/>
                  </a:lnTo>
                  <a:lnTo>
                    <a:pt x="498955" y="0"/>
                  </a:lnTo>
                  <a:lnTo>
                    <a:pt x="518846" y="32003"/>
                  </a:lnTo>
                  <a:cubicBezTo>
                    <a:pt x="520179" y="34225"/>
                    <a:pt x="521624" y="36559"/>
                    <a:pt x="522958" y="39004"/>
                  </a:cubicBezTo>
                  <a:cubicBezTo>
                    <a:pt x="524291" y="41448"/>
                    <a:pt x="525736" y="43893"/>
                    <a:pt x="526958" y="46227"/>
                  </a:cubicBezTo>
                  <a:cubicBezTo>
                    <a:pt x="528180" y="48560"/>
                    <a:pt x="529625" y="51338"/>
                    <a:pt x="531070" y="53894"/>
                  </a:cubicBezTo>
                  <a:lnTo>
                    <a:pt x="535403" y="46227"/>
                  </a:lnTo>
                  <a:lnTo>
                    <a:pt x="539515" y="39004"/>
                  </a:lnTo>
                  <a:lnTo>
                    <a:pt x="543626" y="32003"/>
                  </a:lnTo>
                  <a:lnTo>
                    <a:pt x="563739" y="0"/>
                  </a:lnTo>
                  <a:lnTo>
                    <a:pt x="583741" y="0"/>
                  </a:lnTo>
                  <a:lnTo>
                    <a:pt x="540626" y="65228"/>
                  </a:lnTo>
                  <a:lnTo>
                    <a:pt x="585075" y="133457"/>
                  </a:lnTo>
                  <a:lnTo>
                    <a:pt x="562850" y="133457"/>
                  </a:lnTo>
                  <a:lnTo>
                    <a:pt x="541737" y="98676"/>
                  </a:lnTo>
                  <a:cubicBezTo>
                    <a:pt x="540404" y="96565"/>
                    <a:pt x="539070" y="94231"/>
                    <a:pt x="537626" y="91676"/>
                  </a:cubicBezTo>
                  <a:lnTo>
                    <a:pt x="533625" y="84341"/>
                  </a:lnTo>
                  <a:lnTo>
                    <a:pt x="529514" y="76452"/>
                  </a:lnTo>
                  <a:lnTo>
                    <a:pt x="525069" y="84341"/>
                  </a:lnTo>
                  <a:lnTo>
                    <a:pt x="520735" y="91676"/>
                  </a:lnTo>
                  <a:lnTo>
                    <a:pt x="516401" y="98676"/>
                  </a:lnTo>
                  <a:lnTo>
                    <a:pt x="494177" y="133457"/>
                  </a:lnTo>
                  <a:lnTo>
                    <a:pt x="473397" y="133457"/>
                  </a:lnTo>
                  <a:close/>
                </a:path>
              </a:pathLst>
            </a:custGeom>
            <a:solidFill>
              <a:srgbClr val="00A0D2"/>
            </a:solidFill>
            <a:ln w="11107" cap="flat">
              <a:noFill/>
              <a:prstDash val="solid"/>
              <a:miter/>
            </a:ln>
          </p:spPr>
          <p:txBody>
            <a:bodyPr rtlCol="0" anchor="ctr"/>
            <a:lstStyle/>
            <a:p>
              <a:endParaRPr lang="en-GB"/>
            </a:p>
          </p:txBody>
        </p:sp>
      </p:grpSp>
      <p:sp>
        <p:nvSpPr>
          <p:cNvPr id="69" name="Freeform: Shape 68">
            <a:extLst>
              <a:ext uri="{FF2B5EF4-FFF2-40B4-BE49-F238E27FC236}">
                <a16:creationId xmlns:a16="http://schemas.microsoft.com/office/drawing/2014/main" id="{1C91032B-CB76-4D34-A322-98248985B891}"/>
              </a:ext>
            </a:extLst>
          </p:cNvPr>
          <p:cNvSpPr/>
          <p:nvPr/>
        </p:nvSpPr>
        <p:spPr>
          <a:xfrm>
            <a:off x="5446465" y="5732358"/>
            <a:ext cx="231244" cy="231244"/>
          </a:xfrm>
          <a:custGeom>
            <a:avLst/>
            <a:gdLst>
              <a:gd name="connsiteX0" fmla="*/ 0 w 231244"/>
              <a:gd name="connsiteY0" fmla="*/ 0 h 231244"/>
              <a:gd name="connsiteX1" fmla="*/ 231245 w 231244"/>
              <a:gd name="connsiteY1" fmla="*/ 0 h 231244"/>
              <a:gd name="connsiteX2" fmla="*/ 231245 w 231244"/>
              <a:gd name="connsiteY2" fmla="*/ 231245 h 231244"/>
              <a:gd name="connsiteX3" fmla="*/ 0 w 231244"/>
              <a:gd name="connsiteY3" fmla="*/ 231245 h 231244"/>
            </a:gdLst>
            <a:ahLst/>
            <a:cxnLst>
              <a:cxn ang="0">
                <a:pos x="connsiteX0" y="connsiteY0"/>
              </a:cxn>
              <a:cxn ang="0">
                <a:pos x="connsiteX1" y="connsiteY1"/>
              </a:cxn>
              <a:cxn ang="0">
                <a:pos x="connsiteX2" y="connsiteY2"/>
              </a:cxn>
              <a:cxn ang="0">
                <a:pos x="connsiteX3" y="connsiteY3"/>
              </a:cxn>
            </a:cxnLst>
            <a:rect l="l" t="t" r="r" b="b"/>
            <a:pathLst>
              <a:path w="231244" h="231244">
                <a:moveTo>
                  <a:pt x="0" y="0"/>
                </a:moveTo>
                <a:lnTo>
                  <a:pt x="231245" y="0"/>
                </a:lnTo>
                <a:lnTo>
                  <a:pt x="231245" y="231245"/>
                </a:lnTo>
                <a:lnTo>
                  <a:pt x="0" y="231245"/>
                </a:lnTo>
                <a:close/>
              </a:path>
            </a:pathLst>
          </a:custGeom>
          <a:solidFill>
            <a:srgbClr val="00A0D2"/>
          </a:solidFill>
          <a:ln w="11107" cap="flat">
            <a:noFill/>
            <a:prstDash val="solid"/>
            <a:miter/>
          </a:ln>
        </p:spPr>
        <p:txBody>
          <a:bodyPr rtlCol="0" anchor="ctr"/>
          <a:lstStyle/>
          <a:p>
            <a:endParaRPr lang="en-GB"/>
          </a:p>
        </p:txBody>
      </p:sp>
      <p:grpSp>
        <p:nvGrpSpPr>
          <p:cNvPr id="70" name="Graphic 6">
            <a:extLst>
              <a:ext uri="{FF2B5EF4-FFF2-40B4-BE49-F238E27FC236}">
                <a16:creationId xmlns:a16="http://schemas.microsoft.com/office/drawing/2014/main" id="{CF577A95-64D2-472C-9517-C1DC00E77001}"/>
              </a:ext>
            </a:extLst>
          </p:cNvPr>
          <p:cNvGrpSpPr/>
          <p:nvPr/>
        </p:nvGrpSpPr>
        <p:grpSpPr>
          <a:xfrm>
            <a:off x="7275530" y="5768014"/>
            <a:ext cx="839192" cy="169901"/>
            <a:chOff x="7395902" y="5277746"/>
            <a:chExt cx="839192" cy="169901"/>
          </a:xfrm>
          <a:solidFill>
            <a:srgbClr val="6F2A81"/>
          </a:solidFill>
        </p:grpSpPr>
        <p:sp>
          <p:nvSpPr>
            <p:cNvPr id="71" name="Freeform: Shape 70">
              <a:extLst>
                <a:ext uri="{FF2B5EF4-FFF2-40B4-BE49-F238E27FC236}">
                  <a16:creationId xmlns:a16="http://schemas.microsoft.com/office/drawing/2014/main" id="{4EB5E78D-274E-40E2-97E5-1F61C366A26E}"/>
                </a:ext>
              </a:extLst>
            </p:cNvPr>
            <p:cNvSpPr/>
            <p:nvPr/>
          </p:nvSpPr>
          <p:spPr>
            <a:xfrm>
              <a:off x="7395902" y="5277746"/>
              <a:ext cx="172461" cy="138814"/>
            </a:xfrm>
            <a:custGeom>
              <a:avLst/>
              <a:gdLst>
                <a:gd name="connsiteX0" fmla="*/ 57450 w 172461"/>
                <a:gd name="connsiteY0" fmla="*/ 138805 h 138814"/>
                <a:gd name="connsiteX1" fmla="*/ 33004 w 172461"/>
                <a:gd name="connsiteY1" fmla="*/ 135249 h 138814"/>
                <a:gd name="connsiteX2" fmla="*/ 15446 w 172461"/>
                <a:gd name="connsiteY2" fmla="*/ 125470 h 138814"/>
                <a:gd name="connsiteX3" fmla="*/ 4334 w 172461"/>
                <a:gd name="connsiteY3" fmla="*/ 110913 h 138814"/>
                <a:gd name="connsiteX4" fmla="*/ 0 w 172461"/>
                <a:gd name="connsiteY4" fmla="*/ 93022 h 138814"/>
                <a:gd name="connsiteX5" fmla="*/ 18113 w 172461"/>
                <a:gd name="connsiteY5" fmla="*/ 93022 h 138814"/>
                <a:gd name="connsiteX6" fmla="*/ 29225 w 172461"/>
                <a:gd name="connsiteY6" fmla="*/ 116136 h 138814"/>
                <a:gd name="connsiteX7" fmla="*/ 57339 w 172461"/>
                <a:gd name="connsiteY7" fmla="*/ 124137 h 138814"/>
                <a:gd name="connsiteX8" fmla="*/ 69562 w 172461"/>
                <a:gd name="connsiteY8" fmla="*/ 122581 h 138814"/>
                <a:gd name="connsiteX9" fmla="*/ 79230 w 172461"/>
                <a:gd name="connsiteY9" fmla="*/ 118136 h 138814"/>
                <a:gd name="connsiteX10" fmla="*/ 85675 w 172461"/>
                <a:gd name="connsiteY10" fmla="*/ 110691 h 138814"/>
                <a:gd name="connsiteX11" fmla="*/ 88009 w 172461"/>
                <a:gd name="connsiteY11" fmla="*/ 100134 h 138814"/>
                <a:gd name="connsiteX12" fmla="*/ 85231 w 172461"/>
                <a:gd name="connsiteY12" fmla="*/ 89022 h 138814"/>
                <a:gd name="connsiteX13" fmla="*/ 77341 w 172461"/>
                <a:gd name="connsiteY13" fmla="*/ 81910 h 138814"/>
                <a:gd name="connsiteX14" fmla="*/ 65118 w 172461"/>
                <a:gd name="connsiteY14" fmla="*/ 77021 h 138814"/>
                <a:gd name="connsiteX15" fmla="*/ 49227 w 172461"/>
                <a:gd name="connsiteY15" fmla="*/ 73132 h 138814"/>
                <a:gd name="connsiteX16" fmla="*/ 32337 w 172461"/>
                <a:gd name="connsiteY16" fmla="*/ 68798 h 138814"/>
                <a:gd name="connsiteX17" fmla="*/ 18335 w 172461"/>
                <a:gd name="connsiteY17" fmla="*/ 62131 h 138814"/>
                <a:gd name="connsiteX18" fmla="*/ 8668 w 172461"/>
                <a:gd name="connsiteY18" fmla="*/ 51574 h 138814"/>
                <a:gd name="connsiteX19" fmla="*/ 8668 w 172461"/>
                <a:gd name="connsiteY19" fmla="*/ 20571 h 138814"/>
                <a:gd name="connsiteX20" fmla="*/ 18113 w 172461"/>
                <a:gd name="connsiteY20" fmla="*/ 9459 h 138814"/>
                <a:gd name="connsiteX21" fmla="*/ 32670 w 172461"/>
                <a:gd name="connsiteY21" fmla="*/ 2458 h 138814"/>
                <a:gd name="connsiteX22" fmla="*/ 51449 w 172461"/>
                <a:gd name="connsiteY22" fmla="*/ 14 h 138814"/>
                <a:gd name="connsiteX23" fmla="*/ 72785 w 172461"/>
                <a:gd name="connsiteY23" fmla="*/ 3014 h 138814"/>
                <a:gd name="connsiteX24" fmla="*/ 87898 w 172461"/>
                <a:gd name="connsiteY24" fmla="*/ 11126 h 138814"/>
                <a:gd name="connsiteX25" fmla="*/ 97454 w 172461"/>
                <a:gd name="connsiteY25" fmla="*/ 23460 h 138814"/>
                <a:gd name="connsiteX26" fmla="*/ 102121 w 172461"/>
                <a:gd name="connsiteY26" fmla="*/ 39240 h 138814"/>
                <a:gd name="connsiteX27" fmla="*/ 84342 w 172461"/>
                <a:gd name="connsiteY27" fmla="*/ 39240 h 138814"/>
                <a:gd name="connsiteX28" fmla="*/ 74229 w 172461"/>
                <a:gd name="connsiteY28" fmla="*/ 20682 h 138814"/>
                <a:gd name="connsiteX29" fmla="*/ 52005 w 172461"/>
                <a:gd name="connsiteY29" fmla="*/ 14348 h 138814"/>
                <a:gd name="connsiteX30" fmla="*/ 30892 w 172461"/>
                <a:gd name="connsiteY30" fmla="*/ 19571 h 138814"/>
                <a:gd name="connsiteX31" fmla="*/ 23002 w 172461"/>
                <a:gd name="connsiteY31" fmla="*/ 34795 h 138814"/>
                <a:gd name="connsiteX32" fmla="*/ 25669 w 172461"/>
                <a:gd name="connsiteY32" fmla="*/ 43796 h 138814"/>
                <a:gd name="connsiteX33" fmla="*/ 32781 w 172461"/>
                <a:gd name="connsiteY33" fmla="*/ 50018 h 138814"/>
                <a:gd name="connsiteX34" fmla="*/ 43893 w 172461"/>
                <a:gd name="connsiteY34" fmla="*/ 54241 h 138814"/>
                <a:gd name="connsiteX35" fmla="*/ 57784 w 172461"/>
                <a:gd name="connsiteY35" fmla="*/ 57575 h 138814"/>
                <a:gd name="connsiteX36" fmla="*/ 76341 w 172461"/>
                <a:gd name="connsiteY36" fmla="*/ 62020 h 138814"/>
                <a:gd name="connsiteX37" fmla="*/ 92120 w 172461"/>
                <a:gd name="connsiteY37" fmla="*/ 69131 h 138814"/>
                <a:gd name="connsiteX38" fmla="*/ 103233 w 172461"/>
                <a:gd name="connsiteY38" fmla="*/ 80799 h 138814"/>
                <a:gd name="connsiteX39" fmla="*/ 107344 w 172461"/>
                <a:gd name="connsiteY39" fmla="*/ 99134 h 138814"/>
                <a:gd name="connsiteX40" fmla="*/ 103677 w 172461"/>
                <a:gd name="connsiteY40" fmla="*/ 115914 h 138814"/>
                <a:gd name="connsiteX41" fmla="*/ 93343 w 172461"/>
                <a:gd name="connsiteY41" fmla="*/ 128248 h 138814"/>
                <a:gd name="connsiteX42" fmla="*/ 77564 w 172461"/>
                <a:gd name="connsiteY42" fmla="*/ 135916 h 138814"/>
                <a:gd name="connsiteX43" fmla="*/ 57450 w 172461"/>
                <a:gd name="connsiteY43" fmla="*/ 138805 h 138814"/>
                <a:gd name="connsiteX44" fmla="*/ 120679 w 172461"/>
                <a:gd name="connsiteY44" fmla="*/ 39906 h 138814"/>
                <a:gd name="connsiteX45" fmla="*/ 135791 w 172461"/>
                <a:gd name="connsiteY45" fmla="*/ 39906 h 138814"/>
                <a:gd name="connsiteX46" fmla="*/ 135791 w 172461"/>
                <a:gd name="connsiteY46" fmla="*/ 9681 h 138814"/>
                <a:gd name="connsiteX47" fmla="*/ 152237 w 172461"/>
                <a:gd name="connsiteY47" fmla="*/ 9681 h 138814"/>
                <a:gd name="connsiteX48" fmla="*/ 152237 w 172461"/>
                <a:gd name="connsiteY48" fmla="*/ 39906 h 138814"/>
                <a:gd name="connsiteX49" fmla="*/ 172461 w 172461"/>
                <a:gd name="connsiteY49" fmla="*/ 39906 h 138814"/>
                <a:gd name="connsiteX50" fmla="*/ 172461 w 172461"/>
                <a:gd name="connsiteY50" fmla="*/ 52796 h 138814"/>
                <a:gd name="connsiteX51" fmla="*/ 152571 w 172461"/>
                <a:gd name="connsiteY51" fmla="*/ 52796 h 138814"/>
                <a:gd name="connsiteX52" fmla="*/ 152571 w 172461"/>
                <a:gd name="connsiteY52" fmla="*/ 113580 h 138814"/>
                <a:gd name="connsiteX53" fmla="*/ 155126 w 172461"/>
                <a:gd name="connsiteY53" fmla="*/ 120692 h 138814"/>
                <a:gd name="connsiteX54" fmla="*/ 162460 w 172461"/>
                <a:gd name="connsiteY54" fmla="*/ 122470 h 138814"/>
                <a:gd name="connsiteX55" fmla="*/ 167016 w 172461"/>
                <a:gd name="connsiteY55" fmla="*/ 122470 h 138814"/>
                <a:gd name="connsiteX56" fmla="*/ 170794 w 172461"/>
                <a:gd name="connsiteY56" fmla="*/ 121692 h 138814"/>
                <a:gd name="connsiteX57" fmla="*/ 170794 w 172461"/>
                <a:gd name="connsiteY57" fmla="*/ 134804 h 138814"/>
                <a:gd name="connsiteX58" fmla="*/ 157349 w 172461"/>
                <a:gd name="connsiteY58" fmla="*/ 136360 h 138814"/>
                <a:gd name="connsiteX59" fmla="*/ 141569 w 172461"/>
                <a:gd name="connsiteY59" fmla="*/ 131804 h 138814"/>
                <a:gd name="connsiteX60" fmla="*/ 135569 w 172461"/>
                <a:gd name="connsiteY60" fmla="*/ 116914 h 138814"/>
                <a:gd name="connsiteX61" fmla="*/ 135569 w 172461"/>
                <a:gd name="connsiteY61" fmla="*/ 52352 h 138814"/>
                <a:gd name="connsiteX62" fmla="*/ 120456 w 172461"/>
                <a:gd name="connsiteY62" fmla="*/ 52352 h 13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2461" h="138814">
                  <a:moveTo>
                    <a:pt x="57450" y="138805"/>
                  </a:moveTo>
                  <a:cubicBezTo>
                    <a:pt x="49160" y="138938"/>
                    <a:pt x="40904" y="137738"/>
                    <a:pt x="33004" y="135249"/>
                  </a:cubicBezTo>
                  <a:cubicBezTo>
                    <a:pt x="26581" y="133126"/>
                    <a:pt x="20624" y="129815"/>
                    <a:pt x="15446" y="125470"/>
                  </a:cubicBezTo>
                  <a:cubicBezTo>
                    <a:pt x="10712" y="121503"/>
                    <a:pt x="6912" y="116525"/>
                    <a:pt x="4334" y="110913"/>
                  </a:cubicBezTo>
                  <a:cubicBezTo>
                    <a:pt x="1789" y="105268"/>
                    <a:pt x="322" y="99201"/>
                    <a:pt x="0" y="93022"/>
                  </a:cubicBezTo>
                  <a:lnTo>
                    <a:pt x="18113" y="93022"/>
                  </a:lnTo>
                  <a:cubicBezTo>
                    <a:pt x="18491" y="101923"/>
                    <a:pt x="22502" y="110280"/>
                    <a:pt x="29225" y="116136"/>
                  </a:cubicBezTo>
                  <a:cubicBezTo>
                    <a:pt x="37392" y="121970"/>
                    <a:pt x="47327" y="124792"/>
                    <a:pt x="57339" y="124137"/>
                  </a:cubicBezTo>
                  <a:cubicBezTo>
                    <a:pt x="61462" y="124159"/>
                    <a:pt x="65573" y="123637"/>
                    <a:pt x="69562" y="122581"/>
                  </a:cubicBezTo>
                  <a:cubicBezTo>
                    <a:pt x="73040" y="121737"/>
                    <a:pt x="76330" y="120225"/>
                    <a:pt x="79230" y="118136"/>
                  </a:cubicBezTo>
                  <a:cubicBezTo>
                    <a:pt x="81942" y="116202"/>
                    <a:pt x="84153" y="113658"/>
                    <a:pt x="85675" y="110691"/>
                  </a:cubicBezTo>
                  <a:cubicBezTo>
                    <a:pt x="87308" y="107413"/>
                    <a:pt x="88109" y="103790"/>
                    <a:pt x="88009" y="100134"/>
                  </a:cubicBezTo>
                  <a:cubicBezTo>
                    <a:pt x="88175" y="96234"/>
                    <a:pt x="87209" y="92378"/>
                    <a:pt x="85231" y="89022"/>
                  </a:cubicBezTo>
                  <a:cubicBezTo>
                    <a:pt x="83186" y="86077"/>
                    <a:pt x="80486" y="83644"/>
                    <a:pt x="77341" y="81910"/>
                  </a:cubicBezTo>
                  <a:cubicBezTo>
                    <a:pt x="73463" y="79810"/>
                    <a:pt x="69362" y="78177"/>
                    <a:pt x="65118" y="77021"/>
                  </a:cubicBezTo>
                  <a:cubicBezTo>
                    <a:pt x="60450" y="75687"/>
                    <a:pt x="55117" y="74465"/>
                    <a:pt x="49227" y="73132"/>
                  </a:cubicBezTo>
                  <a:cubicBezTo>
                    <a:pt x="43338" y="71798"/>
                    <a:pt x="38115" y="70465"/>
                    <a:pt x="32337" y="68798"/>
                  </a:cubicBezTo>
                  <a:cubicBezTo>
                    <a:pt x="27359" y="67298"/>
                    <a:pt x="22636" y="65053"/>
                    <a:pt x="18335" y="62131"/>
                  </a:cubicBezTo>
                  <a:cubicBezTo>
                    <a:pt x="14346" y="59408"/>
                    <a:pt x="11035" y="55797"/>
                    <a:pt x="8668" y="51574"/>
                  </a:cubicBezTo>
                  <a:cubicBezTo>
                    <a:pt x="4067" y="41751"/>
                    <a:pt x="4067" y="30394"/>
                    <a:pt x="8668" y="20571"/>
                  </a:cubicBezTo>
                  <a:cubicBezTo>
                    <a:pt x="10890" y="16171"/>
                    <a:pt x="14135" y="12370"/>
                    <a:pt x="18113" y="9459"/>
                  </a:cubicBezTo>
                  <a:cubicBezTo>
                    <a:pt x="22469" y="6214"/>
                    <a:pt x="27414" y="3836"/>
                    <a:pt x="32670" y="2458"/>
                  </a:cubicBezTo>
                  <a:cubicBezTo>
                    <a:pt x="38781" y="758"/>
                    <a:pt x="45105" y="-64"/>
                    <a:pt x="51449" y="14"/>
                  </a:cubicBezTo>
                  <a:cubicBezTo>
                    <a:pt x="58673" y="-131"/>
                    <a:pt x="65884" y="880"/>
                    <a:pt x="72785" y="3014"/>
                  </a:cubicBezTo>
                  <a:cubicBezTo>
                    <a:pt x="78297" y="4714"/>
                    <a:pt x="83430" y="7470"/>
                    <a:pt x="87898" y="11126"/>
                  </a:cubicBezTo>
                  <a:cubicBezTo>
                    <a:pt x="91954" y="14482"/>
                    <a:pt x="95221" y="18693"/>
                    <a:pt x="97454" y="23460"/>
                  </a:cubicBezTo>
                  <a:cubicBezTo>
                    <a:pt x="99832" y="28439"/>
                    <a:pt x="101410" y="33761"/>
                    <a:pt x="102121" y="39240"/>
                  </a:cubicBezTo>
                  <a:lnTo>
                    <a:pt x="84342" y="39240"/>
                  </a:lnTo>
                  <a:cubicBezTo>
                    <a:pt x="83642" y="31928"/>
                    <a:pt x="79997" y="25227"/>
                    <a:pt x="74229" y="20682"/>
                  </a:cubicBezTo>
                  <a:cubicBezTo>
                    <a:pt x="67684" y="16260"/>
                    <a:pt x="59895" y="14037"/>
                    <a:pt x="52005" y="14348"/>
                  </a:cubicBezTo>
                  <a:cubicBezTo>
                    <a:pt x="44605" y="13993"/>
                    <a:pt x="37270" y="15815"/>
                    <a:pt x="30892" y="19571"/>
                  </a:cubicBezTo>
                  <a:cubicBezTo>
                    <a:pt x="25725" y="22871"/>
                    <a:pt x="22713" y="28672"/>
                    <a:pt x="23002" y="34795"/>
                  </a:cubicBezTo>
                  <a:cubicBezTo>
                    <a:pt x="22903" y="38006"/>
                    <a:pt x="23836" y="41162"/>
                    <a:pt x="25669" y="43796"/>
                  </a:cubicBezTo>
                  <a:cubicBezTo>
                    <a:pt x="27525" y="46396"/>
                    <a:pt x="29959" y="48529"/>
                    <a:pt x="32781" y="50018"/>
                  </a:cubicBezTo>
                  <a:cubicBezTo>
                    <a:pt x="36304" y="51863"/>
                    <a:pt x="40038" y="53285"/>
                    <a:pt x="43893" y="54241"/>
                  </a:cubicBezTo>
                  <a:lnTo>
                    <a:pt x="57784" y="57575"/>
                  </a:lnTo>
                  <a:cubicBezTo>
                    <a:pt x="64229" y="58797"/>
                    <a:pt x="70452" y="60353"/>
                    <a:pt x="76341" y="62020"/>
                  </a:cubicBezTo>
                  <a:cubicBezTo>
                    <a:pt x="81952" y="63520"/>
                    <a:pt x="87275" y="65931"/>
                    <a:pt x="92120" y="69131"/>
                  </a:cubicBezTo>
                  <a:cubicBezTo>
                    <a:pt x="96721" y="72054"/>
                    <a:pt x="100532" y="76065"/>
                    <a:pt x="103233" y="80799"/>
                  </a:cubicBezTo>
                  <a:cubicBezTo>
                    <a:pt x="106199" y="86444"/>
                    <a:pt x="107611" y="92767"/>
                    <a:pt x="107344" y="99134"/>
                  </a:cubicBezTo>
                  <a:cubicBezTo>
                    <a:pt x="107455" y="104935"/>
                    <a:pt x="106199" y="110691"/>
                    <a:pt x="103677" y="115914"/>
                  </a:cubicBezTo>
                  <a:cubicBezTo>
                    <a:pt x="101254" y="120781"/>
                    <a:pt x="97710" y="125004"/>
                    <a:pt x="93343" y="128248"/>
                  </a:cubicBezTo>
                  <a:cubicBezTo>
                    <a:pt x="88587" y="131737"/>
                    <a:pt x="83242" y="134338"/>
                    <a:pt x="77564" y="135916"/>
                  </a:cubicBezTo>
                  <a:cubicBezTo>
                    <a:pt x="71018" y="137783"/>
                    <a:pt x="64251" y="138760"/>
                    <a:pt x="57450" y="138805"/>
                  </a:cubicBezTo>
                  <a:close/>
                  <a:moveTo>
                    <a:pt x="120679" y="39906"/>
                  </a:moveTo>
                  <a:lnTo>
                    <a:pt x="135791" y="39906"/>
                  </a:lnTo>
                  <a:lnTo>
                    <a:pt x="135791" y="9681"/>
                  </a:lnTo>
                  <a:lnTo>
                    <a:pt x="152237" y="9681"/>
                  </a:lnTo>
                  <a:lnTo>
                    <a:pt x="152237" y="39906"/>
                  </a:lnTo>
                  <a:lnTo>
                    <a:pt x="172461" y="39906"/>
                  </a:lnTo>
                  <a:lnTo>
                    <a:pt x="172461" y="52796"/>
                  </a:lnTo>
                  <a:lnTo>
                    <a:pt x="152571" y="52796"/>
                  </a:lnTo>
                  <a:lnTo>
                    <a:pt x="152571" y="113580"/>
                  </a:lnTo>
                  <a:cubicBezTo>
                    <a:pt x="152293" y="116214"/>
                    <a:pt x="153226" y="118836"/>
                    <a:pt x="155126" y="120692"/>
                  </a:cubicBezTo>
                  <a:cubicBezTo>
                    <a:pt x="157337" y="122014"/>
                    <a:pt x="159894" y="122625"/>
                    <a:pt x="162460" y="122470"/>
                  </a:cubicBezTo>
                  <a:cubicBezTo>
                    <a:pt x="163972" y="122625"/>
                    <a:pt x="165505" y="122625"/>
                    <a:pt x="167016" y="122470"/>
                  </a:cubicBezTo>
                  <a:lnTo>
                    <a:pt x="170794" y="121692"/>
                  </a:lnTo>
                  <a:lnTo>
                    <a:pt x="170794" y="134804"/>
                  </a:lnTo>
                  <a:cubicBezTo>
                    <a:pt x="166394" y="135860"/>
                    <a:pt x="161871" y="136382"/>
                    <a:pt x="157349" y="136360"/>
                  </a:cubicBezTo>
                  <a:cubicBezTo>
                    <a:pt x="151737" y="136527"/>
                    <a:pt x="146225" y="134938"/>
                    <a:pt x="141569" y="131804"/>
                  </a:cubicBezTo>
                  <a:cubicBezTo>
                    <a:pt x="137236" y="128137"/>
                    <a:pt x="134991" y="122559"/>
                    <a:pt x="135569" y="116914"/>
                  </a:cubicBezTo>
                  <a:lnTo>
                    <a:pt x="135569" y="52352"/>
                  </a:lnTo>
                  <a:lnTo>
                    <a:pt x="120456" y="52352"/>
                  </a:lnTo>
                  <a:close/>
                </a:path>
              </a:pathLst>
            </a:custGeom>
            <a:solidFill>
              <a:srgbClr val="6F2A81"/>
            </a:solidFill>
            <a:ln w="11107"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223225E8-CBC0-4FC0-B431-2ABBEA93A4DF}"/>
                </a:ext>
              </a:extLst>
            </p:cNvPr>
            <p:cNvSpPr/>
            <p:nvPr/>
          </p:nvSpPr>
          <p:spPr>
            <a:xfrm>
              <a:off x="7584588" y="5316005"/>
              <a:ext cx="51671" cy="97323"/>
            </a:xfrm>
            <a:custGeom>
              <a:avLst/>
              <a:gdLst>
                <a:gd name="connsiteX0" fmla="*/ 17113 w 51671"/>
                <a:gd name="connsiteY0" fmla="*/ 18760 h 97323"/>
                <a:gd name="connsiteX1" fmla="*/ 28780 w 51671"/>
                <a:gd name="connsiteY1" fmla="*/ 5203 h 97323"/>
                <a:gd name="connsiteX2" fmla="*/ 45671 w 51671"/>
                <a:gd name="connsiteY2" fmla="*/ 92 h 97323"/>
                <a:gd name="connsiteX3" fmla="*/ 48893 w 51671"/>
                <a:gd name="connsiteY3" fmla="*/ 92 h 97323"/>
                <a:gd name="connsiteX4" fmla="*/ 51671 w 51671"/>
                <a:gd name="connsiteY4" fmla="*/ 870 h 97323"/>
                <a:gd name="connsiteX5" fmla="*/ 51671 w 51671"/>
                <a:gd name="connsiteY5" fmla="*/ 16649 h 97323"/>
                <a:gd name="connsiteX6" fmla="*/ 48449 w 51671"/>
                <a:gd name="connsiteY6" fmla="*/ 15871 h 97323"/>
                <a:gd name="connsiteX7" fmla="*/ 44782 w 51671"/>
                <a:gd name="connsiteY7" fmla="*/ 15871 h 97323"/>
                <a:gd name="connsiteX8" fmla="*/ 33670 w 51671"/>
                <a:gd name="connsiteY8" fmla="*/ 17871 h 97323"/>
                <a:gd name="connsiteX9" fmla="*/ 24891 w 51671"/>
                <a:gd name="connsiteY9" fmla="*/ 23761 h 97323"/>
                <a:gd name="connsiteX10" fmla="*/ 18890 w 51671"/>
                <a:gd name="connsiteY10" fmla="*/ 32873 h 97323"/>
                <a:gd name="connsiteX11" fmla="*/ 16668 w 51671"/>
                <a:gd name="connsiteY11" fmla="*/ 44985 h 97323"/>
                <a:gd name="connsiteX12" fmla="*/ 16668 w 51671"/>
                <a:gd name="connsiteY12" fmla="*/ 97323 h 97323"/>
                <a:gd name="connsiteX13" fmla="*/ 0 w 51671"/>
                <a:gd name="connsiteY13" fmla="*/ 97323 h 97323"/>
                <a:gd name="connsiteX14" fmla="*/ 0 w 51671"/>
                <a:gd name="connsiteY14" fmla="*/ 1092 h 97323"/>
                <a:gd name="connsiteX15" fmla="*/ 17113 w 51671"/>
                <a:gd name="connsiteY15" fmla="*/ 1092 h 9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71" h="97323">
                  <a:moveTo>
                    <a:pt x="17113" y="18760"/>
                  </a:moveTo>
                  <a:cubicBezTo>
                    <a:pt x="19891" y="13393"/>
                    <a:pt x="23880" y="8748"/>
                    <a:pt x="28780" y="5203"/>
                  </a:cubicBezTo>
                  <a:cubicBezTo>
                    <a:pt x="33714" y="1725"/>
                    <a:pt x="39637" y="-64"/>
                    <a:pt x="45671" y="92"/>
                  </a:cubicBezTo>
                  <a:cubicBezTo>
                    <a:pt x="46738" y="-31"/>
                    <a:pt x="47826" y="-31"/>
                    <a:pt x="48893" y="92"/>
                  </a:cubicBezTo>
                  <a:cubicBezTo>
                    <a:pt x="49849" y="247"/>
                    <a:pt x="50771" y="503"/>
                    <a:pt x="51671" y="870"/>
                  </a:cubicBezTo>
                  <a:lnTo>
                    <a:pt x="51671" y="16649"/>
                  </a:lnTo>
                  <a:cubicBezTo>
                    <a:pt x="50627" y="16271"/>
                    <a:pt x="49549" y="16005"/>
                    <a:pt x="48449" y="15871"/>
                  </a:cubicBezTo>
                  <a:lnTo>
                    <a:pt x="44782" y="15871"/>
                  </a:lnTo>
                  <a:cubicBezTo>
                    <a:pt x="40982" y="15782"/>
                    <a:pt x="37203" y="16471"/>
                    <a:pt x="33670" y="17871"/>
                  </a:cubicBezTo>
                  <a:cubicBezTo>
                    <a:pt x="30369" y="19216"/>
                    <a:pt x="27380" y="21216"/>
                    <a:pt x="24891" y="23761"/>
                  </a:cubicBezTo>
                  <a:cubicBezTo>
                    <a:pt x="22313" y="26383"/>
                    <a:pt x="20279" y="29472"/>
                    <a:pt x="18890" y="32873"/>
                  </a:cubicBezTo>
                  <a:cubicBezTo>
                    <a:pt x="17368" y="36729"/>
                    <a:pt x="16613" y="40840"/>
                    <a:pt x="16668" y="44985"/>
                  </a:cubicBezTo>
                  <a:lnTo>
                    <a:pt x="16668" y="97323"/>
                  </a:lnTo>
                  <a:lnTo>
                    <a:pt x="0" y="97323"/>
                  </a:lnTo>
                  <a:lnTo>
                    <a:pt x="0" y="1092"/>
                  </a:lnTo>
                  <a:lnTo>
                    <a:pt x="17113" y="1092"/>
                  </a:lnTo>
                  <a:close/>
                </a:path>
              </a:pathLst>
            </a:custGeom>
            <a:solidFill>
              <a:srgbClr val="6F2A81"/>
            </a:solidFill>
            <a:ln w="11107"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1FB1D73A-9802-41CE-9069-709050B6C7D1}"/>
                </a:ext>
              </a:extLst>
            </p:cNvPr>
            <p:cNvSpPr/>
            <p:nvPr/>
          </p:nvSpPr>
          <p:spPr>
            <a:xfrm>
              <a:off x="7644480" y="5280649"/>
              <a:ext cx="590614" cy="166998"/>
            </a:xfrm>
            <a:custGeom>
              <a:avLst/>
              <a:gdLst>
                <a:gd name="connsiteX0" fmla="*/ 47118 w 590614"/>
                <a:gd name="connsiteY0" fmla="*/ 135902 h 166998"/>
                <a:gd name="connsiteX1" fmla="*/ 27561 w 590614"/>
                <a:gd name="connsiteY1" fmla="*/ 132013 h 166998"/>
                <a:gd name="connsiteX2" fmla="*/ 12781 w 590614"/>
                <a:gd name="connsiteY2" fmla="*/ 120901 h 166998"/>
                <a:gd name="connsiteX3" fmla="*/ 3336 w 590614"/>
                <a:gd name="connsiteY3" fmla="*/ 104788 h 166998"/>
                <a:gd name="connsiteX4" fmla="*/ 2 w 590614"/>
                <a:gd name="connsiteY4" fmla="*/ 85008 h 166998"/>
                <a:gd name="connsiteX5" fmla="*/ 3336 w 590614"/>
                <a:gd name="connsiteY5" fmla="*/ 65451 h 166998"/>
                <a:gd name="connsiteX6" fmla="*/ 12781 w 590614"/>
                <a:gd name="connsiteY6" fmla="*/ 49227 h 166998"/>
                <a:gd name="connsiteX7" fmla="*/ 27561 w 590614"/>
                <a:gd name="connsiteY7" fmla="*/ 38115 h 166998"/>
                <a:gd name="connsiteX8" fmla="*/ 66675 w 590614"/>
                <a:gd name="connsiteY8" fmla="*/ 38115 h 166998"/>
                <a:gd name="connsiteX9" fmla="*/ 81343 w 590614"/>
                <a:gd name="connsiteY9" fmla="*/ 49227 h 166998"/>
                <a:gd name="connsiteX10" fmla="*/ 90567 w 590614"/>
                <a:gd name="connsiteY10" fmla="*/ 65228 h 166998"/>
                <a:gd name="connsiteX11" fmla="*/ 93789 w 590614"/>
                <a:gd name="connsiteY11" fmla="*/ 84786 h 166998"/>
                <a:gd name="connsiteX12" fmla="*/ 90567 w 590614"/>
                <a:gd name="connsiteY12" fmla="*/ 104566 h 166998"/>
                <a:gd name="connsiteX13" fmla="*/ 81232 w 590614"/>
                <a:gd name="connsiteY13" fmla="*/ 120678 h 166998"/>
                <a:gd name="connsiteX14" fmla="*/ 66565 w 590614"/>
                <a:gd name="connsiteY14" fmla="*/ 131790 h 166998"/>
                <a:gd name="connsiteX15" fmla="*/ 47118 w 590614"/>
                <a:gd name="connsiteY15" fmla="*/ 135902 h 166998"/>
                <a:gd name="connsiteX16" fmla="*/ 47118 w 590614"/>
                <a:gd name="connsiteY16" fmla="*/ 122345 h 166998"/>
                <a:gd name="connsiteX17" fmla="*/ 60119 w 590614"/>
                <a:gd name="connsiteY17" fmla="*/ 119456 h 166998"/>
                <a:gd name="connsiteX18" fmla="*/ 69453 w 590614"/>
                <a:gd name="connsiteY18" fmla="*/ 111566 h 166998"/>
                <a:gd name="connsiteX19" fmla="*/ 75120 w 590614"/>
                <a:gd name="connsiteY19" fmla="*/ 99787 h 166998"/>
                <a:gd name="connsiteX20" fmla="*/ 77010 w 590614"/>
                <a:gd name="connsiteY20" fmla="*/ 85230 h 166998"/>
                <a:gd name="connsiteX21" fmla="*/ 75120 w 590614"/>
                <a:gd name="connsiteY21" fmla="*/ 70673 h 166998"/>
                <a:gd name="connsiteX22" fmla="*/ 69453 w 590614"/>
                <a:gd name="connsiteY22" fmla="*/ 58784 h 166998"/>
                <a:gd name="connsiteX23" fmla="*/ 60119 w 590614"/>
                <a:gd name="connsiteY23" fmla="*/ 50894 h 166998"/>
                <a:gd name="connsiteX24" fmla="*/ 34116 w 590614"/>
                <a:gd name="connsiteY24" fmla="*/ 50894 h 166998"/>
                <a:gd name="connsiteX25" fmla="*/ 24671 w 590614"/>
                <a:gd name="connsiteY25" fmla="*/ 58784 h 166998"/>
                <a:gd name="connsiteX26" fmla="*/ 19004 w 590614"/>
                <a:gd name="connsiteY26" fmla="*/ 70673 h 166998"/>
                <a:gd name="connsiteX27" fmla="*/ 17226 w 590614"/>
                <a:gd name="connsiteY27" fmla="*/ 85230 h 166998"/>
                <a:gd name="connsiteX28" fmla="*/ 19004 w 590614"/>
                <a:gd name="connsiteY28" fmla="*/ 99787 h 166998"/>
                <a:gd name="connsiteX29" fmla="*/ 24671 w 590614"/>
                <a:gd name="connsiteY29" fmla="*/ 111566 h 166998"/>
                <a:gd name="connsiteX30" fmla="*/ 34116 w 590614"/>
                <a:gd name="connsiteY30" fmla="*/ 119456 h 166998"/>
                <a:gd name="connsiteX31" fmla="*/ 47007 w 590614"/>
                <a:gd name="connsiteY31" fmla="*/ 122345 h 166998"/>
                <a:gd name="connsiteX32" fmla="*/ 128126 w 590614"/>
                <a:gd name="connsiteY32" fmla="*/ 50672 h 166998"/>
                <a:gd name="connsiteX33" fmla="*/ 140683 w 590614"/>
                <a:gd name="connsiteY33" fmla="*/ 39004 h 166998"/>
                <a:gd name="connsiteX34" fmla="*/ 158573 w 590614"/>
                <a:gd name="connsiteY34" fmla="*/ 34670 h 166998"/>
                <a:gd name="connsiteX35" fmla="*/ 182353 w 590614"/>
                <a:gd name="connsiteY35" fmla="*/ 42782 h 166998"/>
                <a:gd name="connsiteX36" fmla="*/ 191020 w 590614"/>
                <a:gd name="connsiteY36" fmla="*/ 66117 h 166998"/>
                <a:gd name="connsiteX37" fmla="*/ 191020 w 590614"/>
                <a:gd name="connsiteY37" fmla="*/ 132790 h 166998"/>
                <a:gd name="connsiteX38" fmla="*/ 175019 w 590614"/>
                <a:gd name="connsiteY38" fmla="*/ 132790 h 166998"/>
                <a:gd name="connsiteX39" fmla="*/ 175019 w 590614"/>
                <a:gd name="connsiteY39" fmla="*/ 67562 h 166998"/>
                <a:gd name="connsiteX40" fmla="*/ 169463 w 590614"/>
                <a:gd name="connsiteY40" fmla="*/ 53227 h 166998"/>
                <a:gd name="connsiteX41" fmla="*/ 153906 w 590614"/>
                <a:gd name="connsiteY41" fmla="*/ 48227 h 166998"/>
                <a:gd name="connsiteX42" fmla="*/ 143572 w 590614"/>
                <a:gd name="connsiteY42" fmla="*/ 50116 h 166998"/>
                <a:gd name="connsiteX43" fmla="*/ 135460 w 590614"/>
                <a:gd name="connsiteY43" fmla="*/ 55450 h 166998"/>
                <a:gd name="connsiteX44" fmla="*/ 130237 w 590614"/>
                <a:gd name="connsiteY44" fmla="*/ 63673 h 166998"/>
                <a:gd name="connsiteX45" fmla="*/ 128348 w 590614"/>
                <a:gd name="connsiteY45" fmla="*/ 74785 h 166998"/>
                <a:gd name="connsiteX46" fmla="*/ 128348 w 590614"/>
                <a:gd name="connsiteY46" fmla="*/ 133346 h 166998"/>
                <a:gd name="connsiteX47" fmla="*/ 111680 w 590614"/>
                <a:gd name="connsiteY47" fmla="*/ 133346 h 166998"/>
                <a:gd name="connsiteX48" fmla="*/ 111680 w 590614"/>
                <a:gd name="connsiteY48" fmla="*/ 37115 h 166998"/>
                <a:gd name="connsiteX49" fmla="*/ 128126 w 590614"/>
                <a:gd name="connsiteY49" fmla="*/ 37115 h 166998"/>
                <a:gd name="connsiteX50" fmla="*/ 254583 w 590614"/>
                <a:gd name="connsiteY50" fmla="*/ 166905 h 166998"/>
                <a:gd name="connsiteX51" fmla="*/ 225135 w 590614"/>
                <a:gd name="connsiteY51" fmla="*/ 159793 h 166998"/>
                <a:gd name="connsiteX52" fmla="*/ 213245 w 590614"/>
                <a:gd name="connsiteY52" fmla="*/ 139902 h 166998"/>
                <a:gd name="connsiteX53" fmla="*/ 228802 w 590614"/>
                <a:gd name="connsiteY53" fmla="*/ 139902 h 166998"/>
                <a:gd name="connsiteX54" fmla="*/ 236692 w 590614"/>
                <a:gd name="connsiteY54" fmla="*/ 151015 h 166998"/>
                <a:gd name="connsiteX55" fmla="*/ 254249 w 590614"/>
                <a:gd name="connsiteY55" fmla="*/ 154348 h 166998"/>
                <a:gd name="connsiteX56" fmla="*/ 274029 w 590614"/>
                <a:gd name="connsiteY56" fmla="*/ 148570 h 166998"/>
                <a:gd name="connsiteX57" fmla="*/ 280918 w 590614"/>
                <a:gd name="connsiteY57" fmla="*/ 130346 h 166998"/>
                <a:gd name="connsiteX58" fmla="*/ 280918 w 590614"/>
                <a:gd name="connsiteY58" fmla="*/ 127679 h 166998"/>
                <a:gd name="connsiteX59" fmla="*/ 280918 w 590614"/>
                <a:gd name="connsiteY59" fmla="*/ 119901 h 166998"/>
                <a:gd name="connsiteX60" fmla="*/ 280918 w 590614"/>
                <a:gd name="connsiteY60" fmla="*/ 113900 h 166998"/>
                <a:gd name="connsiteX61" fmla="*/ 269139 w 590614"/>
                <a:gd name="connsiteY61" fmla="*/ 125012 h 166998"/>
                <a:gd name="connsiteX62" fmla="*/ 252249 w 590614"/>
                <a:gd name="connsiteY62" fmla="*/ 129124 h 166998"/>
                <a:gd name="connsiteX63" fmla="*/ 235359 w 590614"/>
                <a:gd name="connsiteY63" fmla="*/ 125790 h 166998"/>
                <a:gd name="connsiteX64" fmla="*/ 222024 w 590614"/>
                <a:gd name="connsiteY64" fmla="*/ 116122 h 166998"/>
                <a:gd name="connsiteX65" fmla="*/ 213245 w 590614"/>
                <a:gd name="connsiteY65" fmla="*/ 101232 h 166998"/>
                <a:gd name="connsiteX66" fmla="*/ 210134 w 590614"/>
                <a:gd name="connsiteY66" fmla="*/ 82008 h 166998"/>
                <a:gd name="connsiteX67" fmla="*/ 213356 w 590614"/>
                <a:gd name="connsiteY67" fmla="*/ 62117 h 166998"/>
                <a:gd name="connsiteX68" fmla="*/ 222246 w 590614"/>
                <a:gd name="connsiteY68" fmla="*/ 47338 h 166998"/>
                <a:gd name="connsiteX69" fmla="*/ 235469 w 590614"/>
                <a:gd name="connsiteY69" fmla="*/ 38115 h 166998"/>
                <a:gd name="connsiteX70" fmla="*/ 251360 w 590614"/>
                <a:gd name="connsiteY70" fmla="*/ 34892 h 166998"/>
                <a:gd name="connsiteX71" fmla="*/ 268806 w 590614"/>
                <a:gd name="connsiteY71" fmla="*/ 38781 h 166998"/>
                <a:gd name="connsiteX72" fmla="*/ 280585 w 590614"/>
                <a:gd name="connsiteY72" fmla="*/ 49894 h 166998"/>
                <a:gd name="connsiteX73" fmla="*/ 280585 w 590614"/>
                <a:gd name="connsiteY73" fmla="*/ 37115 h 166998"/>
                <a:gd name="connsiteX74" fmla="*/ 297031 w 590614"/>
                <a:gd name="connsiteY74" fmla="*/ 37115 h 166998"/>
                <a:gd name="connsiteX75" fmla="*/ 297031 w 590614"/>
                <a:gd name="connsiteY75" fmla="*/ 129457 h 166998"/>
                <a:gd name="connsiteX76" fmla="*/ 294031 w 590614"/>
                <a:gd name="connsiteY76" fmla="*/ 146125 h 166998"/>
                <a:gd name="connsiteX77" fmla="*/ 285474 w 590614"/>
                <a:gd name="connsiteY77" fmla="*/ 157904 h 166998"/>
                <a:gd name="connsiteX78" fmla="*/ 271806 w 590614"/>
                <a:gd name="connsiteY78" fmla="*/ 164794 h 166998"/>
                <a:gd name="connsiteX79" fmla="*/ 254583 w 590614"/>
                <a:gd name="connsiteY79" fmla="*/ 166905 h 166998"/>
                <a:gd name="connsiteX80" fmla="*/ 253916 w 590614"/>
                <a:gd name="connsiteY80" fmla="*/ 115345 h 166998"/>
                <a:gd name="connsiteX81" fmla="*/ 267139 w 590614"/>
                <a:gd name="connsiteY81" fmla="*/ 112677 h 166998"/>
                <a:gd name="connsiteX82" fmla="*/ 275806 w 590614"/>
                <a:gd name="connsiteY82" fmla="*/ 105566 h 166998"/>
                <a:gd name="connsiteX83" fmla="*/ 280585 w 590614"/>
                <a:gd name="connsiteY83" fmla="*/ 94454 h 166998"/>
                <a:gd name="connsiteX84" fmla="*/ 282029 w 590614"/>
                <a:gd name="connsiteY84" fmla="*/ 80897 h 166998"/>
                <a:gd name="connsiteX85" fmla="*/ 275140 w 590614"/>
                <a:gd name="connsiteY85" fmla="*/ 57006 h 166998"/>
                <a:gd name="connsiteX86" fmla="*/ 253693 w 590614"/>
                <a:gd name="connsiteY86" fmla="*/ 48338 h 166998"/>
                <a:gd name="connsiteX87" fmla="*/ 233803 w 590614"/>
                <a:gd name="connsiteY87" fmla="*/ 57450 h 166998"/>
                <a:gd name="connsiteX88" fmla="*/ 227135 w 590614"/>
                <a:gd name="connsiteY88" fmla="*/ 81786 h 166998"/>
                <a:gd name="connsiteX89" fmla="*/ 234025 w 590614"/>
                <a:gd name="connsiteY89" fmla="*/ 106121 h 166998"/>
                <a:gd name="connsiteX90" fmla="*/ 253916 w 590614"/>
                <a:gd name="connsiteY90" fmla="*/ 115345 h 166998"/>
                <a:gd name="connsiteX91" fmla="*/ 370483 w 590614"/>
                <a:gd name="connsiteY91" fmla="*/ 0 h 166998"/>
                <a:gd name="connsiteX92" fmla="*/ 465269 w 590614"/>
                <a:gd name="connsiteY92" fmla="*/ 0 h 166998"/>
                <a:gd name="connsiteX93" fmla="*/ 465269 w 590614"/>
                <a:gd name="connsiteY93" fmla="*/ 16112 h 166998"/>
                <a:gd name="connsiteX94" fmla="*/ 388707 w 590614"/>
                <a:gd name="connsiteY94" fmla="*/ 16112 h 166998"/>
                <a:gd name="connsiteX95" fmla="*/ 388707 w 590614"/>
                <a:gd name="connsiteY95" fmla="*/ 56450 h 166998"/>
                <a:gd name="connsiteX96" fmla="*/ 457935 w 590614"/>
                <a:gd name="connsiteY96" fmla="*/ 56450 h 166998"/>
                <a:gd name="connsiteX97" fmla="*/ 457935 w 590614"/>
                <a:gd name="connsiteY97" fmla="*/ 71673 h 166998"/>
                <a:gd name="connsiteX98" fmla="*/ 388707 w 590614"/>
                <a:gd name="connsiteY98" fmla="*/ 71673 h 166998"/>
                <a:gd name="connsiteX99" fmla="*/ 388707 w 590614"/>
                <a:gd name="connsiteY99" fmla="*/ 116122 h 166998"/>
                <a:gd name="connsiteX100" fmla="*/ 467159 w 590614"/>
                <a:gd name="connsiteY100" fmla="*/ 116122 h 166998"/>
                <a:gd name="connsiteX101" fmla="*/ 467159 w 590614"/>
                <a:gd name="connsiteY101" fmla="*/ 132790 h 166998"/>
                <a:gd name="connsiteX102" fmla="*/ 370483 w 590614"/>
                <a:gd name="connsiteY102" fmla="*/ 132790 h 166998"/>
                <a:gd name="connsiteX103" fmla="*/ 525942 w 590614"/>
                <a:gd name="connsiteY103" fmla="*/ 65228 h 166998"/>
                <a:gd name="connsiteX104" fmla="*/ 483493 w 590614"/>
                <a:gd name="connsiteY104" fmla="*/ 445 h 166998"/>
                <a:gd name="connsiteX105" fmla="*/ 504607 w 590614"/>
                <a:gd name="connsiteY105" fmla="*/ 445 h 166998"/>
                <a:gd name="connsiteX106" fmla="*/ 524497 w 590614"/>
                <a:gd name="connsiteY106" fmla="*/ 32447 h 166998"/>
                <a:gd name="connsiteX107" fmla="*/ 528609 w 590614"/>
                <a:gd name="connsiteY107" fmla="*/ 39448 h 166998"/>
                <a:gd name="connsiteX108" fmla="*/ 532610 w 590614"/>
                <a:gd name="connsiteY108" fmla="*/ 46671 h 166998"/>
                <a:gd name="connsiteX109" fmla="*/ 536721 w 590614"/>
                <a:gd name="connsiteY109" fmla="*/ 54338 h 166998"/>
                <a:gd name="connsiteX110" fmla="*/ 541054 w 590614"/>
                <a:gd name="connsiteY110" fmla="*/ 46671 h 166998"/>
                <a:gd name="connsiteX111" fmla="*/ 545166 w 590614"/>
                <a:gd name="connsiteY111" fmla="*/ 39448 h 166998"/>
                <a:gd name="connsiteX112" fmla="*/ 549278 w 590614"/>
                <a:gd name="connsiteY112" fmla="*/ 32447 h 166998"/>
                <a:gd name="connsiteX113" fmla="*/ 569391 w 590614"/>
                <a:gd name="connsiteY113" fmla="*/ 445 h 166998"/>
                <a:gd name="connsiteX114" fmla="*/ 589393 w 590614"/>
                <a:gd name="connsiteY114" fmla="*/ 445 h 166998"/>
                <a:gd name="connsiteX115" fmla="*/ 546166 w 590614"/>
                <a:gd name="connsiteY115" fmla="*/ 65228 h 166998"/>
                <a:gd name="connsiteX116" fmla="*/ 590615 w 590614"/>
                <a:gd name="connsiteY116" fmla="*/ 133457 h 166998"/>
                <a:gd name="connsiteX117" fmla="*/ 568391 w 590614"/>
                <a:gd name="connsiteY117" fmla="*/ 133457 h 166998"/>
                <a:gd name="connsiteX118" fmla="*/ 548389 w 590614"/>
                <a:gd name="connsiteY118" fmla="*/ 98565 h 166998"/>
                <a:gd name="connsiteX119" fmla="*/ 544277 w 590614"/>
                <a:gd name="connsiteY119" fmla="*/ 91564 h 166998"/>
                <a:gd name="connsiteX120" fmla="*/ 540276 w 590614"/>
                <a:gd name="connsiteY120" fmla="*/ 84230 h 166998"/>
                <a:gd name="connsiteX121" fmla="*/ 536165 w 590614"/>
                <a:gd name="connsiteY121" fmla="*/ 76341 h 166998"/>
                <a:gd name="connsiteX122" fmla="*/ 531720 w 590614"/>
                <a:gd name="connsiteY122" fmla="*/ 84230 h 166998"/>
                <a:gd name="connsiteX123" fmla="*/ 527387 w 590614"/>
                <a:gd name="connsiteY123" fmla="*/ 91564 h 166998"/>
                <a:gd name="connsiteX124" fmla="*/ 523053 w 590614"/>
                <a:gd name="connsiteY124" fmla="*/ 98565 h 166998"/>
                <a:gd name="connsiteX125" fmla="*/ 500828 w 590614"/>
                <a:gd name="connsiteY125" fmla="*/ 133346 h 166998"/>
                <a:gd name="connsiteX126" fmla="*/ 479937 w 590614"/>
                <a:gd name="connsiteY126" fmla="*/ 133346 h 16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90614" h="166998">
                  <a:moveTo>
                    <a:pt x="47118" y="135902"/>
                  </a:moveTo>
                  <a:cubicBezTo>
                    <a:pt x="40395" y="135991"/>
                    <a:pt x="33739" y="134668"/>
                    <a:pt x="27561" y="132013"/>
                  </a:cubicBezTo>
                  <a:cubicBezTo>
                    <a:pt x="21882" y="129435"/>
                    <a:pt x="16837" y="125646"/>
                    <a:pt x="12781" y="120901"/>
                  </a:cubicBezTo>
                  <a:cubicBezTo>
                    <a:pt x="8614" y="116189"/>
                    <a:pt x="5414" y="110722"/>
                    <a:pt x="3336" y="104788"/>
                  </a:cubicBezTo>
                  <a:cubicBezTo>
                    <a:pt x="1080" y="98443"/>
                    <a:pt x="-54" y="91742"/>
                    <a:pt x="2" y="85008"/>
                  </a:cubicBezTo>
                  <a:cubicBezTo>
                    <a:pt x="-42" y="78341"/>
                    <a:pt x="1091" y="71729"/>
                    <a:pt x="3336" y="65451"/>
                  </a:cubicBezTo>
                  <a:cubicBezTo>
                    <a:pt x="5414" y="59483"/>
                    <a:pt x="8614" y="53972"/>
                    <a:pt x="12781" y="49227"/>
                  </a:cubicBezTo>
                  <a:cubicBezTo>
                    <a:pt x="16859" y="44515"/>
                    <a:pt x="21904" y="40726"/>
                    <a:pt x="27561" y="38115"/>
                  </a:cubicBezTo>
                  <a:cubicBezTo>
                    <a:pt x="40050" y="32781"/>
                    <a:pt x="54185" y="32781"/>
                    <a:pt x="66675" y="38115"/>
                  </a:cubicBezTo>
                  <a:cubicBezTo>
                    <a:pt x="72309" y="40726"/>
                    <a:pt x="77310" y="44515"/>
                    <a:pt x="81343" y="49227"/>
                  </a:cubicBezTo>
                  <a:cubicBezTo>
                    <a:pt x="85444" y="53894"/>
                    <a:pt x="88577" y="59339"/>
                    <a:pt x="90567" y="65228"/>
                  </a:cubicBezTo>
                  <a:cubicBezTo>
                    <a:pt x="92778" y="71507"/>
                    <a:pt x="93867" y="78130"/>
                    <a:pt x="93789" y="84786"/>
                  </a:cubicBezTo>
                  <a:cubicBezTo>
                    <a:pt x="93878" y="91520"/>
                    <a:pt x="92789" y="98209"/>
                    <a:pt x="90567" y="104566"/>
                  </a:cubicBezTo>
                  <a:cubicBezTo>
                    <a:pt x="88577" y="110511"/>
                    <a:pt x="85399" y="115989"/>
                    <a:pt x="81232" y="120678"/>
                  </a:cubicBezTo>
                  <a:cubicBezTo>
                    <a:pt x="77221" y="125412"/>
                    <a:pt x="72209" y="129212"/>
                    <a:pt x="66565" y="131790"/>
                  </a:cubicBezTo>
                  <a:cubicBezTo>
                    <a:pt x="60441" y="134513"/>
                    <a:pt x="53818" y="135913"/>
                    <a:pt x="47118" y="135902"/>
                  </a:cubicBezTo>
                  <a:close/>
                  <a:moveTo>
                    <a:pt x="47118" y="122345"/>
                  </a:moveTo>
                  <a:cubicBezTo>
                    <a:pt x="51618" y="122412"/>
                    <a:pt x="56074" y="121423"/>
                    <a:pt x="60119" y="119456"/>
                  </a:cubicBezTo>
                  <a:cubicBezTo>
                    <a:pt x="63797" y="117589"/>
                    <a:pt x="66998" y="114889"/>
                    <a:pt x="69453" y="111566"/>
                  </a:cubicBezTo>
                  <a:cubicBezTo>
                    <a:pt x="72098" y="108055"/>
                    <a:pt x="74032" y="104054"/>
                    <a:pt x="75120" y="99787"/>
                  </a:cubicBezTo>
                  <a:cubicBezTo>
                    <a:pt x="76398" y="95043"/>
                    <a:pt x="77032" y="90142"/>
                    <a:pt x="77010" y="85230"/>
                  </a:cubicBezTo>
                  <a:cubicBezTo>
                    <a:pt x="77021" y="80319"/>
                    <a:pt x="76387" y="75418"/>
                    <a:pt x="75120" y="70673"/>
                  </a:cubicBezTo>
                  <a:cubicBezTo>
                    <a:pt x="73987" y="66395"/>
                    <a:pt x="72065" y="62362"/>
                    <a:pt x="69453" y="58784"/>
                  </a:cubicBezTo>
                  <a:cubicBezTo>
                    <a:pt x="66998" y="55472"/>
                    <a:pt x="63797" y="52760"/>
                    <a:pt x="60119" y="50894"/>
                  </a:cubicBezTo>
                  <a:cubicBezTo>
                    <a:pt x="51885" y="47038"/>
                    <a:pt x="42351" y="47038"/>
                    <a:pt x="34116" y="50894"/>
                  </a:cubicBezTo>
                  <a:cubicBezTo>
                    <a:pt x="30405" y="52760"/>
                    <a:pt x="27171" y="55461"/>
                    <a:pt x="24671" y="58784"/>
                  </a:cubicBezTo>
                  <a:cubicBezTo>
                    <a:pt x="22149" y="62417"/>
                    <a:pt x="20238" y="66429"/>
                    <a:pt x="19004" y="70673"/>
                  </a:cubicBezTo>
                  <a:cubicBezTo>
                    <a:pt x="17782" y="75429"/>
                    <a:pt x="17182" y="80319"/>
                    <a:pt x="17226" y="85230"/>
                  </a:cubicBezTo>
                  <a:cubicBezTo>
                    <a:pt x="17171" y="90142"/>
                    <a:pt x="17770" y="95031"/>
                    <a:pt x="19004" y="99787"/>
                  </a:cubicBezTo>
                  <a:cubicBezTo>
                    <a:pt x="20193" y="104021"/>
                    <a:pt x="22104" y="107999"/>
                    <a:pt x="24671" y="111566"/>
                  </a:cubicBezTo>
                  <a:cubicBezTo>
                    <a:pt x="27171" y="114889"/>
                    <a:pt x="30405" y="117589"/>
                    <a:pt x="34116" y="119456"/>
                  </a:cubicBezTo>
                  <a:cubicBezTo>
                    <a:pt x="38128" y="121412"/>
                    <a:pt x="42539" y="122401"/>
                    <a:pt x="47007" y="122345"/>
                  </a:cubicBezTo>
                  <a:close/>
                  <a:moveTo>
                    <a:pt x="128126" y="50672"/>
                  </a:moveTo>
                  <a:cubicBezTo>
                    <a:pt x="131426" y="45927"/>
                    <a:pt x="135715" y="41948"/>
                    <a:pt x="140683" y="39004"/>
                  </a:cubicBezTo>
                  <a:cubicBezTo>
                    <a:pt x="146150" y="35970"/>
                    <a:pt x="152328" y="34481"/>
                    <a:pt x="158573" y="34670"/>
                  </a:cubicBezTo>
                  <a:cubicBezTo>
                    <a:pt x="167252" y="34170"/>
                    <a:pt x="175786" y="37081"/>
                    <a:pt x="182353" y="42782"/>
                  </a:cubicBezTo>
                  <a:cubicBezTo>
                    <a:pt x="188465" y="48949"/>
                    <a:pt x="191621" y="57450"/>
                    <a:pt x="191020" y="66117"/>
                  </a:cubicBezTo>
                  <a:lnTo>
                    <a:pt x="191020" y="132790"/>
                  </a:lnTo>
                  <a:lnTo>
                    <a:pt x="175019" y="132790"/>
                  </a:lnTo>
                  <a:lnTo>
                    <a:pt x="175019" y="67562"/>
                  </a:lnTo>
                  <a:cubicBezTo>
                    <a:pt x="175342" y="62206"/>
                    <a:pt x="173308" y="56972"/>
                    <a:pt x="169463" y="53227"/>
                  </a:cubicBezTo>
                  <a:cubicBezTo>
                    <a:pt x="165096" y="49649"/>
                    <a:pt x="159540" y="47860"/>
                    <a:pt x="153906" y="48227"/>
                  </a:cubicBezTo>
                  <a:cubicBezTo>
                    <a:pt x="150373" y="48216"/>
                    <a:pt x="146872" y="48860"/>
                    <a:pt x="143572" y="50116"/>
                  </a:cubicBezTo>
                  <a:cubicBezTo>
                    <a:pt x="140527" y="51305"/>
                    <a:pt x="137760" y="53127"/>
                    <a:pt x="135460" y="55450"/>
                  </a:cubicBezTo>
                  <a:cubicBezTo>
                    <a:pt x="133160" y="57783"/>
                    <a:pt x="131370" y="60595"/>
                    <a:pt x="130237" y="63673"/>
                  </a:cubicBezTo>
                  <a:cubicBezTo>
                    <a:pt x="128837" y="67207"/>
                    <a:pt x="128192" y="70985"/>
                    <a:pt x="128348" y="74785"/>
                  </a:cubicBezTo>
                  <a:lnTo>
                    <a:pt x="128348" y="133346"/>
                  </a:lnTo>
                  <a:lnTo>
                    <a:pt x="111680" y="133346"/>
                  </a:lnTo>
                  <a:lnTo>
                    <a:pt x="111680" y="37115"/>
                  </a:lnTo>
                  <a:lnTo>
                    <a:pt x="128126" y="37115"/>
                  </a:lnTo>
                  <a:close/>
                  <a:moveTo>
                    <a:pt x="254583" y="166905"/>
                  </a:moveTo>
                  <a:cubicBezTo>
                    <a:pt x="244281" y="167527"/>
                    <a:pt x="234025" y="165049"/>
                    <a:pt x="225135" y="159793"/>
                  </a:cubicBezTo>
                  <a:cubicBezTo>
                    <a:pt x="218290" y="155382"/>
                    <a:pt x="213890" y="148025"/>
                    <a:pt x="213245" y="139902"/>
                  </a:cubicBezTo>
                  <a:lnTo>
                    <a:pt x="228802" y="139902"/>
                  </a:lnTo>
                  <a:cubicBezTo>
                    <a:pt x="229202" y="144769"/>
                    <a:pt x="232225" y="149036"/>
                    <a:pt x="236692" y="151015"/>
                  </a:cubicBezTo>
                  <a:cubicBezTo>
                    <a:pt x="242214" y="153437"/>
                    <a:pt x="248215" y="154581"/>
                    <a:pt x="254249" y="154348"/>
                  </a:cubicBezTo>
                  <a:cubicBezTo>
                    <a:pt x="261317" y="154837"/>
                    <a:pt x="268328" y="152793"/>
                    <a:pt x="274029" y="148570"/>
                  </a:cubicBezTo>
                  <a:cubicBezTo>
                    <a:pt x="279007" y="143881"/>
                    <a:pt x="281552" y="137158"/>
                    <a:pt x="280918" y="130346"/>
                  </a:cubicBezTo>
                  <a:lnTo>
                    <a:pt x="280918" y="127679"/>
                  </a:lnTo>
                  <a:lnTo>
                    <a:pt x="280918" y="119901"/>
                  </a:lnTo>
                  <a:lnTo>
                    <a:pt x="280918" y="113900"/>
                  </a:lnTo>
                  <a:cubicBezTo>
                    <a:pt x="277841" y="118411"/>
                    <a:pt x="273829" y="122201"/>
                    <a:pt x="269139" y="125012"/>
                  </a:cubicBezTo>
                  <a:cubicBezTo>
                    <a:pt x="264005" y="127946"/>
                    <a:pt x="258149" y="129368"/>
                    <a:pt x="252249" y="129124"/>
                  </a:cubicBezTo>
                  <a:cubicBezTo>
                    <a:pt x="246448" y="129179"/>
                    <a:pt x="240703" y="128046"/>
                    <a:pt x="235359" y="125790"/>
                  </a:cubicBezTo>
                  <a:cubicBezTo>
                    <a:pt x="230269" y="123556"/>
                    <a:pt x="225724" y="120256"/>
                    <a:pt x="222024" y="116122"/>
                  </a:cubicBezTo>
                  <a:cubicBezTo>
                    <a:pt x="218190" y="111755"/>
                    <a:pt x="215212" y="106699"/>
                    <a:pt x="213245" y="101232"/>
                  </a:cubicBezTo>
                  <a:cubicBezTo>
                    <a:pt x="211133" y="95043"/>
                    <a:pt x="210078" y="88542"/>
                    <a:pt x="210134" y="82008"/>
                  </a:cubicBezTo>
                  <a:cubicBezTo>
                    <a:pt x="210056" y="75241"/>
                    <a:pt x="211145" y="68518"/>
                    <a:pt x="213356" y="62117"/>
                  </a:cubicBezTo>
                  <a:cubicBezTo>
                    <a:pt x="215323" y="56661"/>
                    <a:pt x="218346" y="51638"/>
                    <a:pt x="222246" y="47338"/>
                  </a:cubicBezTo>
                  <a:cubicBezTo>
                    <a:pt x="225968" y="43382"/>
                    <a:pt x="230469" y="40248"/>
                    <a:pt x="235469" y="38115"/>
                  </a:cubicBezTo>
                  <a:cubicBezTo>
                    <a:pt x="240492" y="35970"/>
                    <a:pt x="245904" y="34881"/>
                    <a:pt x="251360" y="34892"/>
                  </a:cubicBezTo>
                  <a:cubicBezTo>
                    <a:pt x="257405" y="34703"/>
                    <a:pt x="263406" y="36048"/>
                    <a:pt x="268806" y="38781"/>
                  </a:cubicBezTo>
                  <a:cubicBezTo>
                    <a:pt x="273629" y="41393"/>
                    <a:pt x="277696" y="45227"/>
                    <a:pt x="280585" y="49894"/>
                  </a:cubicBezTo>
                  <a:lnTo>
                    <a:pt x="280585" y="37115"/>
                  </a:lnTo>
                  <a:lnTo>
                    <a:pt x="297031" y="37115"/>
                  </a:lnTo>
                  <a:lnTo>
                    <a:pt x="297031" y="129457"/>
                  </a:lnTo>
                  <a:cubicBezTo>
                    <a:pt x="297176" y="135157"/>
                    <a:pt x="296153" y="140825"/>
                    <a:pt x="294031" y="146125"/>
                  </a:cubicBezTo>
                  <a:cubicBezTo>
                    <a:pt x="292164" y="150681"/>
                    <a:pt x="289230" y="154715"/>
                    <a:pt x="285474" y="157904"/>
                  </a:cubicBezTo>
                  <a:cubicBezTo>
                    <a:pt x="281407" y="161071"/>
                    <a:pt x="276762" y="163405"/>
                    <a:pt x="271806" y="164794"/>
                  </a:cubicBezTo>
                  <a:cubicBezTo>
                    <a:pt x="266184" y="166249"/>
                    <a:pt x="260394" y="166960"/>
                    <a:pt x="254583" y="166905"/>
                  </a:cubicBezTo>
                  <a:close/>
                  <a:moveTo>
                    <a:pt x="253916" y="115345"/>
                  </a:moveTo>
                  <a:cubicBezTo>
                    <a:pt x="258471" y="115489"/>
                    <a:pt x="262995" y="114578"/>
                    <a:pt x="267139" y="112677"/>
                  </a:cubicBezTo>
                  <a:cubicBezTo>
                    <a:pt x="270584" y="111089"/>
                    <a:pt x="273573" y="108633"/>
                    <a:pt x="275806" y="105566"/>
                  </a:cubicBezTo>
                  <a:cubicBezTo>
                    <a:pt x="278151" y="102232"/>
                    <a:pt x="279773" y="98443"/>
                    <a:pt x="280585" y="94454"/>
                  </a:cubicBezTo>
                  <a:cubicBezTo>
                    <a:pt x="281552" y="89998"/>
                    <a:pt x="282029" y="85453"/>
                    <a:pt x="282029" y="80897"/>
                  </a:cubicBezTo>
                  <a:cubicBezTo>
                    <a:pt x="282507" y="72385"/>
                    <a:pt x="280074" y="63962"/>
                    <a:pt x="275140" y="57006"/>
                  </a:cubicBezTo>
                  <a:cubicBezTo>
                    <a:pt x="269751" y="50905"/>
                    <a:pt x="261805" y="47693"/>
                    <a:pt x="253693" y="48338"/>
                  </a:cubicBezTo>
                  <a:cubicBezTo>
                    <a:pt x="245948" y="47805"/>
                    <a:pt x="238459" y="51238"/>
                    <a:pt x="233803" y="57450"/>
                  </a:cubicBezTo>
                  <a:cubicBezTo>
                    <a:pt x="229046" y="64639"/>
                    <a:pt x="226702" y="73174"/>
                    <a:pt x="227135" y="81786"/>
                  </a:cubicBezTo>
                  <a:cubicBezTo>
                    <a:pt x="226680" y="90442"/>
                    <a:pt x="229102" y="98998"/>
                    <a:pt x="234025" y="106121"/>
                  </a:cubicBezTo>
                  <a:cubicBezTo>
                    <a:pt x="238714" y="112311"/>
                    <a:pt x="246170" y="115767"/>
                    <a:pt x="253916" y="115345"/>
                  </a:cubicBezTo>
                  <a:close/>
                  <a:moveTo>
                    <a:pt x="370483" y="0"/>
                  </a:moveTo>
                  <a:lnTo>
                    <a:pt x="465269" y="0"/>
                  </a:lnTo>
                  <a:lnTo>
                    <a:pt x="465269" y="16112"/>
                  </a:lnTo>
                  <a:lnTo>
                    <a:pt x="388707" y="16112"/>
                  </a:lnTo>
                  <a:lnTo>
                    <a:pt x="388707" y="56450"/>
                  </a:lnTo>
                  <a:lnTo>
                    <a:pt x="457935" y="56450"/>
                  </a:lnTo>
                  <a:lnTo>
                    <a:pt x="457935" y="71673"/>
                  </a:lnTo>
                  <a:lnTo>
                    <a:pt x="388707" y="71673"/>
                  </a:lnTo>
                  <a:lnTo>
                    <a:pt x="388707" y="116122"/>
                  </a:lnTo>
                  <a:lnTo>
                    <a:pt x="467159" y="116122"/>
                  </a:lnTo>
                  <a:lnTo>
                    <a:pt x="467159" y="132790"/>
                  </a:lnTo>
                  <a:lnTo>
                    <a:pt x="370483" y="132790"/>
                  </a:lnTo>
                  <a:close/>
                  <a:moveTo>
                    <a:pt x="525942" y="65228"/>
                  </a:moveTo>
                  <a:lnTo>
                    <a:pt x="483493" y="445"/>
                  </a:lnTo>
                  <a:lnTo>
                    <a:pt x="504607" y="445"/>
                  </a:lnTo>
                  <a:lnTo>
                    <a:pt x="524497" y="32447"/>
                  </a:lnTo>
                  <a:lnTo>
                    <a:pt x="528609" y="39448"/>
                  </a:lnTo>
                  <a:cubicBezTo>
                    <a:pt x="530053" y="42004"/>
                    <a:pt x="531387" y="44338"/>
                    <a:pt x="532610" y="46671"/>
                  </a:cubicBezTo>
                  <a:cubicBezTo>
                    <a:pt x="533832" y="49005"/>
                    <a:pt x="535276" y="51783"/>
                    <a:pt x="536721" y="54338"/>
                  </a:cubicBezTo>
                  <a:lnTo>
                    <a:pt x="541054" y="46671"/>
                  </a:lnTo>
                  <a:lnTo>
                    <a:pt x="545166" y="39448"/>
                  </a:lnTo>
                  <a:lnTo>
                    <a:pt x="549278" y="32447"/>
                  </a:lnTo>
                  <a:lnTo>
                    <a:pt x="569391" y="445"/>
                  </a:lnTo>
                  <a:lnTo>
                    <a:pt x="589393" y="445"/>
                  </a:lnTo>
                  <a:lnTo>
                    <a:pt x="546166" y="65228"/>
                  </a:lnTo>
                  <a:lnTo>
                    <a:pt x="590615" y="133457"/>
                  </a:lnTo>
                  <a:lnTo>
                    <a:pt x="568391" y="133457"/>
                  </a:lnTo>
                  <a:lnTo>
                    <a:pt x="548389" y="98565"/>
                  </a:lnTo>
                  <a:cubicBezTo>
                    <a:pt x="547055" y="96454"/>
                    <a:pt x="545722" y="94120"/>
                    <a:pt x="544277" y="91564"/>
                  </a:cubicBezTo>
                  <a:lnTo>
                    <a:pt x="540276" y="84230"/>
                  </a:lnTo>
                  <a:lnTo>
                    <a:pt x="536165" y="76341"/>
                  </a:lnTo>
                  <a:cubicBezTo>
                    <a:pt x="534610" y="79007"/>
                    <a:pt x="533054" y="81675"/>
                    <a:pt x="531720" y="84230"/>
                  </a:cubicBezTo>
                  <a:lnTo>
                    <a:pt x="527387" y="91564"/>
                  </a:lnTo>
                  <a:lnTo>
                    <a:pt x="523053" y="98565"/>
                  </a:lnTo>
                  <a:lnTo>
                    <a:pt x="500828" y="133346"/>
                  </a:lnTo>
                  <a:lnTo>
                    <a:pt x="479937" y="133346"/>
                  </a:lnTo>
                  <a:close/>
                </a:path>
              </a:pathLst>
            </a:custGeom>
            <a:solidFill>
              <a:srgbClr val="6F2A81"/>
            </a:solidFill>
            <a:ln w="11107" cap="flat">
              <a:noFill/>
              <a:prstDash val="solid"/>
              <a:miter/>
            </a:ln>
          </p:spPr>
          <p:txBody>
            <a:bodyPr rtlCol="0" anchor="ctr"/>
            <a:lstStyle/>
            <a:p>
              <a:endParaRPr lang="en-GB"/>
            </a:p>
          </p:txBody>
        </p:sp>
      </p:grpSp>
      <p:sp>
        <p:nvSpPr>
          <p:cNvPr id="74" name="Freeform: Shape 73">
            <a:extLst>
              <a:ext uri="{FF2B5EF4-FFF2-40B4-BE49-F238E27FC236}">
                <a16:creationId xmlns:a16="http://schemas.microsoft.com/office/drawing/2014/main" id="{F6556C1C-4E09-4045-B7C4-CE3BECC937AF}"/>
              </a:ext>
            </a:extLst>
          </p:cNvPr>
          <p:cNvSpPr/>
          <p:nvPr/>
        </p:nvSpPr>
        <p:spPr>
          <a:xfrm>
            <a:off x="6993059" y="5732358"/>
            <a:ext cx="231244" cy="231244"/>
          </a:xfrm>
          <a:custGeom>
            <a:avLst/>
            <a:gdLst>
              <a:gd name="connsiteX0" fmla="*/ 0 w 231244"/>
              <a:gd name="connsiteY0" fmla="*/ 0 h 231244"/>
              <a:gd name="connsiteX1" fmla="*/ 231245 w 231244"/>
              <a:gd name="connsiteY1" fmla="*/ 0 h 231244"/>
              <a:gd name="connsiteX2" fmla="*/ 231245 w 231244"/>
              <a:gd name="connsiteY2" fmla="*/ 231245 h 231244"/>
              <a:gd name="connsiteX3" fmla="*/ 0 w 231244"/>
              <a:gd name="connsiteY3" fmla="*/ 231245 h 231244"/>
            </a:gdLst>
            <a:ahLst/>
            <a:cxnLst>
              <a:cxn ang="0">
                <a:pos x="connsiteX0" y="connsiteY0"/>
              </a:cxn>
              <a:cxn ang="0">
                <a:pos x="connsiteX1" y="connsiteY1"/>
              </a:cxn>
              <a:cxn ang="0">
                <a:pos x="connsiteX2" y="connsiteY2"/>
              </a:cxn>
              <a:cxn ang="0">
                <a:pos x="connsiteX3" y="connsiteY3"/>
              </a:cxn>
            </a:cxnLst>
            <a:rect l="l" t="t" r="r" b="b"/>
            <a:pathLst>
              <a:path w="231244" h="231244">
                <a:moveTo>
                  <a:pt x="0" y="0"/>
                </a:moveTo>
                <a:lnTo>
                  <a:pt x="231245" y="0"/>
                </a:lnTo>
                <a:lnTo>
                  <a:pt x="231245" y="231245"/>
                </a:lnTo>
                <a:lnTo>
                  <a:pt x="0" y="231245"/>
                </a:lnTo>
                <a:close/>
              </a:path>
            </a:pathLst>
          </a:custGeom>
          <a:solidFill>
            <a:srgbClr val="6F2A81"/>
          </a:solidFill>
          <a:ln w="11107"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77B2151-A186-4316-87C7-9A37CADF355E}"/>
              </a:ext>
            </a:extLst>
          </p:cNvPr>
          <p:cNvSpPr/>
          <p:nvPr/>
        </p:nvSpPr>
        <p:spPr>
          <a:xfrm>
            <a:off x="1145521" y="2785853"/>
            <a:ext cx="9895956" cy="11112"/>
          </a:xfrm>
          <a:custGeom>
            <a:avLst/>
            <a:gdLst>
              <a:gd name="connsiteX0" fmla="*/ 0 w 9895956"/>
              <a:gd name="connsiteY0" fmla="*/ 0 h 11112"/>
              <a:gd name="connsiteX1" fmla="*/ 529051 w 9895956"/>
              <a:gd name="connsiteY1" fmla="*/ 0 h 11112"/>
              <a:gd name="connsiteX2" fmla="*/ 620949 w 9895956"/>
              <a:gd name="connsiteY2" fmla="*/ 0 h 11112"/>
              <a:gd name="connsiteX3" fmla="*/ 1150000 w 9895956"/>
              <a:gd name="connsiteY3" fmla="*/ 0 h 11112"/>
              <a:gd name="connsiteX4" fmla="*/ 2039753 w 9895956"/>
              <a:gd name="connsiteY4" fmla="*/ 0 h 11112"/>
              <a:gd name="connsiteX5" fmla="*/ 2568915 w 9895956"/>
              <a:gd name="connsiteY5" fmla="*/ 0 h 11112"/>
              <a:gd name="connsiteX6" fmla="*/ 2654701 w 9895956"/>
              <a:gd name="connsiteY6" fmla="*/ 0 h 11112"/>
              <a:gd name="connsiteX7" fmla="*/ 3183752 w 9895956"/>
              <a:gd name="connsiteY7" fmla="*/ 0 h 11112"/>
              <a:gd name="connsiteX8" fmla="*/ 3269538 w 9895956"/>
              <a:gd name="connsiteY8" fmla="*/ 0 h 11112"/>
              <a:gd name="connsiteX9" fmla="*/ 3798589 w 9895956"/>
              <a:gd name="connsiteY9" fmla="*/ 0 h 11112"/>
              <a:gd name="connsiteX10" fmla="*/ 4071838 w 9895956"/>
              <a:gd name="connsiteY10" fmla="*/ 0 h 11112"/>
              <a:gd name="connsiteX11" fmla="*/ 4600889 w 9895956"/>
              <a:gd name="connsiteY11" fmla="*/ 0 h 11112"/>
              <a:gd name="connsiteX12" fmla="*/ 4683786 w 9895956"/>
              <a:gd name="connsiteY12" fmla="*/ 0 h 11112"/>
              <a:gd name="connsiteX13" fmla="*/ 5212837 w 9895956"/>
              <a:gd name="connsiteY13" fmla="*/ 0 h 11112"/>
              <a:gd name="connsiteX14" fmla="*/ 5295734 w 9895956"/>
              <a:gd name="connsiteY14" fmla="*/ 0 h 11112"/>
              <a:gd name="connsiteX15" fmla="*/ 5824785 w 9895956"/>
              <a:gd name="connsiteY15" fmla="*/ 0 h 11112"/>
              <a:gd name="connsiteX16" fmla="*/ 6094478 w 9895956"/>
              <a:gd name="connsiteY16" fmla="*/ 0 h 11112"/>
              <a:gd name="connsiteX17" fmla="*/ 6623529 w 9895956"/>
              <a:gd name="connsiteY17" fmla="*/ 0 h 11112"/>
              <a:gd name="connsiteX18" fmla="*/ 6716538 w 9895956"/>
              <a:gd name="connsiteY18" fmla="*/ 0 h 11112"/>
              <a:gd name="connsiteX19" fmla="*/ 7245589 w 9895956"/>
              <a:gd name="connsiteY19" fmla="*/ 0 h 11112"/>
              <a:gd name="connsiteX20" fmla="*/ 7338709 w 9895956"/>
              <a:gd name="connsiteY20" fmla="*/ 0 h 11112"/>
              <a:gd name="connsiteX21" fmla="*/ 7867761 w 9895956"/>
              <a:gd name="connsiteY21" fmla="*/ 0 h 11112"/>
              <a:gd name="connsiteX22" fmla="*/ 8135564 w 9895956"/>
              <a:gd name="connsiteY22" fmla="*/ 0 h 11112"/>
              <a:gd name="connsiteX23" fmla="*/ 8664615 w 9895956"/>
              <a:gd name="connsiteY23" fmla="*/ 0 h 11112"/>
              <a:gd name="connsiteX24" fmla="*/ 9366905 w 9895956"/>
              <a:gd name="connsiteY24" fmla="*/ 0 h 11112"/>
              <a:gd name="connsiteX25" fmla="*/ 9895956 w 9895956"/>
              <a:gd name="connsiteY25" fmla="*/ 0 h 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95956" h="11112">
                <a:moveTo>
                  <a:pt x="0" y="0"/>
                </a:moveTo>
                <a:lnTo>
                  <a:pt x="529051" y="0"/>
                </a:lnTo>
                <a:moveTo>
                  <a:pt x="620949" y="0"/>
                </a:moveTo>
                <a:lnTo>
                  <a:pt x="1150000" y="0"/>
                </a:lnTo>
                <a:moveTo>
                  <a:pt x="2039753" y="0"/>
                </a:moveTo>
                <a:lnTo>
                  <a:pt x="2568915" y="0"/>
                </a:lnTo>
                <a:moveTo>
                  <a:pt x="2654701" y="0"/>
                </a:moveTo>
                <a:lnTo>
                  <a:pt x="3183752" y="0"/>
                </a:lnTo>
                <a:moveTo>
                  <a:pt x="3269538" y="0"/>
                </a:moveTo>
                <a:lnTo>
                  <a:pt x="3798589" y="0"/>
                </a:lnTo>
                <a:moveTo>
                  <a:pt x="4071838" y="0"/>
                </a:moveTo>
                <a:lnTo>
                  <a:pt x="4600889" y="0"/>
                </a:lnTo>
                <a:moveTo>
                  <a:pt x="4683786" y="0"/>
                </a:moveTo>
                <a:lnTo>
                  <a:pt x="5212837" y="0"/>
                </a:lnTo>
                <a:moveTo>
                  <a:pt x="5295734" y="0"/>
                </a:moveTo>
                <a:lnTo>
                  <a:pt x="5824785" y="0"/>
                </a:lnTo>
                <a:moveTo>
                  <a:pt x="6094478" y="0"/>
                </a:moveTo>
                <a:lnTo>
                  <a:pt x="6623529" y="0"/>
                </a:lnTo>
                <a:moveTo>
                  <a:pt x="6716538" y="0"/>
                </a:moveTo>
                <a:lnTo>
                  <a:pt x="7245589" y="0"/>
                </a:lnTo>
                <a:moveTo>
                  <a:pt x="7338709" y="0"/>
                </a:moveTo>
                <a:lnTo>
                  <a:pt x="7867761" y="0"/>
                </a:lnTo>
                <a:moveTo>
                  <a:pt x="8135564" y="0"/>
                </a:moveTo>
                <a:lnTo>
                  <a:pt x="8664615" y="0"/>
                </a:lnTo>
                <a:moveTo>
                  <a:pt x="9366905" y="0"/>
                </a:moveTo>
                <a:lnTo>
                  <a:pt x="9895956" y="0"/>
                </a:lnTo>
              </a:path>
            </a:pathLst>
          </a:custGeom>
          <a:noFill/>
          <a:ln w="5554" cap="flat">
            <a:solidFill>
              <a:srgbClr val="6D6E71"/>
            </a:solidFill>
            <a:prstDash val="solid"/>
            <a:miter/>
          </a:ln>
        </p:spPr>
        <p:txBody>
          <a:bodyPr rtlCol="0" anchor="ctr"/>
          <a:lstStyle/>
          <a:p>
            <a:endParaRPr lang="en-GB"/>
          </a:p>
        </p:txBody>
      </p:sp>
    </p:spTree>
    <p:extLst>
      <p:ext uri="{BB962C8B-B14F-4D97-AF65-F5344CB8AC3E}">
        <p14:creationId xmlns:p14="http://schemas.microsoft.com/office/powerpoint/2010/main" val="94042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2EA1797-740F-4658-922A-24AA2C461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6277B32D-C095-4B1C-A6A1-DE61CF8F5CD4}"/>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474149" y="2975268"/>
            <a:ext cx="2414634" cy="853325"/>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2800" dirty="0">
                <a:solidFill>
                  <a:prstClr val="white"/>
                </a:solidFill>
                <a:latin typeface="Arial Nova Light" panose="020B0304020202020204" pitchFamily="34" charset="0"/>
              </a:rPr>
              <a:t>Talent Interventions</a:t>
            </a:r>
          </a:p>
        </p:txBody>
      </p:sp>
      <p:pic>
        <p:nvPicPr>
          <p:cNvPr id="13" name="Picture 12" descr="A screenshot of a cell phone&#10;&#10;Description automatically generated">
            <a:extLst>
              <a:ext uri="{FF2B5EF4-FFF2-40B4-BE49-F238E27FC236}">
                <a16:creationId xmlns:a16="http://schemas.microsoft.com/office/drawing/2014/main" id="{E84565C1-6BC8-4BDD-822C-21EE5D080E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1353" y="724736"/>
            <a:ext cx="5387520" cy="167476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F9DE757-1DC8-47F4-A8EF-C002BFA2BE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1353" y="4404357"/>
            <a:ext cx="5387520" cy="1657433"/>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331B5940-43FB-4AD5-A7A1-A2B021E66D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51353" y="2564547"/>
            <a:ext cx="5387520" cy="1674765"/>
          </a:xfrm>
          <a:prstGeom prst="rect">
            <a:avLst/>
          </a:prstGeom>
        </p:spPr>
      </p:pic>
    </p:spTree>
    <p:extLst>
      <p:ext uri="{BB962C8B-B14F-4D97-AF65-F5344CB8AC3E}">
        <p14:creationId xmlns:p14="http://schemas.microsoft.com/office/powerpoint/2010/main" val="760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A6206C-311A-4168-BDCF-B1E6762FFE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 y="0"/>
            <a:ext cx="12192484" cy="6875696"/>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
            <a:ext cx="12192411" cy="6875695"/>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TextBox 3">
            <a:extLst>
              <a:ext uri="{FF2B5EF4-FFF2-40B4-BE49-F238E27FC236}">
                <a16:creationId xmlns:a16="http://schemas.microsoft.com/office/drawing/2014/main" id="{7008242B-C26B-4665-8637-F7E4A77E5BA9}"/>
              </a:ext>
            </a:extLst>
          </p:cNvPr>
          <p:cNvSpPr txBox="1"/>
          <p:nvPr/>
        </p:nvSpPr>
        <p:spPr>
          <a:xfrm>
            <a:off x="1408974" y="2241792"/>
            <a:ext cx="9374051" cy="830997"/>
          </a:xfrm>
          <a:prstGeom prst="rect">
            <a:avLst/>
          </a:prstGeom>
          <a:noFill/>
        </p:spPr>
        <p:txBody>
          <a:bodyPr wrap="square" rtlCol="0">
            <a:spAutoFit/>
          </a:bodyPr>
          <a:lstStyle/>
          <a:p>
            <a:pPr lvl="0" algn="ctr">
              <a:defRPr/>
            </a:pPr>
            <a:r>
              <a:rPr lang="en-US" sz="4800" dirty="0">
                <a:solidFill>
                  <a:schemeClr val="bg1"/>
                </a:solidFill>
              </a:rPr>
              <a:t>03</a:t>
            </a:r>
          </a:p>
        </p:txBody>
      </p:sp>
      <p:sp>
        <p:nvSpPr>
          <p:cNvPr id="6" name="Rectangle 5">
            <a:extLst>
              <a:ext uri="{FF2B5EF4-FFF2-40B4-BE49-F238E27FC236}">
                <a16:creationId xmlns:a16="http://schemas.microsoft.com/office/drawing/2014/main" id="{8EF17E49-F482-47B9-94C1-F8EFC3F23A84}"/>
              </a:ext>
            </a:extLst>
          </p:cNvPr>
          <p:cNvSpPr/>
          <p:nvPr/>
        </p:nvSpPr>
        <p:spPr>
          <a:xfrm>
            <a:off x="1419683" y="2960523"/>
            <a:ext cx="9363342" cy="1446550"/>
          </a:xfrm>
          <a:prstGeom prst="rect">
            <a:avLst/>
          </a:prstGeom>
        </p:spPr>
        <p:txBody>
          <a:bodyPr wrap="square">
            <a:spAutoFit/>
          </a:bodyPr>
          <a:lstStyle/>
          <a:p>
            <a:pPr lvl="0" algn="ctr">
              <a:defRPr/>
            </a:pPr>
            <a:r>
              <a:rPr lang="en-US" sz="4400" dirty="0">
                <a:solidFill>
                  <a:schemeClr val="bg1"/>
                </a:solidFill>
              </a:rPr>
              <a:t>Linking Employee Listening and Talent Development</a:t>
            </a:r>
          </a:p>
        </p:txBody>
      </p:sp>
    </p:spTree>
    <p:extLst>
      <p:ext uri="{BB962C8B-B14F-4D97-AF65-F5344CB8AC3E}">
        <p14:creationId xmlns:p14="http://schemas.microsoft.com/office/powerpoint/2010/main" val="283797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4294967295"/>
          </p:nvPr>
        </p:nvSpPr>
        <p:spPr>
          <a:xfrm>
            <a:off x="724593" y="2528443"/>
            <a:ext cx="4318000" cy="2016125"/>
          </a:xfrm>
        </p:spPr>
        <p:txBody>
          <a:bodyPr/>
          <a:lstStyle/>
          <a:p>
            <a:pPr marL="285750" indent="-285750">
              <a:spcAft>
                <a:spcPts val="1800"/>
              </a:spcAft>
              <a:buFont typeface="Wingdings" panose="05000000000000000000" pitchFamily="2" charset="2"/>
              <a:buChar char="§"/>
            </a:pPr>
            <a:r>
              <a:rPr lang="en-GB" b="0" dirty="0"/>
              <a:t>Public sector organization</a:t>
            </a:r>
          </a:p>
          <a:p>
            <a:pPr marL="285750" indent="-285750">
              <a:spcAft>
                <a:spcPts val="1800"/>
              </a:spcAft>
              <a:buFont typeface="Wingdings" panose="05000000000000000000" pitchFamily="2" charset="2"/>
              <a:buChar char="§"/>
            </a:pPr>
            <a:r>
              <a:rPr lang="en-GB" b="0" dirty="0"/>
              <a:t>New CEO focused on innovation</a:t>
            </a:r>
          </a:p>
          <a:p>
            <a:pPr marL="285750" indent="-285750">
              <a:spcAft>
                <a:spcPts val="1800"/>
              </a:spcAft>
              <a:buFont typeface="Wingdings" panose="05000000000000000000" pitchFamily="2" charset="2"/>
              <a:buChar char="§"/>
            </a:pPr>
            <a:r>
              <a:rPr lang="en-GB" b="0" dirty="0"/>
              <a:t>Culture not currently commercially focused</a:t>
            </a:r>
          </a:p>
          <a:p>
            <a:pPr marL="285750" indent="-285750">
              <a:spcAft>
                <a:spcPts val="1800"/>
              </a:spcAft>
              <a:buFont typeface="Wingdings" panose="05000000000000000000" pitchFamily="2" charset="2"/>
              <a:buChar char="§"/>
            </a:pPr>
            <a:r>
              <a:rPr lang="en-GB" b="0" dirty="0"/>
              <a:t>Organization needed to adapt to meet change in service user demographics</a:t>
            </a:r>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404335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accent1"/>
                </a:solidFill>
                <a:effectLst/>
                <a:uLnTx/>
                <a:uFillTx/>
                <a:latin typeface="Arial"/>
                <a:ea typeface="+mj-ea"/>
                <a:cs typeface="+mj-cs"/>
              </a:rPr>
              <a:t>Example One</a:t>
            </a: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2671061F-8B55-4295-9C59-0F1090DD3184}"/>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9</a:t>
            </a:fld>
            <a:endParaRPr lang="en-US">
              <a:solidFill>
                <a:prstClr val="black"/>
              </a:solidFill>
              <a:latin typeface="Arial"/>
            </a:endParaRPr>
          </a:p>
        </p:txBody>
      </p:sp>
      <p:pic>
        <p:nvPicPr>
          <p:cNvPr id="11" name="Picture 10" descr="A person explaining something to a person&#10;&#10;Description automatically generated with low confidence">
            <a:extLst>
              <a:ext uri="{FF2B5EF4-FFF2-40B4-BE49-F238E27FC236}">
                <a16:creationId xmlns:a16="http://schemas.microsoft.com/office/drawing/2014/main" id="{84B656A2-1EEE-417E-9B43-A36869B7B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4608" y="1270171"/>
            <a:ext cx="6490717" cy="4330525"/>
          </a:xfrm>
          <a:prstGeom prst="rect">
            <a:avLst/>
          </a:prstGeom>
        </p:spPr>
      </p:pic>
    </p:spTree>
    <p:extLst>
      <p:ext uri="{BB962C8B-B14F-4D97-AF65-F5344CB8AC3E}">
        <p14:creationId xmlns:p14="http://schemas.microsoft.com/office/powerpoint/2010/main" val="36017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Alexandra Bitner</DisplayName>
        <AccountId>60</AccountId>
        <AccountType/>
      </UserInfo>
      <UserInfo>
        <DisplayName>Rania Ioannou</DisplayName>
        <AccountId>47</AccountId>
        <AccountType/>
      </UserInfo>
      <UserInfo>
        <DisplayName>David Seddon</DisplayName>
        <AccountId>40</AccountId>
        <AccountType/>
      </UserInfo>
      <UserInfo>
        <DisplayName>Stuart Ludlow</DisplayName>
        <AccountId>41</AccountId>
        <AccountType/>
      </UserInfo>
      <UserInfo>
        <DisplayName>Matthew Cauldwell</DisplayName>
        <AccountId>37</AccountId>
        <AccountType/>
      </UserInfo>
      <UserInfo>
        <DisplayName>Adam Woodward</DisplayName>
        <AccountId>13</AccountId>
        <AccountType/>
      </UserInfo>
      <UserInfo>
        <DisplayName>James Hollingsworth</DisplayName>
        <AccountId>14</AccountId>
        <AccountType/>
      </UserInfo>
      <UserInfo>
        <DisplayName>Gabby Parry</DisplayName>
        <AccountId>24</AccountId>
        <AccountType/>
      </UserInfo>
      <UserInfo>
        <DisplayName>Rab MacIver</DisplayName>
        <AccountId>29</AccountId>
        <AccountType/>
      </UserInfo>
      <UserInfo>
        <DisplayName>Daphne van der Wielen</DisplayName>
        <AccountId>36</AccountId>
        <AccountType/>
      </UserInfo>
      <UserInfo>
        <DisplayName>Danni Clements</DisplayName>
        <AccountId>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3F6D492A61B4E9F26FC570C77B521" ma:contentTypeVersion="12" ma:contentTypeDescription="Create a new document." ma:contentTypeScope="" ma:versionID="a1afbced24a8a523cdf935be1ad17272">
  <xsd:schema xmlns:xsd="http://www.w3.org/2001/XMLSchema" xmlns:xs="http://www.w3.org/2001/XMLSchema" xmlns:p="http://schemas.microsoft.com/office/2006/metadata/properties" xmlns:ns2="5ccf9469-ba5a-4366-b2d9-60ed07c7549c" xmlns:ns3="9cd31565-5270-412f-9c99-58cb3e64888d" targetNamespace="http://schemas.microsoft.com/office/2006/metadata/properties" ma:root="true" ma:fieldsID="db77d1ec4208ae3fb270b553c8edfb41" ns2:_="" ns3:_="">
    <xsd:import namespace="5ccf9469-ba5a-4366-b2d9-60ed07c7549c"/>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f9469-ba5a-4366-b2d9-60ed07c75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E00B1-A26D-407E-B8BE-8A8D558BA8DD}">
  <ds:schemaRefs>
    <ds:schemaRef ds:uri="http://schemas.microsoft.com/sharepoint/v3/contenttype/forms"/>
  </ds:schemaRefs>
</ds:datastoreItem>
</file>

<file path=customXml/itemProps2.xml><?xml version="1.0" encoding="utf-8"?>
<ds:datastoreItem xmlns:ds="http://schemas.openxmlformats.org/officeDocument/2006/customXml" ds:itemID="{DB18E9F4-8770-4923-BB2C-47D28852A350}">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5ccf9469-ba5a-4366-b2d9-60ed07c7549c"/>
    <ds:schemaRef ds:uri="http://purl.org/dc/terms/"/>
    <ds:schemaRef ds:uri="9cd31565-5270-412f-9c99-58cb3e64888d"/>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B3F3BC6-2251-49F8-A5D5-42C3B14BF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f9469-ba5a-4366-b2d9-60ed07c7549c"/>
    <ds:schemaRef ds:uri="9cd31565-5270-412f-9c99-58cb3e6488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Q2 Partner Comercial Webinar</Template>
  <TotalTime>1840</TotalTime>
  <Words>1434</Words>
  <Application>Microsoft Office PowerPoint</Application>
  <PresentationFormat>Widescreen</PresentationFormat>
  <Paragraphs>310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Arial Nova Light</vt:lpstr>
      <vt:lpstr>Calibri</vt:lpstr>
      <vt:lpstr>Wingdings</vt:lpstr>
      <vt:lpstr>WTW</vt:lpstr>
      <vt:lpstr>Data, Insights,  Action!</vt:lpstr>
      <vt:lpstr>PowerPoint Presentation</vt:lpstr>
      <vt:lpstr>PowerPoint Presentation</vt:lpstr>
      <vt:lpstr>PowerPoint Presentation</vt:lpstr>
      <vt:lpstr>High-performance Employee Experience (HPEX)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Impact Title &amp; Introduction Slide-International Partner Network  Q2 Marketing &amp; Commercial Webinar</dc:title>
  <dc:creator>James Hollingsworth</dc:creator>
  <cp:keywords>Lead Talent Impact Slides</cp:keywords>
  <cp:lastModifiedBy>Danni Clements</cp:lastModifiedBy>
  <cp:revision>37</cp:revision>
  <cp:lastPrinted>2019-07-29T08:13:10Z</cp:lastPrinted>
  <dcterms:created xsi:type="dcterms:W3CDTF">2019-04-29T08:53:06Z</dcterms:created>
  <dcterms:modified xsi:type="dcterms:W3CDTF">2021-04-07T11:12:16Z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0x01010093F3F6D492A61B4E9F26FC570C77B521</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y fmtid="{D5CDD505-2E9C-101B-9397-08002B2CF9AE}" pid="9" name="WTWSPOSeries">
    <vt:lpwstr/>
  </property>
  <property fmtid="{D5CDD505-2E9C-101B-9397-08002B2CF9AE}" pid="10" name="WTWSPOLanguage">
    <vt:lpwstr>5;#English|c49e6210-c2bb-4c53-95c7-ff8b264e00f5</vt:lpwstr>
  </property>
  <property fmtid="{D5CDD505-2E9C-101B-9397-08002B2CF9AE}" pid="11" name="TaxKeyword">
    <vt:lpwstr>25;#Lead Talent Impact Slides|7ec7a16c-6d26-4a96-9153-dc91bb1b52d5</vt:lpwstr>
  </property>
  <property fmtid="{D5CDD505-2E9C-101B-9397-08002B2CF9AE}" pid="12" name="WTWSPOIndustry">
    <vt:lpwstr/>
  </property>
  <property fmtid="{D5CDD505-2E9C-101B-9397-08002B2CF9AE}" pid="13" name="WTWSPOCollection">
    <vt:lpwstr/>
  </property>
  <property fmtid="{D5CDD505-2E9C-101B-9397-08002B2CF9AE}" pid="14" name="WTWSPOTopic">
    <vt:lpwstr/>
  </property>
  <property fmtid="{D5CDD505-2E9C-101B-9397-08002B2CF9AE}" pid="15" name="WTWSPOContentType">
    <vt:lpwstr>28;#Sales Materials|978ee0b8-01ff-4299-a6b3-b0113954a1c8</vt:lpwstr>
  </property>
  <property fmtid="{D5CDD505-2E9C-101B-9397-08002B2CF9AE}" pid="16" name="WTWSPOGeography">
    <vt:lpwstr/>
  </property>
  <property fmtid="{D5CDD505-2E9C-101B-9397-08002B2CF9AE}" pid="17" name="WTWSPOOffice">
    <vt:lpwstr/>
  </property>
  <property fmtid="{D5CDD505-2E9C-101B-9397-08002B2CF9AE}" pid="18" name="WTWSPOOtherGeographies">
    <vt:lpwstr/>
  </property>
  <property fmtid="{D5CDD505-2E9C-101B-9397-08002B2CF9AE}" pid="19" name="WTWSPOCrossBusiness">
    <vt:lpwstr/>
  </property>
  <property fmtid="{D5CDD505-2E9C-101B-9397-08002B2CF9AE}" pid="20" name="WTWSPOBusiness">
    <vt:lpwstr>1;#Human Capital and Benefits|0edd2bcc-9e89-4af1-a3da-0c8c4c64f6f0;#2;#Talent and Rewards|8977ce66-ff68-4fce-a469-059951765242;#3;#Assessment|3c4dc6c2-141f-4415-9864-c60c5890deb9;#4;#Talent|b2df463e-1b52-4866-a879-e7af07a281d8</vt:lpwstr>
  </property>
  <property fmtid="{D5CDD505-2E9C-101B-9397-08002B2CF9AE}" pid="21" name="MSIP_Label_9c700311-1b20-487f-9129-30717d50ca8e_Enabled">
    <vt:lpwstr>True</vt:lpwstr>
  </property>
  <property fmtid="{D5CDD505-2E9C-101B-9397-08002B2CF9AE}" pid="22" name="MSIP_Label_9c700311-1b20-487f-9129-30717d50ca8e_SiteId">
    <vt:lpwstr>76e3921f-489b-4b7e-9547-9ea297add9b5</vt:lpwstr>
  </property>
  <property fmtid="{D5CDD505-2E9C-101B-9397-08002B2CF9AE}" pid="23" name="MSIP_Label_9c700311-1b20-487f-9129-30717d50ca8e_Owner">
    <vt:lpwstr>Mira.Gajraj.Mohan@towerswatson.com</vt:lpwstr>
  </property>
  <property fmtid="{D5CDD505-2E9C-101B-9397-08002B2CF9AE}" pid="24" name="MSIP_Label_9c700311-1b20-487f-9129-30717d50ca8e_SetDate">
    <vt:lpwstr>2020-02-17T08:35:50.2621961Z</vt:lpwstr>
  </property>
  <property fmtid="{D5CDD505-2E9C-101B-9397-08002B2CF9AE}" pid="25" name="MSIP_Label_9c700311-1b20-487f-9129-30717d50ca8e_Name">
    <vt:lpwstr>Confidential</vt:lpwstr>
  </property>
  <property fmtid="{D5CDD505-2E9C-101B-9397-08002B2CF9AE}" pid="26" name="MSIP_Label_9c700311-1b20-487f-9129-30717d50ca8e_Application">
    <vt:lpwstr>Microsoft Azure Information Protection</vt:lpwstr>
  </property>
  <property fmtid="{D5CDD505-2E9C-101B-9397-08002B2CF9AE}" pid="27" name="MSIP_Label_9c700311-1b20-487f-9129-30717d50ca8e_ActionId">
    <vt:lpwstr>2f5a0901-77f8-4118-a8bb-defbe952344e</vt:lpwstr>
  </property>
  <property fmtid="{D5CDD505-2E9C-101B-9397-08002B2CF9AE}" pid="28" name="MSIP_Label_9c700311-1b20-487f-9129-30717d50ca8e_Extended_MSFT_Method">
    <vt:lpwstr>Automatic</vt:lpwstr>
  </property>
  <property fmtid="{D5CDD505-2E9C-101B-9397-08002B2CF9AE}" pid="29" name="MSIP_Label_d347b247-e90e-43a3-9d7b-004f14ae6873_Enabled">
    <vt:lpwstr>True</vt:lpwstr>
  </property>
  <property fmtid="{D5CDD505-2E9C-101B-9397-08002B2CF9AE}" pid="30" name="MSIP_Label_d347b247-e90e-43a3-9d7b-004f14ae6873_SiteId">
    <vt:lpwstr>76e3921f-489b-4b7e-9547-9ea297add9b5</vt:lpwstr>
  </property>
  <property fmtid="{D5CDD505-2E9C-101B-9397-08002B2CF9AE}" pid="31" name="MSIP_Label_d347b247-e90e-43a3-9d7b-004f14ae6873_Owner">
    <vt:lpwstr>Mira.Gajraj.Mohan@towerswatson.com</vt:lpwstr>
  </property>
  <property fmtid="{D5CDD505-2E9C-101B-9397-08002B2CF9AE}" pid="32" name="MSIP_Label_d347b247-e90e-43a3-9d7b-004f14ae6873_SetDate">
    <vt:lpwstr>2020-02-17T08:35:50.2621961Z</vt:lpwstr>
  </property>
  <property fmtid="{D5CDD505-2E9C-101B-9397-08002B2CF9AE}" pid="33" name="MSIP_Label_d347b247-e90e-43a3-9d7b-004f14ae6873_Name">
    <vt:lpwstr>Anyone (No Protection)</vt:lpwstr>
  </property>
  <property fmtid="{D5CDD505-2E9C-101B-9397-08002B2CF9AE}" pid="34" name="MSIP_Label_d347b247-e90e-43a3-9d7b-004f14ae6873_Application">
    <vt:lpwstr>Microsoft Azure Information Protection</vt:lpwstr>
  </property>
  <property fmtid="{D5CDD505-2E9C-101B-9397-08002B2CF9AE}" pid="35" name="MSIP_Label_d347b247-e90e-43a3-9d7b-004f14ae6873_ActionId">
    <vt:lpwstr>2f5a0901-77f8-4118-a8bb-defbe952344e</vt:lpwstr>
  </property>
  <property fmtid="{D5CDD505-2E9C-101B-9397-08002B2CF9AE}" pid="36" name="MSIP_Label_d347b247-e90e-43a3-9d7b-004f14ae6873_Parent">
    <vt:lpwstr>9c700311-1b20-487f-9129-30717d50ca8e</vt:lpwstr>
  </property>
  <property fmtid="{D5CDD505-2E9C-101B-9397-08002B2CF9AE}" pid="37" name="MSIP_Label_d347b247-e90e-43a3-9d7b-004f14ae6873_Extended_MSFT_Method">
    <vt:lpwstr>Automatic</vt:lpwstr>
  </property>
  <property fmtid="{D5CDD505-2E9C-101B-9397-08002B2CF9AE}" pid="38" name="Sensitivity">
    <vt:lpwstr>Confidential Anyone (No Protection)</vt:lpwstr>
  </property>
</Properties>
</file>