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2" r:id="rId5"/>
  </p:sldMasterIdLst>
  <p:notesMasterIdLst>
    <p:notesMasterId r:id="rId30"/>
  </p:notesMasterIdLst>
  <p:sldIdLst>
    <p:sldId id="1004" r:id="rId6"/>
    <p:sldId id="11955" r:id="rId7"/>
    <p:sldId id="1042" r:id="rId8"/>
    <p:sldId id="1043" r:id="rId9"/>
    <p:sldId id="973" r:id="rId10"/>
    <p:sldId id="1044" r:id="rId11"/>
    <p:sldId id="11953" r:id="rId12"/>
    <p:sldId id="11952" r:id="rId13"/>
    <p:sldId id="11954" r:id="rId14"/>
    <p:sldId id="1048" r:id="rId15"/>
    <p:sldId id="1064" r:id="rId16"/>
    <p:sldId id="1050" r:id="rId17"/>
    <p:sldId id="1065" r:id="rId18"/>
    <p:sldId id="1066" r:id="rId19"/>
    <p:sldId id="1067" r:id="rId20"/>
    <p:sldId id="1068" r:id="rId21"/>
    <p:sldId id="1069" r:id="rId22"/>
    <p:sldId id="1070" r:id="rId23"/>
    <p:sldId id="1071" r:id="rId24"/>
    <p:sldId id="1072" r:id="rId25"/>
    <p:sldId id="1063" r:id="rId26"/>
    <p:sldId id="1073" r:id="rId27"/>
    <p:sldId id="11949" r:id="rId28"/>
    <p:sldId id="6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377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1664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ham Seager" initials="GS" lastIdx="1" clrIdx="0">
    <p:extLst>
      <p:ext uri="{19B8F6BF-5375-455C-9EA6-DF929625EA0E}">
        <p15:presenceInfo xmlns:p15="http://schemas.microsoft.com/office/powerpoint/2012/main" userId="S::graham.seager@savilleassessment.com::10a0be46-fd9d-4f39-ba3a-c77b6ac6e74c" providerId="AD"/>
      </p:ext>
    </p:extLst>
  </p:cmAuthor>
  <p:cmAuthor id="2" name="James Hollingsworth" initials="JH" lastIdx="26" clrIdx="1">
    <p:extLst>
      <p:ext uri="{19B8F6BF-5375-455C-9EA6-DF929625EA0E}">
        <p15:presenceInfo xmlns:p15="http://schemas.microsoft.com/office/powerpoint/2012/main" userId="S::james.hollingsworth@savilleassessment.com::5824f83d-9761-470f-a24b-0c1520028833" providerId="AD"/>
      </p:ext>
    </p:extLst>
  </p:cmAuthor>
  <p:cmAuthor id="3" name="Gajraj Mohan, Mira (Singapore)" initials="GMM(" lastIdx="8" clrIdx="2">
    <p:extLst>
      <p:ext uri="{19B8F6BF-5375-455C-9EA6-DF929625EA0E}">
        <p15:presenceInfo xmlns:p15="http://schemas.microsoft.com/office/powerpoint/2012/main" userId="S::Mira.Gajraj.Mohan@towerswatson.com::75dfdf56-783d-4515-9682-6118ddb81138" providerId="AD"/>
      </p:ext>
    </p:extLst>
  </p:cmAuthor>
  <p:cmAuthor id="4" name="Hannah Mullaney" initials="HM" lastIdx="48" clrIdx="3">
    <p:extLst>
      <p:ext uri="{19B8F6BF-5375-455C-9EA6-DF929625EA0E}">
        <p15:presenceInfo xmlns:p15="http://schemas.microsoft.com/office/powerpoint/2012/main" userId="S::hannah.mullaney@savilleassessment.com::bbb931a2-be2f-4975-8fc8-1b82f68ef480" providerId="AD"/>
      </p:ext>
    </p:extLst>
  </p:cmAuthor>
  <p:cmAuthor id="5" name="Gabby Parry" initials="GP" lastIdx="5" clrIdx="4">
    <p:extLst>
      <p:ext uri="{19B8F6BF-5375-455C-9EA6-DF929625EA0E}">
        <p15:presenceInfo xmlns:p15="http://schemas.microsoft.com/office/powerpoint/2012/main" userId="S::gabby.parry@savilleassessment.com::db70258f-9369-43e0-b097-ebbdf4015dbd" providerId="AD"/>
      </p:ext>
    </p:extLst>
  </p:cmAuthor>
  <p:cmAuthor id="6" name="Dominic Goodacre" initials="DG" lastIdx="1" clrIdx="5">
    <p:extLst>
      <p:ext uri="{19B8F6BF-5375-455C-9EA6-DF929625EA0E}">
        <p15:presenceInfo xmlns:p15="http://schemas.microsoft.com/office/powerpoint/2012/main" userId="S::dominic.goodacre@savilleassessment.com::bfbc928c-da10-4cbd-b47c-7a7bf02d91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181716"/>
    <a:srgbClr val="D8D7DF"/>
    <a:srgbClr val="63666A"/>
    <a:srgbClr val="4D565B"/>
    <a:srgbClr val="D7877C"/>
    <a:srgbClr val="35A6C7"/>
    <a:srgbClr val="FFFFFF"/>
    <a:srgbClr val="DDDCDE"/>
    <a:srgbClr val="C3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DB845-6D48-C162-4B9A-6C13D9D386E8}" v="240" dt="2022-09-30T06:56:46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4608"/>
        <p:guide pos="377"/>
        <p:guide pos="7296"/>
        <p:guide pos="1664"/>
        <p:guide pos="5888"/>
        <p:guide pos="6016"/>
        <p:guide pos="4480"/>
        <p:guide pos="1792"/>
        <p:guide pos="305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7846D-3C02-48D1-80A4-35AB578EB374}" type="doc">
      <dgm:prSet loTypeId="urn:microsoft.com/office/officeart/2008/layout/Lin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A2D67E-2AD8-440B-9267-AD748FD7FBDE}">
      <dgm:prSet custT="1"/>
      <dgm:spPr/>
      <dgm:t>
        <a:bodyPr/>
        <a:lstStyle/>
        <a:p>
          <a:pPr algn="ctr"/>
          <a:r>
            <a:rPr lang="en-GB" sz="1400">
              <a:solidFill>
                <a:schemeClr val="bg1"/>
              </a:solidFill>
            </a:rPr>
            <a:t>Saville Assessment Pinpointing Potential webcast survey 2021</a:t>
          </a:r>
        </a:p>
      </dgm:t>
    </dgm:pt>
    <dgm:pt modelId="{FBB448EC-5F99-4B8D-A23C-9FF67839981B}" type="parTrans" cxnId="{F4B61165-3B31-40C4-977B-895F28D20FBB}">
      <dgm:prSet/>
      <dgm:spPr/>
      <dgm:t>
        <a:bodyPr/>
        <a:lstStyle/>
        <a:p>
          <a:pPr algn="ctr"/>
          <a:endParaRPr lang="en-GB" sz="1600">
            <a:solidFill>
              <a:schemeClr val="bg1"/>
            </a:solidFill>
          </a:endParaRPr>
        </a:p>
      </dgm:t>
    </dgm:pt>
    <dgm:pt modelId="{4CD65F95-CDE7-4163-8933-1BB61F378337}" type="sibTrans" cxnId="{F4B61165-3B31-40C4-977B-895F28D20FBB}">
      <dgm:prSet/>
      <dgm:spPr/>
      <dgm:t>
        <a:bodyPr/>
        <a:lstStyle/>
        <a:p>
          <a:pPr algn="ctr"/>
          <a:endParaRPr lang="en-GB" sz="1600">
            <a:solidFill>
              <a:schemeClr val="bg1"/>
            </a:solidFill>
          </a:endParaRPr>
        </a:p>
      </dgm:t>
    </dgm:pt>
    <dgm:pt modelId="{71F5234F-8570-43CF-88D4-8A7ED351C7EE}" type="pres">
      <dgm:prSet presAssocID="{E957846D-3C02-48D1-80A4-35AB578EB374}" presName="vert0" presStyleCnt="0">
        <dgm:presLayoutVars>
          <dgm:dir/>
          <dgm:animOne val="branch"/>
          <dgm:animLvl val="lvl"/>
        </dgm:presLayoutVars>
      </dgm:prSet>
      <dgm:spPr/>
    </dgm:pt>
    <dgm:pt modelId="{563DE636-19F6-443F-B189-75BDFAD7D9BF}" type="pres">
      <dgm:prSet presAssocID="{E9A2D67E-2AD8-440B-9267-AD748FD7FBDE}" presName="thickLine" presStyleLbl="alignNode1" presStyleIdx="0" presStyleCnt="1"/>
      <dgm:spPr/>
    </dgm:pt>
    <dgm:pt modelId="{FBFB8030-9E23-4A1F-8336-A112E162930F}" type="pres">
      <dgm:prSet presAssocID="{E9A2D67E-2AD8-440B-9267-AD748FD7FBDE}" presName="horz1" presStyleCnt="0"/>
      <dgm:spPr/>
    </dgm:pt>
    <dgm:pt modelId="{4742F2D8-FC62-43F8-A96F-214B680EED0F}" type="pres">
      <dgm:prSet presAssocID="{E9A2D67E-2AD8-440B-9267-AD748FD7FBDE}" presName="tx1" presStyleLbl="revTx" presStyleIdx="0" presStyleCnt="1"/>
      <dgm:spPr/>
    </dgm:pt>
    <dgm:pt modelId="{8C63A359-CBEA-425A-9CF7-1E2212DD1322}" type="pres">
      <dgm:prSet presAssocID="{E9A2D67E-2AD8-440B-9267-AD748FD7FBDE}" presName="vert1" presStyleCnt="0"/>
      <dgm:spPr/>
    </dgm:pt>
  </dgm:ptLst>
  <dgm:cxnLst>
    <dgm:cxn modelId="{3350DE3E-54FD-43D8-BD09-2D442A3A1A5D}" type="presOf" srcId="{E957846D-3C02-48D1-80A4-35AB578EB374}" destId="{71F5234F-8570-43CF-88D4-8A7ED351C7EE}" srcOrd="0" destOrd="0" presId="urn:microsoft.com/office/officeart/2008/layout/LinedList"/>
    <dgm:cxn modelId="{F4B61165-3B31-40C4-977B-895F28D20FBB}" srcId="{E957846D-3C02-48D1-80A4-35AB578EB374}" destId="{E9A2D67E-2AD8-440B-9267-AD748FD7FBDE}" srcOrd="0" destOrd="0" parTransId="{FBB448EC-5F99-4B8D-A23C-9FF67839981B}" sibTransId="{4CD65F95-CDE7-4163-8933-1BB61F378337}"/>
    <dgm:cxn modelId="{F84E75BE-D27D-4A5C-85E8-8B84C6829BFD}" type="presOf" srcId="{E9A2D67E-2AD8-440B-9267-AD748FD7FBDE}" destId="{4742F2D8-FC62-43F8-A96F-214B680EED0F}" srcOrd="0" destOrd="0" presId="urn:microsoft.com/office/officeart/2008/layout/LinedList"/>
    <dgm:cxn modelId="{0D2A933C-8A5B-4E9F-A36C-1953CF6871D4}" type="presParOf" srcId="{71F5234F-8570-43CF-88D4-8A7ED351C7EE}" destId="{563DE636-19F6-443F-B189-75BDFAD7D9BF}" srcOrd="0" destOrd="0" presId="urn:microsoft.com/office/officeart/2008/layout/LinedList"/>
    <dgm:cxn modelId="{45C39249-4D21-4F1E-A235-F0E732D7F561}" type="presParOf" srcId="{71F5234F-8570-43CF-88D4-8A7ED351C7EE}" destId="{FBFB8030-9E23-4A1F-8336-A112E162930F}" srcOrd="1" destOrd="0" presId="urn:microsoft.com/office/officeart/2008/layout/LinedList"/>
    <dgm:cxn modelId="{BCF834D0-330C-4572-9A0C-ED492E169FB0}" type="presParOf" srcId="{FBFB8030-9E23-4A1F-8336-A112E162930F}" destId="{4742F2D8-FC62-43F8-A96F-214B680EED0F}" srcOrd="0" destOrd="0" presId="urn:microsoft.com/office/officeart/2008/layout/LinedList"/>
    <dgm:cxn modelId="{33F594DA-FE98-455A-B989-AB573AFFF12D}" type="presParOf" srcId="{FBFB8030-9E23-4A1F-8336-A112E162930F}" destId="{8C63A359-CBEA-425A-9CF7-1E2212DD13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BED2D-3FC3-4C2A-BA9E-5DABFBA04E03}" type="doc">
      <dgm:prSet loTypeId="urn:microsoft.com/office/officeart/2008/layout/Lin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A079507-0927-4B06-B689-E860DF8A330C}">
      <dgm:prSet custT="1"/>
      <dgm:spPr/>
      <dgm:t>
        <a:bodyPr/>
        <a:lstStyle/>
        <a:p>
          <a:r>
            <a:rPr lang="en-US" sz="7200" b="0">
              <a:solidFill>
                <a:schemeClr val="accent1"/>
              </a:solidFill>
              <a:latin typeface="Arial Black" panose="020B0A04020102020204" pitchFamily="34" charset="0"/>
            </a:rPr>
            <a:t>96%</a:t>
          </a:r>
          <a:endParaRPr lang="en-GB" sz="7200" b="0">
            <a:solidFill>
              <a:schemeClr val="accent1"/>
            </a:solidFill>
            <a:latin typeface="Arial Black" panose="020B0A04020102020204" pitchFamily="34" charset="0"/>
          </a:endParaRPr>
        </a:p>
      </dgm:t>
    </dgm:pt>
    <dgm:pt modelId="{E64E355A-0CE3-4AF4-AC3F-9351E98EB901}" type="parTrans" cxnId="{B6BB708C-7033-4B7C-B68C-3C90691DC300}">
      <dgm:prSet/>
      <dgm:spPr/>
      <dgm:t>
        <a:bodyPr/>
        <a:lstStyle/>
        <a:p>
          <a:endParaRPr lang="en-GB" sz="2400">
            <a:solidFill>
              <a:schemeClr val="accent1"/>
            </a:solidFill>
          </a:endParaRPr>
        </a:p>
      </dgm:t>
    </dgm:pt>
    <dgm:pt modelId="{A804B4D4-5178-4A27-8224-9E509C24E76F}" type="sibTrans" cxnId="{B6BB708C-7033-4B7C-B68C-3C90691DC300}">
      <dgm:prSet/>
      <dgm:spPr/>
      <dgm:t>
        <a:bodyPr/>
        <a:lstStyle/>
        <a:p>
          <a:endParaRPr lang="en-GB" sz="2400">
            <a:solidFill>
              <a:schemeClr val="accent1"/>
            </a:solidFill>
          </a:endParaRPr>
        </a:p>
      </dgm:t>
    </dgm:pt>
    <dgm:pt modelId="{2EEDC98A-1A74-4EDF-86EC-26A4B05C89E5}" type="pres">
      <dgm:prSet presAssocID="{644BED2D-3FC3-4C2A-BA9E-5DABFBA04E03}" presName="vert0" presStyleCnt="0">
        <dgm:presLayoutVars>
          <dgm:dir/>
          <dgm:animOne val="branch"/>
          <dgm:animLvl val="lvl"/>
        </dgm:presLayoutVars>
      </dgm:prSet>
      <dgm:spPr/>
    </dgm:pt>
    <dgm:pt modelId="{CEFB5B40-2D88-4AA9-A4F9-EE38227DC91B}" type="pres">
      <dgm:prSet presAssocID="{7A079507-0927-4B06-B689-E860DF8A330C}" presName="thickLine" presStyleLbl="alignNode1" presStyleIdx="0" presStyleCnt="1"/>
      <dgm:spPr/>
    </dgm:pt>
    <dgm:pt modelId="{03CC8858-D457-4A1B-929A-8A726E2632B4}" type="pres">
      <dgm:prSet presAssocID="{7A079507-0927-4B06-B689-E860DF8A330C}" presName="horz1" presStyleCnt="0"/>
      <dgm:spPr/>
    </dgm:pt>
    <dgm:pt modelId="{11563FA2-BBBA-4816-8422-53336A09BE41}" type="pres">
      <dgm:prSet presAssocID="{7A079507-0927-4B06-B689-E860DF8A330C}" presName="tx1" presStyleLbl="revTx" presStyleIdx="0" presStyleCnt="1" custLinFactNeighborX="2296" custLinFactNeighborY="-14891"/>
      <dgm:spPr/>
    </dgm:pt>
    <dgm:pt modelId="{57020254-C00B-43D8-AB31-F55064444A62}" type="pres">
      <dgm:prSet presAssocID="{7A079507-0927-4B06-B689-E860DF8A330C}" presName="vert1" presStyleCnt="0"/>
      <dgm:spPr/>
    </dgm:pt>
  </dgm:ptLst>
  <dgm:cxnLst>
    <dgm:cxn modelId="{B6BB708C-7033-4B7C-B68C-3C90691DC300}" srcId="{644BED2D-3FC3-4C2A-BA9E-5DABFBA04E03}" destId="{7A079507-0927-4B06-B689-E860DF8A330C}" srcOrd="0" destOrd="0" parTransId="{E64E355A-0CE3-4AF4-AC3F-9351E98EB901}" sibTransId="{A804B4D4-5178-4A27-8224-9E509C24E76F}"/>
    <dgm:cxn modelId="{DA04A6C5-D2DA-431B-8508-E1ADCEB14121}" type="presOf" srcId="{7A079507-0927-4B06-B689-E860DF8A330C}" destId="{11563FA2-BBBA-4816-8422-53336A09BE41}" srcOrd="0" destOrd="0" presId="urn:microsoft.com/office/officeart/2008/layout/LinedList"/>
    <dgm:cxn modelId="{836E57DF-AA6F-4EB4-834E-05A8E6CADAF5}" type="presOf" srcId="{644BED2D-3FC3-4C2A-BA9E-5DABFBA04E03}" destId="{2EEDC98A-1A74-4EDF-86EC-26A4B05C89E5}" srcOrd="0" destOrd="0" presId="urn:microsoft.com/office/officeart/2008/layout/LinedList"/>
    <dgm:cxn modelId="{3FF2BF40-8F4D-4EB2-A29B-C4A983719004}" type="presParOf" srcId="{2EEDC98A-1A74-4EDF-86EC-26A4B05C89E5}" destId="{CEFB5B40-2D88-4AA9-A4F9-EE38227DC91B}" srcOrd="0" destOrd="0" presId="urn:microsoft.com/office/officeart/2008/layout/LinedList"/>
    <dgm:cxn modelId="{59C0E1B7-B436-4551-A566-AF98B23C3FD0}" type="presParOf" srcId="{2EEDC98A-1A74-4EDF-86EC-26A4B05C89E5}" destId="{03CC8858-D457-4A1B-929A-8A726E2632B4}" srcOrd="1" destOrd="0" presId="urn:microsoft.com/office/officeart/2008/layout/LinedList"/>
    <dgm:cxn modelId="{0ADD2980-EEF9-4478-9ED7-D29F1E4CCBA2}" type="presParOf" srcId="{03CC8858-D457-4A1B-929A-8A726E2632B4}" destId="{11563FA2-BBBA-4816-8422-53336A09BE41}" srcOrd="0" destOrd="0" presId="urn:microsoft.com/office/officeart/2008/layout/LinedList"/>
    <dgm:cxn modelId="{2609ADC2-EE48-4742-B27C-0CA1B612E4FE}" type="presParOf" srcId="{03CC8858-D457-4A1B-929A-8A726E2632B4}" destId="{57020254-C00B-43D8-AB31-F55064444A62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38DB6-61DF-4F44-80B1-60B096120D1B}" type="doc">
      <dgm:prSet loTypeId="urn:microsoft.com/office/officeart/2008/layout/Lin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EBB574-1F51-43E0-BD64-52F31A12D407}">
      <dgm:prSet custT="1"/>
      <dgm:spPr/>
      <dgm:t>
        <a:bodyPr/>
        <a:lstStyle/>
        <a:p>
          <a:pPr algn="ctr"/>
          <a:r>
            <a:rPr lang="en-US" sz="1800" b="0">
              <a:solidFill>
                <a:schemeClr val="tx2"/>
              </a:solidFill>
            </a:rPr>
            <a:t>Of </a:t>
          </a:r>
          <a:r>
            <a:rPr lang="en-US" sz="2000" b="0">
              <a:solidFill>
                <a:schemeClr val="tx2"/>
              </a:solidFill>
            </a:rPr>
            <a:t>organizations</a:t>
          </a:r>
          <a:r>
            <a:rPr lang="en-US" sz="1800" b="0">
              <a:solidFill>
                <a:schemeClr val="tx2"/>
              </a:solidFill>
            </a:rPr>
            <a:t> say the types of leadership roles they need are diversifying </a:t>
          </a:r>
          <a:endParaRPr lang="en-GB" sz="1800">
            <a:solidFill>
              <a:schemeClr val="tx2"/>
            </a:solidFill>
          </a:endParaRPr>
        </a:p>
      </dgm:t>
    </dgm:pt>
    <dgm:pt modelId="{D9FDD2A8-E691-494F-8E68-F53BD6970735}" type="parTrans" cxnId="{B771F696-9B40-4785-8089-33CD1282AADA}">
      <dgm:prSet/>
      <dgm:spPr/>
      <dgm:t>
        <a:bodyPr/>
        <a:lstStyle/>
        <a:p>
          <a:pPr algn="ctr"/>
          <a:endParaRPr lang="en-GB">
            <a:solidFill>
              <a:schemeClr val="tx2"/>
            </a:solidFill>
          </a:endParaRPr>
        </a:p>
      </dgm:t>
    </dgm:pt>
    <dgm:pt modelId="{CDE0BD04-E8A6-4AFE-B78A-833FDF391BBA}" type="sibTrans" cxnId="{B771F696-9B40-4785-8089-33CD1282AADA}">
      <dgm:prSet/>
      <dgm:spPr/>
      <dgm:t>
        <a:bodyPr/>
        <a:lstStyle/>
        <a:p>
          <a:pPr algn="ctr"/>
          <a:endParaRPr lang="en-GB">
            <a:solidFill>
              <a:schemeClr val="tx2"/>
            </a:solidFill>
          </a:endParaRPr>
        </a:p>
      </dgm:t>
    </dgm:pt>
    <dgm:pt modelId="{3CF4D08A-210D-4244-A231-597BC272F197}" type="pres">
      <dgm:prSet presAssocID="{17438DB6-61DF-4F44-80B1-60B096120D1B}" presName="vert0" presStyleCnt="0">
        <dgm:presLayoutVars>
          <dgm:dir/>
          <dgm:animOne val="branch"/>
          <dgm:animLvl val="lvl"/>
        </dgm:presLayoutVars>
      </dgm:prSet>
      <dgm:spPr/>
    </dgm:pt>
    <dgm:pt modelId="{780F4FF7-B27E-4779-AA1F-45E0E05D7E8F}" type="pres">
      <dgm:prSet presAssocID="{4DEBB574-1F51-43E0-BD64-52F31A12D407}" presName="thickLine" presStyleLbl="alignNode1" presStyleIdx="0" presStyleCnt="1"/>
      <dgm:spPr/>
    </dgm:pt>
    <dgm:pt modelId="{99A532DF-1C02-49C2-950A-D848844903B8}" type="pres">
      <dgm:prSet presAssocID="{4DEBB574-1F51-43E0-BD64-52F31A12D407}" presName="horz1" presStyleCnt="0"/>
      <dgm:spPr/>
    </dgm:pt>
    <dgm:pt modelId="{665914C3-A46C-46BB-BF5A-44A3B1C67AEB}" type="pres">
      <dgm:prSet presAssocID="{4DEBB574-1F51-43E0-BD64-52F31A12D407}" presName="tx1" presStyleLbl="revTx" presStyleIdx="0" presStyleCnt="1"/>
      <dgm:spPr/>
    </dgm:pt>
    <dgm:pt modelId="{651685BD-3038-4F99-B31E-DCDF50D8F21A}" type="pres">
      <dgm:prSet presAssocID="{4DEBB574-1F51-43E0-BD64-52F31A12D407}" presName="vert1" presStyleCnt="0"/>
      <dgm:spPr/>
    </dgm:pt>
  </dgm:ptLst>
  <dgm:cxnLst>
    <dgm:cxn modelId="{745EDE2C-F581-46C3-868A-A4D722314BD4}" type="presOf" srcId="{17438DB6-61DF-4F44-80B1-60B096120D1B}" destId="{3CF4D08A-210D-4244-A231-597BC272F197}" srcOrd="0" destOrd="0" presId="urn:microsoft.com/office/officeart/2008/layout/LinedList"/>
    <dgm:cxn modelId="{D16A7778-009B-4760-B6B9-71F94417676D}" type="presOf" srcId="{4DEBB574-1F51-43E0-BD64-52F31A12D407}" destId="{665914C3-A46C-46BB-BF5A-44A3B1C67AEB}" srcOrd="0" destOrd="0" presId="urn:microsoft.com/office/officeart/2008/layout/LinedList"/>
    <dgm:cxn modelId="{B771F696-9B40-4785-8089-33CD1282AADA}" srcId="{17438DB6-61DF-4F44-80B1-60B096120D1B}" destId="{4DEBB574-1F51-43E0-BD64-52F31A12D407}" srcOrd="0" destOrd="0" parTransId="{D9FDD2A8-E691-494F-8E68-F53BD6970735}" sibTransId="{CDE0BD04-E8A6-4AFE-B78A-833FDF391BBA}"/>
    <dgm:cxn modelId="{CDB2D335-83F4-4FEC-9077-80FC9EF80526}" type="presParOf" srcId="{3CF4D08A-210D-4244-A231-597BC272F197}" destId="{780F4FF7-B27E-4779-AA1F-45E0E05D7E8F}" srcOrd="0" destOrd="0" presId="urn:microsoft.com/office/officeart/2008/layout/LinedList"/>
    <dgm:cxn modelId="{BEB3B0B3-46C7-4BAD-9836-00B55FC153ED}" type="presParOf" srcId="{3CF4D08A-210D-4244-A231-597BC272F197}" destId="{99A532DF-1C02-49C2-950A-D848844903B8}" srcOrd="1" destOrd="0" presId="urn:microsoft.com/office/officeart/2008/layout/LinedList"/>
    <dgm:cxn modelId="{06706A3E-76EC-4CBD-B9F2-FF48AD551C1C}" type="presParOf" srcId="{99A532DF-1C02-49C2-950A-D848844903B8}" destId="{665914C3-A46C-46BB-BF5A-44A3B1C67AEB}" srcOrd="0" destOrd="0" presId="urn:microsoft.com/office/officeart/2008/layout/LinedList"/>
    <dgm:cxn modelId="{F7F3D491-FA2F-4017-AD53-07645D8E8708}" type="presParOf" srcId="{99A532DF-1C02-49C2-950A-D848844903B8}" destId="{651685BD-3038-4F99-B31E-DCDF50D8F2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38DB6-61DF-4F44-80B1-60B096120D1B}" type="doc">
      <dgm:prSet loTypeId="urn:microsoft.com/office/officeart/2008/layout/Lin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EBB574-1F51-43E0-BD64-52F31A12D407}">
      <dgm:prSet custT="1"/>
      <dgm:spPr/>
      <dgm:t>
        <a:bodyPr/>
        <a:lstStyle/>
        <a:p>
          <a:pPr algn="ctr"/>
          <a:r>
            <a:rPr lang="en-GB" sz="1800" i="1">
              <a:solidFill>
                <a:schemeClr val="tx2"/>
              </a:solidFill>
            </a:rPr>
            <a:t>“While some aspects of leadership, such as setting a vision &amp; executing a strategy will remain, the future leaders will need to possess a new arsenal of skills &amp; mindsets to lead effectively.”</a:t>
          </a:r>
          <a:endParaRPr lang="en-GB" sz="1800">
            <a:solidFill>
              <a:schemeClr val="tx2"/>
            </a:solidFill>
          </a:endParaRPr>
        </a:p>
      </dgm:t>
    </dgm:pt>
    <dgm:pt modelId="{D9FDD2A8-E691-494F-8E68-F53BD6970735}" type="parTrans" cxnId="{B771F696-9B40-4785-8089-33CD1282AADA}">
      <dgm:prSet/>
      <dgm:spPr/>
      <dgm:t>
        <a:bodyPr/>
        <a:lstStyle/>
        <a:p>
          <a:pPr algn="ctr"/>
          <a:endParaRPr lang="en-GB">
            <a:solidFill>
              <a:schemeClr val="tx2"/>
            </a:solidFill>
          </a:endParaRPr>
        </a:p>
      </dgm:t>
    </dgm:pt>
    <dgm:pt modelId="{CDE0BD04-E8A6-4AFE-B78A-833FDF391BBA}" type="sibTrans" cxnId="{B771F696-9B40-4785-8089-33CD1282AADA}">
      <dgm:prSet/>
      <dgm:spPr/>
      <dgm:t>
        <a:bodyPr/>
        <a:lstStyle/>
        <a:p>
          <a:pPr algn="ctr"/>
          <a:endParaRPr lang="en-GB">
            <a:solidFill>
              <a:schemeClr val="tx2"/>
            </a:solidFill>
          </a:endParaRPr>
        </a:p>
      </dgm:t>
    </dgm:pt>
    <dgm:pt modelId="{3CF4D08A-210D-4244-A231-597BC272F197}" type="pres">
      <dgm:prSet presAssocID="{17438DB6-61DF-4F44-80B1-60B096120D1B}" presName="vert0" presStyleCnt="0">
        <dgm:presLayoutVars>
          <dgm:dir/>
          <dgm:animOne val="branch"/>
          <dgm:animLvl val="lvl"/>
        </dgm:presLayoutVars>
      </dgm:prSet>
      <dgm:spPr/>
    </dgm:pt>
    <dgm:pt modelId="{780F4FF7-B27E-4779-AA1F-45E0E05D7E8F}" type="pres">
      <dgm:prSet presAssocID="{4DEBB574-1F51-43E0-BD64-52F31A12D407}" presName="thickLine" presStyleLbl="alignNode1" presStyleIdx="0" presStyleCnt="1"/>
      <dgm:spPr/>
    </dgm:pt>
    <dgm:pt modelId="{99A532DF-1C02-49C2-950A-D848844903B8}" type="pres">
      <dgm:prSet presAssocID="{4DEBB574-1F51-43E0-BD64-52F31A12D407}" presName="horz1" presStyleCnt="0"/>
      <dgm:spPr/>
    </dgm:pt>
    <dgm:pt modelId="{665914C3-A46C-46BB-BF5A-44A3B1C67AEB}" type="pres">
      <dgm:prSet presAssocID="{4DEBB574-1F51-43E0-BD64-52F31A12D407}" presName="tx1" presStyleLbl="revTx" presStyleIdx="0" presStyleCnt="1" custScaleY="100098"/>
      <dgm:spPr/>
    </dgm:pt>
    <dgm:pt modelId="{651685BD-3038-4F99-B31E-DCDF50D8F21A}" type="pres">
      <dgm:prSet presAssocID="{4DEBB574-1F51-43E0-BD64-52F31A12D407}" presName="vert1" presStyleCnt="0"/>
      <dgm:spPr/>
    </dgm:pt>
  </dgm:ptLst>
  <dgm:cxnLst>
    <dgm:cxn modelId="{745EDE2C-F581-46C3-868A-A4D722314BD4}" type="presOf" srcId="{17438DB6-61DF-4F44-80B1-60B096120D1B}" destId="{3CF4D08A-210D-4244-A231-597BC272F197}" srcOrd="0" destOrd="0" presId="urn:microsoft.com/office/officeart/2008/layout/LinedList"/>
    <dgm:cxn modelId="{D16A7778-009B-4760-B6B9-71F94417676D}" type="presOf" srcId="{4DEBB574-1F51-43E0-BD64-52F31A12D407}" destId="{665914C3-A46C-46BB-BF5A-44A3B1C67AEB}" srcOrd="0" destOrd="0" presId="urn:microsoft.com/office/officeart/2008/layout/LinedList"/>
    <dgm:cxn modelId="{B771F696-9B40-4785-8089-33CD1282AADA}" srcId="{17438DB6-61DF-4F44-80B1-60B096120D1B}" destId="{4DEBB574-1F51-43E0-BD64-52F31A12D407}" srcOrd="0" destOrd="0" parTransId="{D9FDD2A8-E691-494F-8E68-F53BD6970735}" sibTransId="{CDE0BD04-E8A6-4AFE-B78A-833FDF391BBA}"/>
    <dgm:cxn modelId="{CDB2D335-83F4-4FEC-9077-80FC9EF80526}" type="presParOf" srcId="{3CF4D08A-210D-4244-A231-597BC272F197}" destId="{780F4FF7-B27E-4779-AA1F-45E0E05D7E8F}" srcOrd="0" destOrd="0" presId="urn:microsoft.com/office/officeart/2008/layout/LinedList"/>
    <dgm:cxn modelId="{BEB3B0B3-46C7-4BAD-9836-00B55FC153ED}" type="presParOf" srcId="{3CF4D08A-210D-4244-A231-597BC272F197}" destId="{99A532DF-1C02-49C2-950A-D848844903B8}" srcOrd="1" destOrd="0" presId="urn:microsoft.com/office/officeart/2008/layout/LinedList"/>
    <dgm:cxn modelId="{06706A3E-76EC-4CBD-B9F2-FF48AD551C1C}" type="presParOf" srcId="{99A532DF-1C02-49C2-950A-D848844903B8}" destId="{665914C3-A46C-46BB-BF5A-44A3B1C67AEB}" srcOrd="0" destOrd="0" presId="urn:microsoft.com/office/officeart/2008/layout/LinedList"/>
    <dgm:cxn modelId="{F7F3D491-FA2F-4017-AD53-07645D8E8708}" type="presParOf" srcId="{99A532DF-1C02-49C2-950A-D848844903B8}" destId="{651685BD-3038-4F99-B31E-DCDF50D8F2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E636-19F6-443F-B189-75BDFAD7D9BF}">
      <dsp:nvSpPr>
        <dsp:cNvPr id="0" name=""/>
        <dsp:cNvSpPr/>
      </dsp:nvSpPr>
      <dsp:spPr>
        <a:xfrm>
          <a:off x="0" y="0"/>
          <a:ext cx="3176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2F2D8-FC62-43F8-A96F-214B680EED0F}">
      <dsp:nvSpPr>
        <dsp:cNvPr id="0" name=""/>
        <dsp:cNvSpPr/>
      </dsp:nvSpPr>
      <dsp:spPr>
        <a:xfrm>
          <a:off x="0" y="0"/>
          <a:ext cx="3176098" cy="54139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</a:rPr>
            <a:t>Saville Assessment Pinpointing Potential webcast survey 2021</a:t>
          </a:r>
        </a:p>
      </dsp:txBody>
      <dsp:txXfrm>
        <a:off x="0" y="0"/>
        <a:ext cx="3176098" cy="541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B5B40-2D88-4AA9-A4F9-EE38227DC91B}">
      <dsp:nvSpPr>
        <dsp:cNvPr id="0" name=""/>
        <dsp:cNvSpPr/>
      </dsp:nvSpPr>
      <dsp:spPr>
        <a:xfrm>
          <a:off x="0" y="829"/>
          <a:ext cx="276200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63FA2-BBBA-4816-8422-53336A09BE41}">
      <dsp:nvSpPr>
        <dsp:cNvPr id="0" name=""/>
        <dsp:cNvSpPr/>
      </dsp:nvSpPr>
      <dsp:spPr>
        <a:xfrm>
          <a:off x="0" y="0"/>
          <a:ext cx="2762006" cy="169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0" kern="1200">
              <a:solidFill>
                <a:schemeClr val="accent1"/>
              </a:solidFill>
              <a:latin typeface="Arial Black" panose="020B0A04020102020204" pitchFamily="34" charset="0"/>
            </a:rPr>
            <a:t>96%</a:t>
          </a:r>
          <a:endParaRPr lang="en-GB" sz="7200" b="0" kern="1200">
            <a:solidFill>
              <a:schemeClr val="accent1"/>
            </a:solidFill>
            <a:latin typeface="Arial Black" panose="020B0A04020102020204" pitchFamily="34" charset="0"/>
          </a:endParaRPr>
        </a:p>
      </dsp:txBody>
      <dsp:txXfrm>
        <a:off x="0" y="0"/>
        <a:ext cx="2762006" cy="1696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4FF7-B27E-4779-AA1F-45E0E05D7E8F}">
      <dsp:nvSpPr>
        <dsp:cNvPr id="0" name=""/>
        <dsp:cNvSpPr/>
      </dsp:nvSpPr>
      <dsp:spPr>
        <a:xfrm>
          <a:off x="0" y="0"/>
          <a:ext cx="2276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914C3-A46C-46BB-BF5A-44A3B1C67AEB}">
      <dsp:nvSpPr>
        <dsp:cNvPr id="0" name=""/>
        <dsp:cNvSpPr/>
      </dsp:nvSpPr>
      <dsp:spPr>
        <a:xfrm>
          <a:off x="0" y="0"/>
          <a:ext cx="2276124" cy="12708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</a:rPr>
            <a:t>Of </a:t>
          </a:r>
          <a:r>
            <a:rPr lang="en-US" sz="2000" b="0" kern="1200">
              <a:solidFill>
                <a:schemeClr val="tx2"/>
              </a:solidFill>
            </a:rPr>
            <a:t>organizations</a:t>
          </a:r>
          <a:r>
            <a:rPr lang="en-US" sz="1800" b="0" kern="1200">
              <a:solidFill>
                <a:schemeClr val="tx2"/>
              </a:solidFill>
            </a:rPr>
            <a:t> say the types of leadership roles they need are diversifying </a:t>
          </a:r>
          <a:endParaRPr lang="en-GB" sz="1800" kern="1200">
            <a:solidFill>
              <a:schemeClr val="tx2"/>
            </a:solidFill>
          </a:endParaRPr>
        </a:p>
      </dsp:txBody>
      <dsp:txXfrm>
        <a:off x="0" y="0"/>
        <a:ext cx="2276124" cy="1270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4FF7-B27E-4779-AA1F-45E0E05D7E8F}">
      <dsp:nvSpPr>
        <dsp:cNvPr id="0" name=""/>
        <dsp:cNvSpPr/>
      </dsp:nvSpPr>
      <dsp:spPr>
        <a:xfrm>
          <a:off x="0" y="1209"/>
          <a:ext cx="2276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914C3-A46C-46BB-BF5A-44A3B1C67AEB}">
      <dsp:nvSpPr>
        <dsp:cNvPr id="0" name=""/>
        <dsp:cNvSpPr/>
      </dsp:nvSpPr>
      <dsp:spPr>
        <a:xfrm>
          <a:off x="0" y="1209"/>
          <a:ext cx="2273901" cy="24777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>
              <a:solidFill>
                <a:schemeClr val="tx2"/>
              </a:solidFill>
            </a:rPr>
            <a:t>“While some aspects of leadership, such as setting a vision &amp; executing a strategy will remain, the future leaders will need to possess a new arsenal of skills &amp; mindsets to lead effectively.”</a:t>
          </a:r>
          <a:endParaRPr lang="en-GB" sz="1800" kern="1200">
            <a:solidFill>
              <a:schemeClr val="tx2"/>
            </a:solidFill>
          </a:endParaRPr>
        </a:p>
      </dsp:txBody>
      <dsp:txXfrm>
        <a:off x="0" y="1209"/>
        <a:ext cx="2273901" cy="247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0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9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8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5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7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0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0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7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2683934" y="1522414"/>
            <a:ext cx="5676900" cy="354013"/>
          </a:xfrm>
          <a:custGeom>
            <a:avLst/>
            <a:gdLst>
              <a:gd name="T0" fmla="*/ 0 w 4464"/>
              <a:gd name="T1" fmla="*/ 369 h 369"/>
              <a:gd name="T2" fmla="*/ 0 w 4464"/>
              <a:gd name="T3" fmla="*/ 369 h 369"/>
              <a:gd name="T4" fmla="*/ 4464 w 4464"/>
              <a:gd name="T5" fmla="*/ 369 h 369"/>
              <a:gd name="T6" fmla="*/ 4464 w 4464"/>
              <a:gd name="T7" fmla="*/ 0 h 369"/>
              <a:gd name="T8" fmla="*/ 0 w 4464"/>
              <a:gd name="T9" fmla="*/ 0 h 369"/>
              <a:gd name="T10" fmla="*/ 0 w 446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369">
                <a:moveTo>
                  <a:pt x="0" y="369"/>
                </a:moveTo>
                <a:lnTo>
                  <a:pt x="0" y="369"/>
                </a:lnTo>
                <a:lnTo>
                  <a:pt x="4464" y="369"/>
                </a:lnTo>
                <a:lnTo>
                  <a:pt x="446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609601" y="3013075"/>
            <a:ext cx="2148417" cy="2813050"/>
          </a:xfrm>
          <a:custGeom>
            <a:avLst/>
            <a:gdLst>
              <a:gd name="T0" fmla="*/ 0 w 1689"/>
              <a:gd name="T1" fmla="*/ 2943 h 2943"/>
              <a:gd name="T2" fmla="*/ 0 w 1689"/>
              <a:gd name="T3" fmla="*/ 2943 h 2943"/>
              <a:gd name="T4" fmla="*/ 1689 w 1689"/>
              <a:gd name="T5" fmla="*/ 2943 h 2943"/>
              <a:gd name="T6" fmla="*/ 1689 w 1689"/>
              <a:gd name="T7" fmla="*/ 0 h 2943"/>
              <a:gd name="T8" fmla="*/ 0 w 1689"/>
              <a:gd name="T9" fmla="*/ 0 h 2943"/>
              <a:gd name="T10" fmla="*/ 0 w 1689"/>
              <a:gd name="T11" fmla="*/ 2943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9" h="2943">
                <a:moveTo>
                  <a:pt x="0" y="2943"/>
                </a:moveTo>
                <a:lnTo>
                  <a:pt x="0" y="2943"/>
                </a:lnTo>
                <a:lnTo>
                  <a:pt x="1689" y="2943"/>
                </a:lnTo>
                <a:lnTo>
                  <a:pt x="1689" y="0"/>
                </a:lnTo>
                <a:lnTo>
                  <a:pt x="0" y="0"/>
                </a:lnTo>
                <a:lnTo>
                  <a:pt x="0" y="2943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089400" y="5522914"/>
            <a:ext cx="1432984" cy="303213"/>
          </a:xfrm>
          <a:custGeom>
            <a:avLst/>
            <a:gdLst>
              <a:gd name="T0" fmla="*/ 0 w 1126"/>
              <a:gd name="T1" fmla="*/ 317 h 317"/>
              <a:gd name="T2" fmla="*/ 0 w 1126"/>
              <a:gd name="T3" fmla="*/ 317 h 317"/>
              <a:gd name="T4" fmla="*/ 1126 w 1126"/>
              <a:gd name="T5" fmla="*/ 317 h 317"/>
              <a:gd name="T6" fmla="*/ 1126 w 1126"/>
              <a:gd name="T7" fmla="*/ 0 h 317"/>
              <a:gd name="T8" fmla="*/ 0 w 1126"/>
              <a:gd name="T9" fmla="*/ 0 h 317"/>
              <a:gd name="T10" fmla="*/ 0 w 1126"/>
              <a:gd name="T1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317">
                <a:moveTo>
                  <a:pt x="0" y="317"/>
                </a:moveTo>
                <a:lnTo>
                  <a:pt x="0" y="317"/>
                </a:lnTo>
                <a:lnTo>
                  <a:pt x="1126" y="317"/>
                </a:lnTo>
                <a:lnTo>
                  <a:pt x="1126" y="0"/>
                </a:lnTo>
                <a:lnTo>
                  <a:pt x="0" y="0"/>
                </a:lnTo>
                <a:lnTo>
                  <a:pt x="0" y="317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7653867" y="4086225"/>
            <a:ext cx="1432984" cy="1739900"/>
          </a:xfrm>
          <a:custGeom>
            <a:avLst/>
            <a:gdLst>
              <a:gd name="T0" fmla="*/ 0 w 1126"/>
              <a:gd name="T1" fmla="*/ 1820 h 1820"/>
              <a:gd name="T2" fmla="*/ 0 w 1126"/>
              <a:gd name="T3" fmla="*/ 1820 h 1820"/>
              <a:gd name="T4" fmla="*/ 1126 w 1126"/>
              <a:gd name="T5" fmla="*/ 1820 h 1820"/>
              <a:gd name="T6" fmla="*/ 1126 w 1126"/>
              <a:gd name="T7" fmla="*/ 0 h 1820"/>
              <a:gd name="T8" fmla="*/ 0 w 1126"/>
              <a:gd name="T9" fmla="*/ 0 h 1820"/>
              <a:gd name="T10" fmla="*/ 0 w 1126"/>
              <a:gd name="T11" fmla="*/ 1820 h 1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1820">
                <a:moveTo>
                  <a:pt x="0" y="1820"/>
                </a:moveTo>
                <a:lnTo>
                  <a:pt x="0" y="1820"/>
                </a:lnTo>
                <a:lnTo>
                  <a:pt x="1126" y="1820"/>
                </a:lnTo>
                <a:lnTo>
                  <a:pt x="1126" y="0"/>
                </a:lnTo>
                <a:lnTo>
                  <a:pt x="0" y="0"/>
                </a:lnTo>
                <a:lnTo>
                  <a:pt x="0" y="182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5520267" y="3717926"/>
            <a:ext cx="709084" cy="358775"/>
          </a:xfrm>
          <a:custGeom>
            <a:avLst/>
            <a:gdLst>
              <a:gd name="T0" fmla="*/ 0 w 557"/>
              <a:gd name="T1" fmla="*/ 375 h 375"/>
              <a:gd name="T2" fmla="*/ 0 w 557"/>
              <a:gd name="T3" fmla="*/ 375 h 375"/>
              <a:gd name="T4" fmla="*/ 557 w 557"/>
              <a:gd name="T5" fmla="*/ 375 h 375"/>
              <a:gd name="T6" fmla="*/ 557 w 557"/>
              <a:gd name="T7" fmla="*/ 0 h 375"/>
              <a:gd name="T8" fmla="*/ 0 w 557"/>
              <a:gd name="T9" fmla="*/ 0 h 375"/>
              <a:gd name="T10" fmla="*/ 0 w 557"/>
              <a:gd name="T11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7" h="375">
                <a:moveTo>
                  <a:pt x="0" y="375"/>
                </a:moveTo>
                <a:lnTo>
                  <a:pt x="0" y="375"/>
                </a:lnTo>
                <a:lnTo>
                  <a:pt x="557" y="375"/>
                </a:lnTo>
                <a:lnTo>
                  <a:pt x="557" y="0"/>
                </a:lnTo>
                <a:lnTo>
                  <a:pt x="0" y="0"/>
                </a:lnTo>
                <a:lnTo>
                  <a:pt x="0" y="37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9776884" y="2995613"/>
            <a:ext cx="719667" cy="742950"/>
          </a:xfrm>
          <a:custGeom>
            <a:avLst/>
            <a:gdLst>
              <a:gd name="T0" fmla="*/ 0 w 566"/>
              <a:gd name="T1" fmla="*/ 778 h 778"/>
              <a:gd name="T2" fmla="*/ 0 w 566"/>
              <a:gd name="T3" fmla="*/ 778 h 778"/>
              <a:gd name="T4" fmla="*/ 566 w 566"/>
              <a:gd name="T5" fmla="*/ 778 h 778"/>
              <a:gd name="T6" fmla="*/ 566 w 566"/>
              <a:gd name="T7" fmla="*/ 0 h 778"/>
              <a:gd name="T8" fmla="*/ 0 w 566"/>
              <a:gd name="T9" fmla="*/ 0 h 778"/>
              <a:gd name="T10" fmla="*/ 0 w 566"/>
              <a:gd name="T11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6" h="778">
                <a:moveTo>
                  <a:pt x="0" y="778"/>
                </a:moveTo>
                <a:lnTo>
                  <a:pt x="0" y="778"/>
                </a:lnTo>
                <a:lnTo>
                  <a:pt x="566" y="778"/>
                </a:lnTo>
                <a:lnTo>
                  <a:pt x="566" y="0"/>
                </a:lnTo>
                <a:lnTo>
                  <a:pt x="0" y="0"/>
                </a:lnTo>
                <a:lnTo>
                  <a:pt x="0" y="778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0521951" y="1522414"/>
            <a:ext cx="1075267" cy="354013"/>
          </a:xfrm>
          <a:custGeom>
            <a:avLst/>
            <a:gdLst>
              <a:gd name="T0" fmla="*/ 0 w 844"/>
              <a:gd name="T1" fmla="*/ 369 h 369"/>
              <a:gd name="T2" fmla="*/ 0 w 844"/>
              <a:gd name="T3" fmla="*/ 369 h 369"/>
              <a:gd name="T4" fmla="*/ 844 w 844"/>
              <a:gd name="T5" fmla="*/ 369 h 369"/>
              <a:gd name="T6" fmla="*/ 844 w 844"/>
              <a:gd name="T7" fmla="*/ 0 h 369"/>
              <a:gd name="T8" fmla="*/ 0 w 844"/>
              <a:gd name="T9" fmla="*/ 0 h 369"/>
              <a:gd name="T10" fmla="*/ 0 w 84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369">
                <a:moveTo>
                  <a:pt x="0" y="369"/>
                </a:moveTo>
                <a:lnTo>
                  <a:pt x="0" y="369"/>
                </a:lnTo>
                <a:lnTo>
                  <a:pt x="844" y="369"/>
                </a:lnTo>
                <a:lnTo>
                  <a:pt x="84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8B62CC-1DCF-4E25-A093-4E5E0E256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76" t="5643" r="13217"/>
          <a:stretch/>
        </p:blipFill>
        <p:spPr>
          <a:xfrm>
            <a:off x="0" y="-101515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5792" y="2653260"/>
            <a:ext cx="6096000" cy="11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2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576" t="5643" r="13217"/>
          <a:stretch/>
        </p:blipFill>
        <p:spPr>
          <a:xfrm>
            <a:off x="-6306" y="73956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2194" y="2560877"/>
            <a:ext cx="7180348" cy="1324101"/>
          </a:xfrm>
          <a:prstGeom prst="rect">
            <a:avLst/>
          </a:prstGeom>
          <a:effectLst>
            <a:outerShdw blurRad="152400" dist="38100" dir="5400000" algn="ctr" rotWithShape="0">
              <a:schemeClr val="tx1">
                <a:alpha val="4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8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2262" y="2700337"/>
            <a:ext cx="64674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7836FC-3F10-4412-8C6A-377FF3B94D29}"/>
              </a:ext>
            </a:extLst>
          </p:cNvPr>
          <p:cNvSpPr/>
          <p:nvPr userDrawn="1"/>
        </p:nvSpPr>
        <p:spPr>
          <a:xfrm>
            <a:off x="1792704" y="1840828"/>
            <a:ext cx="8578516" cy="3119671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868" y="2604474"/>
            <a:ext cx="6467475" cy="1457325"/>
          </a:xfrm>
          <a:prstGeom prst="rect">
            <a:avLst/>
          </a:prstGeom>
          <a:effectLst>
            <a:outerShdw blurRad="63500" dist="50800" dir="5400000" sx="105000" sy="105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89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Blue">
    <p:bg>
      <p:bgPr>
        <a:solidFill>
          <a:srgbClr val="D8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raphic 188">
            <a:extLst>
              <a:ext uri="{FF2B5EF4-FFF2-40B4-BE49-F238E27FC236}">
                <a16:creationId xmlns:a16="http://schemas.microsoft.com/office/drawing/2014/main" id="{F7A0A409-A4FD-403B-A6C0-2576FA718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tx2"/>
                </a:solidFill>
              </a:rPr>
              <a:t>Strengths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1D585-4314-44C2-87BD-7171DAA7EE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3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C44349-97CE-4F0D-8578-5E88AB9D4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555857-5916-4278-B7A3-737AEDD483F5}"/>
              </a:ext>
            </a:extLst>
          </p:cNvPr>
          <p:cNvSpPr/>
          <p:nvPr userDrawn="1"/>
        </p:nvSpPr>
        <p:spPr>
          <a:xfrm>
            <a:off x="1792704" y="1239253"/>
            <a:ext cx="8578516" cy="4223084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  <a:effectLst>
            <a:outerShdw blurRad="88900" dist="25400" dir="5400000" algn="t" rotWithShape="0">
              <a:prstClr val="black">
                <a:alpha val="2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bg1"/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864374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72368"/>
            <a:ext cx="5994400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6932084" y="455613"/>
            <a:ext cx="3845984" cy="1568450"/>
          </a:xfrm>
          <a:custGeom>
            <a:avLst/>
            <a:gdLst>
              <a:gd name="T0" fmla="*/ 0 w 3022"/>
              <a:gd name="T1" fmla="*/ 1641 h 1641"/>
              <a:gd name="T2" fmla="*/ 0 w 3022"/>
              <a:gd name="T3" fmla="*/ 1641 h 1641"/>
              <a:gd name="T4" fmla="*/ 3022 w 3022"/>
              <a:gd name="T5" fmla="*/ 1641 h 1641"/>
              <a:gd name="T6" fmla="*/ 3022 w 3022"/>
              <a:gd name="T7" fmla="*/ 0 h 1641"/>
              <a:gd name="T8" fmla="*/ 0 w 3022"/>
              <a:gd name="T9" fmla="*/ 0 h 1641"/>
              <a:gd name="T10" fmla="*/ 0 w 3022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11108268" y="3179764"/>
            <a:ext cx="486833" cy="2659063"/>
          </a:xfrm>
          <a:custGeom>
            <a:avLst/>
            <a:gdLst>
              <a:gd name="T0" fmla="*/ 0 w 384"/>
              <a:gd name="T1" fmla="*/ 2784 h 2784"/>
              <a:gd name="T2" fmla="*/ 0 w 384"/>
              <a:gd name="T3" fmla="*/ 2784 h 2784"/>
              <a:gd name="T4" fmla="*/ 384 w 384"/>
              <a:gd name="T5" fmla="*/ 2784 h 2784"/>
              <a:gd name="T6" fmla="*/ 384 w 384"/>
              <a:gd name="T7" fmla="*/ 0 h 2784"/>
              <a:gd name="T8" fmla="*/ 0 w 384"/>
              <a:gd name="T9" fmla="*/ 0 h 2784"/>
              <a:gd name="T10" fmla="*/ 0 w 384"/>
              <a:gd name="T11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14"/>
          <p:cNvSpPr>
            <a:spLocks/>
          </p:cNvSpPr>
          <p:nvPr userDrawn="1"/>
        </p:nvSpPr>
        <p:spPr bwMode="auto">
          <a:xfrm>
            <a:off x="8674100" y="2808289"/>
            <a:ext cx="728133" cy="784225"/>
          </a:xfrm>
          <a:custGeom>
            <a:avLst/>
            <a:gdLst>
              <a:gd name="T0" fmla="*/ 0 w 572"/>
              <a:gd name="T1" fmla="*/ 821 h 821"/>
              <a:gd name="T2" fmla="*/ 0 w 572"/>
              <a:gd name="T3" fmla="*/ 821 h 821"/>
              <a:gd name="T4" fmla="*/ 572 w 572"/>
              <a:gd name="T5" fmla="*/ 821 h 821"/>
              <a:gd name="T6" fmla="*/ 572 w 572"/>
              <a:gd name="T7" fmla="*/ 0 h 821"/>
              <a:gd name="T8" fmla="*/ 0 w 572"/>
              <a:gd name="T9" fmla="*/ 0 h 821"/>
              <a:gd name="T10" fmla="*/ 0 w 572"/>
              <a:gd name="T11" fmla="*/ 821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Freeform 15"/>
          <p:cNvSpPr>
            <a:spLocks/>
          </p:cNvSpPr>
          <p:nvPr userDrawn="1"/>
        </p:nvSpPr>
        <p:spPr bwMode="auto">
          <a:xfrm>
            <a:off x="4216401" y="3592513"/>
            <a:ext cx="3754967" cy="782638"/>
          </a:xfrm>
          <a:custGeom>
            <a:avLst/>
            <a:gdLst>
              <a:gd name="T0" fmla="*/ 0 w 2951"/>
              <a:gd name="T1" fmla="*/ 820 h 820"/>
              <a:gd name="T2" fmla="*/ 0 w 2951"/>
              <a:gd name="T3" fmla="*/ 820 h 820"/>
              <a:gd name="T4" fmla="*/ 2951 w 2951"/>
              <a:gd name="T5" fmla="*/ 820 h 820"/>
              <a:gd name="T6" fmla="*/ 2951 w 2951"/>
              <a:gd name="T7" fmla="*/ 0 h 820"/>
              <a:gd name="T8" fmla="*/ 0 w 2951"/>
              <a:gd name="T9" fmla="*/ 0 h 820"/>
              <a:gd name="T10" fmla="*/ 0 w 2951"/>
              <a:gd name="T11" fmla="*/ 8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1"/>
            <a:ext cx="5994400" cy="381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5B205-43EA-4AA1-B3A4-49EED8787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728A-95B1-4E61-9273-F8864865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3pPr marL="233363" indent="-233363">
              <a:buFont typeface="+mj-lt"/>
              <a:buAutoNum type="arabicPeriod"/>
              <a:defRPr/>
            </a:lvl3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A34B2-2F00-4F6C-8A55-AE1DF999A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572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219200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1524000"/>
            <a:ext cx="3454400" cy="3429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A8085-1A1C-412C-8E45-6EAE9AD5B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918849" y="3515640"/>
            <a:ext cx="3862993" cy="1940526"/>
          </a:xfrm>
          <a:custGeom>
            <a:avLst/>
            <a:gdLst>
              <a:gd name="T0" fmla="*/ 0 w 3820"/>
              <a:gd name="T1" fmla="*/ 1517 h 1517"/>
              <a:gd name="T2" fmla="*/ 0 w 3820"/>
              <a:gd name="T3" fmla="*/ 1517 h 1517"/>
              <a:gd name="T4" fmla="*/ 3820 w 3820"/>
              <a:gd name="T5" fmla="*/ 1517 h 1517"/>
              <a:gd name="T6" fmla="*/ 3820 w 3820"/>
              <a:gd name="T7" fmla="*/ 0 h 1517"/>
              <a:gd name="T8" fmla="*/ 0 w 3820"/>
              <a:gd name="T9" fmla="*/ 0 h 1517"/>
              <a:gd name="T10" fmla="*/ 0 w 382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0" h="1517">
                <a:moveTo>
                  <a:pt x="0" y="1517"/>
                </a:moveTo>
                <a:lnTo>
                  <a:pt x="0" y="1517"/>
                </a:lnTo>
                <a:lnTo>
                  <a:pt x="3820" y="1517"/>
                </a:lnTo>
                <a:lnTo>
                  <a:pt x="382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9291190" y="3515640"/>
            <a:ext cx="365259" cy="1940526"/>
          </a:xfrm>
          <a:custGeom>
            <a:avLst/>
            <a:gdLst>
              <a:gd name="T0" fmla="*/ 0 w 360"/>
              <a:gd name="T1" fmla="*/ 1517 h 1517"/>
              <a:gd name="T2" fmla="*/ 0 w 360"/>
              <a:gd name="T3" fmla="*/ 1517 h 1517"/>
              <a:gd name="T4" fmla="*/ 360 w 360"/>
              <a:gd name="T5" fmla="*/ 1517 h 1517"/>
              <a:gd name="T6" fmla="*/ 360 w 360"/>
              <a:gd name="T7" fmla="*/ 0 h 1517"/>
              <a:gd name="T8" fmla="*/ 0 w 360"/>
              <a:gd name="T9" fmla="*/ 0 h 1517"/>
              <a:gd name="T10" fmla="*/ 0 w 36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" h="1517">
                <a:moveTo>
                  <a:pt x="0" y="1517"/>
                </a:moveTo>
                <a:lnTo>
                  <a:pt x="0" y="1517"/>
                </a:lnTo>
                <a:lnTo>
                  <a:pt x="360" y="1517"/>
                </a:lnTo>
                <a:lnTo>
                  <a:pt x="36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5578003" y="3515641"/>
            <a:ext cx="2836228" cy="981952"/>
          </a:xfrm>
          <a:custGeom>
            <a:avLst/>
            <a:gdLst>
              <a:gd name="T0" fmla="*/ 0 w 2804"/>
              <a:gd name="T1" fmla="*/ 768 h 768"/>
              <a:gd name="T2" fmla="*/ 0 w 2804"/>
              <a:gd name="T3" fmla="*/ 768 h 768"/>
              <a:gd name="T4" fmla="*/ 2804 w 2804"/>
              <a:gd name="T5" fmla="*/ 768 h 768"/>
              <a:gd name="T6" fmla="*/ 2804 w 2804"/>
              <a:gd name="T7" fmla="*/ 0 h 768"/>
              <a:gd name="T8" fmla="*/ 0 w 2804"/>
              <a:gd name="T9" fmla="*/ 0 h 768"/>
              <a:gd name="T10" fmla="*/ 0 w 2804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4" h="768">
                <a:moveTo>
                  <a:pt x="0" y="768"/>
                </a:moveTo>
                <a:lnTo>
                  <a:pt x="0" y="768"/>
                </a:lnTo>
                <a:lnTo>
                  <a:pt x="2804" y="768"/>
                </a:lnTo>
                <a:lnTo>
                  <a:pt x="2804" y="0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6141884" y="1621875"/>
            <a:ext cx="1126076" cy="979828"/>
          </a:xfrm>
          <a:custGeom>
            <a:avLst/>
            <a:gdLst>
              <a:gd name="T0" fmla="*/ 0 w 1114"/>
              <a:gd name="T1" fmla="*/ 767 h 767"/>
              <a:gd name="T2" fmla="*/ 0 w 1114"/>
              <a:gd name="T3" fmla="*/ 767 h 767"/>
              <a:gd name="T4" fmla="*/ 1114 w 1114"/>
              <a:gd name="T5" fmla="*/ 767 h 767"/>
              <a:gd name="T6" fmla="*/ 1114 w 1114"/>
              <a:gd name="T7" fmla="*/ 0 h 767"/>
              <a:gd name="T8" fmla="*/ 0 w 1114"/>
              <a:gd name="T9" fmla="*/ 0 h 767"/>
              <a:gd name="T10" fmla="*/ 0 w 1114"/>
              <a:gd name="T1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4" h="767">
                <a:moveTo>
                  <a:pt x="0" y="767"/>
                </a:moveTo>
                <a:lnTo>
                  <a:pt x="0" y="767"/>
                </a:lnTo>
                <a:lnTo>
                  <a:pt x="1114" y="767"/>
                </a:lnTo>
                <a:lnTo>
                  <a:pt x="1114" y="0"/>
                </a:lnTo>
                <a:lnTo>
                  <a:pt x="0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8234928" y="999936"/>
            <a:ext cx="3048314" cy="467596"/>
          </a:xfrm>
          <a:custGeom>
            <a:avLst/>
            <a:gdLst>
              <a:gd name="T0" fmla="*/ 0 w 3015"/>
              <a:gd name="T1" fmla="*/ 365 h 365"/>
              <a:gd name="T2" fmla="*/ 0 w 3015"/>
              <a:gd name="T3" fmla="*/ 365 h 365"/>
              <a:gd name="T4" fmla="*/ 3015 w 3015"/>
              <a:gd name="T5" fmla="*/ 365 h 365"/>
              <a:gd name="T6" fmla="*/ 3015 w 3015"/>
              <a:gd name="T7" fmla="*/ 0 h 365"/>
              <a:gd name="T8" fmla="*/ 0 w 3015"/>
              <a:gd name="T9" fmla="*/ 0 h 365"/>
              <a:gd name="T10" fmla="*/ 0 w 3015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5" h="365">
                <a:moveTo>
                  <a:pt x="0" y="365"/>
                </a:moveTo>
                <a:lnTo>
                  <a:pt x="0" y="365"/>
                </a:lnTo>
                <a:lnTo>
                  <a:pt x="3015" y="365"/>
                </a:lnTo>
                <a:lnTo>
                  <a:pt x="3015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6273175" y="5793661"/>
            <a:ext cx="863493" cy="467596"/>
          </a:xfrm>
          <a:custGeom>
            <a:avLst/>
            <a:gdLst>
              <a:gd name="T0" fmla="*/ 0 w 854"/>
              <a:gd name="T1" fmla="*/ 365 h 365"/>
              <a:gd name="T2" fmla="*/ 0 w 854"/>
              <a:gd name="T3" fmla="*/ 365 h 365"/>
              <a:gd name="T4" fmla="*/ 854 w 854"/>
              <a:gd name="T5" fmla="*/ 365 h 365"/>
              <a:gd name="T6" fmla="*/ 854 w 854"/>
              <a:gd name="T7" fmla="*/ 0 h 365"/>
              <a:gd name="T8" fmla="*/ 0 w 854"/>
              <a:gd name="T9" fmla="*/ 0 h 365"/>
              <a:gd name="T10" fmla="*/ 0 w 854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365">
                <a:moveTo>
                  <a:pt x="0" y="365"/>
                </a:moveTo>
                <a:lnTo>
                  <a:pt x="0" y="365"/>
                </a:lnTo>
                <a:lnTo>
                  <a:pt x="854" y="365"/>
                </a:lnTo>
                <a:lnTo>
                  <a:pt x="854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1"/>
          <p:cNvSpPr>
            <a:spLocks/>
          </p:cNvSpPr>
          <p:nvPr userDrawn="1"/>
        </p:nvSpPr>
        <p:spPr bwMode="auto">
          <a:xfrm>
            <a:off x="2452265" y="1621876"/>
            <a:ext cx="1708469" cy="465472"/>
          </a:xfrm>
          <a:custGeom>
            <a:avLst/>
            <a:gdLst>
              <a:gd name="T0" fmla="*/ 0 w 1690"/>
              <a:gd name="T1" fmla="*/ 364 h 364"/>
              <a:gd name="T2" fmla="*/ 0 w 1690"/>
              <a:gd name="T3" fmla="*/ 364 h 364"/>
              <a:gd name="T4" fmla="*/ 1690 w 1690"/>
              <a:gd name="T5" fmla="*/ 364 h 364"/>
              <a:gd name="T6" fmla="*/ 1690 w 1690"/>
              <a:gd name="T7" fmla="*/ 0 h 364"/>
              <a:gd name="T8" fmla="*/ 0 w 1690"/>
              <a:gd name="T9" fmla="*/ 0 h 364"/>
              <a:gd name="T10" fmla="*/ 0 w 1690"/>
              <a:gd name="T11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0" h="364">
                <a:moveTo>
                  <a:pt x="0" y="364"/>
                </a:moveTo>
                <a:lnTo>
                  <a:pt x="0" y="364"/>
                </a:lnTo>
                <a:lnTo>
                  <a:pt x="1690" y="364"/>
                </a:lnTo>
                <a:lnTo>
                  <a:pt x="1690" y="0"/>
                </a:lnTo>
                <a:lnTo>
                  <a:pt x="0" y="0"/>
                </a:lnTo>
                <a:lnTo>
                  <a:pt x="0" y="3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918849" y="1621876"/>
            <a:ext cx="348428" cy="814043"/>
          </a:xfrm>
          <a:custGeom>
            <a:avLst/>
            <a:gdLst>
              <a:gd name="T0" fmla="*/ 0 w 345"/>
              <a:gd name="T1" fmla="*/ 637 h 637"/>
              <a:gd name="T2" fmla="*/ 0 w 345"/>
              <a:gd name="T3" fmla="*/ 637 h 637"/>
              <a:gd name="T4" fmla="*/ 345 w 345"/>
              <a:gd name="T5" fmla="*/ 637 h 637"/>
              <a:gd name="T6" fmla="*/ 345 w 345"/>
              <a:gd name="T7" fmla="*/ 0 h 637"/>
              <a:gd name="T8" fmla="*/ 0 w 345"/>
              <a:gd name="T9" fmla="*/ 0 h 637"/>
              <a:gd name="T10" fmla="*/ 0 w 345"/>
              <a:gd name="T11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637">
                <a:moveTo>
                  <a:pt x="0" y="637"/>
                </a:moveTo>
                <a:lnTo>
                  <a:pt x="0" y="637"/>
                </a:lnTo>
                <a:lnTo>
                  <a:pt x="345" y="637"/>
                </a:lnTo>
                <a:lnTo>
                  <a:pt x="345" y="0"/>
                </a:lnTo>
                <a:lnTo>
                  <a:pt x="0" y="0"/>
                </a:lnTo>
                <a:lnTo>
                  <a:pt x="0" y="6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D26C8B-993A-4BCF-9C25-59827759C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900" b="0" i="0" baseline="0"/>
            </a:lvl1pPr>
          </a:lstStyle>
          <a:p>
            <a:pPr lvl="0"/>
            <a:r>
              <a:rPr lang="en-US"/>
              <a:t>“Click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EBB7-37DD-4862-900D-8874BFD32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C9E3-F9C3-4CD9-8A05-7791A0CD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F146-AC7D-475B-9748-30908384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521" y="1739707"/>
            <a:ext cx="6572958" cy="16922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33127" y="3668950"/>
            <a:ext cx="552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www.savilleassessment.com</a:t>
            </a:r>
            <a:endParaRPr lang="en-GB" sz="200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3151001" y="3464965"/>
            <a:ext cx="5889998" cy="4"/>
          </a:xfrm>
          <a:prstGeom prst="line">
            <a:avLst/>
          </a:prstGeom>
          <a:ln w="28575">
            <a:solidFill>
              <a:srgbClr val="D8D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 Copyright">
            <a:extLst>
              <a:ext uri="{FF2B5EF4-FFF2-40B4-BE49-F238E27FC236}">
                <a16:creationId xmlns:a16="http://schemas.microsoft.com/office/drawing/2014/main" id="{B89421D4-460E-414E-9881-992193F3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9994" y="6260565"/>
            <a:ext cx="7592008" cy="2178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© 2019 Saville Assessment, Willis Towers Watson. All rights reserved.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BB3269-ABCE-415C-9A5F-0585224CB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62" y="4297714"/>
            <a:ext cx="1801073" cy="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2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728A-95B1-4E61-9273-F8864865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2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766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F146-AC7D-475B-9748-30908384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2683934" y="1522414"/>
            <a:ext cx="5676900" cy="354013"/>
          </a:xfrm>
          <a:custGeom>
            <a:avLst/>
            <a:gdLst>
              <a:gd name="T0" fmla="*/ 0 w 4464"/>
              <a:gd name="T1" fmla="*/ 369 h 369"/>
              <a:gd name="T2" fmla="*/ 0 w 4464"/>
              <a:gd name="T3" fmla="*/ 369 h 369"/>
              <a:gd name="T4" fmla="*/ 4464 w 4464"/>
              <a:gd name="T5" fmla="*/ 369 h 369"/>
              <a:gd name="T6" fmla="*/ 4464 w 4464"/>
              <a:gd name="T7" fmla="*/ 0 h 369"/>
              <a:gd name="T8" fmla="*/ 0 w 4464"/>
              <a:gd name="T9" fmla="*/ 0 h 369"/>
              <a:gd name="T10" fmla="*/ 0 w 446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369">
                <a:moveTo>
                  <a:pt x="0" y="369"/>
                </a:moveTo>
                <a:lnTo>
                  <a:pt x="0" y="369"/>
                </a:lnTo>
                <a:lnTo>
                  <a:pt x="4464" y="369"/>
                </a:lnTo>
                <a:lnTo>
                  <a:pt x="446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609601" y="3013075"/>
            <a:ext cx="2148417" cy="2813050"/>
          </a:xfrm>
          <a:custGeom>
            <a:avLst/>
            <a:gdLst>
              <a:gd name="T0" fmla="*/ 0 w 1689"/>
              <a:gd name="T1" fmla="*/ 2943 h 2943"/>
              <a:gd name="T2" fmla="*/ 0 w 1689"/>
              <a:gd name="T3" fmla="*/ 2943 h 2943"/>
              <a:gd name="T4" fmla="*/ 1689 w 1689"/>
              <a:gd name="T5" fmla="*/ 2943 h 2943"/>
              <a:gd name="T6" fmla="*/ 1689 w 1689"/>
              <a:gd name="T7" fmla="*/ 0 h 2943"/>
              <a:gd name="T8" fmla="*/ 0 w 1689"/>
              <a:gd name="T9" fmla="*/ 0 h 2943"/>
              <a:gd name="T10" fmla="*/ 0 w 1689"/>
              <a:gd name="T11" fmla="*/ 2943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9" h="2943">
                <a:moveTo>
                  <a:pt x="0" y="2943"/>
                </a:moveTo>
                <a:lnTo>
                  <a:pt x="0" y="2943"/>
                </a:lnTo>
                <a:lnTo>
                  <a:pt x="1689" y="2943"/>
                </a:lnTo>
                <a:lnTo>
                  <a:pt x="1689" y="0"/>
                </a:lnTo>
                <a:lnTo>
                  <a:pt x="0" y="0"/>
                </a:lnTo>
                <a:lnTo>
                  <a:pt x="0" y="2943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089400" y="5522914"/>
            <a:ext cx="1432984" cy="303213"/>
          </a:xfrm>
          <a:custGeom>
            <a:avLst/>
            <a:gdLst>
              <a:gd name="T0" fmla="*/ 0 w 1126"/>
              <a:gd name="T1" fmla="*/ 317 h 317"/>
              <a:gd name="T2" fmla="*/ 0 w 1126"/>
              <a:gd name="T3" fmla="*/ 317 h 317"/>
              <a:gd name="T4" fmla="*/ 1126 w 1126"/>
              <a:gd name="T5" fmla="*/ 317 h 317"/>
              <a:gd name="T6" fmla="*/ 1126 w 1126"/>
              <a:gd name="T7" fmla="*/ 0 h 317"/>
              <a:gd name="T8" fmla="*/ 0 w 1126"/>
              <a:gd name="T9" fmla="*/ 0 h 317"/>
              <a:gd name="T10" fmla="*/ 0 w 1126"/>
              <a:gd name="T1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317">
                <a:moveTo>
                  <a:pt x="0" y="317"/>
                </a:moveTo>
                <a:lnTo>
                  <a:pt x="0" y="317"/>
                </a:lnTo>
                <a:lnTo>
                  <a:pt x="1126" y="317"/>
                </a:lnTo>
                <a:lnTo>
                  <a:pt x="1126" y="0"/>
                </a:lnTo>
                <a:lnTo>
                  <a:pt x="0" y="0"/>
                </a:lnTo>
                <a:lnTo>
                  <a:pt x="0" y="317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7653867" y="4086225"/>
            <a:ext cx="1432984" cy="1739900"/>
          </a:xfrm>
          <a:custGeom>
            <a:avLst/>
            <a:gdLst>
              <a:gd name="T0" fmla="*/ 0 w 1126"/>
              <a:gd name="T1" fmla="*/ 1820 h 1820"/>
              <a:gd name="T2" fmla="*/ 0 w 1126"/>
              <a:gd name="T3" fmla="*/ 1820 h 1820"/>
              <a:gd name="T4" fmla="*/ 1126 w 1126"/>
              <a:gd name="T5" fmla="*/ 1820 h 1820"/>
              <a:gd name="T6" fmla="*/ 1126 w 1126"/>
              <a:gd name="T7" fmla="*/ 0 h 1820"/>
              <a:gd name="T8" fmla="*/ 0 w 1126"/>
              <a:gd name="T9" fmla="*/ 0 h 1820"/>
              <a:gd name="T10" fmla="*/ 0 w 1126"/>
              <a:gd name="T11" fmla="*/ 1820 h 1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6" h="1820">
                <a:moveTo>
                  <a:pt x="0" y="1820"/>
                </a:moveTo>
                <a:lnTo>
                  <a:pt x="0" y="1820"/>
                </a:lnTo>
                <a:lnTo>
                  <a:pt x="1126" y="1820"/>
                </a:lnTo>
                <a:lnTo>
                  <a:pt x="1126" y="0"/>
                </a:lnTo>
                <a:lnTo>
                  <a:pt x="0" y="0"/>
                </a:lnTo>
                <a:lnTo>
                  <a:pt x="0" y="182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5520267" y="3717926"/>
            <a:ext cx="709084" cy="358775"/>
          </a:xfrm>
          <a:custGeom>
            <a:avLst/>
            <a:gdLst>
              <a:gd name="T0" fmla="*/ 0 w 557"/>
              <a:gd name="T1" fmla="*/ 375 h 375"/>
              <a:gd name="T2" fmla="*/ 0 w 557"/>
              <a:gd name="T3" fmla="*/ 375 h 375"/>
              <a:gd name="T4" fmla="*/ 557 w 557"/>
              <a:gd name="T5" fmla="*/ 375 h 375"/>
              <a:gd name="T6" fmla="*/ 557 w 557"/>
              <a:gd name="T7" fmla="*/ 0 h 375"/>
              <a:gd name="T8" fmla="*/ 0 w 557"/>
              <a:gd name="T9" fmla="*/ 0 h 375"/>
              <a:gd name="T10" fmla="*/ 0 w 557"/>
              <a:gd name="T11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7" h="375">
                <a:moveTo>
                  <a:pt x="0" y="375"/>
                </a:moveTo>
                <a:lnTo>
                  <a:pt x="0" y="375"/>
                </a:lnTo>
                <a:lnTo>
                  <a:pt x="557" y="375"/>
                </a:lnTo>
                <a:lnTo>
                  <a:pt x="557" y="0"/>
                </a:lnTo>
                <a:lnTo>
                  <a:pt x="0" y="0"/>
                </a:lnTo>
                <a:lnTo>
                  <a:pt x="0" y="37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9776884" y="2995613"/>
            <a:ext cx="719667" cy="742950"/>
          </a:xfrm>
          <a:custGeom>
            <a:avLst/>
            <a:gdLst>
              <a:gd name="T0" fmla="*/ 0 w 566"/>
              <a:gd name="T1" fmla="*/ 778 h 778"/>
              <a:gd name="T2" fmla="*/ 0 w 566"/>
              <a:gd name="T3" fmla="*/ 778 h 778"/>
              <a:gd name="T4" fmla="*/ 566 w 566"/>
              <a:gd name="T5" fmla="*/ 778 h 778"/>
              <a:gd name="T6" fmla="*/ 566 w 566"/>
              <a:gd name="T7" fmla="*/ 0 h 778"/>
              <a:gd name="T8" fmla="*/ 0 w 566"/>
              <a:gd name="T9" fmla="*/ 0 h 778"/>
              <a:gd name="T10" fmla="*/ 0 w 566"/>
              <a:gd name="T11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6" h="778">
                <a:moveTo>
                  <a:pt x="0" y="778"/>
                </a:moveTo>
                <a:lnTo>
                  <a:pt x="0" y="778"/>
                </a:lnTo>
                <a:lnTo>
                  <a:pt x="566" y="778"/>
                </a:lnTo>
                <a:lnTo>
                  <a:pt x="566" y="0"/>
                </a:lnTo>
                <a:lnTo>
                  <a:pt x="0" y="0"/>
                </a:lnTo>
                <a:lnTo>
                  <a:pt x="0" y="778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0521951" y="1522414"/>
            <a:ext cx="1075267" cy="354013"/>
          </a:xfrm>
          <a:custGeom>
            <a:avLst/>
            <a:gdLst>
              <a:gd name="T0" fmla="*/ 0 w 844"/>
              <a:gd name="T1" fmla="*/ 369 h 369"/>
              <a:gd name="T2" fmla="*/ 0 w 844"/>
              <a:gd name="T3" fmla="*/ 369 h 369"/>
              <a:gd name="T4" fmla="*/ 844 w 844"/>
              <a:gd name="T5" fmla="*/ 369 h 369"/>
              <a:gd name="T6" fmla="*/ 844 w 844"/>
              <a:gd name="T7" fmla="*/ 0 h 369"/>
              <a:gd name="T8" fmla="*/ 0 w 844"/>
              <a:gd name="T9" fmla="*/ 0 h 369"/>
              <a:gd name="T10" fmla="*/ 0 w 844"/>
              <a:gd name="T11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369">
                <a:moveTo>
                  <a:pt x="0" y="369"/>
                </a:moveTo>
                <a:lnTo>
                  <a:pt x="0" y="369"/>
                </a:lnTo>
                <a:lnTo>
                  <a:pt x="844" y="369"/>
                </a:lnTo>
                <a:lnTo>
                  <a:pt x="84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8B62CC-1DCF-4E25-A093-4E5E0E256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8737600" cy="30777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804673"/>
            <a:ext cx="8737600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918849" y="3515640"/>
            <a:ext cx="3862993" cy="1940526"/>
          </a:xfrm>
          <a:custGeom>
            <a:avLst/>
            <a:gdLst>
              <a:gd name="T0" fmla="*/ 0 w 3820"/>
              <a:gd name="T1" fmla="*/ 1517 h 1517"/>
              <a:gd name="T2" fmla="*/ 0 w 3820"/>
              <a:gd name="T3" fmla="*/ 1517 h 1517"/>
              <a:gd name="T4" fmla="*/ 3820 w 3820"/>
              <a:gd name="T5" fmla="*/ 1517 h 1517"/>
              <a:gd name="T6" fmla="*/ 3820 w 3820"/>
              <a:gd name="T7" fmla="*/ 0 h 1517"/>
              <a:gd name="T8" fmla="*/ 0 w 3820"/>
              <a:gd name="T9" fmla="*/ 0 h 1517"/>
              <a:gd name="T10" fmla="*/ 0 w 382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0" h="1517">
                <a:moveTo>
                  <a:pt x="0" y="1517"/>
                </a:moveTo>
                <a:lnTo>
                  <a:pt x="0" y="1517"/>
                </a:lnTo>
                <a:lnTo>
                  <a:pt x="3820" y="1517"/>
                </a:lnTo>
                <a:lnTo>
                  <a:pt x="382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9291190" y="3515640"/>
            <a:ext cx="365259" cy="1940526"/>
          </a:xfrm>
          <a:custGeom>
            <a:avLst/>
            <a:gdLst>
              <a:gd name="T0" fmla="*/ 0 w 360"/>
              <a:gd name="T1" fmla="*/ 1517 h 1517"/>
              <a:gd name="T2" fmla="*/ 0 w 360"/>
              <a:gd name="T3" fmla="*/ 1517 h 1517"/>
              <a:gd name="T4" fmla="*/ 360 w 360"/>
              <a:gd name="T5" fmla="*/ 1517 h 1517"/>
              <a:gd name="T6" fmla="*/ 360 w 360"/>
              <a:gd name="T7" fmla="*/ 0 h 1517"/>
              <a:gd name="T8" fmla="*/ 0 w 360"/>
              <a:gd name="T9" fmla="*/ 0 h 1517"/>
              <a:gd name="T10" fmla="*/ 0 w 360"/>
              <a:gd name="T11" fmla="*/ 1517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" h="1517">
                <a:moveTo>
                  <a:pt x="0" y="1517"/>
                </a:moveTo>
                <a:lnTo>
                  <a:pt x="0" y="1517"/>
                </a:lnTo>
                <a:lnTo>
                  <a:pt x="360" y="1517"/>
                </a:lnTo>
                <a:lnTo>
                  <a:pt x="36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5578003" y="3515641"/>
            <a:ext cx="2836228" cy="981952"/>
          </a:xfrm>
          <a:custGeom>
            <a:avLst/>
            <a:gdLst>
              <a:gd name="T0" fmla="*/ 0 w 2804"/>
              <a:gd name="T1" fmla="*/ 768 h 768"/>
              <a:gd name="T2" fmla="*/ 0 w 2804"/>
              <a:gd name="T3" fmla="*/ 768 h 768"/>
              <a:gd name="T4" fmla="*/ 2804 w 2804"/>
              <a:gd name="T5" fmla="*/ 768 h 768"/>
              <a:gd name="T6" fmla="*/ 2804 w 2804"/>
              <a:gd name="T7" fmla="*/ 0 h 768"/>
              <a:gd name="T8" fmla="*/ 0 w 2804"/>
              <a:gd name="T9" fmla="*/ 0 h 768"/>
              <a:gd name="T10" fmla="*/ 0 w 2804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4" h="768">
                <a:moveTo>
                  <a:pt x="0" y="768"/>
                </a:moveTo>
                <a:lnTo>
                  <a:pt x="0" y="768"/>
                </a:lnTo>
                <a:lnTo>
                  <a:pt x="2804" y="768"/>
                </a:lnTo>
                <a:lnTo>
                  <a:pt x="2804" y="0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6141884" y="1621875"/>
            <a:ext cx="1126076" cy="979828"/>
          </a:xfrm>
          <a:custGeom>
            <a:avLst/>
            <a:gdLst>
              <a:gd name="T0" fmla="*/ 0 w 1114"/>
              <a:gd name="T1" fmla="*/ 767 h 767"/>
              <a:gd name="T2" fmla="*/ 0 w 1114"/>
              <a:gd name="T3" fmla="*/ 767 h 767"/>
              <a:gd name="T4" fmla="*/ 1114 w 1114"/>
              <a:gd name="T5" fmla="*/ 767 h 767"/>
              <a:gd name="T6" fmla="*/ 1114 w 1114"/>
              <a:gd name="T7" fmla="*/ 0 h 767"/>
              <a:gd name="T8" fmla="*/ 0 w 1114"/>
              <a:gd name="T9" fmla="*/ 0 h 767"/>
              <a:gd name="T10" fmla="*/ 0 w 1114"/>
              <a:gd name="T1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4" h="767">
                <a:moveTo>
                  <a:pt x="0" y="767"/>
                </a:moveTo>
                <a:lnTo>
                  <a:pt x="0" y="767"/>
                </a:lnTo>
                <a:lnTo>
                  <a:pt x="1114" y="767"/>
                </a:lnTo>
                <a:lnTo>
                  <a:pt x="1114" y="0"/>
                </a:lnTo>
                <a:lnTo>
                  <a:pt x="0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8234928" y="999936"/>
            <a:ext cx="3048314" cy="467596"/>
          </a:xfrm>
          <a:custGeom>
            <a:avLst/>
            <a:gdLst>
              <a:gd name="T0" fmla="*/ 0 w 3015"/>
              <a:gd name="T1" fmla="*/ 365 h 365"/>
              <a:gd name="T2" fmla="*/ 0 w 3015"/>
              <a:gd name="T3" fmla="*/ 365 h 365"/>
              <a:gd name="T4" fmla="*/ 3015 w 3015"/>
              <a:gd name="T5" fmla="*/ 365 h 365"/>
              <a:gd name="T6" fmla="*/ 3015 w 3015"/>
              <a:gd name="T7" fmla="*/ 0 h 365"/>
              <a:gd name="T8" fmla="*/ 0 w 3015"/>
              <a:gd name="T9" fmla="*/ 0 h 365"/>
              <a:gd name="T10" fmla="*/ 0 w 3015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5" h="365">
                <a:moveTo>
                  <a:pt x="0" y="365"/>
                </a:moveTo>
                <a:lnTo>
                  <a:pt x="0" y="365"/>
                </a:lnTo>
                <a:lnTo>
                  <a:pt x="3015" y="365"/>
                </a:lnTo>
                <a:lnTo>
                  <a:pt x="3015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6273175" y="5793661"/>
            <a:ext cx="863493" cy="467596"/>
          </a:xfrm>
          <a:custGeom>
            <a:avLst/>
            <a:gdLst>
              <a:gd name="T0" fmla="*/ 0 w 854"/>
              <a:gd name="T1" fmla="*/ 365 h 365"/>
              <a:gd name="T2" fmla="*/ 0 w 854"/>
              <a:gd name="T3" fmla="*/ 365 h 365"/>
              <a:gd name="T4" fmla="*/ 854 w 854"/>
              <a:gd name="T5" fmla="*/ 365 h 365"/>
              <a:gd name="T6" fmla="*/ 854 w 854"/>
              <a:gd name="T7" fmla="*/ 0 h 365"/>
              <a:gd name="T8" fmla="*/ 0 w 854"/>
              <a:gd name="T9" fmla="*/ 0 h 365"/>
              <a:gd name="T10" fmla="*/ 0 w 854"/>
              <a:gd name="T1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4" h="365">
                <a:moveTo>
                  <a:pt x="0" y="365"/>
                </a:moveTo>
                <a:lnTo>
                  <a:pt x="0" y="365"/>
                </a:lnTo>
                <a:lnTo>
                  <a:pt x="854" y="365"/>
                </a:lnTo>
                <a:lnTo>
                  <a:pt x="854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" name="Freeform 11"/>
          <p:cNvSpPr>
            <a:spLocks/>
          </p:cNvSpPr>
          <p:nvPr userDrawn="1"/>
        </p:nvSpPr>
        <p:spPr bwMode="auto">
          <a:xfrm>
            <a:off x="2452265" y="1621876"/>
            <a:ext cx="1708469" cy="465472"/>
          </a:xfrm>
          <a:custGeom>
            <a:avLst/>
            <a:gdLst>
              <a:gd name="T0" fmla="*/ 0 w 1690"/>
              <a:gd name="T1" fmla="*/ 364 h 364"/>
              <a:gd name="T2" fmla="*/ 0 w 1690"/>
              <a:gd name="T3" fmla="*/ 364 h 364"/>
              <a:gd name="T4" fmla="*/ 1690 w 1690"/>
              <a:gd name="T5" fmla="*/ 364 h 364"/>
              <a:gd name="T6" fmla="*/ 1690 w 1690"/>
              <a:gd name="T7" fmla="*/ 0 h 364"/>
              <a:gd name="T8" fmla="*/ 0 w 1690"/>
              <a:gd name="T9" fmla="*/ 0 h 364"/>
              <a:gd name="T10" fmla="*/ 0 w 1690"/>
              <a:gd name="T11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0" h="364">
                <a:moveTo>
                  <a:pt x="0" y="364"/>
                </a:moveTo>
                <a:lnTo>
                  <a:pt x="0" y="364"/>
                </a:lnTo>
                <a:lnTo>
                  <a:pt x="1690" y="364"/>
                </a:lnTo>
                <a:lnTo>
                  <a:pt x="1690" y="0"/>
                </a:lnTo>
                <a:lnTo>
                  <a:pt x="0" y="0"/>
                </a:lnTo>
                <a:lnTo>
                  <a:pt x="0" y="3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918849" y="1621876"/>
            <a:ext cx="348428" cy="814043"/>
          </a:xfrm>
          <a:custGeom>
            <a:avLst/>
            <a:gdLst>
              <a:gd name="T0" fmla="*/ 0 w 345"/>
              <a:gd name="T1" fmla="*/ 637 h 637"/>
              <a:gd name="T2" fmla="*/ 0 w 345"/>
              <a:gd name="T3" fmla="*/ 637 h 637"/>
              <a:gd name="T4" fmla="*/ 345 w 345"/>
              <a:gd name="T5" fmla="*/ 637 h 637"/>
              <a:gd name="T6" fmla="*/ 345 w 345"/>
              <a:gd name="T7" fmla="*/ 0 h 637"/>
              <a:gd name="T8" fmla="*/ 0 w 345"/>
              <a:gd name="T9" fmla="*/ 0 h 637"/>
              <a:gd name="T10" fmla="*/ 0 w 345"/>
              <a:gd name="T11" fmla="*/ 637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637">
                <a:moveTo>
                  <a:pt x="0" y="637"/>
                </a:moveTo>
                <a:lnTo>
                  <a:pt x="0" y="637"/>
                </a:lnTo>
                <a:lnTo>
                  <a:pt x="345" y="637"/>
                </a:lnTo>
                <a:lnTo>
                  <a:pt x="345" y="0"/>
                </a:lnTo>
                <a:lnTo>
                  <a:pt x="0" y="0"/>
                </a:lnTo>
                <a:lnTo>
                  <a:pt x="0" y="6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D26C8B-993A-4BCF-9C25-59827759C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35" y="5947161"/>
            <a:ext cx="2272232" cy="6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8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1014411"/>
            <a:ext cx="10987617" cy="5386388"/>
            <a:chOff x="457200" y="452438"/>
            <a:chExt cx="8240713" cy="5386388"/>
          </a:xfrm>
          <a:solidFill>
            <a:schemeClr val="tx1">
              <a:alpha val="2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10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10430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1014411"/>
            <a:ext cx="10987617" cy="5386388"/>
            <a:chOff x="457200" y="452438"/>
            <a:chExt cx="8240713" cy="5386388"/>
          </a:xfrm>
          <a:solidFill>
            <a:schemeClr val="tx1">
              <a:alpha val="2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10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7111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946960"/>
            <a:ext cx="10987617" cy="5386388"/>
            <a:chOff x="457200" y="452438"/>
            <a:chExt cx="8240713" cy="5386388"/>
          </a:xfrm>
          <a:solidFill>
            <a:schemeClr val="bg1">
              <a:alpha val="6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25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389372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558800" y="3602702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28713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609600" y="3558258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38307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68F3D3C-D32C-4FD6-AD17-DABC18849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63" r="19149" b="18725"/>
          <a:stretch/>
        </p:blipFill>
        <p:spPr>
          <a:xfrm>
            <a:off x="3074128" y="0"/>
            <a:ext cx="9117872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98119" y="307881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A0D2"/>
                </a:solidFill>
              </a:rPr>
              <a:t>Hire Talent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96" y="2560542"/>
            <a:ext cx="1614536" cy="154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F3BDD-12E7-44FB-94D4-C006920A7A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3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Blue">
    <p:bg>
      <p:bgPr>
        <a:solidFill>
          <a:srgbClr val="EFE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A66710-4E65-4F7A-81D2-0C9A0A8C1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687" y="1"/>
            <a:ext cx="9220313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952" y="2653153"/>
            <a:ext cx="1578654" cy="15516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994216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FFB81C"/>
                </a:solidFill>
              </a:rPr>
              <a:t>Build Talent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808D1-E5FC-4F21-8FF8-802471571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3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Blue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46BDFB-0B56-4698-A4AE-8D743BB82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888" r="23589" b="24763"/>
          <a:stretch/>
        </p:blipFill>
        <p:spPr>
          <a:xfrm>
            <a:off x="2892491" y="0"/>
            <a:ext cx="929951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51588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110A0"/>
                </a:solidFill>
              </a:rPr>
              <a:t>Lead Talent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220" y="2808297"/>
            <a:ext cx="1766094" cy="1056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D2FFA-5ED1-4137-B35F-B113D32962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76" t="5643" r="13217"/>
          <a:stretch/>
        </p:blipFill>
        <p:spPr>
          <a:xfrm>
            <a:off x="0" y="-101515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5792" y="2653260"/>
            <a:ext cx="6096000" cy="11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4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8BFF82-781E-4092-9FD2-F6EC00A23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576" t="5643" r="13217"/>
          <a:stretch/>
        </p:blipFill>
        <p:spPr>
          <a:xfrm>
            <a:off x="-6306" y="73956"/>
            <a:ext cx="12192000" cy="514821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EDE5F-DAD2-4AF4-BE7F-5183C74008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2194" y="2560877"/>
            <a:ext cx="7180348" cy="1324101"/>
          </a:xfrm>
          <a:prstGeom prst="rect">
            <a:avLst/>
          </a:prstGeom>
          <a:effectLst>
            <a:outerShdw blurRad="152400" dist="38100" dir="5400000" algn="ctr" rotWithShape="0">
              <a:schemeClr val="tx1">
                <a:alpha val="4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645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2262" y="2700337"/>
            <a:ext cx="64674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3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2C0FCC-1254-4361-BF4B-158FE47BF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430" r="15163" b="7237"/>
          <a:stretch/>
        </p:blipFill>
        <p:spPr>
          <a:xfrm>
            <a:off x="3769485" y="0"/>
            <a:ext cx="842251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7836FC-3F10-4412-8C6A-377FF3B94D29}"/>
              </a:ext>
            </a:extLst>
          </p:cNvPr>
          <p:cNvSpPr/>
          <p:nvPr userDrawn="1"/>
        </p:nvSpPr>
        <p:spPr>
          <a:xfrm>
            <a:off x="1792704" y="1840828"/>
            <a:ext cx="8578516" cy="3119671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683F3C-B3A7-4813-9BC2-6618A55B46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868" y="2604474"/>
            <a:ext cx="6467475" cy="1457325"/>
          </a:xfrm>
          <a:prstGeom prst="rect">
            <a:avLst/>
          </a:prstGeom>
          <a:effectLst>
            <a:outerShdw blurRad="63500" dist="50800" dir="5400000" sx="105000" sy="105000" algn="ctr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77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946960"/>
            <a:ext cx="10987617" cy="5386388"/>
            <a:chOff x="457200" y="452438"/>
            <a:chExt cx="8240713" cy="5386388"/>
          </a:xfrm>
          <a:solidFill>
            <a:schemeClr val="bg1">
              <a:alpha val="6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948488" y="1597025"/>
              <a:ext cx="1023938" cy="333375"/>
            </a:xfrm>
            <a:custGeom>
              <a:avLst/>
              <a:gdLst>
                <a:gd name="T0" fmla="*/ 0 w 1073"/>
                <a:gd name="T1" fmla="*/ 349 h 349"/>
                <a:gd name="T2" fmla="*/ 0 w 1073"/>
                <a:gd name="T3" fmla="*/ 349 h 349"/>
                <a:gd name="T4" fmla="*/ 1073 w 1073"/>
                <a:gd name="T5" fmla="*/ 349 h 349"/>
                <a:gd name="T6" fmla="*/ 1073 w 1073"/>
                <a:gd name="T7" fmla="*/ 0 h 349"/>
                <a:gd name="T8" fmla="*/ 0 w 1073"/>
                <a:gd name="T9" fmla="*/ 0 h 349"/>
                <a:gd name="T10" fmla="*/ 0 w 1073"/>
                <a:gd name="T11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349">
                  <a:moveTo>
                    <a:pt x="0" y="349"/>
                  </a:moveTo>
                  <a:lnTo>
                    <a:pt x="0" y="349"/>
                  </a:lnTo>
                  <a:lnTo>
                    <a:pt x="1073" y="349"/>
                  </a:lnTo>
                  <a:lnTo>
                    <a:pt x="1073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421688" y="452438"/>
              <a:ext cx="276225" cy="622300"/>
            </a:xfrm>
            <a:custGeom>
              <a:avLst/>
              <a:gdLst>
                <a:gd name="T0" fmla="*/ 0 w 289"/>
                <a:gd name="T1" fmla="*/ 651 h 651"/>
                <a:gd name="T2" fmla="*/ 0 w 289"/>
                <a:gd name="T3" fmla="*/ 651 h 651"/>
                <a:gd name="T4" fmla="*/ 289 w 289"/>
                <a:gd name="T5" fmla="*/ 651 h 651"/>
                <a:gd name="T6" fmla="*/ 289 w 289"/>
                <a:gd name="T7" fmla="*/ 0 h 651"/>
                <a:gd name="T8" fmla="*/ 0 w 289"/>
                <a:gd name="T9" fmla="*/ 0 h 651"/>
                <a:gd name="T10" fmla="*/ 0 w 289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51">
                  <a:moveTo>
                    <a:pt x="0" y="651"/>
                  </a:moveTo>
                  <a:lnTo>
                    <a:pt x="0" y="651"/>
                  </a:lnTo>
                  <a:lnTo>
                    <a:pt x="289" y="651"/>
                  </a:lnTo>
                  <a:lnTo>
                    <a:pt x="289" y="0"/>
                  </a:lnTo>
                  <a:lnTo>
                    <a:pt x="0" y="0"/>
                  </a:lnTo>
                  <a:lnTo>
                    <a:pt x="0" y="6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34263" y="3097213"/>
              <a:ext cx="1263650" cy="682625"/>
            </a:xfrm>
            <a:custGeom>
              <a:avLst/>
              <a:gdLst>
                <a:gd name="T0" fmla="*/ 0 w 1324"/>
                <a:gd name="T1" fmla="*/ 714 h 714"/>
                <a:gd name="T2" fmla="*/ 0 w 1324"/>
                <a:gd name="T3" fmla="*/ 714 h 714"/>
                <a:gd name="T4" fmla="*/ 1324 w 1324"/>
                <a:gd name="T5" fmla="*/ 714 h 714"/>
                <a:gd name="T6" fmla="*/ 1324 w 1324"/>
                <a:gd name="T7" fmla="*/ 0 h 714"/>
                <a:gd name="T8" fmla="*/ 0 w 1324"/>
                <a:gd name="T9" fmla="*/ 0 h 714"/>
                <a:gd name="T10" fmla="*/ 0 w 132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714">
                  <a:moveTo>
                    <a:pt x="0" y="714"/>
                  </a:moveTo>
                  <a:lnTo>
                    <a:pt x="0" y="714"/>
                  </a:lnTo>
                  <a:lnTo>
                    <a:pt x="1324" y="714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7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7434263" y="5494338"/>
              <a:ext cx="1263650" cy="344488"/>
            </a:xfrm>
            <a:custGeom>
              <a:avLst/>
              <a:gdLst>
                <a:gd name="T0" fmla="*/ 0 w 1324"/>
                <a:gd name="T1" fmla="*/ 360 h 360"/>
                <a:gd name="T2" fmla="*/ 0 w 1324"/>
                <a:gd name="T3" fmla="*/ 360 h 360"/>
                <a:gd name="T4" fmla="*/ 1324 w 1324"/>
                <a:gd name="T5" fmla="*/ 360 h 360"/>
                <a:gd name="T6" fmla="*/ 1324 w 1324"/>
                <a:gd name="T7" fmla="*/ 0 h 360"/>
                <a:gd name="T8" fmla="*/ 0 w 1324"/>
                <a:gd name="T9" fmla="*/ 0 h 360"/>
                <a:gd name="T10" fmla="*/ 0 w 1324"/>
                <a:gd name="T1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360">
                  <a:moveTo>
                    <a:pt x="0" y="360"/>
                  </a:moveTo>
                  <a:lnTo>
                    <a:pt x="0" y="360"/>
                  </a:lnTo>
                  <a:lnTo>
                    <a:pt x="1324" y="360"/>
                  </a:lnTo>
                  <a:lnTo>
                    <a:pt x="1324" y="0"/>
                  </a:lnTo>
                  <a:lnTo>
                    <a:pt x="0" y="0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57200" y="3582325"/>
              <a:ext cx="800100" cy="1811338"/>
            </a:xfrm>
            <a:custGeom>
              <a:avLst/>
              <a:gdLst>
                <a:gd name="T0" fmla="*/ 0 w 839"/>
                <a:gd name="T1" fmla="*/ 1896 h 1896"/>
                <a:gd name="T2" fmla="*/ 0 w 839"/>
                <a:gd name="T3" fmla="*/ 1896 h 1896"/>
                <a:gd name="T4" fmla="*/ 839 w 839"/>
                <a:gd name="T5" fmla="*/ 1896 h 1896"/>
                <a:gd name="T6" fmla="*/ 839 w 839"/>
                <a:gd name="T7" fmla="*/ 0 h 1896"/>
                <a:gd name="T8" fmla="*/ 0 w 839"/>
                <a:gd name="T9" fmla="*/ 0 h 1896"/>
                <a:gd name="T10" fmla="*/ 0 w 839"/>
                <a:gd name="T11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1896">
                  <a:moveTo>
                    <a:pt x="0" y="1896"/>
                  </a:moveTo>
                  <a:lnTo>
                    <a:pt x="0" y="1896"/>
                  </a:lnTo>
                  <a:lnTo>
                    <a:pt x="839" y="1896"/>
                  </a:lnTo>
                  <a:lnTo>
                    <a:pt x="839" y="0"/>
                  </a:lnTo>
                  <a:lnTo>
                    <a:pt x="0" y="0"/>
                  </a:lnTo>
                  <a:lnTo>
                    <a:pt x="0" y="1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60925" y="5037138"/>
              <a:ext cx="1031875" cy="338138"/>
            </a:xfrm>
            <a:custGeom>
              <a:avLst/>
              <a:gdLst>
                <a:gd name="T0" fmla="*/ 0 w 1081"/>
                <a:gd name="T1" fmla="*/ 354 h 354"/>
                <a:gd name="T2" fmla="*/ 0 w 1081"/>
                <a:gd name="T3" fmla="*/ 354 h 354"/>
                <a:gd name="T4" fmla="*/ 1081 w 1081"/>
                <a:gd name="T5" fmla="*/ 354 h 354"/>
                <a:gd name="T6" fmla="*/ 1081 w 1081"/>
                <a:gd name="T7" fmla="*/ 0 h 354"/>
                <a:gd name="T8" fmla="*/ 0 w 1081"/>
                <a:gd name="T9" fmla="*/ 0 h 354"/>
                <a:gd name="T10" fmla="*/ 0 w 1081"/>
                <a:gd name="T1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354">
                  <a:moveTo>
                    <a:pt x="0" y="354"/>
                  </a:moveTo>
                  <a:lnTo>
                    <a:pt x="0" y="354"/>
                  </a:lnTo>
                  <a:lnTo>
                    <a:pt x="1081" y="354"/>
                  </a:lnTo>
                  <a:lnTo>
                    <a:pt x="1081" y="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300288" y="3571875"/>
              <a:ext cx="2074863" cy="903288"/>
            </a:xfrm>
            <a:custGeom>
              <a:avLst/>
              <a:gdLst>
                <a:gd name="T0" fmla="*/ 0 w 2175"/>
                <a:gd name="T1" fmla="*/ 945 h 945"/>
                <a:gd name="T2" fmla="*/ 0 w 2175"/>
                <a:gd name="T3" fmla="*/ 945 h 945"/>
                <a:gd name="T4" fmla="*/ 2175 w 2175"/>
                <a:gd name="T5" fmla="*/ 945 h 945"/>
                <a:gd name="T6" fmla="*/ 2175 w 2175"/>
                <a:gd name="T7" fmla="*/ 0 h 945"/>
                <a:gd name="T8" fmla="*/ 0 w 2175"/>
                <a:gd name="T9" fmla="*/ 0 h 945"/>
                <a:gd name="T10" fmla="*/ 0 w 2175"/>
                <a:gd name="T11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5" h="945">
                  <a:moveTo>
                    <a:pt x="0" y="945"/>
                  </a:moveTo>
                  <a:lnTo>
                    <a:pt x="0" y="945"/>
                  </a:lnTo>
                  <a:lnTo>
                    <a:pt x="2175" y="945"/>
                  </a:lnTo>
                  <a:lnTo>
                    <a:pt x="2175" y="0"/>
                  </a:lnTo>
                  <a:lnTo>
                    <a:pt x="0" y="0"/>
                  </a:lnTo>
                  <a:lnTo>
                    <a:pt x="0" y="9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108326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Blue">
    <p:bg>
      <p:bgPr>
        <a:solidFill>
          <a:srgbClr val="D8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raphic 188">
            <a:extLst>
              <a:ext uri="{FF2B5EF4-FFF2-40B4-BE49-F238E27FC236}">
                <a16:creationId xmlns:a16="http://schemas.microsoft.com/office/drawing/2014/main" id="{F7A0A409-A4FD-403B-A6C0-2576FA718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tx2"/>
                </a:solidFill>
              </a:rPr>
              <a:t>Strengths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1D585-4314-44C2-87BD-7171DAA7EE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C44349-97CE-4F0D-8578-5E88AB9D4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1" t="14014" r="25676" b="38568"/>
          <a:stretch/>
        </p:blipFill>
        <p:spPr>
          <a:xfrm>
            <a:off x="1816771" y="0"/>
            <a:ext cx="1037523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555857-5916-4278-B7A3-737AEDD483F5}"/>
              </a:ext>
            </a:extLst>
          </p:cNvPr>
          <p:cNvSpPr/>
          <p:nvPr userDrawn="1"/>
        </p:nvSpPr>
        <p:spPr>
          <a:xfrm>
            <a:off x="1792704" y="1239253"/>
            <a:ext cx="8578516" cy="4223084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BA7302-5C1C-40D7-8560-9C4A805E50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5912" y="3140281"/>
            <a:ext cx="5020176" cy="92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F62E9F-3B90-479C-819B-71A9175A4383}"/>
              </a:ext>
            </a:extLst>
          </p:cNvPr>
          <p:cNvSpPr txBox="1"/>
          <p:nvPr userDrawn="1"/>
        </p:nvSpPr>
        <p:spPr>
          <a:xfrm>
            <a:off x="4152142" y="1983625"/>
            <a:ext cx="3887715" cy="830997"/>
          </a:xfrm>
          <a:prstGeom prst="rect">
            <a:avLst/>
          </a:prstGeom>
          <a:noFill/>
          <a:effectLst>
            <a:outerShdw blurRad="88900" dist="25400" dir="5400000" algn="t" rotWithShape="0">
              <a:prstClr val="black">
                <a:alpha val="2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b="0">
                <a:solidFill>
                  <a:schemeClr val="bg1"/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4270150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72368"/>
            <a:ext cx="5994400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6932084" y="455613"/>
            <a:ext cx="3845984" cy="1568450"/>
          </a:xfrm>
          <a:custGeom>
            <a:avLst/>
            <a:gdLst>
              <a:gd name="T0" fmla="*/ 0 w 3022"/>
              <a:gd name="T1" fmla="*/ 1641 h 1641"/>
              <a:gd name="T2" fmla="*/ 0 w 3022"/>
              <a:gd name="T3" fmla="*/ 1641 h 1641"/>
              <a:gd name="T4" fmla="*/ 3022 w 3022"/>
              <a:gd name="T5" fmla="*/ 1641 h 1641"/>
              <a:gd name="T6" fmla="*/ 3022 w 3022"/>
              <a:gd name="T7" fmla="*/ 0 h 1641"/>
              <a:gd name="T8" fmla="*/ 0 w 3022"/>
              <a:gd name="T9" fmla="*/ 0 h 1641"/>
              <a:gd name="T10" fmla="*/ 0 w 3022"/>
              <a:gd name="T11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11108268" y="3179764"/>
            <a:ext cx="486833" cy="2659063"/>
          </a:xfrm>
          <a:custGeom>
            <a:avLst/>
            <a:gdLst>
              <a:gd name="T0" fmla="*/ 0 w 384"/>
              <a:gd name="T1" fmla="*/ 2784 h 2784"/>
              <a:gd name="T2" fmla="*/ 0 w 384"/>
              <a:gd name="T3" fmla="*/ 2784 h 2784"/>
              <a:gd name="T4" fmla="*/ 384 w 384"/>
              <a:gd name="T5" fmla="*/ 2784 h 2784"/>
              <a:gd name="T6" fmla="*/ 384 w 384"/>
              <a:gd name="T7" fmla="*/ 0 h 2784"/>
              <a:gd name="T8" fmla="*/ 0 w 384"/>
              <a:gd name="T9" fmla="*/ 0 h 2784"/>
              <a:gd name="T10" fmla="*/ 0 w 384"/>
              <a:gd name="T11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14"/>
          <p:cNvSpPr>
            <a:spLocks/>
          </p:cNvSpPr>
          <p:nvPr userDrawn="1"/>
        </p:nvSpPr>
        <p:spPr bwMode="auto">
          <a:xfrm>
            <a:off x="8674100" y="2808289"/>
            <a:ext cx="728133" cy="784225"/>
          </a:xfrm>
          <a:custGeom>
            <a:avLst/>
            <a:gdLst>
              <a:gd name="T0" fmla="*/ 0 w 572"/>
              <a:gd name="T1" fmla="*/ 821 h 821"/>
              <a:gd name="T2" fmla="*/ 0 w 572"/>
              <a:gd name="T3" fmla="*/ 821 h 821"/>
              <a:gd name="T4" fmla="*/ 572 w 572"/>
              <a:gd name="T5" fmla="*/ 821 h 821"/>
              <a:gd name="T6" fmla="*/ 572 w 572"/>
              <a:gd name="T7" fmla="*/ 0 h 821"/>
              <a:gd name="T8" fmla="*/ 0 w 572"/>
              <a:gd name="T9" fmla="*/ 0 h 821"/>
              <a:gd name="T10" fmla="*/ 0 w 572"/>
              <a:gd name="T11" fmla="*/ 821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Freeform 15"/>
          <p:cNvSpPr>
            <a:spLocks/>
          </p:cNvSpPr>
          <p:nvPr userDrawn="1"/>
        </p:nvSpPr>
        <p:spPr bwMode="auto">
          <a:xfrm>
            <a:off x="4216401" y="3592513"/>
            <a:ext cx="3754967" cy="782638"/>
          </a:xfrm>
          <a:custGeom>
            <a:avLst/>
            <a:gdLst>
              <a:gd name="T0" fmla="*/ 0 w 2951"/>
              <a:gd name="T1" fmla="*/ 820 h 820"/>
              <a:gd name="T2" fmla="*/ 0 w 2951"/>
              <a:gd name="T3" fmla="*/ 820 h 820"/>
              <a:gd name="T4" fmla="*/ 2951 w 2951"/>
              <a:gd name="T5" fmla="*/ 820 h 820"/>
              <a:gd name="T6" fmla="*/ 2951 w 2951"/>
              <a:gd name="T7" fmla="*/ 0 h 820"/>
              <a:gd name="T8" fmla="*/ 0 w 2951"/>
              <a:gd name="T9" fmla="*/ 0 h 820"/>
              <a:gd name="T10" fmla="*/ 0 w 2951"/>
              <a:gd name="T11" fmla="*/ 82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24001"/>
            <a:ext cx="5994400" cy="381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5B205-43EA-4AA1-B3A4-49EED8787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8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7728A-95B1-4E61-9273-F8864865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76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3pPr marL="233363" indent="-233363">
              <a:buFont typeface="+mj-lt"/>
              <a:buAutoNum type="arabicPeriod"/>
              <a:defRPr/>
            </a:lvl3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A34B2-2F00-4F6C-8A55-AE1DF999A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6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572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219200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1524000"/>
            <a:ext cx="3454400" cy="3429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A8085-1A1C-412C-8E45-6EAE9AD5B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5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900" b="0" i="0" baseline="0"/>
            </a:lvl1pPr>
          </a:lstStyle>
          <a:p>
            <a:pPr lvl="0"/>
            <a:r>
              <a:rPr lang="en-US"/>
              <a:t>“Click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EBB7-37DD-4862-900D-8874BFD32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75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C9E3-F9C3-4CD9-8A05-7791A0CD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F146-AC7D-475B-9748-30908384D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3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521" y="1739707"/>
            <a:ext cx="6572958" cy="16922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33127" y="3668950"/>
            <a:ext cx="552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www.savilleassessment.com</a:t>
            </a:r>
            <a:endParaRPr lang="en-GB" sz="200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3151001" y="3464965"/>
            <a:ext cx="5889998" cy="4"/>
          </a:xfrm>
          <a:prstGeom prst="line">
            <a:avLst/>
          </a:prstGeom>
          <a:ln w="28575">
            <a:solidFill>
              <a:srgbClr val="D8DB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 Copyright">
            <a:extLst>
              <a:ext uri="{FF2B5EF4-FFF2-40B4-BE49-F238E27FC236}">
                <a16:creationId xmlns:a16="http://schemas.microsoft.com/office/drawing/2014/main" id="{B89421D4-460E-414E-9881-992193F3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9994" y="6260565"/>
            <a:ext cx="7592008" cy="2178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© 2020 Saville Assessment, Willis Towers Watson. All rights reserved.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BB3269-ABCE-415C-9A5F-0585224CB2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462" y="4297714"/>
            <a:ext cx="1801073" cy="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558800" y="3602702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" y="228600"/>
            <a:ext cx="7668768" cy="1947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1"/>
            <a:ext cx="7010400" cy="6155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00"/>
            <a:ext cx="20320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0" y="1158874"/>
            <a:ext cx="7010400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9264651" y="1597026"/>
            <a:ext cx="1365251" cy="333375"/>
          </a:xfrm>
          <a:custGeom>
            <a:avLst/>
            <a:gdLst>
              <a:gd name="T0" fmla="*/ 0 w 1073"/>
              <a:gd name="T1" fmla="*/ 349 h 349"/>
              <a:gd name="T2" fmla="*/ 0 w 1073"/>
              <a:gd name="T3" fmla="*/ 349 h 349"/>
              <a:gd name="T4" fmla="*/ 1073 w 1073"/>
              <a:gd name="T5" fmla="*/ 349 h 349"/>
              <a:gd name="T6" fmla="*/ 1073 w 1073"/>
              <a:gd name="T7" fmla="*/ 0 h 349"/>
              <a:gd name="T8" fmla="*/ 0 w 1073"/>
              <a:gd name="T9" fmla="*/ 0 h 349"/>
              <a:gd name="T10" fmla="*/ 0 w 1073"/>
              <a:gd name="T11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28918" y="452438"/>
            <a:ext cx="368300" cy="622300"/>
          </a:xfrm>
          <a:custGeom>
            <a:avLst/>
            <a:gdLst>
              <a:gd name="T0" fmla="*/ 0 w 289"/>
              <a:gd name="T1" fmla="*/ 651 h 651"/>
              <a:gd name="T2" fmla="*/ 0 w 289"/>
              <a:gd name="T3" fmla="*/ 651 h 651"/>
              <a:gd name="T4" fmla="*/ 289 w 289"/>
              <a:gd name="T5" fmla="*/ 651 h 651"/>
              <a:gd name="T6" fmla="*/ 289 w 289"/>
              <a:gd name="T7" fmla="*/ 0 h 651"/>
              <a:gd name="T8" fmla="*/ 0 w 289"/>
              <a:gd name="T9" fmla="*/ 0 h 651"/>
              <a:gd name="T10" fmla="*/ 0 w 289"/>
              <a:gd name="T11" fmla="*/ 6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12351" y="3097214"/>
            <a:ext cx="1684867" cy="682625"/>
          </a:xfrm>
          <a:custGeom>
            <a:avLst/>
            <a:gdLst>
              <a:gd name="T0" fmla="*/ 0 w 1324"/>
              <a:gd name="T1" fmla="*/ 714 h 714"/>
              <a:gd name="T2" fmla="*/ 0 w 1324"/>
              <a:gd name="T3" fmla="*/ 714 h 714"/>
              <a:gd name="T4" fmla="*/ 1324 w 1324"/>
              <a:gd name="T5" fmla="*/ 714 h 714"/>
              <a:gd name="T6" fmla="*/ 1324 w 1324"/>
              <a:gd name="T7" fmla="*/ 0 h 714"/>
              <a:gd name="T8" fmla="*/ 0 w 1324"/>
              <a:gd name="T9" fmla="*/ 0 h 714"/>
              <a:gd name="T10" fmla="*/ 0 w 132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9912351" y="5494338"/>
            <a:ext cx="1684867" cy="344488"/>
          </a:xfrm>
          <a:custGeom>
            <a:avLst/>
            <a:gdLst>
              <a:gd name="T0" fmla="*/ 0 w 1324"/>
              <a:gd name="T1" fmla="*/ 360 h 360"/>
              <a:gd name="T2" fmla="*/ 0 w 1324"/>
              <a:gd name="T3" fmla="*/ 360 h 360"/>
              <a:gd name="T4" fmla="*/ 1324 w 1324"/>
              <a:gd name="T5" fmla="*/ 360 h 360"/>
              <a:gd name="T6" fmla="*/ 1324 w 1324"/>
              <a:gd name="T7" fmla="*/ 0 h 360"/>
              <a:gd name="T8" fmla="*/ 0 w 1324"/>
              <a:gd name="T9" fmla="*/ 0 h 360"/>
              <a:gd name="T10" fmla="*/ 0 w 1324"/>
              <a:gd name="T11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609600" y="3558258"/>
            <a:ext cx="1066800" cy="1811338"/>
          </a:xfrm>
          <a:custGeom>
            <a:avLst/>
            <a:gdLst>
              <a:gd name="T0" fmla="*/ 0 w 839"/>
              <a:gd name="T1" fmla="*/ 1896 h 1896"/>
              <a:gd name="T2" fmla="*/ 0 w 839"/>
              <a:gd name="T3" fmla="*/ 1896 h 1896"/>
              <a:gd name="T4" fmla="*/ 839 w 839"/>
              <a:gd name="T5" fmla="*/ 1896 h 1896"/>
              <a:gd name="T6" fmla="*/ 839 w 839"/>
              <a:gd name="T7" fmla="*/ 0 h 1896"/>
              <a:gd name="T8" fmla="*/ 0 w 839"/>
              <a:gd name="T9" fmla="*/ 0 h 1896"/>
              <a:gd name="T10" fmla="*/ 0 w 839"/>
              <a:gd name="T11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6481234" y="5037138"/>
            <a:ext cx="1375833" cy="338138"/>
          </a:xfrm>
          <a:custGeom>
            <a:avLst/>
            <a:gdLst>
              <a:gd name="T0" fmla="*/ 0 w 1081"/>
              <a:gd name="T1" fmla="*/ 354 h 354"/>
              <a:gd name="T2" fmla="*/ 0 w 1081"/>
              <a:gd name="T3" fmla="*/ 354 h 354"/>
              <a:gd name="T4" fmla="*/ 1081 w 1081"/>
              <a:gd name="T5" fmla="*/ 354 h 354"/>
              <a:gd name="T6" fmla="*/ 1081 w 1081"/>
              <a:gd name="T7" fmla="*/ 0 h 354"/>
              <a:gd name="T8" fmla="*/ 0 w 1081"/>
              <a:gd name="T9" fmla="*/ 0 h 354"/>
              <a:gd name="T10" fmla="*/ 0 w 1081"/>
              <a:gd name="T11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" name="Freeform 11"/>
          <p:cNvSpPr>
            <a:spLocks/>
          </p:cNvSpPr>
          <p:nvPr userDrawn="1"/>
        </p:nvSpPr>
        <p:spPr bwMode="auto">
          <a:xfrm>
            <a:off x="3067051" y="3571875"/>
            <a:ext cx="2766484" cy="903288"/>
          </a:xfrm>
          <a:custGeom>
            <a:avLst/>
            <a:gdLst>
              <a:gd name="T0" fmla="*/ 0 w 2175"/>
              <a:gd name="T1" fmla="*/ 945 h 945"/>
              <a:gd name="T2" fmla="*/ 0 w 2175"/>
              <a:gd name="T3" fmla="*/ 945 h 945"/>
              <a:gd name="T4" fmla="*/ 2175 w 2175"/>
              <a:gd name="T5" fmla="*/ 945 h 945"/>
              <a:gd name="T6" fmla="*/ 2175 w 2175"/>
              <a:gd name="T7" fmla="*/ 0 h 945"/>
              <a:gd name="T8" fmla="*/ 0 w 2175"/>
              <a:gd name="T9" fmla="*/ 0 h 945"/>
              <a:gd name="T10" fmla="*/ 0 w 2175"/>
              <a:gd name="T11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7269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68F3D3C-D32C-4FD6-AD17-DABC18849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63" r="19149" b="18725"/>
          <a:stretch/>
        </p:blipFill>
        <p:spPr>
          <a:xfrm>
            <a:off x="3074128" y="0"/>
            <a:ext cx="9117872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98119" y="3078815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A0D2"/>
                </a:solidFill>
              </a:rPr>
              <a:t>Hire Talent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96" y="2560542"/>
            <a:ext cx="1614536" cy="154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F3BDD-12E7-44FB-94D4-C006920A7A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Blue">
    <p:bg>
      <p:bgPr>
        <a:solidFill>
          <a:srgbClr val="EFE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A66710-4E65-4F7A-81D2-0C9A0A8C1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687" y="1"/>
            <a:ext cx="9220313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952" y="2653153"/>
            <a:ext cx="1578654" cy="15516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994216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FFB81C"/>
                </a:solidFill>
              </a:rPr>
              <a:t>Build Talent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808D1-E5FC-4F21-8FF8-802471571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Blue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46BDFB-0B56-4698-A4AE-8D743BB82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888" r="23589" b="24763"/>
          <a:stretch/>
        </p:blipFill>
        <p:spPr>
          <a:xfrm>
            <a:off x="2892491" y="0"/>
            <a:ext cx="9299510" cy="68580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87889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51588" y="3013501"/>
            <a:ext cx="388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110A0"/>
                </a:solidFill>
              </a:rPr>
              <a:t>Lead Talent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220" y="2808297"/>
            <a:ext cx="1766094" cy="1056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D2FFA-5ED1-4137-B35F-B113D32962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1" y="6398609"/>
            <a:ext cx="1146828" cy="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25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1"/>
            <a:ext cx="508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701" r:id="rId4"/>
    <p:sldLayoutId id="2147483693" r:id="rId5"/>
    <p:sldLayoutId id="2147483697" r:id="rId6"/>
    <p:sldLayoutId id="2147483705" r:id="rId7"/>
    <p:sldLayoutId id="2147483703" r:id="rId8"/>
    <p:sldLayoutId id="2147483704" r:id="rId9"/>
    <p:sldLayoutId id="2147483706" r:id="rId10"/>
    <p:sldLayoutId id="2147483708" r:id="rId11"/>
    <p:sldLayoutId id="2147483707" r:id="rId12"/>
    <p:sldLayoutId id="2147483709" r:id="rId13"/>
    <p:sldLayoutId id="2147483710" r:id="rId14"/>
    <p:sldLayoutId id="2147483711" r:id="rId15"/>
    <p:sldLayoutId id="2147483687" r:id="rId16"/>
    <p:sldLayoutId id="2147483696" r:id="rId17"/>
    <p:sldLayoutId id="2147483695" r:id="rId18"/>
    <p:sldLayoutId id="2147483672" r:id="rId19"/>
    <p:sldLayoutId id="2147483666" r:id="rId20"/>
    <p:sldLayoutId id="2147483690" r:id="rId21"/>
    <p:sldLayoutId id="2147483667" r:id="rId22"/>
    <p:sldLayoutId id="2147483698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28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1"/>
            <a:ext cx="508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5.png"/><Relationship Id="rId7" Type="http://schemas.openxmlformats.org/officeDocument/2006/relationships/image" Target="../media/image6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46.svg"/><Relationship Id="rId9" Type="http://schemas.openxmlformats.org/officeDocument/2006/relationships/image" Target="../media/image6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4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54.svg"/><Relationship Id="rId9" Type="http://schemas.openxmlformats.org/officeDocument/2006/relationships/image" Target="../media/image7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6.jpeg"/><Relationship Id="rId4" Type="http://schemas.openxmlformats.org/officeDocument/2006/relationships/image" Target="../media/image7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5.pn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47.jpeg"/><Relationship Id="rId10" Type="http://schemas.openxmlformats.org/officeDocument/2006/relationships/image" Target="../media/image81.png"/><Relationship Id="rId4" Type="http://schemas.openxmlformats.org/officeDocument/2006/relationships/image" Target="../media/image46.svg"/><Relationship Id="rId9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1.png"/><Relationship Id="rId3" Type="http://schemas.openxmlformats.org/officeDocument/2006/relationships/image" Target="../media/image45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4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svg"/><Relationship Id="rId4" Type="http://schemas.openxmlformats.org/officeDocument/2006/relationships/image" Target="../media/image46.svg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avilleassessment.com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9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44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svg"/><Relationship Id="rId9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46.sv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 picture containing star&#10;&#10;Description automatically generated">
            <a:extLst>
              <a:ext uri="{FF2B5EF4-FFF2-40B4-BE49-F238E27FC236}">
                <a16:creationId xmlns:a16="http://schemas.microsoft.com/office/drawing/2014/main" id="{F717A650-5828-4483-8C84-DB8B242A3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56"/>
            <a:ext cx="12201754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D4E44F-D305-45E9-9226-55F5A7554ECD}"/>
              </a:ext>
            </a:extLst>
          </p:cNvPr>
          <p:cNvGrpSpPr/>
          <p:nvPr/>
        </p:nvGrpSpPr>
        <p:grpSpPr>
          <a:xfrm>
            <a:off x="1835340" y="459074"/>
            <a:ext cx="8287674" cy="5496800"/>
            <a:chOff x="1835340" y="572285"/>
            <a:chExt cx="8287674" cy="549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D55086-5FA0-4659-8E97-81A35DFA1102}"/>
                </a:ext>
              </a:extLst>
            </p:cNvPr>
            <p:cNvSpPr/>
            <p:nvPr/>
          </p:nvSpPr>
          <p:spPr>
            <a:xfrm>
              <a:off x="1835340" y="4617810"/>
              <a:ext cx="1641008" cy="145127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FC1E06-D6A1-454E-B4C7-6ABA51566284}"/>
                </a:ext>
              </a:extLst>
            </p:cNvPr>
            <p:cNvSpPr/>
            <p:nvPr/>
          </p:nvSpPr>
          <p:spPr>
            <a:xfrm>
              <a:off x="8257682" y="572285"/>
              <a:ext cx="1865332" cy="366493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211600-6BD1-4BBB-82E9-8143E8592807}"/>
                </a:ext>
              </a:extLst>
            </p:cNvPr>
            <p:cNvSpPr/>
            <p:nvPr/>
          </p:nvSpPr>
          <p:spPr>
            <a:xfrm>
              <a:off x="7240683" y="5550253"/>
              <a:ext cx="1138425" cy="22580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B9E78A-0EAF-4344-A6A2-435D77C15C3B}"/>
                </a:ext>
              </a:extLst>
            </p:cNvPr>
            <p:cNvSpPr/>
            <p:nvPr/>
          </p:nvSpPr>
          <p:spPr>
            <a:xfrm>
              <a:off x="3178627" y="2145537"/>
              <a:ext cx="5834744" cy="288951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200" b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eo Sans Pro" panose="020B050403050404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692424-0E9F-4E0B-8D67-3DDCBD6E4FBA}"/>
                </a:ext>
              </a:extLst>
            </p:cNvPr>
            <p:cNvSpPr/>
            <p:nvPr/>
          </p:nvSpPr>
          <p:spPr>
            <a:xfrm>
              <a:off x="3725589" y="962173"/>
              <a:ext cx="1803956" cy="64920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B4624A3-9A72-42D8-B117-94D86C633A62}"/>
              </a:ext>
            </a:extLst>
          </p:cNvPr>
          <p:cNvSpPr txBox="1"/>
          <p:nvPr/>
        </p:nvSpPr>
        <p:spPr>
          <a:xfrm>
            <a:off x="4017050" y="3893171"/>
            <a:ext cx="41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Pinpoint &amp; Power Potential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480925-0E45-41A3-AC09-BFD873DC34B6}"/>
              </a:ext>
            </a:extLst>
          </p:cNvPr>
          <p:cNvSpPr/>
          <p:nvPr/>
        </p:nvSpPr>
        <p:spPr>
          <a:xfrm rot="10800000">
            <a:off x="-411" y="5678518"/>
            <a:ext cx="12192407" cy="119717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4E2390C-1FED-43CF-B0B1-5D339340C3C0}"/>
              </a:ext>
            </a:extLst>
          </p:cNvPr>
          <p:cNvSpPr txBox="1">
            <a:spLocks/>
          </p:cNvSpPr>
          <p:nvPr/>
        </p:nvSpPr>
        <p:spPr>
          <a:xfrm>
            <a:off x="2577223" y="6459652"/>
            <a:ext cx="7037137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2021 Saville Assessment, Willis Towers Watson. All rights reserved.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DA8CC7-F1B4-4363-A1E3-6405D4E73A9A}"/>
              </a:ext>
            </a:extLst>
          </p:cNvPr>
          <p:cNvGrpSpPr/>
          <p:nvPr/>
        </p:nvGrpSpPr>
        <p:grpSpPr>
          <a:xfrm>
            <a:off x="4221725" y="2614647"/>
            <a:ext cx="3748550" cy="1023378"/>
            <a:chOff x="2424077" y="2428875"/>
            <a:chExt cx="7342095" cy="200444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2C0D2D-C983-4019-AB83-00B867025D3B}"/>
                </a:ext>
              </a:extLst>
            </p:cNvPr>
            <p:cNvSpPr/>
            <p:nvPr/>
          </p:nvSpPr>
          <p:spPr>
            <a:xfrm>
              <a:off x="2424077" y="2937683"/>
              <a:ext cx="1819226" cy="1495632"/>
            </a:xfrm>
            <a:custGeom>
              <a:avLst/>
              <a:gdLst>
                <a:gd name="connsiteX0" fmla="*/ 1818640 w 1819226"/>
                <a:gd name="connsiteY0" fmla="*/ 53494 h 1495632"/>
                <a:gd name="connsiteX1" fmla="*/ 1818640 w 1819226"/>
                <a:gd name="connsiteY1" fmla="*/ 64162 h 1495632"/>
                <a:gd name="connsiteX2" fmla="*/ 1569656 w 1819226"/>
                <a:gd name="connsiteY2" fmla="*/ 1308984 h 1495632"/>
                <a:gd name="connsiteX3" fmla="*/ 1532699 w 1819226"/>
                <a:gd name="connsiteY3" fmla="*/ 1434333 h 1495632"/>
                <a:gd name="connsiteX4" fmla="*/ 1476502 w 1819226"/>
                <a:gd name="connsiteY4" fmla="*/ 1481958 h 1495632"/>
                <a:gd name="connsiteX5" fmla="*/ 1354677 w 1819226"/>
                <a:gd name="connsiteY5" fmla="*/ 1493674 h 1495632"/>
                <a:gd name="connsiteX6" fmla="*/ 1248473 w 1819226"/>
                <a:gd name="connsiteY6" fmla="*/ 1480625 h 1495632"/>
                <a:gd name="connsiteX7" fmla="*/ 1188847 w 1819226"/>
                <a:gd name="connsiteY7" fmla="*/ 1428427 h 1495632"/>
                <a:gd name="connsiteX8" fmla="*/ 1144460 w 1819226"/>
                <a:gd name="connsiteY8" fmla="*/ 1301364 h 1495632"/>
                <a:gd name="connsiteX9" fmla="*/ 921670 w 1819226"/>
                <a:gd name="connsiteY9" fmla="*/ 389917 h 1495632"/>
                <a:gd name="connsiteX10" fmla="*/ 909003 w 1819226"/>
                <a:gd name="connsiteY10" fmla="*/ 370295 h 1495632"/>
                <a:gd name="connsiteX11" fmla="*/ 902049 w 1819226"/>
                <a:gd name="connsiteY11" fmla="*/ 373819 h 1495632"/>
                <a:gd name="connsiteX12" fmla="*/ 896429 w 1819226"/>
                <a:gd name="connsiteY12" fmla="*/ 390297 h 1495632"/>
                <a:gd name="connsiteX13" fmla="*/ 672306 w 1819226"/>
                <a:gd name="connsiteY13" fmla="*/ 1302412 h 1495632"/>
                <a:gd name="connsiteX14" fmla="*/ 602678 w 1819226"/>
                <a:gd name="connsiteY14" fmla="*/ 1457764 h 1495632"/>
                <a:gd name="connsiteX15" fmla="*/ 462947 w 1819226"/>
                <a:gd name="connsiteY15" fmla="*/ 1495197 h 1495632"/>
                <a:gd name="connsiteX16" fmla="*/ 343217 w 1819226"/>
                <a:gd name="connsiteY16" fmla="*/ 1483482 h 1495632"/>
                <a:gd name="connsiteX17" fmla="*/ 284067 w 1819226"/>
                <a:gd name="connsiteY17" fmla="*/ 1435857 h 1495632"/>
                <a:gd name="connsiteX18" fmla="*/ 246634 w 1819226"/>
                <a:gd name="connsiteY18" fmla="*/ 1310603 h 1495632"/>
                <a:gd name="connsiteX19" fmla="*/ -540 w 1819226"/>
                <a:gd name="connsiteY19" fmla="*/ 64162 h 1495632"/>
                <a:gd name="connsiteX20" fmla="*/ -540 w 1819226"/>
                <a:gd name="connsiteY20" fmla="*/ 53779 h 1495632"/>
                <a:gd name="connsiteX21" fmla="*/ 13366 w 1819226"/>
                <a:gd name="connsiteY21" fmla="*/ 15679 h 1495632"/>
                <a:gd name="connsiteX22" fmla="*/ 48609 w 1819226"/>
                <a:gd name="connsiteY22" fmla="*/ 58 h 1495632"/>
                <a:gd name="connsiteX23" fmla="*/ 186150 w 1819226"/>
                <a:gd name="connsiteY23" fmla="*/ 58 h 1495632"/>
                <a:gd name="connsiteX24" fmla="*/ 215773 w 1819226"/>
                <a:gd name="connsiteY24" fmla="*/ 12631 h 1495632"/>
                <a:gd name="connsiteX25" fmla="*/ 230060 w 1819226"/>
                <a:gd name="connsiteY25" fmla="*/ 42254 h 1495632"/>
                <a:gd name="connsiteX26" fmla="*/ 442468 w 1819226"/>
                <a:gd name="connsiteY26" fmla="*/ 1266026 h 1495632"/>
                <a:gd name="connsiteX27" fmla="*/ 463804 w 1819226"/>
                <a:gd name="connsiteY27" fmla="*/ 1298697 h 1495632"/>
                <a:gd name="connsiteX28" fmla="*/ 483806 w 1819226"/>
                <a:gd name="connsiteY28" fmla="*/ 1266026 h 1495632"/>
                <a:gd name="connsiteX29" fmla="*/ 734981 w 1819226"/>
                <a:gd name="connsiteY29" fmla="*/ 236374 h 1495632"/>
                <a:gd name="connsiteX30" fmla="*/ 837660 w 1819226"/>
                <a:gd name="connsiteY30" fmla="*/ 154935 h 1495632"/>
                <a:gd name="connsiteX31" fmla="*/ 980535 w 1819226"/>
                <a:gd name="connsiteY31" fmla="*/ 154935 h 1495632"/>
                <a:gd name="connsiteX32" fmla="*/ 1083215 w 1819226"/>
                <a:gd name="connsiteY32" fmla="*/ 236374 h 1495632"/>
                <a:gd name="connsiteX33" fmla="*/ 1334293 w 1819226"/>
                <a:gd name="connsiteY33" fmla="*/ 1266026 h 1495632"/>
                <a:gd name="connsiteX34" fmla="*/ 1354296 w 1819226"/>
                <a:gd name="connsiteY34" fmla="*/ 1298697 h 1495632"/>
                <a:gd name="connsiteX35" fmla="*/ 1375632 w 1819226"/>
                <a:gd name="connsiteY35" fmla="*/ 1266026 h 1495632"/>
                <a:gd name="connsiteX36" fmla="*/ 1588516 w 1819226"/>
                <a:gd name="connsiteY36" fmla="*/ 41778 h 1495632"/>
                <a:gd name="connsiteX37" fmla="*/ 1602803 w 1819226"/>
                <a:gd name="connsiteY37" fmla="*/ 12250 h 1495632"/>
                <a:gd name="connsiteX38" fmla="*/ 1631378 w 1819226"/>
                <a:gd name="connsiteY38" fmla="*/ -418 h 1495632"/>
                <a:gd name="connsiteX39" fmla="*/ 1770253 w 1819226"/>
                <a:gd name="connsiteY39" fmla="*/ -418 h 1495632"/>
                <a:gd name="connsiteX40" fmla="*/ 1805019 w 1819226"/>
                <a:gd name="connsiteY40" fmla="*/ 15298 h 1495632"/>
                <a:gd name="connsiteX41" fmla="*/ 1818640 w 1819226"/>
                <a:gd name="connsiteY41" fmla="*/ 53494 h 149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19226" h="1495632">
                  <a:moveTo>
                    <a:pt x="1818640" y="53494"/>
                  </a:moveTo>
                  <a:lnTo>
                    <a:pt x="1818640" y="64162"/>
                  </a:lnTo>
                  <a:lnTo>
                    <a:pt x="1569656" y="1308984"/>
                  </a:lnTo>
                  <a:cubicBezTo>
                    <a:pt x="1557941" y="1368610"/>
                    <a:pt x="1545749" y="1409949"/>
                    <a:pt x="1532699" y="1434333"/>
                  </a:cubicBezTo>
                  <a:cubicBezTo>
                    <a:pt x="1521041" y="1457050"/>
                    <a:pt x="1500819" y="1474185"/>
                    <a:pt x="1476502" y="1481958"/>
                  </a:cubicBezTo>
                  <a:cubicBezTo>
                    <a:pt x="1451737" y="1489768"/>
                    <a:pt x="1411256" y="1493674"/>
                    <a:pt x="1354677" y="1493674"/>
                  </a:cubicBezTo>
                  <a:cubicBezTo>
                    <a:pt x="1308100" y="1493674"/>
                    <a:pt x="1272381" y="1489387"/>
                    <a:pt x="1248473" y="1480625"/>
                  </a:cubicBezTo>
                  <a:cubicBezTo>
                    <a:pt x="1223013" y="1470890"/>
                    <a:pt x="1201858" y="1452383"/>
                    <a:pt x="1188847" y="1428427"/>
                  </a:cubicBezTo>
                  <a:cubicBezTo>
                    <a:pt x="1173607" y="1402329"/>
                    <a:pt x="1158843" y="1359657"/>
                    <a:pt x="1144460" y="1301364"/>
                  </a:cubicBezTo>
                  <a:lnTo>
                    <a:pt x="921670" y="389917"/>
                  </a:lnTo>
                  <a:cubicBezTo>
                    <a:pt x="918146" y="376772"/>
                    <a:pt x="914241" y="370295"/>
                    <a:pt x="909003" y="370295"/>
                  </a:cubicBezTo>
                  <a:cubicBezTo>
                    <a:pt x="906211" y="370085"/>
                    <a:pt x="903526" y="371438"/>
                    <a:pt x="902049" y="373819"/>
                  </a:cubicBezTo>
                  <a:cubicBezTo>
                    <a:pt x="899687" y="379134"/>
                    <a:pt x="897811" y="384649"/>
                    <a:pt x="896429" y="390297"/>
                  </a:cubicBezTo>
                  <a:lnTo>
                    <a:pt x="672306" y="1302412"/>
                  </a:lnTo>
                  <a:cubicBezTo>
                    <a:pt x="653256" y="1381155"/>
                    <a:pt x="630044" y="1432933"/>
                    <a:pt x="602678" y="1457764"/>
                  </a:cubicBezTo>
                  <a:cubicBezTo>
                    <a:pt x="575313" y="1482596"/>
                    <a:pt x="528736" y="1495074"/>
                    <a:pt x="462947" y="1495197"/>
                  </a:cubicBezTo>
                  <a:cubicBezTo>
                    <a:pt x="409416" y="1495197"/>
                    <a:pt x="369792" y="1491293"/>
                    <a:pt x="343217" y="1483482"/>
                  </a:cubicBezTo>
                  <a:cubicBezTo>
                    <a:pt x="317833" y="1476328"/>
                    <a:pt x="296468" y="1459126"/>
                    <a:pt x="284067" y="1435857"/>
                  </a:cubicBezTo>
                  <a:cubicBezTo>
                    <a:pt x="270541" y="1411949"/>
                    <a:pt x="258350" y="1370230"/>
                    <a:pt x="246634" y="1310603"/>
                  </a:cubicBezTo>
                  <a:lnTo>
                    <a:pt x="-540" y="64162"/>
                  </a:lnTo>
                  <a:lnTo>
                    <a:pt x="-540" y="53779"/>
                  </a:lnTo>
                  <a:cubicBezTo>
                    <a:pt x="-1045" y="39749"/>
                    <a:pt x="3946" y="26081"/>
                    <a:pt x="13366" y="15679"/>
                  </a:cubicBezTo>
                  <a:cubicBezTo>
                    <a:pt x="22168" y="5431"/>
                    <a:pt x="35112" y="-304"/>
                    <a:pt x="48609" y="58"/>
                  </a:cubicBezTo>
                  <a:lnTo>
                    <a:pt x="186150" y="58"/>
                  </a:lnTo>
                  <a:cubicBezTo>
                    <a:pt x="197342" y="-56"/>
                    <a:pt x="208077" y="4497"/>
                    <a:pt x="215773" y="12631"/>
                  </a:cubicBezTo>
                  <a:cubicBezTo>
                    <a:pt x="223488" y="20785"/>
                    <a:pt x="228479" y="31138"/>
                    <a:pt x="230060" y="42254"/>
                  </a:cubicBezTo>
                  <a:lnTo>
                    <a:pt x="442468" y="1266026"/>
                  </a:lnTo>
                  <a:cubicBezTo>
                    <a:pt x="445992" y="1287838"/>
                    <a:pt x="452945" y="1298697"/>
                    <a:pt x="463804" y="1298697"/>
                  </a:cubicBezTo>
                  <a:cubicBezTo>
                    <a:pt x="473329" y="1298697"/>
                    <a:pt x="479520" y="1287838"/>
                    <a:pt x="483806" y="1266026"/>
                  </a:cubicBezTo>
                  <a:lnTo>
                    <a:pt x="734981" y="236374"/>
                  </a:lnTo>
                  <a:cubicBezTo>
                    <a:pt x="749268" y="182367"/>
                    <a:pt x="783272" y="154935"/>
                    <a:pt x="837660" y="154935"/>
                  </a:cubicBezTo>
                  <a:lnTo>
                    <a:pt x="980535" y="154935"/>
                  </a:lnTo>
                  <a:cubicBezTo>
                    <a:pt x="1034923" y="154935"/>
                    <a:pt x="1068832" y="181986"/>
                    <a:pt x="1083215" y="236374"/>
                  </a:cubicBezTo>
                  <a:lnTo>
                    <a:pt x="1334293" y="1266026"/>
                  </a:lnTo>
                  <a:cubicBezTo>
                    <a:pt x="1338675" y="1287838"/>
                    <a:pt x="1345152" y="1298697"/>
                    <a:pt x="1354296" y="1298697"/>
                  </a:cubicBezTo>
                  <a:cubicBezTo>
                    <a:pt x="1365250" y="1298697"/>
                    <a:pt x="1372203" y="1287838"/>
                    <a:pt x="1375632" y="1266026"/>
                  </a:cubicBezTo>
                  <a:lnTo>
                    <a:pt x="1588516" y="41778"/>
                  </a:lnTo>
                  <a:cubicBezTo>
                    <a:pt x="1590097" y="30691"/>
                    <a:pt x="1595088" y="20366"/>
                    <a:pt x="1602803" y="12250"/>
                  </a:cubicBezTo>
                  <a:cubicBezTo>
                    <a:pt x="1610081" y="4135"/>
                    <a:pt x="1620482" y="-475"/>
                    <a:pt x="1631378" y="-418"/>
                  </a:cubicBezTo>
                  <a:lnTo>
                    <a:pt x="1770253" y="-418"/>
                  </a:lnTo>
                  <a:cubicBezTo>
                    <a:pt x="1783636" y="-789"/>
                    <a:pt x="1796456" y="5002"/>
                    <a:pt x="1805019" y="15298"/>
                  </a:cubicBezTo>
                  <a:cubicBezTo>
                    <a:pt x="1814078" y="25938"/>
                    <a:pt x="1818926" y="39520"/>
                    <a:pt x="1818640" y="53494"/>
                  </a:cubicBezTo>
                  <a:close/>
                </a:path>
              </a:pathLst>
            </a:custGeom>
            <a:solidFill>
              <a:srgbClr val="6366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6E1E17-FC59-4941-8061-415015E6F756}"/>
                </a:ext>
              </a:extLst>
            </p:cNvPr>
            <p:cNvSpPr/>
            <p:nvPr/>
          </p:nvSpPr>
          <p:spPr>
            <a:xfrm>
              <a:off x="4464240" y="2920079"/>
              <a:ext cx="1031976" cy="1511617"/>
            </a:xfrm>
            <a:custGeom>
              <a:avLst/>
              <a:gdLst>
                <a:gd name="connsiteX0" fmla="*/ 1031395 w 1031976"/>
                <a:gd name="connsiteY0" fmla="*/ 1438888 h 1511617"/>
                <a:gd name="connsiteX1" fmla="*/ 1015297 w 1031976"/>
                <a:gd name="connsiteY1" fmla="*/ 1476988 h 1511617"/>
                <a:gd name="connsiteX2" fmla="*/ 980436 w 1031976"/>
                <a:gd name="connsiteY2" fmla="*/ 1492704 h 1511617"/>
                <a:gd name="connsiteX3" fmla="*/ 862135 w 1031976"/>
                <a:gd name="connsiteY3" fmla="*/ 1492704 h 1511617"/>
                <a:gd name="connsiteX4" fmla="*/ 827274 w 1031976"/>
                <a:gd name="connsiteY4" fmla="*/ 1476988 h 1511617"/>
                <a:gd name="connsiteX5" fmla="*/ 812510 w 1031976"/>
                <a:gd name="connsiteY5" fmla="*/ 1438888 h 1511617"/>
                <a:gd name="connsiteX6" fmla="*/ 812510 w 1031976"/>
                <a:gd name="connsiteY6" fmla="*/ 1379738 h 1511617"/>
                <a:gd name="connsiteX7" fmla="*/ 684494 w 1031976"/>
                <a:gd name="connsiteY7" fmla="*/ 1448032 h 1511617"/>
                <a:gd name="connsiteX8" fmla="*/ 551811 w 1031976"/>
                <a:gd name="connsiteY8" fmla="*/ 1494609 h 1511617"/>
                <a:gd name="connsiteX9" fmla="*/ 417318 w 1031976"/>
                <a:gd name="connsiteY9" fmla="*/ 1511183 h 1511617"/>
                <a:gd name="connsiteX10" fmla="*/ 116995 w 1031976"/>
                <a:gd name="connsiteY10" fmla="*/ 1411075 h 1511617"/>
                <a:gd name="connsiteX11" fmla="*/ -449 w 1031976"/>
                <a:gd name="connsiteY11" fmla="*/ 1077700 h 1511617"/>
                <a:gd name="connsiteX12" fmla="*/ -449 w 1031976"/>
                <a:gd name="connsiteY12" fmla="*/ 1045125 h 1511617"/>
                <a:gd name="connsiteX13" fmla="*/ 33460 w 1031976"/>
                <a:gd name="connsiteY13" fmla="*/ 851862 h 1511617"/>
                <a:gd name="connsiteX14" fmla="*/ 137474 w 1031976"/>
                <a:gd name="connsiteY14" fmla="*/ 717846 h 1511617"/>
                <a:gd name="connsiteX15" fmla="*/ 327974 w 1031976"/>
                <a:gd name="connsiteY15" fmla="*/ 638216 h 1511617"/>
                <a:gd name="connsiteX16" fmla="*/ 617438 w 1031976"/>
                <a:gd name="connsiteY16" fmla="*/ 610784 h 1511617"/>
                <a:gd name="connsiteX17" fmla="*/ 806414 w 1031976"/>
                <a:gd name="connsiteY17" fmla="*/ 610784 h 1511617"/>
                <a:gd name="connsiteX18" fmla="*/ 806414 w 1031976"/>
                <a:gd name="connsiteY18" fmla="*/ 503628 h 1511617"/>
                <a:gd name="connsiteX19" fmla="*/ 744978 w 1031976"/>
                <a:gd name="connsiteY19" fmla="*/ 268170 h 1511617"/>
                <a:gd name="connsiteX20" fmla="*/ 532190 w 1031976"/>
                <a:gd name="connsiteY20" fmla="*/ 201495 h 1511617"/>
                <a:gd name="connsiteX21" fmla="*/ 140522 w 1031976"/>
                <a:gd name="connsiteY21" fmla="*/ 222450 h 1511617"/>
                <a:gd name="connsiteX22" fmla="*/ 127853 w 1031976"/>
                <a:gd name="connsiteY22" fmla="*/ 222450 h 1511617"/>
                <a:gd name="connsiteX23" fmla="*/ 81752 w 1031976"/>
                <a:gd name="connsiteY23" fmla="*/ 179302 h 1511617"/>
                <a:gd name="connsiteX24" fmla="*/ 81752 w 1031976"/>
                <a:gd name="connsiteY24" fmla="*/ 86243 h 1511617"/>
                <a:gd name="connsiteX25" fmla="*/ 135282 w 1031976"/>
                <a:gd name="connsiteY25" fmla="*/ 34808 h 1511617"/>
                <a:gd name="connsiteX26" fmla="*/ 531332 w 1031976"/>
                <a:gd name="connsiteY26" fmla="*/ -435 h 1511617"/>
                <a:gd name="connsiteX27" fmla="*/ 1031395 w 1031976"/>
                <a:gd name="connsiteY27" fmla="*/ 503533 h 1511617"/>
                <a:gd name="connsiteX28" fmla="*/ 1031395 w 1031976"/>
                <a:gd name="connsiteY28" fmla="*/ 1438793 h 1511617"/>
                <a:gd name="connsiteX29" fmla="*/ 805938 w 1031976"/>
                <a:gd name="connsiteY29" fmla="*/ 1211336 h 1511617"/>
                <a:gd name="connsiteX30" fmla="*/ 805938 w 1031976"/>
                <a:gd name="connsiteY30" fmla="*/ 780425 h 1511617"/>
                <a:gd name="connsiteX31" fmla="*/ 617057 w 1031976"/>
                <a:gd name="connsiteY31" fmla="*/ 780425 h 1511617"/>
                <a:gd name="connsiteX32" fmla="*/ 307685 w 1031976"/>
                <a:gd name="connsiteY32" fmla="*/ 838337 h 1511617"/>
                <a:gd name="connsiteX33" fmla="*/ 224913 w 1031976"/>
                <a:gd name="connsiteY33" fmla="*/ 1042457 h 1511617"/>
                <a:gd name="connsiteX34" fmla="*/ 224913 w 1031976"/>
                <a:gd name="connsiteY34" fmla="*/ 1075128 h 1511617"/>
                <a:gd name="connsiteX35" fmla="*/ 251964 w 1031976"/>
                <a:gd name="connsiteY35" fmla="*/ 1221337 h 1511617"/>
                <a:gd name="connsiteX36" fmla="*/ 329402 w 1031976"/>
                <a:gd name="connsiteY36" fmla="*/ 1296204 h 1511617"/>
                <a:gd name="connsiteX37" fmla="*/ 460371 w 1031976"/>
                <a:gd name="connsiteY37" fmla="*/ 1317444 h 1511617"/>
                <a:gd name="connsiteX38" fmla="*/ 626201 w 1031976"/>
                <a:gd name="connsiteY38" fmla="*/ 1292203 h 1511617"/>
                <a:gd name="connsiteX39" fmla="*/ 805938 w 1031976"/>
                <a:gd name="connsiteY39" fmla="*/ 1211336 h 151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1976" h="1511617">
                  <a:moveTo>
                    <a:pt x="1031395" y="1438888"/>
                  </a:moveTo>
                  <a:cubicBezTo>
                    <a:pt x="1031633" y="1453290"/>
                    <a:pt x="1025785" y="1467120"/>
                    <a:pt x="1015297" y="1476988"/>
                  </a:cubicBezTo>
                  <a:cubicBezTo>
                    <a:pt x="1006277" y="1486723"/>
                    <a:pt x="993705" y="1492390"/>
                    <a:pt x="980436" y="1492704"/>
                  </a:cubicBezTo>
                  <a:lnTo>
                    <a:pt x="862135" y="1492704"/>
                  </a:lnTo>
                  <a:cubicBezTo>
                    <a:pt x="848791" y="1492724"/>
                    <a:pt x="836094" y="1486999"/>
                    <a:pt x="827274" y="1476988"/>
                  </a:cubicBezTo>
                  <a:cubicBezTo>
                    <a:pt x="817434" y="1466787"/>
                    <a:pt x="812120" y="1453052"/>
                    <a:pt x="812510" y="1438888"/>
                  </a:cubicBezTo>
                  <a:lnTo>
                    <a:pt x="812510" y="1379738"/>
                  </a:lnTo>
                  <a:cubicBezTo>
                    <a:pt x="769838" y="1404979"/>
                    <a:pt x="726785" y="1428030"/>
                    <a:pt x="684494" y="1448032"/>
                  </a:cubicBezTo>
                  <a:cubicBezTo>
                    <a:pt x="641956" y="1468006"/>
                    <a:pt x="597503" y="1483608"/>
                    <a:pt x="551811" y="1494609"/>
                  </a:cubicBezTo>
                  <a:cubicBezTo>
                    <a:pt x="507786" y="1505411"/>
                    <a:pt x="462647" y="1510973"/>
                    <a:pt x="417318" y="1511183"/>
                  </a:cubicBezTo>
                  <a:cubicBezTo>
                    <a:pt x="295522" y="1511183"/>
                    <a:pt x="195414" y="1477817"/>
                    <a:pt x="116995" y="1411075"/>
                  </a:cubicBezTo>
                  <a:cubicBezTo>
                    <a:pt x="38576" y="1344333"/>
                    <a:pt x="-573" y="1233215"/>
                    <a:pt x="-449" y="1077700"/>
                  </a:cubicBezTo>
                  <a:lnTo>
                    <a:pt x="-449" y="1045125"/>
                  </a:lnTo>
                  <a:cubicBezTo>
                    <a:pt x="-1925" y="979107"/>
                    <a:pt x="9600" y="913441"/>
                    <a:pt x="33460" y="851862"/>
                  </a:cubicBezTo>
                  <a:cubicBezTo>
                    <a:pt x="55139" y="798475"/>
                    <a:pt x="91135" y="752097"/>
                    <a:pt x="137474" y="717846"/>
                  </a:cubicBezTo>
                  <a:cubicBezTo>
                    <a:pt x="184080" y="682984"/>
                    <a:pt x="247583" y="656438"/>
                    <a:pt x="327974" y="638216"/>
                  </a:cubicBezTo>
                  <a:cubicBezTo>
                    <a:pt x="408365" y="619995"/>
                    <a:pt x="504853" y="610851"/>
                    <a:pt x="617438" y="610784"/>
                  </a:cubicBezTo>
                  <a:lnTo>
                    <a:pt x="806414" y="610784"/>
                  </a:lnTo>
                  <a:lnTo>
                    <a:pt x="806414" y="503628"/>
                  </a:lnTo>
                  <a:cubicBezTo>
                    <a:pt x="806414" y="390948"/>
                    <a:pt x="785935" y="313128"/>
                    <a:pt x="744978" y="268170"/>
                  </a:cubicBezTo>
                  <a:cubicBezTo>
                    <a:pt x="704020" y="223212"/>
                    <a:pt x="633154" y="201495"/>
                    <a:pt x="532190" y="201495"/>
                  </a:cubicBezTo>
                  <a:cubicBezTo>
                    <a:pt x="401363" y="201867"/>
                    <a:pt x="270642" y="208858"/>
                    <a:pt x="140522" y="222450"/>
                  </a:cubicBezTo>
                  <a:lnTo>
                    <a:pt x="127853" y="222450"/>
                  </a:lnTo>
                  <a:cubicBezTo>
                    <a:pt x="96992" y="222450"/>
                    <a:pt x="81752" y="208068"/>
                    <a:pt x="81752" y="179302"/>
                  </a:cubicBezTo>
                  <a:lnTo>
                    <a:pt x="81752" y="86243"/>
                  </a:lnTo>
                  <a:cubicBezTo>
                    <a:pt x="81752" y="57668"/>
                    <a:pt x="99659" y="40046"/>
                    <a:pt x="135282" y="34808"/>
                  </a:cubicBezTo>
                  <a:cubicBezTo>
                    <a:pt x="266042" y="11729"/>
                    <a:pt x="398554" y="-63"/>
                    <a:pt x="531332" y="-435"/>
                  </a:cubicBezTo>
                  <a:cubicBezTo>
                    <a:pt x="864707" y="-435"/>
                    <a:pt x="1031395" y="167558"/>
                    <a:pt x="1031395" y="503533"/>
                  </a:cubicBezTo>
                  <a:lnTo>
                    <a:pt x="1031395" y="1438793"/>
                  </a:lnTo>
                  <a:close/>
                  <a:moveTo>
                    <a:pt x="805938" y="1211336"/>
                  </a:moveTo>
                  <a:lnTo>
                    <a:pt x="805938" y="780425"/>
                  </a:lnTo>
                  <a:lnTo>
                    <a:pt x="617057" y="780425"/>
                  </a:lnTo>
                  <a:cubicBezTo>
                    <a:pt x="466086" y="780425"/>
                    <a:pt x="362930" y="800046"/>
                    <a:pt x="307685" y="838337"/>
                  </a:cubicBezTo>
                  <a:cubicBezTo>
                    <a:pt x="252440" y="876627"/>
                    <a:pt x="224913" y="944921"/>
                    <a:pt x="224913" y="1042457"/>
                  </a:cubicBezTo>
                  <a:lnTo>
                    <a:pt x="224913" y="1075128"/>
                  </a:lnTo>
                  <a:cubicBezTo>
                    <a:pt x="224913" y="1136850"/>
                    <a:pt x="234438" y="1185618"/>
                    <a:pt x="251964" y="1221337"/>
                  </a:cubicBezTo>
                  <a:cubicBezTo>
                    <a:pt x="267804" y="1254884"/>
                    <a:pt x="295341" y="1281506"/>
                    <a:pt x="329402" y="1296204"/>
                  </a:cubicBezTo>
                  <a:cubicBezTo>
                    <a:pt x="363311" y="1310491"/>
                    <a:pt x="406840" y="1317444"/>
                    <a:pt x="460371" y="1317444"/>
                  </a:cubicBezTo>
                  <a:cubicBezTo>
                    <a:pt x="516635" y="1317882"/>
                    <a:pt x="572613" y="1309357"/>
                    <a:pt x="626201" y="1292203"/>
                  </a:cubicBezTo>
                  <a:cubicBezTo>
                    <a:pt x="688590" y="1271124"/>
                    <a:pt x="748788" y="1244045"/>
                    <a:pt x="805938" y="1211336"/>
                  </a:cubicBezTo>
                  <a:close/>
                </a:path>
              </a:pathLst>
            </a:custGeom>
            <a:solidFill>
              <a:srgbClr val="6366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3071FE-A333-432D-AA96-C7CE0E9D508E}"/>
                </a:ext>
              </a:extLst>
            </p:cNvPr>
            <p:cNvSpPr/>
            <p:nvPr/>
          </p:nvSpPr>
          <p:spPr>
            <a:xfrm>
              <a:off x="5695481" y="2938288"/>
              <a:ext cx="1158572" cy="1493789"/>
            </a:xfrm>
            <a:custGeom>
              <a:avLst/>
              <a:gdLst>
                <a:gd name="connsiteX0" fmla="*/ 1157944 w 1158572"/>
                <a:gd name="connsiteY0" fmla="*/ 43745 h 1493789"/>
                <a:gd name="connsiteX1" fmla="*/ 1155372 w 1158572"/>
                <a:gd name="connsiteY1" fmla="*/ 63271 h 1493789"/>
                <a:gd name="connsiteX2" fmla="*/ 808661 w 1158572"/>
                <a:gd name="connsiteY2" fmla="*/ 1341050 h 1493789"/>
                <a:gd name="connsiteX3" fmla="*/ 727318 w 1158572"/>
                <a:gd name="connsiteY3" fmla="*/ 1459827 h 1493789"/>
                <a:gd name="connsiteX4" fmla="*/ 578442 w 1158572"/>
                <a:gd name="connsiteY4" fmla="*/ 1493355 h 1493789"/>
                <a:gd name="connsiteX5" fmla="*/ 430043 w 1158572"/>
                <a:gd name="connsiteY5" fmla="*/ 1459827 h 1493789"/>
                <a:gd name="connsiteX6" fmla="*/ 346889 w 1158572"/>
                <a:gd name="connsiteY6" fmla="*/ 1341526 h 1493789"/>
                <a:gd name="connsiteX7" fmla="*/ 2084 w 1158572"/>
                <a:gd name="connsiteY7" fmla="*/ 63557 h 1493789"/>
                <a:gd name="connsiteX8" fmla="*/ -488 w 1158572"/>
                <a:gd name="connsiteY8" fmla="*/ 44031 h 1493789"/>
                <a:gd name="connsiteX9" fmla="*/ 9895 w 1158572"/>
                <a:gd name="connsiteY9" fmla="*/ 11360 h 1493789"/>
                <a:gd name="connsiteX10" fmla="*/ 40375 w 1158572"/>
                <a:gd name="connsiteY10" fmla="*/ -356 h 1493789"/>
                <a:gd name="connsiteX11" fmla="*/ 180487 w 1158572"/>
                <a:gd name="connsiteY11" fmla="*/ -356 h 1493789"/>
                <a:gd name="connsiteX12" fmla="*/ 229255 w 1158572"/>
                <a:gd name="connsiteY12" fmla="*/ 50508 h 1493789"/>
                <a:gd name="connsiteX13" fmla="*/ 524530 w 1158572"/>
                <a:gd name="connsiteY13" fmla="*/ 1219892 h 1493789"/>
                <a:gd name="connsiteX14" fmla="*/ 547105 w 1158572"/>
                <a:gd name="connsiteY14" fmla="*/ 1281709 h 1493789"/>
                <a:gd name="connsiteX15" fmla="*/ 598921 w 1158572"/>
                <a:gd name="connsiteY15" fmla="*/ 1292568 h 1493789"/>
                <a:gd name="connsiteX16" fmla="*/ 609779 w 1158572"/>
                <a:gd name="connsiteY16" fmla="*/ 1281709 h 1493789"/>
                <a:gd name="connsiteX17" fmla="*/ 632449 w 1158572"/>
                <a:gd name="connsiteY17" fmla="*/ 1219892 h 1493789"/>
                <a:gd name="connsiteX18" fmla="*/ 926676 w 1158572"/>
                <a:gd name="connsiteY18" fmla="*/ 50508 h 1493789"/>
                <a:gd name="connsiteX19" fmla="*/ 975349 w 1158572"/>
                <a:gd name="connsiteY19" fmla="*/ -356 h 1493789"/>
                <a:gd name="connsiteX20" fmla="*/ 1116795 w 1158572"/>
                <a:gd name="connsiteY20" fmla="*/ -356 h 1493789"/>
                <a:gd name="connsiteX21" fmla="*/ 1146894 w 1158572"/>
                <a:gd name="connsiteY21" fmla="*/ 11360 h 1493789"/>
                <a:gd name="connsiteX22" fmla="*/ 1157944 w 1158572"/>
                <a:gd name="connsiteY22" fmla="*/ 43745 h 14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8572" h="1493789">
                  <a:moveTo>
                    <a:pt x="1157944" y="43745"/>
                  </a:moveTo>
                  <a:cubicBezTo>
                    <a:pt x="1158133" y="50346"/>
                    <a:pt x="1157276" y="56937"/>
                    <a:pt x="1155372" y="63271"/>
                  </a:cubicBezTo>
                  <a:lnTo>
                    <a:pt x="808661" y="1341050"/>
                  </a:lnTo>
                  <a:cubicBezTo>
                    <a:pt x="793422" y="1397628"/>
                    <a:pt x="766466" y="1437252"/>
                    <a:pt x="727318" y="1459827"/>
                  </a:cubicBezTo>
                  <a:cubicBezTo>
                    <a:pt x="688170" y="1482401"/>
                    <a:pt x="638450" y="1493355"/>
                    <a:pt x="578442" y="1493355"/>
                  </a:cubicBezTo>
                  <a:cubicBezTo>
                    <a:pt x="518435" y="1493355"/>
                    <a:pt x="468809" y="1482020"/>
                    <a:pt x="430043" y="1459827"/>
                  </a:cubicBezTo>
                  <a:cubicBezTo>
                    <a:pt x="391276" y="1437634"/>
                    <a:pt x="363368" y="1398105"/>
                    <a:pt x="346889" y="1341526"/>
                  </a:cubicBezTo>
                  <a:lnTo>
                    <a:pt x="2084" y="63557"/>
                  </a:lnTo>
                  <a:cubicBezTo>
                    <a:pt x="208" y="57223"/>
                    <a:pt x="-659" y="50632"/>
                    <a:pt x="-488" y="44031"/>
                  </a:cubicBezTo>
                  <a:cubicBezTo>
                    <a:pt x="-1202" y="32229"/>
                    <a:pt x="2504" y="20580"/>
                    <a:pt x="9895" y="11360"/>
                  </a:cubicBezTo>
                  <a:cubicBezTo>
                    <a:pt x="17867" y="3197"/>
                    <a:pt x="28993" y="-1080"/>
                    <a:pt x="40375" y="-356"/>
                  </a:cubicBezTo>
                  <a:lnTo>
                    <a:pt x="180487" y="-356"/>
                  </a:lnTo>
                  <a:cubicBezTo>
                    <a:pt x="203157" y="-356"/>
                    <a:pt x="219254" y="16599"/>
                    <a:pt x="229255" y="50508"/>
                  </a:cubicBezTo>
                  <a:lnTo>
                    <a:pt x="524530" y="1219892"/>
                  </a:lnTo>
                  <a:cubicBezTo>
                    <a:pt x="528150" y="1241723"/>
                    <a:pt x="535808" y="1262688"/>
                    <a:pt x="547105" y="1281709"/>
                  </a:cubicBezTo>
                  <a:cubicBezTo>
                    <a:pt x="558411" y="1299016"/>
                    <a:pt x="581614" y="1303884"/>
                    <a:pt x="598921" y="1292568"/>
                  </a:cubicBezTo>
                  <a:cubicBezTo>
                    <a:pt x="603245" y="1289739"/>
                    <a:pt x="606950" y="1286043"/>
                    <a:pt x="609779" y="1281709"/>
                  </a:cubicBezTo>
                  <a:cubicBezTo>
                    <a:pt x="618066" y="1270375"/>
                    <a:pt x="625496" y="1249991"/>
                    <a:pt x="632449" y="1219892"/>
                  </a:cubicBezTo>
                  <a:lnTo>
                    <a:pt x="926676" y="50508"/>
                  </a:lnTo>
                  <a:cubicBezTo>
                    <a:pt x="936201" y="16599"/>
                    <a:pt x="952775" y="-356"/>
                    <a:pt x="975349" y="-356"/>
                  </a:cubicBezTo>
                  <a:lnTo>
                    <a:pt x="1116795" y="-356"/>
                  </a:lnTo>
                  <a:cubicBezTo>
                    <a:pt x="1128035" y="-918"/>
                    <a:pt x="1138989" y="3349"/>
                    <a:pt x="1146894" y="11360"/>
                  </a:cubicBezTo>
                  <a:cubicBezTo>
                    <a:pt x="1154609" y="20342"/>
                    <a:pt x="1158514" y="31934"/>
                    <a:pt x="1157944" y="43745"/>
                  </a:cubicBezTo>
                  <a:close/>
                </a:path>
              </a:pathLst>
            </a:custGeom>
            <a:solidFill>
              <a:srgbClr val="6366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E8B53F-5346-4397-8B40-FFD957705635}"/>
                </a:ext>
              </a:extLst>
            </p:cNvPr>
            <p:cNvSpPr/>
            <p:nvPr/>
          </p:nvSpPr>
          <p:spPr>
            <a:xfrm>
              <a:off x="7030307" y="2919793"/>
              <a:ext cx="1132808" cy="1512359"/>
            </a:xfrm>
            <a:custGeom>
              <a:avLst/>
              <a:gdLst>
                <a:gd name="connsiteX0" fmla="*/ 1132233 w 1132808"/>
                <a:gd name="connsiteY0" fmla="*/ 772043 h 1512359"/>
                <a:gd name="connsiteX1" fmla="*/ 1083465 w 1132808"/>
                <a:gd name="connsiteY1" fmla="*/ 831193 h 1512359"/>
                <a:gd name="connsiteX2" fmla="*/ 224881 w 1132808"/>
                <a:gd name="connsiteY2" fmla="*/ 831193 h 1512359"/>
                <a:gd name="connsiteX3" fmla="*/ 224881 w 1132808"/>
                <a:gd name="connsiteY3" fmla="*/ 869293 h 1512359"/>
                <a:gd name="connsiteX4" fmla="*/ 311845 w 1132808"/>
                <a:gd name="connsiteY4" fmla="*/ 1203907 h 1512359"/>
                <a:gd name="connsiteX5" fmla="*/ 580355 w 1132808"/>
                <a:gd name="connsiteY5" fmla="*/ 1305824 h 1512359"/>
                <a:gd name="connsiteX6" fmla="*/ 822766 w 1132808"/>
                <a:gd name="connsiteY6" fmla="*/ 1297918 h 1512359"/>
                <a:gd name="connsiteX7" fmla="*/ 1037364 w 1132808"/>
                <a:gd name="connsiteY7" fmla="*/ 1275725 h 1512359"/>
                <a:gd name="connsiteX8" fmla="*/ 1050032 w 1132808"/>
                <a:gd name="connsiteY8" fmla="*/ 1275725 h 1512359"/>
                <a:gd name="connsiteX9" fmla="*/ 1091370 w 1132808"/>
                <a:gd name="connsiteY9" fmla="*/ 1313825 h 1512359"/>
                <a:gd name="connsiteX10" fmla="*/ 1091370 w 1132808"/>
                <a:gd name="connsiteY10" fmla="*/ 1404312 h 1512359"/>
                <a:gd name="connsiteX11" fmla="*/ 1080893 w 1132808"/>
                <a:gd name="connsiteY11" fmla="*/ 1445651 h 1512359"/>
                <a:gd name="connsiteX12" fmla="*/ 1040412 w 1132808"/>
                <a:gd name="connsiteY12" fmla="*/ 1467463 h 1512359"/>
                <a:gd name="connsiteX13" fmla="*/ 823243 w 1132808"/>
                <a:gd name="connsiteY13" fmla="*/ 1500039 h 1512359"/>
                <a:gd name="connsiteX14" fmla="*/ 581307 w 1132808"/>
                <a:gd name="connsiteY14" fmla="*/ 1511849 h 1512359"/>
                <a:gd name="connsiteX15" fmla="*/ 289652 w 1132808"/>
                <a:gd name="connsiteY15" fmla="*/ 1451747 h 1512359"/>
                <a:gd name="connsiteX16" fmla="*/ 79530 w 1132808"/>
                <a:gd name="connsiteY16" fmla="*/ 1248960 h 1512359"/>
                <a:gd name="connsiteX17" fmla="*/ -575 w 1132808"/>
                <a:gd name="connsiteY17" fmla="*/ 869483 h 1512359"/>
                <a:gd name="connsiteX18" fmla="*/ -575 w 1132808"/>
                <a:gd name="connsiteY18" fmla="*/ 626691 h 1512359"/>
                <a:gd name="connsiteX19" fmla="*/ 148681 w 1132808"/>
                <a:gd name="connsiteY19" fmla="*/ 167967 h 1512359"/>
                <a:gd name="connsiteX20" fmla="*/ 568258 w 1132808"/>
                <a:gd name="connsiteY20" fmla="*/ -435 h 1512359"/>
                <a:gd name="connsiteX21" fmla="*/ 877630 w 1132808"/>
                <a:gd name="connsiteY21" fmla="*/ 77004 h 1512359"/>
                <a:gd name="connsiteX22" fmla="*/ 1069178 w 1132808"/>
                <a:gd name="connsiteY22" fmla="*/ 296078 h 1512359"/>
                <a:gd name="connsiteX23" fmla="*/ 1132233 w 1132808"/>
                <a:gd name="connsiteY23" fmla="*/ 626787 h 1512359"/>
                <a:gd name="connsiteX24" fmla="*/ 1132233 w 1132808"/>
                <a:gd name="connsiteY24" fmla="*/ 771757 h 1512359"/>
                <a:gd name="connsiteX25" fmla="*/ 903633 w 1132808"/>
                <a:gd name="connsiteY25" fmla="*/ 651075 h 1512359"/>
                <a:gd name="connsiteX26" fmla="*/ 903633 w 1132808"/>
                <a:gd name="connsiteY26" fmla="*/ 626215 h 1512359"/>
                <a:gd name="connsiteX27" fmla="*/ 866581 w 1132808"/>
                <a:gd name="connsiteY27" fmla="*/ 384661 h 1512359"/>
                <a:gd name="connsiteX28" fmla="*/ 755614 w 1132808"/>
                <a:gd name="connsiteY28" fmla="*/ 248930 h 1512359"/>
                <a:gd name="connsiteX29" fmla="*/ 568067 w 1132808"/>
                <a:gd name="connsiteY29" fmla="*/ 207115 h 1512359"/>
                <a:gd name="connsiteX30" fmla="*/ 225167 w 1132808"/>
                <a:gd name="connsiteY30" fmla="*/ 626215 h 1512359"/>
                <a:gd name="connsiteX31" fmla="*/ 225167 w 1132808"/>
                <a:gd name="connsiteY31" fmla="*/ 651075 h 15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2808" h="1512359">
                  <a:moveTo>
                    <a:pt x="1132233" y="772043"/>
                  </a:moveTo>
                  <a:cubicBezTo>
                    <a:pt x="1132233" y="811667"/>
                    <a:pt x="1116136" y="831193"/>
                    <a:pt x="1083465" y="831193"/>
                  </a:cubicBezTo>
                  <a:lnTo>
                    <a:pt x="224881" y="831193"/>
                  </a:lnTo>
                  <a:lnTo>
                    <a:pt x="224881" y="869293"/>
                  </a:lnTo>
                  <a:cubicBezTo>
                    <a:pt x="224881" y="1024169"/>
                    <a:pt x="254028" y="1135993"/>
                    <a:pt x="311845" y="1203907"/>
                  </a:cubicBezTo>
                  <a:cubicBezTo>
                    <a:pt x="369662" y="1271819"/>
                    <a:pt x="459387" y="1305824"/>
                    <a:pt x="580355" y="1305824"/>
                  </a:cubicBezTo>
                  <a:cubicBezTo>
                    <a:pt x="659603" y="1305824"/>
                    <a:pt x="740565" y="1303157"/>
                    <a:pt x="822766" y="1297918"/>
                  </a:cubicBezTo>
                  <a:cubicBezTo>
                    <a:pt x="904967" y="1292679"/>
                    <a:pt x="976404" y="1285345"/>
                    <a:pt x="1037364" y="1275725"/>
                  </a:cubicBezTo>
                  <a:lnTo>
                    <a:pt x="1050032" y="1275725"/>
                  </a:lnTo>
                  <a:cubicBezTo>
                    <a:pt x="1077369" y="1275725"/>
                    <a:pt x="1091370" y="1288393"/>
                    <a:pt x="1091370" y="1313825"/>
                  </a:cubicBezTo>
                  <a:lnTo>
                    <a:pt x="1091370" y="1404312"/>
                  </a:lnTo>
                  <a:cubicBezTo>
                    <a:pt x="1092419" y="1418857"/>
                    <a:pt x="1088704" y="1433344"/>
                    <a:pt x="1080893" y="1445651"/>
                  </a:cubicBezTo>
                  <a:cubicBezTo>
                    <a:pt x="1070130" y="1457081"/>
                    <a:pt x="1055938" y="1464730"/>
                    <a:pt x="1040412" y="1467463"/>
                  </a:cubicBezTo>
                  <a:cubicBezTo>
                    <a:pt x="971260" y="1481369"/>
                    <a:pt x="898871" y="1492228"/>
                    <a:pt x="823243" y="1500039"/>
                  </a:cubicBezTo>
                  <a:cubicBezTo>
                    <a:pt x="742851" y="1508173"/>
                    <a:pt x="662079" y="1512116"/>
                    <a:pt x="581307" y="1511849"/>
                  </a:cubicBezTo>
                  <a:cubicBezTo>
                    <a:pt x="480913" y="1513335"/>
                    <a:pt x="381282" y="1492819"/>
                    <a:pt x="289652" y="1451747"/>
                  </a:cubicBezTo>
                  <a:cubicBezTo>
                    <a:pt x="203070" y="1411742"/>
                    <a:pt x="132965" y="1343828"/>
                    <a:pt x="79530" y="1248960"/>
                  </a:cubicBezTo>
                  <a:cubicBezTo>
                    <a:pt x="26095" y="1154090"/>
                    <a:pt x="-575" y="1027408"/>
                    <a:pt x="-575" y="869483"/>
                  </a:cubicBezTo>
                  <a:lnTo>
                    <a:pt x="-575" y="626691"/>
                  </a:lnTo>
                  <a:cubicBezTo>
                    <a:pt x="-575" y="433048"/>
                    <a:pt x="49050" y="279791"/>
                    <a:pt x="148681" y="167967"/>
                  </a:cubicBezTo>
                  <a:cubicBezTo>
                    <a:pt x="248314" y="56144"/>
                    <a:pt x="388045" y="-435"/>
                    <a:pt x="568258" y="-435"/>
                  </a:cubicBezTo>
                  <a:cubicBezTo>
                    <a:pt x="688939" y="-435"/>
                    <a:pt x="792000" y="25378"/>
                    <a:pt x="877630" y="77004"/>
                  </a:cubicBezTo>
                  <a:cubicBezTo>
                    <a:pt x="962878" y="128153"/>
                    <a:pt x="1029839" y="204791"/>
                    <a:pt x="1069178" y="296078"/>
                  </a:cubicBezTo>
                  <a:cubicBezTo>
                    <a:pt x="1111374" y="390947"/>
                    <a:pt x="1132424" y="501180"/>
                    <a:pt x="1132233" y="626787"/>
                  </a:cubicBezTo>
                  <a:lnTo>
                    <a:pt x="1132233" y="771757"/>
                  </a:lnTo>
                  <a:close/>
                  <a:moveTo>
                    <a:pt x="903633" y="651075"/>
                  </a:moveTo>
                  <a:lnTo>
                    <a:pt x="903633" y="626215"/>
                  </a:lnTo>
                  <a:cubicBezTo>
                    <a:pt x="903633" y="527917"/>
                    <a:pt x="891441" y="447335"/>
                    <a:pt x="866581" y="384661"/>
                  </a:cubicBezTo>
                  <a:cubicBezTo>
                    <a:pt x="841721" y="321987"/>
                    <a:pt x="804859" y="276743"/>
                    <a:pt x="755614" y="248930"/>
                  </a:cubicBezTo>
                  <a:cubicBezTo>
                    <a:pt x="706371" y="221117"/>
                    <a:pt x="643791" y="207115"/>
                    <a:pt x="568067" y="207115"/>
                  </a:cubicBezTo>
                  <a:cubicBezTo>
                    <a:pt x="339467" y="207115"/>
                    <a:pt x="225167" y="346818"/>
                    <a:pt x="225167" y="626215"/>
                  </a:cubicBezTo>
                  <a:lnTo>
                    <a:pt x="225167" y="651075"/>
                  </a:lnTo>
                  <a:close/>
                </a:path>
              </a:pathLst>
            </a:custGeom>
            <a:solidFill>
              <a:srgbClr val="6366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2A900C-8DB4-4A72-B4C0-1419B1034553}"/>
                </a:ext>
              </a:extLst>
            </p:cNvPr>
            <p:cNvSpPr/>
            <p:nvPr/>
          </p:nvSpPr>
          <p:spPr>
            <a:xfrm rot="18900000">
              <a:off x="9171979" y="2710594"/>
              <a:ext cx="310896" cy="310896"/>
            </a:xfrm>
            <a:custGeom>
              <a:avLst/>
              <a:gdLst>
                <a:gd name="connsiteX0" fmla="*/ -574 w 310896"/>
                <a:gd name="connsiteY0" fmla="*/ -435 h 310896"/>
                <a:gd name="connsiteX1" fmla="*/ 310322 w 310896"/>
                <a:gd name="connsiteY1" fmla="*/ -435 h 310896"/>
                <a:gd name="connsiteX2" fmla="*/ 310322 w 310896"/>
                <a:gd name="connsiteY2" fmla="*/ 310461 h 310896"/>
                <a:gd name="connsiteX3" fmla="*/ -574 w 310896"/>
                <a:gd name="connsiteY3" fmla="*/ 310461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896" h="310896">
                  <a:moveTo>
                    <a:pt x="-574" y="-435"/>
                  </a:moveTo>
                  <a:lnTo>
                    <a:pt x="310322" y="-435"/>
                  </a:lnTo>
                  <a:lnTo>
                    <a:pt x="310322" y="310461"/>
                  </a:lnTo>
                  <a:lnTo>
                    <a:pt x="-574" y="310461"/>
                  </a:lnTo>
                  <a:close/>
                </a:path>
              </a:pathLst>
            </a:custGeom>
            <a:solidFill>
              <a:srgbClr val="6366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B89C1D-A23B-4AA6-9F08-509744CEA941}"/>
                </a:ext>
              </a:extLst>
            </p:cNvPr>
            <p:cNvSpPr/>
            <p:nvPr/>
          </p:nvSpPr>
          <p:spPr>
            <a:xfrm>
              <a:off x="9569481" y="2721292"/>
              <a:ext cx="196691" cy="289083"/>
            </a:xfrm>
            <a:custGeom>
              <a:avLst/>
              <a:gdLst>
                <a:gd name="connsiteX0" fmla="*/ 52102 w 196691"/>
                <a:gd name="connsiteY0" fmla="*/ 0 h 289083"/>
                <a:gd name="connsiteX1" fmla="*/ 0 w 196691"/>
                <a:gd name="connsiteY1" fmla="*/ 52197 h 289083"/>
                <a:gd name="connsiteX2" fmla="*/ 92393 w 196691"/>
                <a:gd name="connsiteY2" fmla="*/ 144590 h 289083"/>
                <a:gd name="connsiteX3" fmla="*/ 0 w 196691"/>
                <a:gd name="connsiteY3" fmla="*/ 236982 h 289083"/>
                <a:gd name="connsiteX4" fmla="*/ 52102 w 196691"/>
                <a:gd name="connsiteY4" fmla="*/ 289084 h 289083"/>
                <a:gd name="connsiteX5" fmla="*/ 196691 w 196691"/>
                <a:gd name="connsiteY5" fmla="*/ 144590 h 289083"/>
                <a:gd name="connsiteX6" fmla="*/ 52102 w 196691"/>
                <a:gd name="connsiteY6" fmla="*/ 0 h 2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91" h="289083">
                  <a:moveTo>
                    <a:pt x="52102" y="0"/>
                  </a:moveTo>
                  <a:lnTo>
                    <a:pt x="0" y="52197"/>
                  </a:lnTo>
                  <a:lnTo>
                    <a:pt x="92393" y="144590"/>
                  </a:lnTo>
                  <a:lnTo>
                    <a:pt x="0" y="236982"/>
                  </a:lnTo>
                  <a:lnTo>
                    <a:pt x="52102" y="289084"/>
                  </a:lnTo>
                  <a:lnTo>
                    <a:pt x="196691" y="144590"/>
                  </a:lnTo>
                  <a:lnTo>
                    <a:pt x="52102" y="0"/>
                  </a:lnTo>
                  <a:close/>
                </a:path>
              </a:pathLst>
            </a:custGeom>
            <a:solidFill>
              <a:srgbClr val="B323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A507B7-3830-43FE-8D06-BAEF92065AED}"/>
                </a:ext>
              </a:extLst>
            </p:cNvPr>
            <p:cNvSpPr/>
            <p:nvPr/>
          </p:nvSpPr>
          <p:spPr>
            <a:xfrm>
              <a:off x="9188957" y="2428875"/>
              <a:ext cx="280511" cy="192500"/>
            </a:xfrm>
            <a:custGeom>
              <a:avLst/>
              <a:gdLst>
                <a:gd name="connsiteX0" fmla="*/ 140304 w 280511"/>
                <a:gd name="connsiteY0" fmla="*/ 104394 h 192500"/>
                <a:gd name="connsiteX1" fmla="*/ 228315 w 280511"/>
                <a:gd name="connsiteY1" fmla="*/ 192500 h 192500"/>
                <a:gd name="connsiteX2" fmla="*/ 280511 w 280511"/>
                <a:gd name="connsiteY2" fmla="*/ 140303 h 192500"/>
                <a:gd name="connsiteX3" fmla="*/ 140304 w 280511"/>
                <a:gd name="connsiteY3" fmla="*/ 0 h 192500"/>
                <a:gd name="connsiteX4" fmla="*/ 0 w 280511"/>
                <a:gd name="connsiteY4" fmla="*/ 140303 h 192500"/>
                <a:gd name="connsiteX5" fmla="*/ 52197 w 280511"/>
                <a:gd name="connsiteY5" fmla="*/ 192500 h 192500"/>
                <a:gd name="connsiteX6" fmla="*/ 140304 w 280511"/>
                <a:gd name="connsiteY6" fmla="*/ 104394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11" h="192500">
                  <a:moveTo>
                    <a:pt x="140304" y="104394"/>
                  </a:moveTo>
                  <a:lnTo>
                    <a:pt x="228315" y="192500"/>
                  </a:lnTo>
                  <a:lnTo>
                    <a:pt x="280511" y="140303"/>
                  </a:lnTo>
                  <a:lnTo>
                    <a:pt x="140304" y="0"/>
                  </a:lnTo>
                  <a:lnTo>
                    <a:pt x="0" y="140303"/>
                  </a:lnTo>
                  <a:lnTo>
                    <a:pt x="52197" y="192500"/>
                  </a:lnTo>
                  <a:lnTo>
                    <a:pt x="140304" y="104394"/>
                  </a:lnTo>
                  <a:close/>
                </a:path>
              </a:pathLst>
            </a:custGeom>
            <a:solidFill>
              <a:srgbClr val="5A87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E24434-5B55-4BD9-AF98-C9CF5744D037}"/>
                </a:ext>
              </a:extLst>
            </p:cNvPr>
            <p:cNvSpPr/>
            <p:nvPr/>
          </p:nvSpPr>
          <p:spPr>
            <a:xfrm>
              <a:off x="8892253" y="2720340"/>
              <a:ext cx="197643" cy="290988"/>
            </a:xfrm>
            <a:custGeom>
              <a:avLst/>
              <a:gdLst>
                <a:gd name="connsiteX0" fmla="*/ 145447 w 197643"/>
                <a:gd name="connsiteY0" fmla="*/ 0 h 290988"/>
                <a:gd name="connsiteX1" fmla="*/ 0 w 197643"/>
                <a:gd name="connsiteY1" fmla="*/ 145542 h 290988"/>
                <a:gd name="connsiteX2" fmla="*/ 145447 w 197643"/>
                <a:gd name="connsiteY2" fmla="*/ 290989 h 290988"/>
                <a:gd name="connsiteX3" fmla="*/ 197644 w 197643"/>
                <a:gd name="connsiteY3" fmla="*/ 238792 h 290988"/>
                <a:gd name="connsiteX4" fmla="*/ 104299 w 197643"/>
                <a:gd name="connsiteY4" fmla="*/ 145542 h 290988"/>
                <a:gd name="connsiteX5" fmla="*/ 197644 w 197643"/>
                <a:gd name="connsiteY5" fmla="*/ 52197 h 290988"/>
                <a:gd name="connsiteX6" fmla="*/ 145447 w 197643"/>
                <a:gd name="connsiteY6" fmla="*/ 0 h 2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43" h="290988">
                  <a:moveTo>
                    <a:pt x="145447" y="0"/>
                  </a:moveTo>
                  <a:lnTo>
                    <a:pt x="0" y="145542"/>
                  </a:lnTo>
                  <a:lnTo>
                    <a:pt x="145447" y="290989"/>
                  </a:lnTo>
                  <a:lnTo>
                    <a:pt x="197644" y="238792"/>
                  </a:lnTo>
                  <a:lnTo>
                    <a:pt x="104299" y="145542"/>
                  </a:lnTo>
                  <a:lnTo>
                    <a:pt x="197644" y="52197"/>
                  </a:lnTo>
                  <a:lnTo>
                    <a:pt x="145447" y="0"/>
                  </a:lnTo>
                  <a:close/>
                </a:path>
              </a:pathLst>
            </a:custGeom>
            <a:solidFill>
              <a:srgbClr val="387C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B50C55-D41D-43F3-9369-661023F40E21}"/>
                </a:ext>
              </a:extLst>
            </p:cNvPr>
            <p:cNvSpPr/>
            <p:nvPr/>
          </p:nvSpPr>
          <p:spPr>
            <a:xfrm>
              <a:off x="9184480" y="3105912"/>
              <a:ext cx="289464" cy="196977"/>
            </a:xfrm>
            <a:custGeom>
              <a:avLst/>
              <a:gdLst>
                <a:gd name="connsiteX0" fmla="*/ 237268 w 289464"/>
                <a:gd name="connsiteY0" fmla="*/ 0 h 196977"/>
                <a:gd name="connsiteX1" fmla="*/ 144780 w 289464"/>
                <a:gd name="connsiteY1" fmla="*/ 92583 h 196977"/>
                <a:gd name="connsiteX2" fmla="*/ 52197 w 289464"/>
                <a:gd name="connsiteY2" fmla="*/ 0 h 196977"/>
                <a:gd name="connsiteX3" fmla="*/ 0 w 289464"/>
                <a:gd name="connsiteY3" fmla="*/ 52197 h 196977"/>
                <a:gd name="connsiteX4" fmla="*/ 55531 w 289464"/>
                <a:gd name="connsiteY4" fmla="*/ 107728 h 196977"/>
                <a:gd name="connsiteX5" fmla="*/ 144780 w 289464"/>
                <a:gd name="connsiteY5" fmla="*/ 196977 h 196977"/>
                <a:gd name="connsiteX6" fmla="*/ 233934 w 289464"/>
                <a:gd name="connsiteY6" fmla="*/ 107728 h 196977"/>
                <a:gd name="connsiteX7" fmla="*/ 289465 w 289464"/>
                <a:gd name="connsiteY7" fmla="*/ 52197 h 196977"/>
                <a:gd name="connsiteX8" fmla="*/ 237268 w 289464"/>
                <a:gd name="connsiteY8" fmla="*/ 0 h 19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64" h="196977">
                  <a:moveTo>
                    <a:pt x="237268" y="0"/>
                  </a:moveTo>
                  <a:lnTo>
                    <a:pt x="144780" y="92583"/>
                  </a:lnTo>
                  <a:lnTo>
                    <a:pt x="52197" y="0"/>
                  </a:lnTo>
                  <a:lnTo>
                    <a:pt x="0" y="52197"/>
                  </a:lnTo>
                  <a:lnTo>
                    <a:pt x="55531" y="107728"/>
                  </a:lnTo>
                  <a:lnTo>
                    <a:pt x="144780" y="196977"/>
                  </a:lnTo>
                  <a:lnTo>
                    <a:pt x="233934" y="107728"/>
                  </a:lnTo>
                  <a:lnTo>
                    <a:pt x="289465" y="52197"/>
                  </a:lnTo>
                  <a:lnTo>
                    <a:pt x="237268" y="0"/>
                  </a:lnTo>
                  <a:close/>
                </a:path>
              </a:pathLst>
            </a:custGeom>
            <a:solidFill>
              <a:srgbClr val="C0AF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3FF9F83-BC67-413B-8209-ED98B614449F}"/>
                </a:ext>
              </a:extLst>
            </p:cNvPr>
            <p:cNvSpPr/>
            <p:nvPr/>
          </p:nvSpPr>
          <p:spPr>
            <a:xfrm>
              <a:off x="9208293" y="3470719"/>
              <a:ext cx="241839" cy="960977"/>
            </a:xfrm>
            <a:custGeom>
              <a:avLst/>
              <a:gdLst>
                <a:gd name="connsiteX0" fmla="*/ 186880 w 241839"/>
                <a:gd name="connsiteY0" fmla="*/ 0 h 960977"/>
                <a:gd name="connsiteX1" fmla="*/ 241840 w 241839"/>
                <a:gd name="connsiteY1" fmla="*/ 0 h 960977"/>
                <a:gd name="connsiteX2" fmla="*/ 241840 w 241839"/>
                <a:gd name="connsiteY2" fmla="*/ 960977 h 960977"/>
                <a:gd name="connsiteX3" fmla="*/ 186880 w 241839"/>
                <a:gd name="connsiteY3" fmla="*/ 960977 h 960977"/>
                <a:gd name="connsiteX4" fmla="*/ 54959 w 241839"/>
                <a:gd name="connsiteY4" fmla="*/ 960977 h 960977"/>
                <a:gd name="connsiteX5" fmla="*/ 0 w 241839"/>
                <a:gd name="connsiteY5" fmla="*/ 960977 h 960977"/>
                <a:gd name="connsiteX6" fmla="*/ 0 w 241839"/>
                <a:gd name="connsiteY6" fmla="*/ 0 h 960977"/>
                <a:gd name="connsiteX7" fmla="*/ 54959 w 241839"/>
                <a:gd name="connsiteY7" fmla="*/ 0 h 9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39" h="960977">
                  <a:moveTo>
                    <a:pt x="186880" y="0"/>
                  </a:moveTo>
                  <a:cubicBezTo>
                    <a:pt x="217234" y="0"/>
                    <a:pt x="241840" y="0"/>
                    <a:pt x="241840" y="0"/>
                  </a:cubicBezTo>
                  <a:lnTo>
                    <a:pt x="241840" y="960977"/>
                  </a:lnTo>
                  <a:cubicBezTo>
                    <a:pt x="241840" y="960977"/>
                    <a:pt x="217234" y="960977"/>
                    <a:pt x="186880" y="960977"/>
                  </a:cubicBezTo>
                  <a:lnTo>
                    <a:pt x="54959" y="960977"/>
                  </a:lnTo>
                  <a:cubicBezTo>
                    <a:pt x="24606" y="960977"/>
                    <a:pt x="0" y="960977"/>
                    <a:pt x="0" y="960977"/>
                  </a:cubicBezTo>
                  <a:lnTo>
                    <a:pt x="0" y="0"/>
                  </a:lnTo>
                  <a:cubicBezTo>
                    <a:pt x="0" y="0"/>
                    <a:pt x="24606" y="0"/>
                    <a:pt x="54959" y="0"/>
                  </a:cubicBezTo>
                  <a:close/>
                </a:path>
              </a:pathLst>
            </a:custGeom>
            <a:solidFill>
              <a:srgbClr val="6366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688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81272-5961-4FE0-B795-E55081DC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71" y="1839767"/>
            <a:ext cx="5463752" cy="30470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1449892-4327-4A44-B648-FF1D7D3F063B}"/>
              </a:ext>
            </a:extLst>
          </p:cNvPr>
          <p:cNvSpPr/>
          <p:nvPr/>
        </p:nvSpPr>
        <p:spPr>
          <a:xfrm>
            <a:off x="1595348" y="5219244"/>
            <a:ext cx="3365004" cy="71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Internationally applicable and grounded in flagship research conducted across 50 countries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F6F502-2BD1-44EF-B1D1-4629661715D7}"/>
              </a:ext>
            </a:extLst>
          </p:cNvPr>
          <p:cNvSpPr/>
          <p:nvPr/>
        </p:nvSpPr>
        <p:spPr>
          <a:xfrm>
            <a:off x="6688651" y="3158694"/>
            <a:ext cx="701069" cy="1118073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5C596D-C622-46EE-ABBA-4558EC1C7F2B}"/>
              </a:ext>
            </a:extLst>
          </p:cNvPr>
          <p:cNvSpPr/>
          <p:nvPr/>
        </p:nvSpPr>
        <p:spPr>
          <a:xfrm>
            <a:off x="1415058" y="365029"/>
            <a:ext cx="9291123" cy="1206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Over 10 years of big data, putting the best predictor of workplace performance in your hands.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61713E-EC19-423C-8C99-E92AFDBD965A}"/>
              </a:ext>
            </a:extLst>
          </p:cNvPr>
          <p:cNvSpPr/>
          <p:nvPr/>
        </p:nvSpPr>
        <p:spPr>
          <a:xfrm>
            <a:off x="6970411" y="2092278"/>
            <a:ext cx="2003178" cy="2013415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273E71-741A-4E6D-B644-C75763B462ED}"/>
              </a:ext>
            </a:extLst>
          </p:cNvPr>
          <p:cNvSpPr txBox="1"/>
          <p:nvPr/>
        </p:nvSpPr>
        <p:spPr>
          <a:xfrm>
            <a:off x="7284557" y="2328310"/>
            <a:ext cx="14231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Reduces the odds of identifying low potential from </a:t>
            </a:r>
            <a:r>
              <a:rPr lang="en-US" sz="1600" b="1">
                <a:solidFill>
                  <a:schemeClr val="accent1"/>
                </a:solidFill>
              </a:rPr>
              <a:t>1 in 5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1600" b="1">
                <a:solidFill>
                  <a:schemeClr val="accent1"/>
                </a:solidFill>
              </a:rPr>
              <a:t>1 in 50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94C613-34EE-459B-A000-A7982E4015A3}"/>
              </a:ext>
            </a:extLst>
          </p:cNvPr>
          <p:cNvSpPr/>
          <p:nvPr/>
        </p:nvSpPr>
        <p:spPr>
          <a:xfrm>
            <a:off x="10767112" y="1866411"/>
            <a:ext cx="701069" cy="1118073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986248-F26A-4220-860B-A2D21348D3AA}"/>
              </a:ext>
            </a:extLst>
          </p:cNvPr>
          <p:cNvSpPr/>
          <p:nvPr/>
        </p:nvSpPr>
        <p:spPr>
          <a:xfrm>
            <a:off x="9267975" y="2092278"/>
            <a:ext cx="2003178" cy="2013415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551B31-8697-498B-9928-EB2526B2D13A}"/>
              </a:ext>
            </a:extLst>
          </p:cNvPr>
          <p:cNvSpPr txBox="1"/>
          <p:nvPr/>
        </p:nvSpPr>
        <p:spPr>
          <a:xfrm>
            <a:off x="9465003" y="2394292"/>
            <a:ext cx="1630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Designed to </a:t>
            </a:r>
            <a:r>
              <a:rPr lang="en-US" sz="1600" b="1">
                <a:solidFill>
                  <a:schemeClr val="accent1"/>
                </a:solidFill>
              </a:rPr>
              <a:t>increase fairness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and mitigate against adverse impact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822A31-DFC0-4A56-B9A5-3388028F3F77}"/>
              </a:ext>
            </a:extLst>
          </p:cNvPr>
          <p:cNvSpPr/>
          <p:nvPr/>
        </p:nvSpPr>
        <p:spPr>
          <a:xfrm>
            <a:off x="8145487" y="4341725"/>
            <a:ext cx="2003178" cy="2013415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22EEBD-A78A-4B2E-AB0B-6520E7200CC8}"/>
              </a:ext>
            </a:extLst>
          </p:cNvPr>
          <p:cNvSpPr/>
          <p:nvPr/>
        </p:nvSpPr>
        <p:spPr>
          <a:xfrm flipH="1">
            <a:off x="9569506" y="6055431"/>
            <a:ext cx="869812" cy="437540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76E84F-1B58-446F-94CA-804C475CD98B}"/>
              </a:ext>
            </a:extLst>
          </p:cNvPr>
          <p:cNvSpPr/>
          <p:nvPr/>
        </p:nvSpPr>
        <p:spPr>
          <a:xfrm>
            <a:off x="8362918" y="4767670"/>
            <a:ext cx="1568315" cy="559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34,737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48F97A-55C4-46CC-90CE-E3ECF6663CE4}"/>
              </a:ext>
            </a:extLst>
          </p:cNvPr>
          <p:cNvSpPr txBox="1"/>
          <p:nvPr/>
        </p:nvSpPr>
        <p:spPr>
          <a:xfrm>
            <a:off x="8300766" y="5330781"/>
            <a:ext cx="1630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Ratings on potential</a:t>
            </a:r>
          </a:p>
        </p:txBody>
      </p:sp>
    </p:spTree>
    <p:extLst>
      <p:ext uri="{BB962C8B-B14F-4D97-AF65-F5344CB8AC3E}">
        <p14:creationId xmlns:p14="http://schemas.microsoft.com/office/powerpoint/2010/main" val="34461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" name="Picture 17" descr="A picture containing water&#10;&#10;Description automatically generated">
            <a:extLst>
              <a:ext uri="{FF2B5EF4-FFF2-40B4-BE49-F238E27FC236}">
                <a16:creationId xmlns:a16="http://schemas.microsoft.com/office/drawing/2014/main" id="{6A7B8727-1151-41CE-B2FD-0361C60B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62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FF086-0775-423E-85DC-4D66B4677ACD}"/>
              </a:ext>
            </a:extLst>
          </p:cNvPr>
          <p:cNvSpPr/>
          <p:nvPr/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5788C-635D-47BF-867F-54A717F491AC}"/>
              </a:ext>
            </a:extLst>
          </p:cNvPr>
          <p:cNvSpPr/>
          <p:nvPr/>
        </p:nvSpPr>
        <p:spPr>
          <a:xfrm>
            <a:off x="9582493" y="3997159"/>
            <a:ext cx="1641008" cy="145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4ACE9-284C-4EDF-834A-30C959A3EBC2}"/>
              </a:ext>
            </a:extLst>
          </p:cNvPr>
          <p:cNvSpPr/>
          <p:nvPr/>
        </p:nvSpPr>
        <p:spPr>
          <a:xfrm>
            <a:off x="646053" y="752281"/>
            <a:ext cx="1318282" cy="302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DF769-C0ED-4047-B361-1ECCA82F8668}"/>
              </a:ext>
            </a:extLst>
          </p:cNvPr>
          <p:cNvSpPr/>
          <p:nvPr/>
        </p:nvSpPr>
        <p:spPr>
          <a:xfrm>
            <a:off x="4126422" y="5795129"/>
            <a:ext cx="1138425" cy="225807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25D75-1791-49F2-90FE-11B08F069131}"/>
              </a:ext>
            </a:extLst>
          </p:cNvPr>
          <p:cNvSpPr/>
          <p:nvPr/>
        </p:nvSpPr>
        <p:spPr>
          <a:xfrm>
            <a:off x="6620241" y="1255288"/>
            <a:ext cx="1803956" cy="649201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61AF-B2E5-444C-83CF-530772B5B517}"/>
              </a:ext>
            </a:extLst>
          </p:cNvPr>
          <p:cNvSpPr txBox="1"/>
          <p:nvPr/>
        </p:nvSpPr>
        <p:spPr>
          <a:xfrm>
            <a:off x="2966588" y="3004115"/>
            <a:ext cx="625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7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5131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3D227FBA-CFA7-40D3-AD35-2AD4EB370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971" t="-5580" r="22454" b="31648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830E7-8CC9-442D-BB81-986F3CB14FA2}"/>
              </a:ext>
            </a:extLst>
          </p:cNvPr>
          <p:cNvSpPr txBox="1">
            <a:spLocks/>
          </p:cNvSpPr>
          <p:nvPr/>
        </p:nvSpPr>
        <p:spPr>
          <a:xfrm>
            <a:off x="1280160" y="356610"/>
            <a:ext cx="5996299" cy="634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Stakeholder Agreement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628C3-A0AB-4227-B8E8-211C87F1AB2F}"/>
              </a:ext>
            </a:extLst>
          </p:cNvPr>
          <p:cNvSpPr/>
          <p:nvPr/>
        </p:nvSpPr>
        <p:spPr>
          <a:xfrm>
            <a:off x="5977040" y="1571392"/>
            <a:ext cx="5628670" cy="31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Organizations can select either Focus Groups, Workshops or a Validation Study where our expert team works with you to: </a:t>
            </a:r>
          </a:p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define the target role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define the target area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define the target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agree core requirements &amp; leadership behaviors </a:t>
            </a:r>
          </a:p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6EF78-A917-48AB-B1FC-74DA7765A753}"/>
              </a:ext>
            </a:extLst>
          </p:cNvPr>
          <p:cNvSpPr/>
          <p:nvPr/>
        </p:nvSpPr>
        <p:spPr>
          <a:xfrm>
            <a:off x="345371" y="3788229"/>
            <a:ext cx="1975307" cy="1734447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B8F1B9-43E6-4F15-AC0A-3105D5A0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32" y="1906001"/>
            <a:ext cx="4758818" cy="31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C07001-6A67-43F8-A052-5A55F933FC3E}"/>
              </a:ext>
            </a:extLst>
          </p:cNvPr>
          <p:cNvSpPr/>
          <p:nvPr/>
        </p:nvSpPr>
        <p:spPr>
          <a:xfrm>
            <a:off x="5977040" y="4527803"/>
            <a:ext cx="5452960" cy="965447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C613A8-8AA7-48C2-915D-66930CE14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395" y="327299"/>
            <a:ext cx="542925" cy="5429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216609-84E4-47D3-9786-054CA6119AB1}"/>
              </a:ext>
            </a:extLst>
          </p:cNvPr>
          <p:cNvSpPr txBox="1"/>
          <p:nvPr/>
        </p:nvSpPr>
        <p:spPr>
          <a:xfrm>
            <a:off x="6889681" y="4704698"/>
            <a:ext cx="4475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To start, we will create a project plan &amp; communication strategy together.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E2E7B8-5899-47C6-AE9D-9DA016CC0F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8913"/>
          <a:stretch/>
        </p:blipFill>
        <p:spPr>
          <a:xfrm>
            <a:off x="6148995" y="4666100"/>
            <a:ext cx="684418" cy="6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830E7-8CC9-442D-BB81-986F3CB14FA2}"/>
              </a:ext>
            </a:extLst>
          </p:cNvPr>
          <p:cNvSpPr txBox="1">
            <a:spLocks/>
          </p:cNvSpPr>
          <p:nvPr/>
        </p:nvSpPr>
        <p:spPr>
          <a:xfrm>
            <a:off x="1280160" y="356610"/>
            <a:ext cx="5996299" cy="634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Create Algorithm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80E89-C9AD-4A80-9B04-C0A75BCDFE07}"/>
              </a:ext>
            </a:extLst>
          </p:cNvPr>
          <p:cNvSpPr/>
          <p:nvPr/>
        </p:nvSpPr>
        <p:spPr>
          <a:xfrm>
            <a:off x="10416878" y="1571392"/>
            <a:ext cx="1121622" cy="911966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6EF78-A917-48AB-B1FC-74DA7765A753}"/>
              </a:ext>
            </a:extLst>
          </p:cNvPr>
          <p:cNvSpPr/>
          <p:nvPr/>
        </p:nvSpPr>
        <p:spPr>
          <a:xfrm>
            <a:off x="6219676" y="2616298"/>
            <a:ext cx="1056783" cy="2779328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0E0F75-E958-475F-882F-412399F8284D}"/>
              </a:ext>
            </a:extLst>
          </p:cNvPr>
          <p:cNvSpPr/>
          <p:nvPr/>
        </p:nvSpPr>
        <p:spPr>
          <a:xfrm>
            <a:off x="9837639" y="5427935"/>
            <a:ext cx="987115" cy="313991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33AFB968-B223-4BEA-B114-C658EE00BF66}"/>
              </a:ext>
            </a:extLst>
          </p:cNvPr>
          <p:cNvSpPr/>
          <p:nvPr/>
        </p:nvSpPr>
        <p:spPr>
          <a:xfrm>
            <a:off x="503554" y="332434"/>
            <a:ext cx="540640" cy="540640"/>
          </a:xfrm>
          <a:custGeom>
            <a:avLst/>
            <a:gdLst>
              <a:gd name="connsiteX0" fmla="*/ 269925 w 540640"/>
              <a:gd name="connsiteY0" fmla="*/ 540441 h 540640"/>
              <a:gd name="connsiteX1" fmla="*/ -396 w 540640"/>
              <a:gd name="connsiteY1" fmla="*/ 270121 h 540640"/>
              <a:gd name="connsiteX2" fmla="*/ 269925 w 540640"/>
              <a:gd name="connsiteY2" fmla="*/ -199 h 540640"/>
              <a:gd name="connsiteX3" fmla="*/ 540245 w 540640"/>
              <a:gd name="connsiteY3" fmla="*/ 270121 h 540640"/>
              <a:gd name="connsiteX4" fmla="*/ 540245 w 540640"/>
              <a:gd name="connsiteY4" fmla="*/ 270216 h 540640"/>
              <a:gd name="connsiteX5" fmla="*/ 269925 w 540640"/>
              <a:gd name="connsiteY5" fmla="*/ 540441 h 540640"/>
              <a:gd name="connsiteX6" fmla="*/ 269925 w 540640"/>
              <a:gd name="connsiteY6" fmla="*/ 47420 h 540640"/>
              <a:gd name="connsiteX7" fmla="*/ 47129 w 540640"/>
              <a:gd name="connsiteY7" fmla="*/ 270216 h 540640"/>
              <a:gd name="connsiteX8" fmla="*/ 269925 w 540640"/>
              <a:gd name="connsiteY8" fmla="*/ 493012 h 540640"/>
              <a:gd name="connsiteX9" fmla="*/ 492720 w 540640"/>
              <a:gd name="connsiteY9" fmla="*/ 270216 h 540640"/>
              <a:gd name="connsiteX10" fmla="*/ 269925 w 540640"/>
              <a:gd name="connsiteY10" fmla="*/ 47420 h 5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640" h="540640">
                <a:moveTo>
                  <a:pt x="269925" y="540441"/>
                </a:moveTo>
                <a:cubicBezTo>
                  <a:pt x="120631" y="540441"/>
                  <a:pt x="-396" y="419415"/>
                  <a:pt x="-396" y="270121"/>
                </a:cubicBezTo>
                <a:cubicBezTo>
                  <a:pt x="-396" y="120827"/>
                  <a:pt x="120631" y="-199"/>
                  <a:pt x="269925" y="-199"/>
                </a:cubicBezTo>
                <a:cubicBezTo>
                  <a:pt x="419219" y="-199"/>
                  <a:pt x="540245" y="120827"/>
                  <a:pt x="540245" y="270121"/>
                </a:cubicBezTo>
                <a:cubicBezTo>
                  <a:pt x="540245" y="270150"/>
                  <a:pt x="540245" y="270188"/>
                  <a:pt x="540245" y="270216"/>
                </a:cubicBezTo>
                <a:cubicBezTo>
                  <a:pt x="540083" y="419424"/>
                  <a:pt x="419143" y="540337"/>
                  <a:pt x="269925" y="540441"/>
                </a:cubicBezTo>
                <a:close/>
                <a:moveTo>
                  <a:pt x="269925" y="47420"/>
                </a:moveTo>
                <a:cubicBezTo>
                  <a:pt x="146874" y="47420"/>
                  <a:pt x="47129" y="147165"/>
                  <a:pt x="47129" y="270216"/>
                </a:cubicBezTo>
                <a:cubicBezTo>
                  <a:pt x="47129" y="393267"/>
                  <a:pt x="146874" y="493012"/>
                  <a:pt x="269925" y="493012"/>
                </a:cubicBezTo>
                <a:cubicBezTo>
                  <a:pt x="392976" y="493012"/>
                  <a:pt x="492720" y="393267"/>
                  <a:pt x="492720" y="270216"/>
                </a:cubicBezTo>
                <a:cubicBezTo>
                  <a:pt x="492616" y="147213"/>
                  <a:pt x="392928" y="47525"/>
                  <a:pt x="269925" y="47420"/>
                </a:cubicBezTo>
                <a:close/>
              </a:path>
            </a:pathLst>
          </a:custGeom>
          <a:solidFill>
            <a:schemeClr val="tx2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33AFB968-B223-4BEA-B114-C658EE00BF66}"/>
              </a:ext>
            </a:extLst>
          </p:cNvPr>
          <p:cNvSpPr/>
          <p:nvPr/>
        </p:nvSpPr>
        <p:spPr>
          <a:xfrm>
            <a:off x="693463" y="495824"/>
            <a:ext cx="149132" cy="204641"/>
          </a:xfrm>
          <a:custGeom>
            <a:avLst/>
            <a:gdLst>
              <a:gd name="connsiteX0" fmla="*/ 20990 w 149132"/>
              <a:gd name="connsiteY0" fmla="*/ 148933 h 204641"/>
              <a:gd name="connsiteX1" fmla="*/ 81537 w 149132"/>
              <a:gd name="connsiteY1" fmla="*/ 103119 h 204641"/>
              <a:gd name="connsiteX2" fmla="*/ 111097 w 149132"/>
              <a:gd name="connsiteY2" fmla="*/ 63389 h 204641"/>
              <a:gd name="connsiteX3" fmla="*/ 81423 w 149132"/>
              <a:gd name="connsiteY3" fmla="*/ 29874 h 204641"/>
              <a:gd name="connsiteX4" fmla="*/ 76784 w 149132"/>
              <a:gd name="connsiteY4" fmla="*/ 29931 h 204641"/>
              <a:gd name="connsiteX5" fmla="*/ 49981 w 149132"/>
              <a:gd name="connsiteY5" fmla="*/ 40577 h 204641"/>
              <a:gd name="connsiteX6" fmla="*/ 39905 w 149132"/>
              <a:gd name="connsiteY6" fmla="*/ 73274 h 204641"/>
              <a:gd name="connsiteX7" fmla="*/ 3501 w 149132"/>
              <a:gd name="connsiteY7" fmla="*/ 73274 h 204641"/>
              <a:gd name="connsiteX8" fmla="*/ 19280 w 149132"/>
              <a:gd name="connsiteY8" fmla="*/ 23658 h 204641"/>
              <a:gd name="connsiteX9" fmla="*/ 78685 w 149132"/>
              <a:gd name="connsiteY9" fmla="*/ -199 h 204641"/>
              <a:gd name="connsiteX10" fmla="*/ 148737 w 149132"/>
              <a:gd name="connsiteY10" fmla="*/ 62533 h 204641"/>
              <a:gd name="connsiteX11" fmla="*/ 109862 w 149132"/>
              <a:gd name="connsiteY11" fmla="*/ 120799 h 204641"/>
              <a:gd name="connsiteX12" fmla="*/ 47984 w 149132"/>
              <a:gd name="connsiteY12" fmla="*/ 170890 h 204641"/>
              <a:gd name="connsiteX13" fmla="*/ 47984 w 149132"/>
              <a:gd name="connsiteY13" fmla="*/ 172315 h 204641"/>
              <a:gd name="connsiteX14" fmla="*/ 147026 w 149132"/>
              <a:gd name="connsiteY14" fmla="*/ 172315 h 204641"/>
              <a:gd name="connsiteX15" fmla="*/ 147026 w 149132"/>
              <a:gd name="connsiteY15" fmla="*/ 204442 h 204641"/>
              <a:gd name="connsiteX16" fmla="*/ -396 w 149132"/>
              <a:gd name="connsiteY16" fmla="*/ 204442 h 204641"/>
              <a:gd name="connsiteX17" fmla="*/ 20990 w 149132"/>
              <a:gd name="connsiteY17" fmla="*/ 148933 h 2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132" h="204641">
                <a:moveTo>
                  <a:pt x="20990" y="148933"/>
                </a:moveTo>
                <a:cubicBezTo>
                  <a:pt x="39173" y="131187"/>
                  <a:pt x="59514" y="115790"/>
                  <a:pt x="81537" y="103119"/>
                </a:cubicBezTo>
                <a:cubicBezTo>
                  <a:pt x="100547" y="91238"/>
                  <a:pt x="111097" y="81733"/>
                  <a:pt x="111097" y="63389"/>
                </a:cubicBezTo>
                <a:cubicBezTo>
                  <a:pt x="112162" y="45938"/>
                  <a:pt x="98874" y="30939"/>
                  <a:pt x="81423" y="29874"/>
                </a:cubicBezTo>
                <a:cubicBezTo>
                  <a:pt x="79883" y="29779"/>
                  <a:pt x="78324" y="29798"/>
                  <a:pt x="76784" y="29931"/>
                </a:cubicBezTo>
                <a:cubicBezTo>
                  <a:pt x="66709" y="29276"/>
                  <a:pt x="56862" y="33182"/>
                  <a:pt x="49981" y="40577"/>
                </a:cubicBezTo>
                <a:cubicBezTo>
                  <a:pt x="42548" y="49778"/>
                  <a:pt x="38945" y="61488"/>
                  <a:pt x="39905" y="73274"/>
                </a:cubicBezTo>
                <a:lnTo>
                  <a:pt x="3501" y="73274"/>
                </a:lnTo>
                <a:cubicBezTo>
                  <a:pt x="2608" y="55376"/>
                  <a:pt x="8206" y="37754"/>
                  <a:pt x="19280" y="23658"/>
                </a:cubicBezTo>
                <a:cubicBezTo>
                  <a:pt x="31351" y="8735"/>
                  <a:pt x="51881" y="-199"/>
                  <a:pt x="78685" y="-199"/>
                </a:cubicBezTo>
                <a:cubicBezTo>
                  <a:pt x="122598" y="-199"/>
                  <a:pt x="148737" y="26795"/>
                  <a:pt x="148737" y="62533"/>
                </a:cubicBezTo>
                <a:cubicBezTo>
                  <a:pt x="148737" y="92094"/>
                  <a:pt x="131818" y="106161"/>
                  <a:pt x="109862" y="120799"/>
                </a:cubicBezTo>
                <a:cubicBezTo>
                  <a:pt x="89046" y="136862"/>
                  <a:pt x="60056" y="150644"/>
                  <a:pt x="47984" y="170890"/>
                </a:cubicBezTo>
                <a:lnTo>
                  <a:pt x="47984" y="172315"/>
                </a:lnTo>
                <a:lnTo>
                  <a:pt x="147026" y="172315"/>
                </a:lnTo>
                <a:lnTo>
                  <a:pt x="147026" y="204442"/>
                </a:lnTo>
                <a:lnTo>
                  <a:pt x="-396" y="204442"/>
                </a:lnTo>
                <a:cubicBezTo>
                  <a:pt x="-376" y="183930"/>
                  <a:pt x="7237" y="164151"/>
                  <a:pt x="20990" y="148933"/>
                </a:cubicBezTo>
                <a:close/>
              </a:path>
            </a:pathLst>
          </a:custGeom>
          <a:solidFill>
            <a:schemeClr val="tx2"/>
          </a:solidFill>
          <a:ln w="935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7A8AC3-58AB-44A5-A175-0FD9AB70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291" y="1701299"/>
            <a:ext cx="371475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CE4F6B-E9D7-46C2-87B0-DB92E3224DCE}"/>
              </a:ext>
            </a:extLst>
          </p:cNvPr>
          <p:cNvSpPr txBox="1"/>
          <p:nvPr/>
        </p:nvSpPr>
        <p:spPr>
          <a:xfrm>
            <a:off x="1044194" y="1696689"/>
            <a:ext cx="4557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A unique algorithm is created that captures the nuance of the organization &amp; role with our own flagship research. 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F5CE33A-D2DC-4D0C-A96E-794568805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291" y="3045947"/>
            <a:ext cx="371475" cy="3714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C045652-8D0E-4EB9-8D7A-E30DF0A2AE24}"/>
              </a:ext>
            </a:extLst>
          </p:cNvPr>
          <p:cNvSpPr txBox="1"/>
          <p:nvPr/>
        </p:nvSpPr>
        <p:spPr>
          <a:xfrm>
            <a:off x="1044194" y="3041337"/>
            <a:ext cx="455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gives a highly-predictive and holistic view of an individual’s potential reflecting key behaviors, culture and future work demands. 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645B70-59B2-47C3-A9C7-BFEA377E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291" y="4672183"/>
            <a:ext cx="371475" cy="371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7573E4-1C1C-4386-99B9-535E9B03172E}"/>
              </a:ext>
            </a:extLst>
          </p:cNvPr>
          <p:cNvSpPr txBox="1"/>
          <p:nvPr/>
        </p:nvSpPr>
        <p:spPr>
          <a:xfrm>
            <a:off x="1044194" y="4667573"/>
            <a:ext cx="4557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 algorithm is designed to increase fairness and mitigate adverse impact against gender, ethnicity and age. </a:t>
            </a:r>
          </a:p>
        </p:txBody>
      </p:sp>
      <p:pic>
        <p:nvPicPr>
          <p:cNvPr id="28" name="Picture 27" descr="Chart, pie chart&#10;&#10;Description automatically generated">
            <a:extLst>
              <a:ext uri="{FF2B5EF4-FFF2-40B4-BE49-F238E27FC236}">
                <a16:creationId xmlns:a16="http://schemas.microsoft.com/office/drawing/2014/main" id="{5E442E6D-352B-476D-BEF7-289A9CEB04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30" y="1696689"/>
            <a:ext cx="4153024" cy="41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30BE9EA2-8EBF-4C7C-9313-DB89B4A9A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789" t="-21051" r="41271" b="47119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830E7-8CC9-442D-BB81-986F3CB14FA2}"/>
              </a:ext>
            </a:extLst>
          </p:cNvPr>
          <p:cNvSpPr txBox="1">
            <a:spLocks/>
          </p:cNvSpPr>
          <p:nvPr/>
        </p:nvSpPr>
        <p:spPr>
          <a:xfrm>
            <a:off x="1280160" y="356610"/>
            <a:ext cx="5996299" cy="634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Administer Assessments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80E89-C9AD-4A80-9B04-C0A75BCDFE07}"/>
              </a:ext>
            </a:extLst>
          </p:cNvPr>
          <p:cNvSpPr/>
          <p:nvPr/>
        </p:nvSpPr>
        <p:spPr>
          <a:xfrm>
            <a:off x="4336076" y="1571392"/>
            <a:ext cx="1121622" cy="911966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6EF78-A917-48AB-B1FC-74DA7765A753}"/>
              </a:ext>
            </a:extLst>
          </p:cNvPr>
          <p:cNvSpPr/>
          <p:nvPr/>
        </p:nvSpPr>
        <p:spPr>
          <a:xfrm>
            <a:off x="371694" y="2881565"/>
            <a:ext cx="1056783" cy="2779328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50399F3-A75F-414D-8D9F-B69F2E385069}"/>
              </a:ext>
            </a:extLst>
          </p:cNvPr>
          <p:cNvSpPr/>
          <p:nvPr/>
        </p:nvSpPr>
        <p:spPr>
          <a:xfrm>
            <a:off x="509395" y="327202"/>
            <a:ext cx="541782" cy="541781"/>
          </a:xfrm>
          <a:custGeom>
            <a:avLst/>
            <a:gdLst>
              <a:gd name="connsiteX0" fmla="*/ 270388 w 541782"/>
              <a:gd name="connsiteY0" fmla="*/ 541583 h 541781"/>
              <a:gd name="connsiteX1" fmla="*/ -503 w 541782"/>
              <a:gd name="connsiteY1" fmla="*/ 270692 h 541781"/>
              <a:gd name="connsiteX2" fmla="*/ 270388 w 541782"/>
              <a:gd name="connsiteY2" fmla="*/ -199 h 541781"/>
              <a:gd name="connsiteX3" fmla="*/ 541279 w 541782"/>
              <a:gd name="connsiteY3" fmla="*/ 270692 h 541781"/>
              <a:gd name="connsiteX4" fmla="*/ 541279 w 541782"/>
              <a:gd name="connsiteY4" fmla="*/ 270787 h 541781"/>
              <a:gd name="connsiteX5" fmla="*/ 270388 w 541782"/>
              <a:gd name="connsiteY5" fmla="*/ 541583 h 541781"/>
              <a:gd name="connsiteX6" fmla="*/ 270388 w 541782"/>
              <a:gd name="connsiteY6" fmla="*/ 47521 h 541781"/>
              <a:gd name="connsiteX7" fmla="*/ 47122 w 541782"/>
              <a:gd name="connsiteY7" fmla="*/ 270787 h 541781"/>
              <a:gd name="connsiteX8" fmla="*/ 270388 w 541782"/>
              <a:gd name="connsiteY8" fmla="*/ 494053 h 541781"/>
              <a:gd name="connsiteX9" fmla="*/ 493654 w 541782"/>
              <a:gd name="connsiteY9" fmla="*/ 270787 h 541781"/>
              <a:gd name="connsiteX10" fmla="*/ 270388 w 541782"/>
              <a:gd name="connsiteY10" fmla="*/ 47521 h 5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782" h="541781">
                <a:moveTo>
                  <a:pt x="270388" y="541583"/>
                </a:moveTo>
                <a:cubicBezTo>
                  <a:pt x="120778" y="541583"/>
                  <a:pt x="-503" y="420301"/>
                  <a:pt x="-503" y="270692"/>
                </a:cubicBezTo>
                <a:cubicBezTo>
                  <a:pt x="-503" y="121083"/>
                  <a:pt x="120778" y="-199"/>
                  <a:pt x="270388" y="-199"/>
                </a:cubicBezTo>
                <a:cubicBezTo>
                  <a:pt x="419996" y="-199"/>
                  <a:pt x="541279" y="121083"/>
                  <a:pt x="541279" y="270692"/>
                </a:cubicBezTo>
                <a:cubicBezTo>
                  <a:pt x="541279" y="270720"/>
                  <a:pt x="541279" y="270759"/>
                  <a:pt x="541279" y="270787"/>
                </a:cubicBezTo>
                <a:cubicBezTo>
                  <a:pt x="541069" y="420291"/>
                  <a:pt x="419892" y="541421"/>
                  <a:pt x="270388" y="541583"/>
                </a:cubicBezTo>
                <a:close/>
                <a:moveTo>
                  <a:pt x="270388" y="47521"/>
                </a:moveTo>
                <a:cubicBezTo>
                  <a:pt x="147077" y="47521"/>
                  <a:pt x="47122" y="147476"/>
                  <a:pt x="47122" y="270787"/>
                </a:cubicBezTo>
                <a:cubicBezTo>
                  <a:pt x="47122" y="394098"/>
                  <a:pt x="147077" y="494053"/>
                  <a:pt x="270388" y="494053"/>
                </a:cubicBezTo>
                <a:cubicBezTo>
                  <a:pt x="393698" y="494053"/>
                  <a:pt x="493654" y="394098"/>
                  <a:pt x="493654" y="270787"/>
                </a:cubicBezTo>
                <a:cubicBezTo>
                  <a:pt x="493491" y="147543"/>
                  <a:pt x="393631" y="47683"/>
                  <a:pt x="270388" y="4752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050399F3-A75F-414D-8D9F-B69F2E385069}"/>
              </a:ext>
            </a:extLst>
          </p:cNvPr>
          <p:cNvSpPr/>
          <p:nvPr/>
        </p:nvSpPr>
        <p:spPr>
          <a:xfrm>
            <a:off x="694170" y="491128"/>
            <a:ext cx="158601" cy="209729"/>
          </a:xfrm>
          <a:custGeom>
            <a:avLst/>
            <a:gdLst>
              <a:gd name="connsiteX0" fmla="*/ 23509 w 158601"/>
              <a:gd name="connsiteY0" fmla="*/ 191730 h 209729"/>
              <a:gd name="connsiteX1" fmla="*/ -493 w 158601"/>
              <a:gd name="connsiteY1" fmla="*/ 138961 h 209729"/>
              <a:gd name="connsiteX2" fmla="*/ 35035 w 158601"/>
              <a:gd name="connsiteY2" fmla="*/ 138961 h 209729"/>
              <a:gd name="connsiteX3" fmla="*/ 80755 w 158601"/>
              <a:gd name="connsiteY3" fmla="*/ 179823 h 209729"/>
              <a:gd name="connsiteX4" fmla="*/ 120284 w 158601"/>
              <a:gd name="connsiteY4" fmla="*/ 144867 h 209729"/>
              <a:gd name="connsiteX5" fmla="*/ 76850 w 158601"/>
              <a:gd name="connsiteY5" fmla="*/ 112386 h 209729"/>
              <a:gd name="connsiteX6" fmla="*/ 64372 w 158601"/>
              <a:gd name="connsiteY6" fmla="*/ 112386 h 209729"/>
              <a:gd name="connsiteX7" fmla="*/ 64372 w 158601"/>
              <a:gd name="connsiteY7" fmla="*/ 85621 h 209729"/>
              <a:gd name="connsiteX8" fmla="*/ 75992 w 158601"/>
              <a:gd name="connsiteY8" fmla="*/ 85621 h 209729"/>
              <a:gd name="connsiteX9" fmla="*/ 114950 w 158601"/>
              <a:gd name="connsiteY9" fmla="*/ 57046 h 209729"/>
              <a:gd name="connsiteX10" fmla="*/ 80183 w 158601"/>
              <a:gd name="connsiteY10" fmla="*/ 27995 h 209729"/>
              <a:gd name="connsiteX11" fmla="*/ 41140 w 158601"/>
              <a:gd name="connsiteY11" fmla="*/ 61313 h 209729"/>
              <a:gd name="connsiteX12" fmla="*/ 41036 w 158601"/>
              <a:gd name="connsiteY12" fmla="*/ 64666 h 209729"/>
              <a:gd name="connsiteX13" fmla="*/ 5698 w 158601"/>
              <a:gd name="connsiteY13" fmla="*/ 64666 h 209729"/>
              <a:gd name="connsiteX14" fmla="*/ 81041 w 158601"/>
              <a:gd name="connsiteY14" fmla="*/ -199 h 209729"/>
              <a:gd name="connsiteX15" fmla="*/ 151621 w 158601"/>
              <a:gd name="connsiteY15" fmla="*/ 55617 h 209729"/>
              <a:gd name="connsiteX16" fmla="*/ 117712 w 158601"/>
              <a:gd name="connsiteY16" fmla="*/ 96861 h 209729"/>
              <a:gd name="connsiteX17" fmla="*/ 117712 w 158601"/>
              <a:gd name="connsiteY17" fmla="*/ 96861 h 209729"/>
              <a:gd name="connsiteX18" fmla="*/ 158098 w 158601"/>
              <a:gd name="connsiteY18" fmla="*/ 147724 h 209729"/>
              <a:gd name="connsiteX19" fmla="*/ 81898 w 158601"/>
              <a:gd name="connsiteY19" fmla="*/ 209446 h 209729"/>
              <a:gd name="connsiteX20" fmla="*/ 23509 w 158601"/>
              <a:gd name="connsiteY20" fmla="*/ 191730 h 20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601" h="209729">
                <a:moveTo>
                  <a:pt x="23509" y="191730"/>
                </a:moveTo>
                <a:cubicBezTo>
                  <a:pt x="7974" y="178652"/>
                  <a:pt x="-846" y="159268"/>
                  <a:pt x="-493" y="138961"/>
                </a:cubicBezTo>
                <a:lnTo>
                  <a:pt x="35035" y="138961"/>
                </a:lnTo>
                <a:cubicBezTo>
                  <a:pt x="36178" y="163250"/>
                  <a:pt x="51418" y="179823"/>
                  <a:pt x="80755" y="179823"/>
                </a:cubicBezTo>
                <a:cubicBezTo>
                  <a:pt x="104758" y="179823"/>
                  <a:pt x="120284" y="167726"/>
                  <a:pt x="120284" y="144867"/>
                </a:cubicBezTo>
                <a:cubicBezTo>
                  <a:pt x="120284" y="122007"/>
                  <a:pt x="104472" y="112386"/>
                  <a:pt x="76850" y="112386"/>
                </a:cubicBezTo>
                <a:lnTo>
                  <a:pt x="64372" y="112386"/>
                </a:lnTo>
                <a:lnTo>
                  <a:pt x="64372" y="85621"/>
                </a:lnTo>
                <a:lnTo>
                  <a:pt x="75992" y="85621"/>
                </a:lnTo>
                <a:cubicBezTo>
                  <a:pt x="101043" y="85621"/>
                  <a:pt x="114950" y="74858"/>
                  <a:pt x="114950" y="57046"/>
                </a:cubicBezTo>
                <a:cubicBezTo>
                  <a:pt x="114950" y="39234"/>
                  <a:pt x="100281" y="27995"/>
                  <a:pt x="80183" y="27995"/>
                </a:cubicBezTo>
                <a:cubicBezTo>
                  <a:pt x="60200" y="26414"/>
                  <a:pt x="42722" y="41330"/>
                  <a:pt x="41140" y="61313"/>
                </a:cubicBezTo>
                <a:cubicBezTo>
                  <a:pt x="41055" y="62428"/>
                  <a:pt x="41016" y="63542"/>
                  <a:pt x="41036" y="64666"/>
                </a:cubicBezTo>
                <a:lnTo>
                  <a:pt x="5698" y="64666"/>
                </a:lnTo>
                <a:cubicBezTo>
                  <a:pt x="6269" y="27423"/>
                  <a:pt x="33701" y="-199"/>
                  <a:pt x="81041" y="-199"/>
                </a:cubicBezTo>
                <a:cubicBezTo>
                  <a:pt x="121427" y="-199"/>
                  <a:pt x="151621" y="20661"/>
                  <a:pt x="151621" y="55617"/>
                </a:cubicBezTo>
                <a:cubicBezTo>
                  <a:pt x="151621" y="77334"/>
                  <a:pt x="138000" y="90003"/>
                  <a:pt x="117712" y="96861"/>
                </a:cubicBezTo>
                <a:lnTo>
                  <a:pt x="117712" y="96861"/>
                </a:lnTo>
                <a:cubicBezTo>
                  <a:pt x="144286" y="104195"/>
                  <a:pt x="158098" y="121149"/>
                  <a:pt x="158098" y="147724"/>
                </a:cubicBezTo>
                <a:cubicBezTo>
                  <a:pt x="158098" y="188586"/>
                  <a:pt x="123617" y="209446"/>
                  <a:pt x="81898" y="209446"/>
                </a:cubicBezTo>
                <a:cubicBezTo>
                  <a:pt x="60990" y="210341"/>
                  <a:pt x="40397" y="204093"/>
                  <a:pt x="23509" y="19173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5C2FA6D-EC82-4E07-A692-50F10DB134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377" y="1926596"/>
            <a:ext cx="5696223" cy="342348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1E025CA-9DE4-4545-8F82-A65020E65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2401" y="1692591"/>
            <a:ext cx="371475" cy="371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FE9A5E-D076-419D-AD90-809A172A20C1}"/>
              </a:ext>
            </a:extLst>
          </p:cNvPr>
          <p:cNvSpPr txBox="1"/>
          <p:nvPr/>
        </p:nvSpPr>
        <p:spPr>
          <a:xfrm>
            <a:off x="6734304" y="1687981"/>
            <a:ext cx="455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Participants will be invited to complete the 35-minute online Wave Professional Styles questionnaire and leadership experience inventory.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0294043-21D7-4DBD-8DE0-4B1ED8160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2401" y="3217382"/>
            <a:ext cx="371475" cy="3714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386203-6EB1-4C24-882A-8092FE0C42F0}"/>
              </a:ext>
            </a:extLst>
          </p:cNvPr>
          <p:cNvSpPr txBox="1"/>
          <p:nvPr/>
        </p:nvSpPr>
        <p:spPr>
          <a:xfrm>
            <a:off x="6734304" y="3212772"/>
            <a:ext cx="4557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 questionnaire targets the behaviors proven to be most effective at predicting workplace potential, style &amp; culture fit.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F99F358-DD45-46F0-AD48-C8C7BEC83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2401" y="4465174"/>
            <a:ext cx="371475" cy="3714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52E1CE-6F0A-4A4B-B0AE-73C01E313921}"/>
              </a:ext>
            </a:extLst>
          </p:cNvPr>
          <p:cNvSpPr txBox="1"/>
          <p:nvPr/>
        </p:nvSpPr>
        <p:spPr>
          <a:xfrm>
            <a:off x="6734304" y="4460564"/>
            <a:ext cx="4557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Intuitive AI interacts with the candidate in real time preventing overly positive or critical self-reporting, minimizing opportunity for participant faking. </a:t>
            </a:r>
          </a:p>
        </p:txBody>
      </p:sp>
    </p:spTree>
    <p:extLst>
      <p:ext uri="{BB962C8B-B14F-4D97-AF65-F5344CB8AC3E}">
        <p14:creationId xmlns:p14="http://schemas.microsoft.com/office/powerpoint/2010/main" val="39851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830E7-8CC9-442D-BB81-986F3CB14FA2}"/>
              </a:ext>
            </a:extLst>
          </p:cNvPr>
          <p:cNvSpPr txBox="1">
            <a:spLocks/>
          </p:cNvSpPr>
          <p:nvPr/>
        </p:nvSpPr>
        <p:spPr>
          <a:xfrm>
            <a:off x="1280160" y="356610"/>
            <a:ext cx="5996299" cy="634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Data Generation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0E0F75-E958-475F-882F-412399F8284D}"/>
              </a:ext>
            </a:extLst>
          </p:cNvPr>
          <p:cNvSpPr/>
          <p:nvPr/>
        </p:nvSpPr>
        <p:spPr>
          <a:xfrm>
            <a:off x="1002668" y="3151590"/>
            <a:ext cx="878401" cy="403358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E4F6B-E9D7-46C2-87B0-DB92E3224DCE}"/>
              </a:ext>
            </a:extLst>
          </p:cNvPr>
          <p:cNvSpPr txBox="1"/>
          <p:nvPr/>
        </p:nvSpPr>
        <p:spPr>
          <a:xfrm>
            <a:off x="256155" y="5021220"/>
            <a:ext cx="5591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i-potential</a:t>
            </a: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- Leadership potential benchmarked against our research flexed to the nuance of your role &amp; organization</a:t>
            </a:r>
          </a:p>
        </p:txBody>
      </p:sp>
      <p:sp>
        <p:nvSpPr>
          <p:cNvPr id="5" name="Graphic 17">
            <a:extLst>
              <a:ext uri="{FF2B5EF4-FFF2-40B4-BE49-F238E27FC236}">
                <a16:creationId xmlns:a16="http://schemas.microsoft.com/office/drawing/2014/main" id="{75E26F49-EB3E-44B7-9ED6-F379AF541C8E}"/>
              </a:ext>
            </a:extLst>
          </p:cNvPr>
          <p:cNvSpPr/>
          <p:nvPr/>
        </p:nvSpPr>
        <p:spPr>
          <a:xfrm>
            <a:off x="503554" y="330053"/>
            <a:ext cx="541782" cy="541781"/>
          </a:xfrm>
          <a:custGeom>
            <a:avLst/>
            <a:gdLst>
              <a:gd name="connsiteX0" fmla="*/ 270280 w 541782"/>
              <a:gd name="connsiteY0" fmla="*/ 541583 h 541781"/>
              <a:gd name="connsiteX1" fmla="*/ -611 w 541782"/>
              <a:gd name="connsiteY1" fmla="*/ 270692 h 541781"/>
              <a:gd name="connsiteX2" fmla="*/ 270280 w 541782"/>
              <a:gd name="connsiteY2" fmla="*/ -199 h 541781"/>
              <a:gd name="connsiteX3" fmla="*/ 541171 w 541782"/>
              <a:gd name="connsiteY3" fmla="*/ 270692 h 541781"/>
              <a:gd name="connsiteX4" fmla="*/ 541171 w 541782"/>
              <a:gd name="connsiteY4" fmla="*/ 270787 h 541781"/>
              <a:gd name="connsiteX5" fmla="*/ 270280 w 541782"/>
              <a:gd name="connsiteY5" fmla="*/ 541583 h 541781"/>
              <a:gd name="connsiteX6" fmla="*/ 270280 w 541782"/>
              <a:gd name="connsiteY6" fmla="*/ 47521 h 541781"/>
              <a:gd name="connsiteX7" fmla="*/ 47014 w 541782"/>
              <a:gd name="connsiteY7" fmla="*/ 270787 h 541781"/>
              <a:gd name="connsiteX8" fmla="*/ 270280 w 541782"/>
              <a:gd name="connsiteY8" fmla="*/ 494053 h 541781"/>
              <a:gd name="connsiteX9" fmla="*/ 493546 w 541782"/>
              <a:gd name="connsiteY9" fmla="*/ 270787 h 541781"/>
              <a:gd name="connsiteX10" fmla="*/ 270280 w 541782"/>
              <a:gd name="connsiteY10" fmla="*/ 47521 h 5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782" h="541781">
                <a:moveTo>
                  <a:pt x="270280" y="541583"/>
                </a:moveTo>
                <a:cubicBezTo>
                  <a:pt x="120670" y="541583"/>
                  <a:pt x="-611" y="420301"/>
                  <a:pt x="-611" y="270692"/>
                </a:cubicBezTo>
                <a:cubicBezTo>
                  <a:pt x="-611" y="121083"/>
                  <a:pt x="120670" y="-199"/>
                  <a:pt x="270280" y="-199"/>
                </a:cubicBezTo>
                <a:cubicBezTo>
                  <a:pt x="419889" y="-199"/>
                  <a:pt x="541171" y="121083"/>
                  <a:pt x="541171" y="270692"/>
                </a:cubicBezTo>
                <a:cubicBezTo>
                  <a:pt x="541171" y="270720"/>
                  <a:pt x="541171" y="270759"/>
                  <a:pt x="541171" y="270787"/>
                </a:cubicBezTo>
                <a:cubicBezTo>
                  <a:pt x="540961" y="420291"/>
                  <a:pt x="419784" y="541421"/>
                  <a:pt x="270280" y="541583"/>
                </a:cubicBezTo>
                <a:close/>
                <a:moveTo>
                  <a:pt x="270280" y="47521"/>
                </a:moveTo>
                <a:cubicBezTo>
                  <a:pt x="146969" y="47521"/>
                  <a:pt x="47014" y="147476"/>
                  <a:pt x="47014" y="270787"/>
                </a:cubicBezTo>
                <a:cubicBezTo>
                  <a:pt x="47014" y="394098"/>
                  <a:pt x="146969" y="494053"/>
                  <a:pt x="270280" y="494053"/>
                </a:cubicBezTo>
                <a:cubicBezTo>
                  <a:pt x="393590" y="494053"/>
                  <a:pt x="493546" y="394098"/>
                  <a:pt x="493546" y="270787"/>
                </a:cubicBezTo>
                <a:cubicBezTo>
                  <a:pt x="493441" y="147524"/>
                  <a:pt x="393543" y="47626"/>
                  <a:pt x="270280" y="4752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Graphic 17">
            <a:extLst>
              <a:ext uri="{FF2B5EF4-FFF2-40B4-BE49-F238E27FC236}">
                <a16:creationId xmlns:a16="http://schemas.microsoft.com/office/drawing/2014/main" id="{75E26F49-EB3E-44B7-9ED6-F379AF541C8E}"/>
              </a:ext>
            </a:extLst>
          </p:cNvPr>
          <p:cNvSpPr/>
          <p:nvPr/>
        </p:nvSpPr>
        <p:spPr>
          <a:xfrm>
            <a:off x="678433" y="495693"/>
            <a:ext cx="162781" cy="203073"/>
          </a:xfrm>
          <a:custGeom>
            <a:avLst/>
            <a:gdLst>
              <a:gd name="connsiteX0" fmla="*/ 94639 w 162781"/>
              <a:gd name="connsiteY0" fmla="*/ 155820 h 203073"/>
              <a:gd name="connsiteX1" fmla="*/ -611 w 162781"/>
              <a:gd name="connsiteY1" fmla="*/ 155820 h 203073"/>
              <a:gd name="connsiteX2" fmla="*/ -611 w 162781"/>
              <a:gd name="connsiteY2" fmla="*/ 122864 h 203073"/>
              <a:gd name="connsiteX3" fmla="*/ 97305 w 162781"/>
              <a:gd name="connsiteY3" fmla="*/ -199 h 203073"/>
              <a:gd name="connsiteX4" fmla="*/ 131120 w 162781"/>
              <a:gd name="connsiteY4" fmla="*/ -199 h 203073"/>
              <a:gd name="connsiteX5" fmla="*/ 131120 w 162781"/>
              <a:gd name="connsiteY5" fmla="*/ 127817 h 203073"/>
              <a:gd name="connsiteX6" fmla="*/ 162171 w 162781"/>
              <a:gd name="connsiteY6" fmla="*/ 127817 h 203073"/>
              <a:gd name="connsiteX7" fmla="*/ 162171 w 162781"/>
              <a:gd name="connsiteY7" fmla="*/ 155725 h 203073"/>
              <a:gd name="connsiteX8" fmla="*/ 131120 w 162781"/>
              <a:gd name="connsiteY8" fmla="*/ 155725 h 203073"/>
              <a:gd name="connsiteX9" fmla="*/ 131120 w 162781"/>
              <a:gd name="connsiteY9" fmla="*/ 202874 h 203073"/>
              <a:gd name="connsiteX10" fmla="*/ 95020 w 162781"/>
              <a:gd name="connsiteY10" fmla="*/ 202874 h 203073"/>
              <a:gd name="connsiteX11" fmla="*/ 54824 w 162781"/>
              <a:gd name="connsiteY11" fmla="*/ 127817 h 203073"/>
              <a:gd name="connsiteX12" fmla="*/ 94639 w 162781"/>
              <a:gd name="connsiteY12" fmla="*/ 127817 h 203073"/>
              <a:gd name="connsiteX13" fmla="*/ 94639 w 162781"/>
              <a:gd name="connsiteY13" fmla="*/ 70667 h 203073"/>
              <a:gd name="connsiteX14" fmla="*/ 96068 w 162781"/>
              <a:gd name="connsiteY14" fmla="*/ 40473 h 203073"/>
              <a:gd name="connsiteX15" fmla="*/ 95496 w 162781"/>
              <a:gd name="connsiteY15" fmla="*/ 40473 h 203073"/>
              <a:gd name="connsiteX16" fmla="*/ 76446 w 162781"/>
              <a:gd name="connsiteY16" fmla="*/ 67524 h 203073"/>
              <a:gd name="connsiteX17" fmla="*/ 47871 w 162781"/>
              <a:gd name="connsiteY17" fmla="*/ 103909 h 203073"/>
              <a:gd name="connsiteX18" fmla="*/ 25296 w 162781"/>
              <a:gd name="connsiteY18" fmla="*/ 129055 h 203073"/>
              <a:gd name="connsiteX19" fmla="*/ 25296 w 162781"/>
              <a:gd name="connsiteY19" fmla="*/ 129627 h 203073"/>
              <a:gd name="connsiteX20" fmla="*/ 54824 w 162781"/>
              <a:gd name="connsiteY20" fmla="*/ 127817 h 2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2781" h="203073">
                <a:moveTo>
                  <a:pt x="94639" y="155820"/>
                </a:moveTo>
                <a:lnTo>
                  <a:pt x="-611" y="155820"/>
                </a:lnTo>
                <a:lnTo>
                  <a:pt x="-611" y="122864"/>
                </a:lnTo>
                <a:lnTo>
                  <a:pt x="97305" y="-199"/>
                </a:lnTo>
                <a:lnTo>
                  <a:pt x="131120" y="-199"/>
                </a:lnTo>
                <a:lnTo>
                  <a:pt x="131120" y="127817"/>
                </a:lnTo>
                <a:lnTo>
                  <a:pt x="162171" y="127817"/>
                </a:lnTo>
                <a:lnTo>
                  <a:pt x="162171" y="155725"/>
                </a:lnTo>
                <a:lnTo>
                  <a:pt x="131120" y="155725"/>
                </a:lnTo>
                <a:lnTo>
                  <a:pt x="131120" y="202874"/>
                </a:lnTo>
                <a:lnTo>
                  <a:pt x="95020" y="202874"/>
                </a:lnTo>
                <a:close/>
                <a:moveTo>
                  <a:pt x="54824" y="127817"/>
                </a:moveTo>
                <a:lnTo>
                  <a:pt x="94639" y="127817"/>
                </a:lnTo>
                <a:lnTo>
                  <a:pt x="94639" y="70667"/>
                </a:lnTo>
                <a:cubicBezTo>
                  <a:pt x="94639" y="59332"/>
                  <a:pt x="96068" y="40473"/>
                  <a:pt x="96068" y="40473"/>
                </a:cubicBezTo>
                <a:lnTo>
                  <a:pt x="95496" y="40473"/>
                </a:lnTo>
                <a:cubicBezTo>
                  <a:pt x="95496" y="40473"/>
                  <a:pt x="85018" y="57141"/>
                  <a:pt x="76446" y="67524"/>
                </a:cubicBezTo>
                <a:lnTo>
                  <a:pt x="47871" y="103909"/>
                </a:lnTo>
                <a:cubicBezTo>
                  <a:pt x="39679" y="113434"/>
                  <a:pt x="25296" y="129055"/>
                  <a:pt x="25296" y="129055"/>
                </a:cubicBezTo>
                <a:lnTo>
                  <a:pt x="25296" y="129627"/>
                </a:lnTo>
                <a:cubicBezTo>
                  <a:pt x="25296" y="129627"/>
                  <a:pt x="43585" y="127817"/>
                  <a:pt x="54824" y="127817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0A9CA-9EBE-47BE-9991-9150154D72BB}"/>
              </a:ext>
            </a:extLst>
          </p:cNvPr>
          <p:cNvGrpSpPr/>
          <p:nvPr/>
        </p:nvGrpSpPr>
        <p:grpSpPr>
          <a:xfrm>
            <a:off x="1202680" y="1202918"/>
            <a:ext cx="3726324" cy="2873008"/>
            <a:chOff x="5768840" y="1145937"/>
            <a:chExt cx="4106833" cy="310796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CB6BA17-DAC4-49C0-83B2-59D115863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8840" y="1145937"/>
              <a:ext cx="4106833" cy="31079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1DFD0B-4827-4EDF-93F4-4CD918586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4010" y="1274404"/>
              <a:ext cx="3653515" cy="2076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E301F8-9E70-462C-AD6D-B2272B4CF269}"/>
              </a:ext>
            </a:extLst>
          </p:cNvPr>
          <p:cNvSpPr txBox="1"/>
          <p:nvPr/>
        </p:nvSpPr>
        <p:spPr>
          <a:xfrm>
            <a:off x="503554" y="4061878"/>
            <a:ext cx="5096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702082"/>
                </a:solidFill>
                <a:latin typeface="Arial Nova Light" panose="020B0304020202020204" pitchFamily="34" charset="0"/>
              </a:rPr>
              <a:t>Two potential scores are </a:t>
            </a:r>
          </a:p>
          <a:p>
            <a:pPr algn="ctr"/>
            <a:r>
              <a:rPr lang="en-GB" sz="2400">
                <a:solidFill>
                  <a:srgbClr val="702082"/>
                </a:solidFill>
                <a:latin typeface="Arial Nova Light" panose="020B0304020202020204" pitchFamily="34" charset="0"/>
              </a:rPr>
              <a:t>generated: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7A0D6E-C75A-41AB-BA52-B8845E065649}"/>
              </a:ext>
            </a:extLst>
          </p:cNvPr>
          <p:cNvCxnSpPr>
            <a:cxnSpLocks/>
          </p:cNvCxnSpPr>
          <p:nvPr/>
        </p:nvCxnSpPr>
        <p:spPr>
          <a:xfrm>
            <a:off x="6096000" y="898919"/>
            <a:ext cx="0" cy="562273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5C64B2-5AC3-4DF7-A9B6-B79FC70A3263}"/>
              </a:ext>
            </a:extLst>
          </p:cNvPr>
          <p:cNvSpPr txBox="1"/>
          <p:nvPr/>
        </p:nvSpPr>
        <p:spPr>
          <a:xfrm>
            <a:off x="256155" y="5829133"/>
            <a:ext cx="5591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Career Stream Potential </a:t>
            </a: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Illustrates a natural orientation to a type of leadership role or type of career track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8DED2A-9285-4C3A-883E-562F83D0EEC7}"/>
              </a:ext>
            </a:extLst>
          </p:cNvPr>
          <p:cNvGrpSpPr/>
          <p:nvPr/>
        </p:nvGrpSpPr>
        <p:grpSpPr>
          <a:xfrm>
            <a:off x="6274842" y="4061878"/>
            <a:ext cx="5591066" cy="2228919"/>
            <a:chOff x="6274842" y="4061878"/>
            <a:chExt cx="5591066" cy="22289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A0C524-CBB1-4388-B656-7449DC9C750F}"/>
                </a:ext>
              </a:extLst>
            </p:cNvPr>
            <p:cNvSpPr txBox="1"/>
            <p:nvPr/>
          </p:nvSpPr>
          <p:spPr>
            <a:xfrm>
              <a:off x="6477866" y="4061878"/>
              <a:ext cx="50962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rgbClr val="702082"/>
                  </a:solidFill>
                  <a:latin typeface="Arial Nova Light" panose="020B0304020202020204" pitchFamily="34" charset="0"/>
                </a:rPr>
                <a:t>Dynamic dashboards &amp; interactive data at your fingertips: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09B083-7588-4E39-B4A0-90C7B82BA70A}"/>
                </a:ext>
              </a:extLst>
            </p:cNvPr>
            <p:cNvSpPr txBox="1"/>
            <p:nvPr/>
          </p:nvSpPr>
          <p:spPr>
            <a:xfrm>
              <a:off x="6274842" y="5021220"/>
              <a:ext cx="55910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Dive deeper</a:t>
              </a: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into an individual's behaviors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24800D-85FC-44A8-8939-50221B1165DC}"/>
                </a:ext>
              </a:extLst>
            </p:cNvPr>
            <p:cNvSpPr txBox="1"/>
            <p:nvPr/>
          </p:nvSpPr>
          <p:spPr>
            <a:xfrm>
              <a:off x="6274842" y="5490579"/>
              <a:ext cx="55910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Benchmark</a:t>
              </a: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the caliber of your potential pool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278292-CACC-498D-9D56-C58FA83C74F3}"/>
                </a:ext>
              </a:extLst>
            </p:cNvPr>
            <p:cNvSpPr txBox="1"/>
            <p:nvPr/>
          </p:nvSpPr>
          <p:spPr>
            <a:xfrm>
              <a:off x="6274842" y="5952243"/>
              <a:ext cx="55910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Identify</a:t>
              </a: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group trends and patterns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663B7-F71B-49F5-8EAE-726F09730EC8}"/>
              </a:ext>
            </a:extLst>
          </p:cNvPr>
          <p:cNvGrpSpPr/>
          <p:nvPr/>
        </p:nvGrpSpPr>
        <p:grpSpPr>
          <a:xfrm>
            <a:off x="1481147" y="1346388"/>
            <a:ext cx="344733" cy="142819"/>
            <a:chOff x="6272809" y="2966141"/>
            <a:chExt cx="344733" cy="14281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2985EC-7F3D-404D-8662-9897EE6816A2}"/>
                </a:ext>
              </a:extLst>
            </p:cNvPr>
            <p:cNvSpPr/>
            <p:nvPr/>
          </p:nvSpPr>
          <p:spPr>
            <a:xfrm>
              <a:off x="6275123" y="2966141"/>
              <a:ext cx="342419" cy="142819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299F9A-AF98-43EF-BB58-49C084E5CF02}"/>
                </a:ext>
              </a:extLst>
            </p:cNvPr>
            <p:cNvGrpSpPr/>
            <p:nvPr/>
          </p:nvGrpSpPr>
          <p:grpSpPr>
            <a:xfrm>
              <a:off x="6272809" y="3013589"/>
              <a:ext cx="291821" cy="79669"/>
              <a:chOff x="2424077" y="2428875"/>
              <a:chExt cx="7342095" cy="2004440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AAF6D86-9E41-4AA1-8F96-209B300C6166}"/>
                  </a:ext>
                </a:extLst>
              </p:cNvPr>
              <p:cNvSpPr/>
              <p:nvPr/>
            </p:nvSpPr>
            <p:spPr>
              <a:xfrm>
                <a:off x="2424077" y="2937683"/>
                <a:ext cx="1819226" cy="1495632"/>
              </a:xfrm>
              <a:custGeom>
                <a:avLst/>
                <a:gdLst>
                  <a:gd name="connsiteX0" fmla="*/ 1818640 w 1819226"/>
                  <a:gd name="connsiteY0" fmla="*/ 53494 h 1495632"/>
                  <a:gd name="connsiteX1" fmla="*/ 1818640 w 1819226"/>
                  <a:gd name="connsiteY1" fmla="*/ 64162 h 1495632"/>
                  <a:gd name="connsiteX2" fmla="*/ 1569656 w 1819226"/>
                  <a:gd name="connsiteY2" fmla="*/ 1308984 h 1495632"/>
                  <a:gd name="connsiteX3" fmla="*/ 1532699 w 1819226"/>
                  <a:gd name="connsiteY3" fmla="*/ 1434333 h 1495632"/>
                  <a:gd name="connsiteX4" fmla="*/ 1476502 w 1819226"/>
                  <a:gd name="connsiteY4" fmla="*/ 1481958 h 1495632"/>
                  <a:gd name="connsiteX5" fmla="*/ 1354677 w 1819226"/>
                  <a:gd name="connsiteY5" fmla="*/ 1493674 h 1495632"/>
                  <a:gd name="connsiteX6" fmla="*/ 1248473 w 1819226"/>
                  <a:gd name="connsiteY6" fmla="*/ 1480625 h 1495632"/>
                  <a:gd name="connsiteX7" fmla="*/ 1188847 w 1819226"/>
                  <a:gd name="connsiteY7" fmla="*/ 1428427 h 1495632"/>
                  <a:gd name="connsiteX8" fmla="*/ 1144460 w 1819226"/>
                  <a:gd name="connsiteY8" fmla="*/ 1301364 h 1495632"/>
                  <a:gd name="connsiteX9" fmla="*/ 921670 w 1819226"/>
                  <a:gd name="connsiteY9" fmla="*/ 389917 h 1495632"/>
                  <a:gd name="connsiteX10" fmla="*/ 909003 w 1819226"/>
                  <a:gd name="connsiteY10" fmla="*/ 370295 h 1495632"/>
                  <a:gd name="connsiteX11" fmla="*/ 902049 w 1819226"/>
                  <a:gd name="connsiteY11" fmla="*/ 373819 h 1495632"/>
                  <a:gd name="connsiteX12" fmla="*/ 896429 w 1819226"/>
                  <a:gd name="connsiteY12" fmla="*/ 390297 h 1495632"/>
                  <a:gd name="connsiteX13" fmla="*/ 672306 w 1819226"/>
                  <a:gd name="connsiteY13" fmla="*/ 1302412 h 1495632"/>
                  <a:gd name="connsiteX14" fmla="*/ 602678 w 1819226"/>
                  <a:gd name="connsiteY14" fmla="*/ 1457764 h 1495632"/>
                  <a:gd name="connsiteX15" fmla="*/ 462947 w 1819226"/>
                  <a:gd name="connsiteY15" fmla="*/ 1495197 h 1495632"/>
                  <a:gd name="connsiteX16" fmla="*/ 343217 w 1819226"/>
                  <a:gd name="connsiteY16" fmla="*/ 1483482 h 1495632"/>
                  <a:gd name="connsiteX17" fmla="*/ 284067 w 1819226"/>
                  <a:gd name="connsiteY17" fmla="*/ 1435857 h 1495632"/>
                  <a:gd name="connsiteX18" fmla="*/ 246634 w 1819226"/>
                  <a:gd name="connsiteY18" fmla="*/ 1310603 h 1495632"/>
                  <a:gd name="connsiteX19" fmla="*/ -540 w 1819226"/>
                  <a:gd name="connsiteY19" fmla="*/ 64162 h 1495632"/>
                  <a:gd name="connsiteX20" fmla="*/ -540 w 1819226"/>
                  <a:gd name="connsiteY20" fmla="*/ 53779 h 1495632"/>
                  <a:gd name="connsiteX21" fmla="*/ 13366 w 1819226"/>
                  <a:gd name="connsiteY21" fmla="*/ 15679 h 1495632"/>
                  <a:gd name="connsiteX22" fmla="*/ 48609 w 1819226"/>
                  <a:gd name="connsiteY22" fmla="*/ 58 h 1495632"/>
                  <a:gd name="connsiteX23" fmla="*/ 186150 w 1819226"/>
                  <a:gd name="connsiteY23" fmla="*/ 58 h 1495632"/>
                  <a:gd name="connsiteX24" fmla="*/ 215773 w 1819226"/>
                  <a:gd name="connsiteY24" fmla="*/ 12631 h 1495632"/>
                  <a:gd name="connsiteX25" fmla="*/ 230060 w 1819226"/>
                  <a:gd name="connsiteY25" fmla="*/ 42254 h 1495632"/>
                  <a:gd name="connsiteX26" fmla="*/ 442468 w 1819226"/>
                  <a:gd name="connsiteY26" fmla="*/ 1266026 h 1495632"/>
                  <a:gd name="connsiteX27" fmla="*/ 463804 w 1819226"/>
                  <a:gd name="connsiteY27" fmla="*/ 1298697 h 1495632"/>
                  <a:gd name="connsiteX28" fmla="*/ 483806 w 1819226"/>
                  <a:gd name="connsiteY28" fmla="*/ 1266026 h 1495632"/>
                  <a:gd name="connsiteX29" fmla="*/ 734981 w 1819226"/>
                  <a:gd name="connsiteY29" fmla="*/ 236374 h 1495632"/>
                  <a:gd name="connsiteX30" fmla="*/ 837660 w 1819226"/>
                  <a:gd name="connsiteY30" fmla="*/ 154935 h 1495632"/>
                  <a:gd name="connsiteX31" fmla="*/ 980535 w 1819226"/>
                  <a:gd name="connsiteY31" fmla="*/ 154935 h 1495632"/>
                  <a:gd name="connsiteX32" fmla="*/ 1083215 w 1819226"/>
                  <a:gd name="connsiteY32" fmla="*/ 236374 h 1495632"/>
                  <a:gd name="connsiteX33" fmla="*/ 1334293 w 1819226"/>
                  <a:gd name="connsiteY33" fmla="*/ 1266026 h 1495632"/>
                  <a:gd name="connsiteX34" fmla="*/ 1354296 w 1819226"/>
                  <a:gd name="connsiteY34" fmla="*/ 1298697 h 1495632"/>
                  <a:gd name="connsiteX35" fmla="*/ 1375632 w 1819226"/>
                  <a:gd name="connsiteY35" fmla="*/ 1266026 h 1495632"/>
                  <a:gd name="connsiteX36" fmla="*/ 1588516 w 1819226"/>
                  <a:gd name="connsiteY36" fmla="*/ 41778 h 1495632"/>
                  <a:gd name="connsiteX37" fmla="*/ 1602803 w 1819226"/>
                  <a:gd name="connsiteY37" fmla="*/ 12250 h 1495632"/>
                  <a:gd name="connsiteX38" fmla="*/ 1631378 w 1819226"/>
                  <a:gd name="connsiteY38" fmla="*/ -418 h 1495632"/>
                  <a:gd name="connsiteX39" fmla="*/ 1770253 w 1819226"/>
                  <a:gd name="connsiteY39" fmla="*/ -418 h 1495632"/>
                  <a:gd name="connsiteX40" fmla="*/ 1805019 w 1819226"/>
                  <a:gd name="connsiteY40" fmla="*/ 15298 h 1495632"/>
                  <a:gd name="connsiteX41" fmla="*/ 1818640 w 1819226"/>
                  <a:gd name="connsiteY41" fmla="*/ 53494 h 149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19226" h="1495632">
                    <a:moveTo>
                      <a:pt x="1818640" y="53494"/>
                    </a:moveTo>
                    <a:lnTo>
                      <a:pt x="1818640" y="64162"/>
                    </a:lnTo>
                    <a:lnTo>
                      <a:pt x="1569656" y="1308984"/>
                    </a:lnTo>
                    <a:cubicBezTo>
                      <a:pt x="1557941" y="1368610"/>
                      <a:pt x="1545749" y="1409949"/>
                      <a:pt x="1532699" y="1434333"/>
                    </a:cubicBezTo>
                    <a:cubicBezTo>
                      <a:pt x="1521041" y="1457050"/>
                      <a:pt x="1500819" y="1474185"/>
                      <a:pt x="1476502" y="1481958"/>
                    </a:cubicBezTo>
                    <a:cubicBezTo>
                      <a:pt x="1451737" y="1489768"/>
                      <a:pt x="1411256" y="1493674"/>
                      <a:pt x="1354677" y="1493674"/>
                    </a:cubicBezTo>
                    <a:cubicBezTo>
                      <a:pt x="1308100" y="1493674"/>
                      <a:pt x="1272381" y="1489387"/>
                      <a:pt x="1248473" y="1480625"/>
                    </a:cubicBezTo>
                    <a:cubicBezTo>
                      <a:pt x="1223013" y="1470890"/>
                      <a:pt x="1201858" y="1452383"/>
                      <a:pt x="1188847" y="1428427"/>
                    </a:cubicBezTo>
                    <a:cubicBezTo>
                      <a:pt x="1173607" y="1402329"/>
                      <a:pt x="1158843" y="1359657"/>
                      <a:pt x="1144460" y="1301364"/>
                    </a:cubicBezTo>
                    <a:lnTo>
                      <a:pt x="921670" y="389917"/>
                    </a:lnTo>
                    <a:cubicBezTo>
                      <a:pt x="918146" y="376772"/>
                      <a:pt x="914241" y="370295"/>
                      <a:pt x="909003" y="370295"/>
                    </a:cubicBezTo>
                    <a:cubicBezTo>
                      <a:pt x="906211" y="370085"/>
                      <a:pt x="903526" y="371438"/>
                      <a:pt x="902049" y="373819"/>
                    </a:cubicBezTo>
                    <a:cubicBezTo>
                      <a:pt x="899687" y="379134"/>
                      <a:pt x="897811" y="384649"/>
                      <a:pt x="896429" y="390297"/>
                    </a:cubicBezTo>
                    <a:lnTo>
                      <a:pt x="672306" y="1302412"/>
                    </a:lnTo>
                    <a:cubicBezTo>
                      <a:pt x="653256" y="1381155"/>
                      <a:pt x="630044" y="1432933"/>
                      <a:pt x="602678" y="1457764"/>
                    </a:cubicBezTo>
                    <a:cubicBezTo>
                      <a:pt x="575313" y="1482596"/>
                      <a:pt x="528736" y="1495074"/>
                      <a:pt x="462947" y="1495197"/>
                    </a:cubicBezTo>
                    <a:cubicBezTo>
                      <a:pt x="409416" y="1495197"/>
                      <a:pt x="369792" y="1491293"/>
                      <a:pt x="343217" y="1483482"/>
                    </a:cubicBezTo>
                    <a:cubicBezTo>
                      <a:pt x="317833" y="1476328"/>
                      <a:pt x="296468" y="1459126"/>
                      <a:pt x="284067" y="1435857"/>
                    </a:cubicBezTo>
                    <a:cubicBezTo>
                      <a:pt x="270541" y="1411949"/>
                      <a:pt x="258350" y="1370230"/>
                      <a:pt x="246634" y="1310603"/>
                    </a:cubicBezTo>
                    <a:lnTo>
                      <a:pt x="-540" y="64162"/>
                    </a:lnTo>
                    <a:lnTo>
                      <a:pt x="-540" y="53779"/>
                    </a:lnTo>
                    <a:cubicBezTo>
                      <a:pt x="-1045" y="39749"/>
                      <a:pt x="3946" y="26081"/>
                      <a:pt x="13366" y="15679"/>
                    </a:cubicBezTo>
                    <a:cubicBezTo>
                      <a:pt x="22168" y="5431"/>
                      <a:pt x="35112" y="-304"/>
                      <a:pt x="48609" y="58"/>
                    </a:cubicBezTo>
                    <a:lnTo>
                      <a:pt x="186150" y="58"/>
                    </a:lnTo>
                    <a:cubicBezTo>
                      <a:pt x="197342" y="-56"/>
                      <a:pt x="208077" y="4497"/>
                      <a:pt x="215773" y="12631"/>
                    </a:cubicBezTo>
                    <a:cubicBezTo>
                      <a:pt x="223488" y="20785"/>
                      <a:pt x="228479" y="31138"/>
                      <a:pt x="230060" y="42254"/>
                    </a:cubicBezTo>
                    <a:lnTo>
                      <a:pt x="442468" y="1266026"/>
                    </a:lnTo>
                    <a:cubicBezTo>
                      <a:pt x="445992" y="1287838"/>
                      <a:pt x="452945" y="1298697"/>
                      <a:pt x="463804" y="1298697"/>
                    </a:cubicBezTo>
                    <a:cubicBezTo>
                      <a:pt x="473329" y="1298697"/>
                      <a:pt x="479520" y="1287838"/>
                      <a:pt x="483806" y="1266026"/>
                    </a:cubicBezTo>
                    <a:lnTo>
                      <a:pt x="734981" y="236374"/>
                    </a:lnTo>
                    <a:cubicBezTo>
                      <a:pt x="749268" y="182367"/>
                      <a:pt x="783272" y="154935"/>
                      <a:pt x="837660" y="154935"/>
                    </a:cubicBezTo>
                    <a:lnTo>
                      <a:pt x="980535" y="154935"/>
                    </a:lnTo>
                    <a:cubicBezTo>
                      <a:pt x="1034923" y="154935"/>
                      <a:pt x="1068832" y="181986"/>
                      <a:pt x="1083215" y="236374"/>
                    </a:cubicBezTo>
                    <a:lnTo>
                      <a:pt x="1334293" y="1266026"/>
                    </a:lnTo>
                    <a:cubicBezTo>
                      <a:pt x="1338675" y="1287838"/>
                      <a:pt x="1345152" y="1298697"/>
                      <a:pt x="1354296" y="1298697"/>
                    </a:cubicBezTo>
                    <a:cubicBezTo>
                      <a:pt x="1365250" y="1298697"/>
                      <a:pt x="1372203" y="1287838"/>
                      <a:pt x="1375632" y="1266026"/>
                    </a:cubicBezTo>
                    <a:lnTo>
                      <a:pt x="1588516" y="41778"/>
                    </a:lnTo>
                    <a:cubicBezTo>
                      <a:pt x="1590097" y="30691"/>
                      <a:pt x="1595088" y="20366"/>
                      <a:pt x="1602803" y="12250"/>
                    </a:cubicBezTo>
                    <a:cubicBezTo>
                      <a:pt x="1610081" y="4135"/>
                      <a:pt x="1620482" y="-475"/>
                      <a:pt x="1631378" y="-418"/>
                    </a:cubicBezTo>
                    <a:lnTo>
                      <a:pt x="1770253" y="-418"/>
                    </a:lnTo>
                    <a:cubicBezTo>
                      <a:pt x="1783636" y="-789"/>
                      <a:pt x="1796456" y="5002"/>
                      <a:pt x="1805019" y="15298"/>
                    </a:cubicBezTo>
                    <a:cubicBezTo>
                      <a:pt x="1814078" y="25938"/>
                      <a:pt x="1818926" y="39520"/>
                      <a:pt x="1818640" y="534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9449-0A28-498F-9C27-5E9B13622F16}"/>
                  </a:ext>
                </a:extLst>
              </p:cNvPr>
              <p:cNvSpPr/>
              <p:nvPr/>
            </p:nvSpPr>
            <p:spPr>
              <a:xfrm>
                <a:off x="4464240" y="2920079"/>
                <a:ext cx="1031976" cy="1511617"/>
              </a:xfrm>
              <a:custGeom>
                <a:avLst/>
                <a:gdLst>
                  <a:gd name="connsiteX0" fmla="*/ 1031395 w 1031976"/>
                  <a:gd name="connsiteY0" fmla="*/ 1438888 h 1511617"/>
                  <a:gd name="connsiteX1" fmla="*/ 1015297 w 1031976"/>
                  <a:gd name="connsiteY1" fmla="*/ 1476988 h 1511617"/>
                  <a:gd name="connsiteX2" fmla="*/ 980436 w 1031976"/>
                  <a:gd name="connsiteY2" fmla="*/ 1492704 h 1511617"/>
                  <a:gd name="connsiteX3" fmla="*/ 862135 w 1031976"/>
                  <a:gd name="connsiteY3" fmla="*/ 1492704 h 1511617"/>
                  <a:gd name="connsiteX4" fmla="*/ 827274 w 1031976"/>
                  <a:gd name="connsiteY4" fmla="*/ 1476988 h 1511617"/>
                  <a:gd name="connsiteX5" fmla="*/ 812510 w 1031976"/>
                  <a:gd name="connsiteY5" fmla="*/ 1438888 h 1511617"/>
                  <a:gd name="connsiteX6" fmla="*/ 812510 w 1031976"/>
                  <a:gd name="connsiteY6" fmla="*/ 1379738 h 1511617"/>
                  <a:gd name="connsiteX7" fmla="*/ 684494 w 1031976"/>
                  <a:gd name="connsiteY7" fmla="*/ 1448032 h 1511617"/>
                  <a:gd name="connsiteX8" fmla="*/ 551811 w 1031976"/>
                  <a:gd name="connsiteY8" fmla="*/ 1494609 h 1511617"/>
                  <a:gd name="connsiteX9" fmla="*/ 417318 w 1031976"/>
                  <a:gd name="connsiteY9" fmla="*/ 1511183 h 1511617"/>
                  <a:gd name="connsiteX10" fmla="*/ 116995 w 1031976"/>
                  <a:gd name="connsiteY10" fmla="*/ 1411075 h 1511617"/>
                  <a:gd name="connsiteX11" fmla="*/ -449 w 1031976"/>
                  <a:gd name="connsiteY11" fmla="*/ 1077700 h 1511617"/>
                  <a:gd name="connsiteX12" fmla="*/ -449 w 1031976"/>
                  <a:gd name="connsiteY12" fmla="*/ 1045125 h 1511617"/>
                  <a:gd name="connsiteX13" fmla="*/ 33460 w 1031976"/>
                  <a:gd name="connsiteY13" fmla="*/ 851862 h 1511617"/>
                  <a:gd name="connsiteX14" fmla="*/ 137474 w 1031976"/>
                  <a:gd name="connsiteY14" fmla="*/ 717846 h 1511617"/>
                  <a:gd name="connsiteX15" fmla="*/ 327974 w 1031976"/>
                  <a:gd name="connsiteY15" fmla="*/ 638216 h 1511617"/>
                  <a:gd name="connsiteX16" fmla="*/ 617438 w 1031976"/>
                  <a:gd name="connsiteY16" fmla="*/ 610784 h 1511617"/>
                  <a:gd name="connsiteX17" fmla="*/ 806414 w 1031976"/>
                  <a:gd name="connsiteY17" fmla="*/ 610784 h 1511617"/>
                  <a:gd name="connsiteX18" fmla="*/ 806414 w 1031976"/>
                  <a:gd name="connsiteY18" fmla="*/ 503628 h 1511617"/>
                  <a:gd name="connsiteX19" fmla="*/ 744978 w 1031976"/>
                  <a:gd name="connsiteY19" fmla="*/ 268170 h 1511617"/>
                  <a:gd name="connsiteX20" fmla="*/ 532190 w 1031976"/>
                  <a:gd name="connsiteY20" fmla="*/ 201495 h 1511617"/>
                  <a:gd name="connsiteX21" fmla="*/ 140522 w 1031976"/>
                  <a:gd name="connsiteY21" fmla="*/ 222450 h 1511617"/>
                  <a:gd name="connsiteX22" fmla="*/ 127853 w 1031976"/>
                  <a:gd name="connsiteY22" fmla="*/ 222450 h 1511617"/>
                  <a:gd name="connsiteX23" fmla="*/ 81752 w 1031976"/>
                  <a:gd name="connsiteY23" fmla="*/ 179302 h 1511617"/>
                  <a:gd name="connsiteX24" fmla="*/ 81752 w 1031976"/>
                  <a:gd name="connsiteY24" fmla="*/ 86243 h 1511617"/>
                  <a:gd name="connsiteX25" fmla="*/ 135282 w 1031976"/>
                  <a:gd name="connsiteY25" fmla="*/ 34808 h 1511617"/>
                  <a:gd name="connsiteX26" fmla="*/ 531332 w 1031976"/>
                  <a:gd name="connsiteY26" fmla="*/ -435 h 1511617"/>
                  <a:gd name="connsiteX27" fmla="*/ 1031395 w 1031976"/>
                  <a:gd name="connsiteY27" fmla="*/ 503533 h 1511617"/>
                  <a:gd name="connsiteX28" fmla="*/ 1031395 w 1031976"/>
                  <a:gd name="connsiteY28" fmla="*/ 1438793 h 1511617"/>
                  <a:gd name="connsiteX29" fmla="*/ 805938 w 1031976"/>
                  <a:gd name="connsiteY29" fmla="*/ 1211336 h 1511617"/>
                  <a:gd name="connsiteX30" fmla="*/ 805938 w 1031976"/>
                  <a:gd name="connsiteY30" fmla="*/ 780425 h 1511617"/>
                  <a:gd name="connsiteX31" fmla="*/ 617057 w 1031976"/>
                  <a:gd name="connsiteY31" fmla="*/ 780425 h 1511617"/>
                  <a:gd name="connsiteX32" fmla="*/ 307685 w 1031976"/>
                  <a:gd name="connsiteY32" fmla="*/ 838337 h 1511617"/>
                  <a:gd name="connsiteX33" fmla="*/ 224913 w 1031976"/>
                  <a:gd name="connsiteY33" fmla="*/ 1042457 h 1511617"/>
                  <a:gd name="connsiteX34" fmla="*/ 224913 w 1031976"/>
                  <a:gd name="connsiteY34" fmla="*/ 1075128 h 1511617"/>
                  <a:gd name="connsiteX35" fmla="*/ 251964 w 1031976"/>
                  <a:gd name="connsiteY35" fmla="*/ 1221337 h 1511617"/>
                  <a:gd name="connsiteX36" fmla="*/ 329402 w 1031976"/>
                  <a:gd name="connsiteY36" fmla="*/ 1296204 h 1511617"/>
                  <a:gd name="connsiteX37" fmla="*/ 460371 w 1031976"/>
                  <a:gd name="connsiteY37" fmla="*/ 1317444 h 1511617"/>
                  <a:gd name="connsiteX38" fmla="*/ 626201 w 1031976"/>
                  <a:gd name="connsiteY38" fmla="*/ 1292203 h 1511617"/>
                  <a:gd name="connsiteX39" fmla="*/ 805938 w 1031976"/>
                  <a:gd name="connsiteY39" fmla="*/ 1211336 h 15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31976" h="1511617">
                    <a:moveTo>
                      <a:pt x="1031395" y="1438888"/>
                    </a:moveTo>
                    <a:cubicBezTo>
                      <a:pt x="1031633" y="1453290"/>
                      <a:pt x="1025785" y="1467120"/>
                      <a:pt x="1015297" y="1476988"/>
                    </a:cubicBezTo>
                    <a:cubicBezTo>
                      <a:pt x="1006277" y="1486723"/>
                      <a:pt x="993705" y="1492390"/>
                      <a:pt x="980436" y="1492704"/>
                    </a:cubicBezTo>
                    <a:lnTo>
                      <a:pt x="862135" y="1492704"/>
                    </a:lnTo>
                    <a:cubicBezTo>
                      <a:pt x="848791" y="1492724"/>
                      <a:pt x="836094" y="1486999"/>
                      <a:pt x="827274" y="1476988"/>
                    </a:cubicBezTo>
                    <a:cubicBezTo>
                      <a:pt x="817434" y="1466787"/>
                      <a:pt x="812120" y="1453052"/>
                      <a:pt x="812510" y="1438888"/>
                    </a:cubicBezTo>
                    <a:lnTo>
                      <a:pt x="812510" y="1379738"/>
                    </a:lnTo>
                    <a:cubicBezTo>
                      <a:pt x="769838" y="1404979"/>
                      <a:pt x="726785" y="1428030"/>
                      <a:pt x="684494" y="1448032"/>
                    </a:cubicBezTo>
                    <a:cubicBezTo>
                      <a:pt x="641956" y="1468006"/>
                      <a:pt x="597503" y="1483608"/>
                      <a:pt x="551811" y="1494609"/>
                    </a:cubicBezTo>
                    <a:cubicBezTo>
                      <a:pt x="507786" y="1505411"/>
                      <a:pt x="462647" y="1510973"/>
                      <a:pt x="417318" y="1511183"/>
                    </a:cubicBezTo>
                    <a:cubicBezTo>
                      <a:pt x="295522" y="1511183"/>
                      <a:pt x="195414" y="1477817"/>
                      <a:pt x="116995" y="1411075"/>
                    </a:cubicBezTo>
                    <a:cubicBezTo>
                      <a:pt x="38576" y="1344333"/>
                      <a:pt x="-573" y="1233215"/>
                      <a:pt x="-449" y="1077700"/>
                    </a:cubicBezTo>
                    <a:lnTo>
                      <a:pt x="-449" y="1045125"/>
                    </a:lnTo>
                    <a:cubicBezTo>
                      <a:pt x="-1925" y="979107"/>
                      <a:pt x="9600" y="913441"/>
                      <a:pt x="33460" y="851862"/>
                    </a:cubicBezTo>
                    <a:cubicBezTo>
                      <a:pt x="55139" y="798475"/>
                      <a:pt x="91135" y="752097"/>
                      <a:pt x="137474" y="717846"/>
                    </a:cubicBezTo>
                    <a:cubicBezTo>
                      <a:pt x="184080" y="682984"/>
                      <a:pt x="247583" y="656438"/>
                      <a:pt x="327974" y="638216"/>
                    </a:cubicBezTo>
                    <a:cubicBezTo>
                      <a:pt x="408365" y="619995"/>
                      <a:pt x="504853" y="610851"/>
                      <a:pt x="617438" y="610784"/>
                    </a:cubicBezTo>
                    <a:lnTo>
                      <a:pt x="806414" y="610784"/>
                    </a:lnTo>
                    <a:lnTo>
                      <a:pt x="806414" y="503628"/>
                    </a:lnTo>
                    <a:cubicBezTo>
                      <a:pt x="806414" y="390948"/>
                      <a:pt x="785935" y="313128"/>
                      <a:pt x="744978" y="268170"/>
                    </a:cubicBezTo>
                    <a:cubicBezTo>
                      <a:pt x="704020" y="223212"/>
                      <a:pt x="633154" y="201495"/>
                      <a:pt x="532190" y="201495"/>
                    </a:cubicBezTo>
                    <a:cubicBezTo>
                      <a:pt x="401363" y="201867"/>
                      <a:pt x="270642" y="208858"/>
                      <a:pt x="140522" y="222450"/>
                    </a:cubicBezTo>
                    <a:lnTo>
                      <a:pt x="127853" y="222450"/>
                    </a:lnTo>
                    <a:cubicBezTo>
                      <a:pt x="96992" y="222450"/>
                      <a:pt x="81752" y="208068"/>
                      <a:pt x="81752" y="179302"/>
                    </a:cubicBezTo>
                    <a:lnTo>
                      <a:pt x="81752" y="86243"/>
                    </a:lnTo>
                    <a:cubicBezTo>
                      <a:pt x="81752" y="57668"/>
                      <a:pt x="99659" y="40046"/>
                      <a:pt x="135282" y="34808"/>
                    </a:cubicBezTo>
                    <a:cubicBezTo>
                      <a:pt x="266042" y="11729"/>
                      <a:pt x="398554" y="-63"/>
                      <a:pt x="531332" y="-435"/>
                    </a:cubicBezTo>
                    <a:cubicBezTo>
                      <a:pt x="864707" y="-435"/>
                      <a:pt x="1031395" y="167558"/>
                      <a:pt x="1031395" y="503533"/>
                    </a:cubicBezTo>
                    <a:lnTo>
                      <a:pt x="1031395" y="1438793"/>
                    </a:lnTo>
                    <a:close/>
                    <a:moveTo>
                      <a:pt x="805938" y="1211336"/>
                    </a:moveTo>
                    <a:lnTo>
                      <a:pt x="805938" y="780425"/>
                    </a:lnTo>
                    <a:lnTo>
                      <a:pt x="617057" y="780425"/>
                    </a:lnTo>
                    <a:cubicBezTo>
                      <a:pt x="466086" y="780425"/>
                      <a:pt x="362930" y="800046"/>
                      <a:pt x="307685" y="838337"/>
                    </a:cubicBezTo>
                    <a:cubicBezTo>
                      <a:pt x="252440" y="876627"/>
                      <a:pt x="224913" y="944921"/>
                      <a:pt x="224913" y="1042457"/>
                    </a:cubicBezTo>
                    <a:lnTo>
                      <a:pt x="224913" y="1075128"/>
                    </a:lnTo>
                    <a:cubicBezTo>
                      <a:pt x="224913" y="1136850"/>
                      <a:pt x="234438" y="1185618"/>
                      <a:pt x="251964" y="1221337"/>
                    </a:cubicBezTo>
                    <a:cubicBezTo>
                      <a:pt x="267804" y="1254884"/>
                      <a:pt x="295341" y="1281506"/>
                      <a:pt x="329402" y="1296204"/>
                    </a:cubicBezTo>
                    <a:cubicBezTo>
                      <a:pt x="363311" y="1310491"/>
                      <a:pt x="406840" y="1317444"/>
                      <a:pt x="460371" y="1317444"/>
                    </a:cubicBezTo>
                    <a:cubicBezTo>
                      <a:pt x="516635" y="1317882"/>
                      <a:pt x="572613" y="1309357"/>
                      <a:pt x="626201" y="1292203"/>
                    </a:cubicBezTo>
                    <a:cubicBezTo>
                      <a:pt x="688590" y="1271124"/>
                      <a:pt x="748788" y="1244045"/>
                      <a:pt x="805938" y="1211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AF2C2B-654E-496B-B1FD-C1D2EFD4C14D}"/>
                  </a:ext>
                </a:extLst>
              </p:cNvPr>
              <p:cNvSpPr/>
              <p:nvPr/>
            </p:nvSpPr>
            <p:spPr>
              <a:xfrm>
                <a:off x="5695481" y="2938288"/>
                <a:ext cx="1158572" cy="1493789"/>
              </a:xfrm>
              <a:custGeom>
                <a:avLst/>
                <a:gdLst>
                  <a:gd name="connsiteX0" fmla="*/ 1157944 w 1158572"/>
                  <a:gd name="connsiteY0" fmla="*/ 43745 h 1493789"/>
                  <a:gd name="connsiteX1" fmla="*/ 1155372 w 1158572"/>
                  <a:gd name="connsiteY1" fmla="*/ 63271 h 1493789"/>
                  <a:gd name="connsiteX2" fmla="*/ 808661 w 1158572"/>
                  <a:gd name="connsiteY2" fmla="*/ 1341050 h 1493789"/>
                  <a:gd name="connsiteX3" fmla="*/ 727318 w 1158572"/>
                  <a:gd name="connsiteY3" fmla="*/ 1459827 h 1493789"/>
                  <a:gd name="connsiteX4" fmla="*/ 578442 w 1158572"/>
                  <a:gd name="connsiteY4" fmla="*/ 1493355 h 1493789"/>
                  <a:gd name="connsiteX5" fmla="*/ 430043 w 1158572"/>
                  <a:gd name="connsiteY5" fmla="*/ 1459827 h 1493789"/>
                  <a:gd name="connsiteX6" fmla="*/ 346889 w 1158572"/>
                  <a:gd name="connsiteY6" fmla="*/ 1341526 h 1493789"/>
                  <a:gd name="connsiteX7" fmla="*/ 2084 w 1158572"/>
                  <a:gd name="connsiteY7" fmla="*/ 63557 h 1493789"/>
                  <a:gd name="connsiteX8" fmla="*/ -488 w 1158572"/>
                  <a:gd name="connsiteY8" fmla="*/ 44031 h 1493789"/>
                  <a:gd name="connsiteX9" fmla="*/ 9895 w 1158572"/>
                  <a:gd name="connsiteY9" fmla="*/ 11360 h 1493789"/>
                  <a:gd name="connsiteX10" fmla="*/ 40375 w 1158572"/>
                  <a:gd name="connsiteY10" fmla="*/ -356 h 1493789"/>
                  <a:gd name="connsiteX11" fmla="*/ 180487 w 1158572"/>
                  <a:gd name="connsiteY11" fmla="*/ -356 h 1493789"/>
                  <a:gd name="connsiteX12" fmla="*/ 229255 w 1158572"/>
                  <a:gd name="connsiteY12" fmla="*/ 50508 h 1493789"/>
                  <a:gd name="connsiteX13" fmla="*/ 524530 w 1158572"/>
                  <a:gd name="connsiteY13" fmla="*/ 1219892 h 1493789"/>
                  <a:gd name="connsiteX14" fmla="*/ 547105 w 1158572"/>
                  <a:gd name="connsiteY14" fmla="*/ 1281709 h 1493789"/>
                  <a:gd name="connsiteX15" fmla="*/ 598921 w 1158572"/>
                  <a:gd name="connsiteY15" fmla="*/ 1292568 h 1493789"/>
                  <a:gd name="connsiteX16" fmla="*/ 609779 w 1158572"/>
                  <a:gd name="connsiteY16" fmla="*/ 1281709 h 1493789"/>
                  <a:gd name="connsiteX17" fmla="*/ 632449 w 1158572"/>
                  <a:gd name="connsiteY17" fmla="*/ 1219892 h 1493789"/>
                  <a:gd name="connsiteX18" fmla="*/ 926676 w 1158572"/>
                  <a:gd name="connsiteY18" fmla="*/ 50508 h 1493789"/>
                  <a:gd name="connsiteX19" fmla="*/ 975349 w 1158572"/>
                  <a:gd name="connsiteY19" fmla="*/ -356 h 1493789"/>
                  <a:gd name="connsiteX20" fmla="*/ 1116795 w 1158572"/>
                  <a:gd name="connsiteY20" fmla="*/ -356 h 1493789"/>
                  <a:gd name="connsiteX21" fmla="*/ 1146894 w 1158572"/>
                  <a:gd name="connsiteY21" fmla="*/ 11360 h 1493789"/>
                  <a:gd name="connsiteX22" fmla="*/ 1157944 w 1158572"/>
                  <a:gd name="connsiteY22" fmla="*/ 43745 h 149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58572" h="1493789">
                    <a:moveTo>
                      <a:pt x="1157944" y="43745"/>
                    </a:moveTo>
                    <a:cubicBezTo>
                      <a:pt x="1158133" y="50346"/>
                      <a:pt x="1157276" y="56937"/>
                      <a:pt x="1155372" y="63271"/>
                    </a:cubicBezTo>
                    <a:lnTo>
                      <a:pt x="808661" y="1341050"/>
                    </a:lnTo>
                    <a:cubicBezTo>
                      <a:pt x="793422" y="1397628"/>
                      <a:pt x="766466" y="1437252"/>
                      <a:pt x="727318" y="1459827"/>
                    </a:cubicBezTo>
                    <a:cubicBezTo>
                      <a:pt x="688170" y="1482401"/>
                      <a:pt x="638450" y="1493355"/>
                      <a:pt x="578442" y="1493355"/>
                    </a:cubicBezTo>
                    <a:cubicBezTo>
                      <a:pt x="518435" y="1493355"/>
                      <a:pt x="468809" y="1482020"/>
                      <a:pt x="430043" y="1459827"/>
                    </a:cubicBezTo>
                    <a:cubicBezTo>
                      <a:pt x="391276" y="1437634"/>
                      <a:pt x="363368" y="1398105"/>
                      <a:pt x="346889" y="1341526"/>
                    </a:cubicBezTo>
                    <a:lnTo>
                      <a:pt x="2084" y="63557"/>
                    </a:lnTo>
                    <a:cubicBezTo>
                      <a:pt x="208" y="57223"/>
                      <a:pt x="-659" y="50632"/>
                      <a:pt x="-488" y="44031"/>
                    </a:cubicBezTo>
                    <a:cubicBezTo>
                      <a:pt x="-1202" y="32229"/>
                      <a:pt x="2504" y="20580"/>
                      <a:pt x="9895" y="11360"/>
                    </a:cubicBezTo>
                    <a:cubicBezTo>
                      <a:pt x="17867" y="3197"/>
                      <a:pt x="28993" y="-1080"/>
                      <a:pt x="40375" y="-356"/>
                    </a:cubicBezTo>
                    <a:lnTo>
                      <a:pt x="180487" y="-356"/>
                    </a:lnTo>
                    <a:cubicBezTo>
                      <a:pt x="203157" y="-356"/>
                      <a:pt x="219254" y="16599"/>
                      <a:pt x="229255" y="50508"/>
                    </a:cubicBezTo>
                    <a:lnTo>
                      <a:pt x="524530" y="1219892"/>
                    </a:lnTo>
                    <a:cubicBezTo>
                      <a:pt x="528150" y="1241723"/>
                      <a:pt x="535808" y="1262688"/>
                      <a:pt x="547105" y="1281709"/>
                    </a:cubicBezTo>
                    <a:cubicBezTo>
                      <a:pt x="558411" y="1299016"/>
                      <a:pt x="581614" y="1303884"/>
                      <a:pt x="598921" y="1292568"/>
                    </a:cubicBezTo>
                    <a:cubicBezTo>
                      <a:pt x="603245" y="1289739"/>
                      <a:pt x="606950" y="1286043"/>
                      <a:pt x="609779" y="1281709"/>
                    </a:cubicBezTo>
                    <a:cubicBezTo>
                      <a:pt x="618066" y="1270375"/>
                      <a:pt x="625496" y="1249991"/>
                      <a:pt x="632449" y="1219892"/>
                    </a:cubicBezTo>
                    <a:lnTo>
                      <a:pt x="926676" y="50508"/>
                    </a:lnTo>
                    <a:cubicBezTo>
                      <a:pt x="936201" y="16599"/>
                      <a:pt x="952775" y="-356"/>
                      <a:pt x="975349" y="-356"/>
                    </a:cubicBezTo>
                    <a:lnTo>
                      <a:pt x="1116795" y="-356"/>
                    </a:lnTo>
                    <a:cubicBezTo>
                      <a:pt x="1128035" y="-918"/>
                      <a:pt x="1138989" y="3349"/>
                      <a:pt x="1146894" y="11360"/>
                    </a:cubicBezTo>
                    <a:cubicBezTo>
                      <a:pt x="1154609" y="20342"/>
                      <a:pt x="1158514" y="31934"/>
                      <a:pt x="1157944" y="437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CDA0FDB-7DC3-4AE6-AF13-DF4EDD5B811B}"/>
                  </a:ext>
                </a:extLst>
              </p:cNvPr>
              <p:cNvSpPr/>
              <p:nvPr/>
            </p:nvSpPr>
            <p:spPr>
              <a:xfrm>
                <a:off x="7030307" y="2919793"/>
                <a:ext cx="1132808" cy="1512359"/>
              </a:xfrm>
              <a:custGeom>
                <a:avLst/>
                <a:gdLst>
                  <a:gd name="connsiteX0" fmla="*/ 1132233 w 1132808"/>
                  <a:gd name="connsiteY0" fmla="*/ 772043 h 1512359"/>
                  <a:gd name="connsiteX1" fmla="*/ 1083465 w 1132808"/>
                  <a:gd name="connsiteY1" fmla="*/ 831193 h 1512359"/>
                  <a:gd name="connsiteX2" fmla="*/ 224881 w 1132808"/>
                  <a:gd name="connsiteY2" fmla="*/ 831193 h 1512359"/>
                  <a:gd name="connsiteX3" fmla="*/ 224881 w 1132808"/>
                  <a:gd name="connsiteY3" fmla="*/ 869293 h 1512359"/>
                  <a:gd name="connsiteX4" fmla="*/ 311845 w 1132808"/>
                  <a:gd name="connsiteY4" fmla="*/ 1203907 h 1512359"/>
                  <a:gd name="connsiteX5" fmla="*/ 580355 w 1132808"/>
                  <a:gd name="connsiteY5" fmla="*/ 1305824 h 1512359"/>
                  <a:gd name="connsiteX6" fmla="*/ 822766 w 1132808"/>
                  <a:gd name="connsiteY6" fmla="*/ 1297918 h 1512359"/>
                  <a:gd name="connsiteX7" fmla="*/ 1037364 w 1132808"/>
                  <a:gd name="connsiteY7" fmla="*/ 1275725 h 1512359"/>
                  <a:gd name="connsiteX8" fmla="*/ 1050032 w 1132808"/>
                  <a:gd name="connsiteY8" fmla="*/ 1275725 h 1512359"/>
                  <a:gd name="connsiteX9" fmla="*/ 1091370 w 1132808"/>
                  <a:gd name="connsiteY9" fmla="*/ 1313825 h 1512359"/>
                  <a:gd name="connsiteX10" fmla="*/ 1091370 w 1132808"/>
                  <a:gd name="connsiteY10" fmla="*/ 1404312 h 1512359"/>
                  <a:gd name="connsiteX11" fmla="*/ 1080893 w 1132808"/>
                  <a:gd name="connsiteY11" fmla="*/ 1445651 h 1512359"/>
                  <a:gd name="connsiteX12" fmla="*/ 1040412 w 1132808"/>
                  <a:gd name="connsiteY12" fmla="*/ 1467463 h 1512359"/>
                  <a:gd name="connsiteX13" fmla="*/ 823243 w 1132808"/>
                  <a:gd name="connsiteY13" fmla="*/ 1500039 h 1512359"/>
                  <a:gd name="connsiteX14" fmla="*/ 581307 w 1132808"/>
                  <a:gd name="connsiteY14" fmla="*/ 1511849 h 1512359"/>
                  <a:gd name="connsiteX15" fmla="*/ 289652 w 1132808"/>
                  <a:gd name="connsiteY15" fmla="*/ 1451747 h 1512359"/>
                  <a:gd name="connsiteX16" fmla="*/ 79530 w 1132808"/>
                  <a:gd name="connsiteY16" fmla="*/ 1248960 h 1512359"/>
                  <a:gd name="connsiteX17" fmla="*/ -575 w 1132808"/>
                  <a:gd name="connsiteY17" fmla="*/ 869483 h 1512359"/>
                  <a:gd name="connsiteX18" fmla="*/ -575 w 1132808"/>
                  <a:gd name="connsiteY18" fmla="*/ 626691 h 1512359"/>
                  <a:gd name="connsiteX19" fmla="*/ 148681 w 1132808"/>
                  <a:gd name="connsiteY19" fmla="*/ 167967 h 1512359"/>
                  <a:gd name="connsiteX20" fmla="*/ 568258 w 1132808"/>
                  <a:gd name="connsiteY20" fmla="*/ -435 h 1512359"/>
                  <a:gd name="connsiteX21" fmla="*/ 877630 w 1132808"/>
                  <a:gd name="connsiteY21" fmla="*/ 77004 h 1512359"/>
                  <a:gd name="connsiteX22" fmla="*/ 1069178 w 1132808"/>
                  <a:gd name="connsiteY22" fmla="*/ 296078 h 1512359"/>
                  <a:gd name="connsiteX23" fmla="*/ 1132233 w 1132808"/>
                  <a:gd name="connsiteY23" fmla="*/ 626787 h 1512359"/>
                  <a:gd name="connsiteX24" fmla="*/ 1132233 w 1132808"/>
                  <a:gd name="connsiteY24" fmla="*/ 771757 h 1512359"/>
                  <a:gd name="connsiteX25" fmla="*/ 903633 w 1132808"/>
                  <a:gd name="connsiteY25" fmla="*/ 651075 h 1512359"/>
                  <a:gd name="connsiteX26" fmla="*/ 903633 w 1132808"/>
                  <a:gd name="connsiteY26" fmla="*/ 626215 h 1512359"/>
                  <a:gd name="connsiteX27" fmla="*/ 866581 w 1132808"/>
                  <a:gd name="connsiteY27" fmla="*/ 384661 h 1512359"/>
                  <a:gd name="connsiteX28" fmla="*/ 755614 w 1132808"/>
                  <a:gd name="connsiteY28" fmla="*/ 248930 h 1512359"/>
                  <a:gd name="connsiteX29" fmla="*/ 568067 w 1132808"/>
                  <a:gd name="connsiteY29" fmla="*/ 207115 h 1512359"/>
                  <a:gd name="connsiteX30" fmla="*/ 225167 w 1132808"/>
                  <a:gd name="connsiteY30" fmla="*/ 626215 h 1512359"/>
                  <a:gd name="connsiteX31" fmla="*/ 225167 w 1132808"/>
                  <a:gd name="connsiteY31" fmla="*/ 651075 h 151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32808" h="1512359">
                    <a:moveTo>
                      <a:pt x="1132233" y="772043"/>
                    </a:moveTo>
                    <a:cubicBezTo>
                      <a:pt x="1132233" y="811667"/>
                      <a:pt x="1116136" y="831193"/>
                      <a:pt x="1083465" y="831193"/>
                    </a:cubicBezTo>
                    <a:lnTo>
                      <a:pt x="224881" y="831193"/>
                    </a:lnTo>
                    <a:lnTo>
                      <a:pt x="224881" y="869293"/>
                    </a:lnTo>
                    <a:cubicBezTo>
                      <a:pt x="224881" y="1024169"/>
                      <a:pt x="254028" y="1135993"/>
                      <a:pt x="311845" y="1203907"/>
                    </a:cubicBezTo>
                    <a:cubicBezTo>
                      <a:pt x="369662" y="1271819"/>
                      <a:pt x="459387" y="1305824"/>
                      <a:pt x="580355" y="1305824"/>
                    </a:cubicBezTo>
                    <a:cubicBezTo>
                      <a:pt x="659603" y="1305824"/>
                      <a:pt x="740565" y="1303157"/>
                      <a:pt x="822766" y="1297918"/>
                    </a:cubicBezTo>
                    <a:cubicBezTo>
                      <a:pt x="904967" y="1292679"/>
                      <a:pt x="976404" y="1285345"/>
                      <a:pt x="1037364" y="1275725"/>
                    </a:cubicBezTo>
                    <a:lnTo>
                      <a:pt x="1050032" y="1275725"/>
                    </a:lnTo>
                    <a:cubicBezTo>
                      <a:pt x="1077369" y="1275725"/>
                      <a:pt x="1091370" y="1288393"/>
                      <a:pt x="1091370" y="1313825"/>
                    </a:cubicBezTo>
                    <a:lnTo>
                      <a:pt x="1091370" y="1404312"/>
                    </a:lnTo>
                    <a:cubicBezTo>
                      <a:pt x="1092419" y="1418857"/>
                      <a:pt x="1088704" y="1433344"/>
                      <a:pt x="1080893" y="1445651"/>
                    </a:cubicBezTo>
                    <a:cubicBezTo>
                      <a:pt x="1070130" y="1457081"/>
                      <a:pt x="1055938" y="1464730"/>
                      <a:pt x="1040412" y="1467463"/>
                    </a:cubicBezTo>
                    <a:cubicBezTo>
                      <a:pt x="971260" y="1481369"/>
                      <a:pt x="898871" y="1492228"/>
                      <a:pt x="823243" y="1500039"/>
                    </a:cubicBezTo>
                    <a:cubicBezTo>
                      <a:pt x="742851" y="1508173"/>
                      <a:pt x="662079" y="1512116"/>
                      <a:pt x="581307" y="1511849"/>
                    </a:cubicBezTo>
                    <a:cubicBezTo>
                      <a:pt x="480913" y="1513335"/>
                      <a:pt x="381282" y="1492819"/>
                      <a:pt x="289652" y="1451747"/>
                    </a:cubicBezTo>
                    <a:cubicBezTo>
                      <a:pt x="203070" y="1411742"/>
                      <a:pt x="132965" y="1343828"/>
                      <a:pt x="79530" y="1248960"/>
                    </a:cubicBezTo>
                    <a:cubicBezTo>
                      <a:pt x="26095" y="1154090"/>
                      <a:pt x="-575" y="1027408"/>
                      <a:pt x="-575" y="869483"/>
                    </a:cubicBezTo>
                    <a:lnTo>
                      <a:pt x="-575" y="626691"/>
                    </a:lnTo>
                    <a:cubicBezTo>
                      <a:pt x="-575" y="433048"/>
                      <a:pt x="49050" y="279791"/>
                      <a:pt x="148681" y="167967"/>
                    </a:cubicBezTo>
                    <a:cubicBezTo>
                      <a:pt x="248314" y="56144"/>
                      <a:pt x="388045" y="-435"/>
                      <a:pt x="568258" y="-435"/>
                    </a:cubicBezTo>
                    <a:cubicBezTo>
                      <a:pt x="688939" y="-435"/>
                      <a:pt x="792000" y="25378"/>
                      <a:pt x="877630" y="77004"/>
                    </a:cubicBezTo>
                    <a:cubicBezTo>
                      <a:pt x="962878" y="128153"/>
                      <a:pt x="1029839" y="204791"/>
                      <a:pt x="1069178" y="296078"/>
                    </a:cubicBezTo>
                    <a:cubicBezTo>
                      <a:pt x="1111374" y="390947"/>
                      <a:pt x="1132424" y="501180"/>
                      <a:pt x="1132233" y="626787"/>
                    </a:cubicBezTo>
                    <a:lnTo>
                      <a:pt x="1132233" y="771757"/>
                    </a:lnTo>
                    <a:close/>
                    <a:moveTo>
                      <a:pt x="903633" y="651075"/>
                    </a:moveTo>
                    <a:lnTo>
                      <a:pt x="903633" y="626215"/>
                    </a:lnTo>
                    <a:cubicBezTo>
                      <a:pt x="903633" y="527917"/>
                      <a:pt x="891441" y="447335"/>
                      <a:pt x="866581" y="384661"/>
                    </a:cubicBezTo>
                    <a:cubicBezTo>
                      <a:pt x="841721" y="321987"/>
                      <a:pt x="804859" y="276743"/>
                      <a:pt x="755614" y="248930"/>
                    </a:cubicBezTo>
                    <a:cubicBezTo>
                      <a:pt x="706371" y="221117"/>
                      <a:pt x="643791" y="207115"/>
                      <a:pt x="568067" y="207115"/>
                    </a:cubicBezTo>
                    <a:cubicBezTo>
                      <a:pt x="339467" y="207115"/>
                      <a:pt x="225167" y="346818"/>
                      <a:pt x="225167" y="626215"/>
                    </a:cubicBezTo>
                    <a:lnTo>
                      <a:pt x="225167" y="6510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C432F16-CCB3-409E-814B-6FC3D2B5EB3A}"/>
                  </a:ext>
                </a:extLst>
              </p:cNvPr>
              <p:cNvSpPr/>
              <p:nvPr/>
            </p:nvSpPr>
            <p:spPr>
              <a:xfrm rot="18900000">
                <a:off x="9171979" y="2710594"/>
                <a:ext cx="310896" cy="310896"/>
              </a:xfrm>
              <a:custGeom>
                <a:avLst/>
                <a:gdLst>
                  <a:gd name="connsiteX0" fmla="*/ -574 w 310896"/>
                  <a:gd name="connsiteY0" fmla="*/ -435 h 310896"/>
                  <a:gd name="connsiteX1" fmla="*/ 310322 w 310896"/>
                  <a:gd name="connsiteY1" fmla="*/ -435 h 310896"/>
                  <a:gd name="connsiteX2" fmla="*/ 310322 w 310896"/>
                  <a:gd name="connsiteY2" fmla="*/ 310461 h 310896"/>
                  <a:gd name="connsiteX3" fmla="*/ -574 w 310896"/>
                  <a:gd name="connsiteY3" fmla="*/ 310461 h 3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96" h="310896">
                    <a:moveTo>
                      <a:pt x="-574" y="-435"/>
                    </a:moveTo>
                    <a:lnTo>
                      <a:pt x="310322" y="-435"/>
                    </a:lnTo>
                    <a:lnTo>
                      <a:pt x="310322" y="310461"/>
                    </a:lnTo>
                    <a:lnTo>
                      <a:pt x="-574" y="3104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92EB388-59C3-495E-A94F-6FCD5900316E}"/>
                  </a:ext>
                </a:extLst>
              </p:cNvPr>
              <p:cNvSpPr/>
              <p:nvPr/>
            </p:nvSpPr>
            <p:spPr>
              <a:xfrm>
                <a:off x="9569481" y="2721292"/>
                <a:ext cx="196691" cy="289083"/>
              </a:xfrm>
              <a:custGeom>
                <a:avLst/>
                <a:gdLst>
                  <a:gd name="connsiteX0" fmla="*/ 52102 w 196691"/>
                  <a:gd name="connsiteY0" fmla="*/ 0 h 289083"/>
                  <a:gd name="connsiteX1" fmla="*/ 0 w 196691"/>
                  <a:gd name="connsiteY1" fmla="*/ 52197 h 289083"/>
                  <a:gd name="connsiteX2" fmla="*/ 92393 w 196691"/>
                  <a:gd name="connsiteY2" fmla="*/ 144590 h 289083"/>
                  <a:gd name="connsiteX3" fmla="*/ 0 w 196691"/>
                  <a:gd name="connsiteY3" fmla="*/ 236982 h 289083"/>
                  <a:gd name="connsiteX4" fmla="*/ 52102 w 196691"/>
                  <a:gd name="connsiteY4" fmla="*/ 289084 h 289083"/>
                  <a:gd name="connsiteX5" fmla="*/ 196691 w 196691"/>
                  <a:gd name="connsiteY5" fmla="*/ 144590 h 289083"/>
                  <a:gd name="connsiteX6" fmla="*/ 52102 w 196691"/>
                  <a:gd name="connsiteY6" fmla="*/ 0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691" h="289083">
                    <a:moveTo>
                      <a:pt x="52102" y="0"/>
                    </a:moveTo>
                    <a:lnTo>
                      <a:pt x="0" y="52197"/>
                    </a:lnTo>
                    <a:lnTo>
                      <a:pt x="92393" y="144590"/>
                    </a:lnTo>
                    <a:lnTo>
                      <a:pt x="0" y="236982"/>
                    </a:lnTo>
                    <a:lnTo>
                      <a:pt x="52102" y="289084"/>
                    </a:lnTo>
                    <a:lnTo>
                      <a:pt x="196691" y="144590"/>
                    </a:lnTo>
                    <a:lnTo>
                      <a:pt x="5210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3C64BC2-A135-458B-9A59-AEAC3CCA60B5}"/>
                  </a:ext>
                </a:extLst>
              </p:cNvPr>
              <p:cNvSpPr/>
              <p:nvPr/>
            </p:nvSpPr>
            <p:spPr>
              <a:xfrm>
                <a:off x="9188957" y="2428875"/>
                <a:ext cx="280511" cy="192500"/>
              </a:xfrm>
              <a:custGeom>
                <a:avLst/>
                <a:gdLst>
                  <a:gd name="connsiteX0" fmla="*/ 140304 w 280511"/>
                  <a:gd name="connsiteY0" fmla="*/ 104394 h 192500"/>
                  <a:gd name="connsiteX1" fmla="*/ 228315 w 280511"/>
                  <a:gd name="connsiteY1" fmla="*/ 192500 h 192500"/>
                  <a:gd name="connsiteX2" fmla="*/ 280511 w 280511"/>
                  <a:gd name="connsiteY2" fmla="*/ 140303 h 192500"/>
                  <a:gd name="connsiteX3" fmla="*/ 140304 w 280511"/>
                  <a:gd name="connsiteY3" fmla="*/ 0 h 192500"/>
                  <a:gd name="connsiteX4" fmla="*/ 0 w 280511"/>
                  <a:gd name="connsiteY4" fmla="*/ 140303 h 192500"/>
                  <a:gd name="connsiteX5" fmla="*/ 52197 w 280511"/>
                  <a:gd name="connsiteY5" fmla="*/ 192500 h 192500"/>
                  <a:gd name="connsiteX6" fmla="*/ 140304 w 280511"/>
                  <a:gd name="connsiteY6" fmla="*/ 104394 h 19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511" h="192500">
                    <a:moveTo>
                      <a:pt x="140304" y="104394"/>
                    </a:moveTo>
                    <a:lnTo>
                      <a:pt x="228315" y="192500"/>
                    </a:lnTo>
                    <a:lnTo>
                      <a:pt x="280511" y="140303"/>
                    </a:lnTo>
                    <a:lnTo>
                      <a:pt x="140304" y="0"/>
                    </a:lnTo>
                    <a:lnTo>
                      <a:pt x="0" y="140303"/>
                    </a:lnTo>
                    <a:lnTo>
                      <a:pt x="52197" y="192500"/>
                    </a:lnTo>
                    <a:lnTo>
                      <a:pt x="140304" y="104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BFD5A32-386A-4315-B8C4-9E92E9B1F7F0}"/>
                  </a:ext>
                </a:extLst>
              </p:cNvPr>
              <p:cNvSpPr/>
              <p:nvPr/>
            </p:nvSpPr>
            <p:spPr>
              <a:xfrm>
                <a:off x="8892253" y="2720340"/>
                <a:ext cx="197643" cy="290988"/>
              </a:xfrm>
              <a:custGeom>
                <a:avLst/>
                <a:gdLst>
                  <a:gd name="connsiteX0" fmla="*/ 145447 w 197643"/>
                  <a:gd name="connsiteY0" fmla="*/ 0 h 290988"/>
                  <a:gd name="connsiteX1" fmla="*/ 0 w 197643"/>
                  <a:gd name="connsiteY1" fmla="*/ 145542 h 290988"/>
                  <a:gd name="connsiteX2" fmla="*/ 145447 w 197643"/>
                  <a:gd name="connsiteY2" fmla="*/ 290989 h 290988"/>
                  <a:gd name="connsiteX3" fmla="*/ 197644 w 197643"/>
                  <a:gd name="connsiteY3" fmla="*/ 238792 h 290988"/>
                  <a:gd name="connsiteX4" fmla="*/ 104299 w 197643"/>
                  <a:gd name="connsiteY4" fmla="*/ 145542 h 290988"/>
                  <a:gd name="connsiteX5" fmla="*/ 197644 w 197643"/>
                  <a:gd name="connsiteY5" fmla="*/ 52197 h 290988"/>
                  <a:gd name="connsiteX6" fmla="*/ 145447 w 197643"/>
                  <a:gd name="connsiteY6" fmla="*/ 0 h 29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290988">
                    <a:moveTo>
                      <a:pt x="145447" y="0"/>
                    </a:moveTo>
                    <a:lnTo>
                      <a:pt x="0" y="145542"/>
                    </a:lnTo>
                    <a:lnTo>
                      <a:pt x="145447" y="290989"/>
                    </a:lnTo>
                    <a:lnTo>
                      <a:pt x="197644" y="238792"/>
                    </a:lnTo>
                    <a:lnTo>
                      <a:pt x="104299" y="145542"/>
                    </a:lnTo>
                    <a:lnTo>
                      <a:pt x="197644" y="52197"/>
                    </a:lnTo>
                    <a:lnTo>
                      <a:pt x="1454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F733900-1025-4848-B5F8-F0499AEDFE7D}"/>
                  </a:ext>
                </a:extLst>
              </p:cNvPr>
              <p:cNvSpPr/>
              <p:nvPr/>
            </p:nvSpPr>
            <p:spPr>
              <a:xfrm>
                <a:off x="9184480" y="3105912"/>
                <a:ext cx="289464" cy="196977"/>
              </a:xfrm>
              <a:custGeom>
                <a:avLst/>
                <a:gdLst>
                  <a:gd name="connsiteX0" fmla="*/ 237268 w 289464"/>
                  <a:gd name="connsiteY0" fmla="*/ 0 h 196977"/>
                  <a:gd name="connsiteX1" fmla="*/ 144780 w 289464"/>
                  <a:gd name="connsiteY1" fmla="*/ 92583 h 196977"/>
                  <a:gd name="connsiteX2" fmla="*/ 52197 w 289464"/>
                  <a:gd name="connsiteY2" fmla="*/ 0 h 196977"/>
                  <a:gd name="connsiteX3" fmla="*/ 0 w 289464"/>
                  <a:gd name="connsiteY3" fmla="*/ 52197 h 196977"/>
                  <a:gd name="connsiteX4" fmla="*/ 55531 w 289464"/>
                  <a:gd name="connsiteY4" fmla="*/ 107728 h 196977"/>
                  <a:gd name="connsiteX5" fmla="*/ 144780 w 289464"/>
                  <a:gd name="connsiteY5" fmla="*/ 196977 h 196977"/>
                  <a:gd name="connsiteX6" fmla="*/ 233934 w 289464"/>
                  <a:gd name="connsiteY6" fmla="*/ 107728 h 196977"/>
                  <a:gd name="connsiteX7" fmla="*/ 289465 w 289464"/>
                  <a:gd name="connsiteY7" fmla="*/ 52197 h 196977"/>
                  <a:gd name="connsiteX8" fmla="*/ 237268 w 289464"/>
                  <a:gd name="connsiteY8" fmla="*/ 0 h 19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464" h="196977">
                    <a:moveTo>
                      <a:pt x="237268" y="0"/>
                    </a:moveTo>
                    <a:lnTo>
                      <a:pt x="144780" y="92583"/>
                    </a:lnTo>
                    <a:lnTo>
                      <a:pt x="52197" y="0"/>
                    </a:lnTo>
                    <a:lnTo>
                      <a:pt x="0" y="52197"/>
                    </a:lnTo>
                    <a:lnTo>
                      <a:pt x="55531" y="107728"/>
                    </a:lnTo>
                    <a:lnTo>
                      <a:pt x="144780" y="196977"/>
                    </a:lnTo>
                    <a:lnTo>
                      <a:pt x="233934" y="107728"/>
                    </a:lnTo>
                    <a:lnTo>
                      <a:pt x="289465" y="52197"/>
                    </a:lnTo>
                    <a:lnTo>
                      <a:pt x="2372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05F8E47-1C3F-4B85-8A4C-2F0F39B236AF}"/>
                  </a:ext>
                </a:extLst>
              </p:cNvPr>
              <p:cNvSpPr/>
              <p:nvPr/>
            </p:nvSpPr>
            <p:spPr>
              <a:xfrm>
                <a:off x="9208293" y="3470719"/>
                <a:ext cx="241839" cy="960977"/>
              </a:xfrm>
              <a:custGeom>
                <a:avLst/>
                <a:gdLst>
                  <a:gd name="connsiteX0" fmla="*/ 186880 w 241839"/>
                  <a:gd name="connsiteY0" fmla="*/ 0 h 960977"/>
                  <a:gd name="connsiteX1" fmla="*/ 241840 w 241839"/>
                  <a:gd name="connsiteY1" fmla="*/ 0 h 960977"/>
                  <a:gd name="connsiteX2" fmla="*/ 241840 w 241839"/>
                  <a:gd name="connsiteY2" fmla="*/ 960977 h 960977"/>
                  <a:gd name="connsiteX3" fmla="*/ 186880 w 241839"/>
                  <a:gd name="connsiteY3" fmla="*/ 960977 h 960977"/>
                  <a:gd name="connsiteX4" fmla="*/ 54959 w 241839"/>
                  <a:gd name="connsiteY4" fmla="*/ 960977 h 960977"/>
                  <a:gd name="connsiteX5" fmla="*/ 0 w 241839"/>
                  <a:gd name="connsiteY5" fmla="*/ 960977 h 960977"/>
                  <a:gd name="connsiteX6" fmla="*/ 0 w 241839"/>
                  <a:gd name="connsiteY6" fmla="*/ 0 h 960977"/>
                  <a:gd name="connsiteX7" fmla="*/ 54959 w 241839"/>
                  <a:gd name="connsiteY7" fmla="*/ 0 h 96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839" h="960977">
                    <a:moveTo>
                      <a:pt x="186880" y="0"/>
                    </a:moveTo>
                    <a:cubicBezTo>
                      <a:pt x="217234" y="0"/>
                      <a:pt x="241840" y="0"/>
                      <a:pt x="241840" y="0"/>
                    </a:cubicBezTo>
                    <a:lnTo>
                      <a:pt x="241840" y="960977"/>
                    </a:lnTo>
                    <a:cubicBezTo>
                      <a:pt x="241840" y="960977"/>
                      <a:pt x="217234" y="960977"/>
                      <a:pt x="186880" y="960977"/>
                    </a:cubicBezTo>
                    <a:lnTo>
                      <a:pt x="54959" y="960977"/>
                    </a:lnTo>
                    <a:cubicBezTo>
                      <a:pt x="24606" y="960977"/>
                      <a:pt x="0" y="960977"/>
                      <a:pt x="0" y="960977"/>
                    </a:cubicBezTo>
                    <a:lnTo>
                      <a:pt x="0" y="0"/>
                    </a:lnTo>
                    <a:cubicBezTo>
                      <a:pt x="0" y="0"/>
                      <a:pt x="24606" y="0"/>
                      <a:pt x="5495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1F10596-5BC3-4EA4-AFB5-2730AC7152E9}"/>
              </a:ext>
            </a:extLst>
          </p:cNvPr>
          <p:cNvGrpSpPr/>
          <p:nvPr/>
        </p:nvGrpSpPr>
        <p:grpSpPr>
          <a:xfrm>
            <a:off x="6274842" y="898919"/>
            <a:ext cx="4974072" cy="3002521"/>
            <a:chOff x="6274842" y="898919"/>
            <a:chExt cx="4974072" cy="300252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66EA854-82E6-4882-828D-29A9A0648F75}"/>
                </a:ext>
              </a:extLst>
            </p:cNvPr>
            <p:cNvGrpSpPr/>
            <p:nvPr/>
          </p:nvGrpSpPr>
          <p:grpSpPr>
            <a:xfrm>
              <a:off x="6274842" y="898919"/>
              <a:ext cx="4974072" cy="3002521"/>
              <a:chOff x="6274842" y="898919"/>
              <a:chExt cx="4974072" cy="30025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880E89-C9AD-4A80-9B04-C0A75BCDFE07}"/>
                  </a:ext>
                </a:extLst>
              </p:cNvPr>
              <p:cNvSpPr/>
              <p:nvPr/>
            </p:nvSpPr>
            <p:spPr>
              <a:xfrm>
                <a:off x="9382647" y="898919"/>
                <a:ext cx="1121622" cy="911966"/>
              </a:xfrm>
              <a:prstGeom prst="rect">
                <a:avLst/>
              </a:prstGeom>
              <a:noFill/>
              <a:ln w="38100">
                <a:solidFill>
                  <a:srgbClr val="D8DB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966C869-4C6B-4706-A8B1-F7C1EFBD1B94}"/>
                  </a:ext>
                </a:extLst>
              </p:cNvPr>
              <p:cNvGrpSpPr/>
              <p:nvPr/>
            </p:nvGrpSpPr>
            <p:grpSpPr>
              <a:xfrm>
                <a:off x="6274842" y="1212786"/>
                <a:ext cx="4327038" cy="2163519"/>
                <a:chOff x="6957556" y="2168435"/>
                <a:chExt cx="4580944" cy="2290472"/>
              </a:xfrm>
            </p:grpSpPr>
            <p:pic>
              <p:nvPicPr>
                <p:cNvPr id="33" name="Picture 32" descr="A screen shot of a computer&#10;&#10;Description automatically generated">
                  <a:extLst>
                    <a:ext uri="{FF2B5EF4-FFF2-40B4-BE49-F238E27FC236}">
                      <a16:creationId xmlns:a16="http://schemas.microsoft.com/office/drawing/2014/main" id="{A12548A6-91D4-4BB9-8826-F0BA392F46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7556" y="2168435"/>
                  <a:ext cx="4580944" cy="2290472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CEF2BF36-19AA-4A0B-91D6-2EB18FA3A8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3245" y="2285650"/>
                  <a:ext cx="2912581" cy="18421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C05996F-EBE3-4EBD-9493-408D7F932799}"/>
                  </a:ext>
                </a:extLst>
              </p:cNvPr>
              <p:cNvGrpSpPr/>
              <p:nvPr/>
            </p:nvGrpSpPr>
            <p:grpSpPr>
              <a:xfrm>
                <a:off x="8769775" y="2129359"/>
                <a:ext cx="2479139" cy="1772081"/>
                <a:chOff x="8724901" y="2399212"/>
                <a:chExt cx="2624614" cy="1876065"/>
              </a:xfrm>
            </p:grpSpPr>
            <p:pic>
              <p:nvPicPr>
                <p:cNvPr id="31" name="Graphic 30">
                  <a:extLst>
                    <a:ext uri="{FF2B5EF4-FFF2-40B4-BE49-F238E27FC236}">
                      <a16:creationId xmlns:a16="http://schemas.microsoft.com/office/drawing/2014/main" id="{79C5D689-8D51-4EE7-A52D-85C5EABDB6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9099175" y="2024938"/>
                  <a:ext cx="1876065" cy="2624614"/>
                </a:xfrm>
                <a:prstGeom prst="rect">
                  <a:avLst/>
                </a:prstGeom>
              </p:spPr>
            </p:pic>
            <p:sp>
              <p:nvSpPr>
                <p:cNvPr id="36" name="Rectangle: Top Corners Rounded 35">
                  <a:extLst>
                    <a:ext uri="{FF2B5EF4-FFF2-40B4-BE49-F238E27FC236}">
                      <a16:creationId xmlns:a16="http://schemas.microsoft.com/office/drawing/2014/main" id="{AF6FFDFC-2591-400C-AA66-EC88CB084A8A}"/>
                    </a:ext>
                  </a:extLst>
                </p:cNvPr>
                <p:cNvSpPr/>
                <p:nvPr/>
              </p:nvSpPr>
              <p:spPr>
                <a:xfrm rot="16200000">
                  <a:off x="8133658" y="3119692"/>
                  <a:ext cx="1742352" cy="440904"/>
                </a:xfrm>
                <a:prstGeom prst="round2SameRect">
                  <a:avLst>
                    <a:gd name="adj1" fmla="val 14947"/>
                    <a:gd name="adj2" fmla="val 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ectangle: Top Corners Rounded 36">
                  <a:extLst>
                    <a:ext uri="{FF2B5EF4-FFF2-40B4-BE49-F238E27FC236}">
                      <a16:creationId xmlns:a16="http://schemas.microsoft.com/office/drawing/2014/main" id="{90D6F6EC-776B-424B-8EE6-E353EA9673FB}"/>
                    </a:ext>
                  </a:extLst>
                </p:cNvPr>
                <p:cNvSpPr/>
                <p:nvPr/>
              </p:nvSpPr>
              <p:spPr>
                <a:xfrm rot="5400000">
                  <a:off x="9379245" y="2315778"/>
                  <a:ext cx="1742352" cy="2048739"/>
                </a:xfrm>
                <a:prstGeom prst="round2SameRect">
                  <a:avLst>
                    <a:gd name="adj1" fmla="val 4018"/>
                    <a:gd name="adj2" fmla="val 0"/>
                  </a:avLst>
                </a:prstGeom>
                <a:solidFill>
                  <a:srgbClr val="D8D7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BC9EEB5-916D-4F61-BCCC-0C3A90E853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788795" y="2616200"/>
                  <a:ext cx="2481581" cy="145972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9A00869-010E-499B-BF5A-7337DC98F40C}"/>
                </a:ext>
              </a:extLst>
            </p:cNvPr>
            <p:cNvGrpSpPr/>
            <p:nvPr/>
          </p:nvGrpSpPr>
          <p:grpSpPr>
            <a:xfrm>
              <a:off x="7156730" y="1369060"/>
              <a:ext cx="274088" cy="113552"/>
              <a:chOff x="6272809" y="2966141"/>
              <a:chExt cx="344733" cy="14281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050F460-77A4-42A6-83B6-B8B8DA5A8F91}"/>
                  </a:ext>
                </a:extLst>
              </p:cNvPr>
              <p:cNvSpPr/>
              <p:nvPr/>
            </p:nvSpPr>
            <p:spPr>
              <a:xfrm>
                <a:off x="6275123" y="2966141"/>
                <a:ext cx="342419" cy="142819"/>
              </a:xfrm>
              <a:prstGeom prst="rect">
                <a:avLst/>
              </a:prstGeom>
              <a:solidFill>
                <a:srgbClr val="702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9DDB0FD-A87A-4A5E-8255-07DB3E6879CF}"/>
                  </a:ext>
                </a:extLst>
              </p:cNvPr>
              <p:cNvGrpSpPr/>
              <p:nvPr/>
            </p:nvGrpSpPr>
            <p:grpSpPr>
              <a:xfrm>
                <a:off x="6272809" y="3013589"/>
                <a:ext cx="291821" cy="79669"/>
                <a:chOff x="2424077" y="2428875"/>
                <a:chExt cx="7342095" cy="2004440"/>
              </a:xfrm>
              <a:solidFill>
                <a:schemeClr val="bg1"/>
              </a:solidFill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FC7C7A96-E71E-49C9-9E49-2C1652C15142}"/>
                    </a:ext>
                  </a:extLst>
                </p:cNvPr>
                <p:cNvSpPr/>
                <p:nvPr/>
              </p:nvSpPr>
              <p:spPr>
                <a:xfrm>
                  <a:off x="2424077" y="2937683"/>
                  <a:ext cx="1819226" cy="1495632"/>
                </a:xfrm>
                <a:custGeom>
                  <a:avLst/>
                  <a:gdLst>
                    <a:gd name="connsiteX0" fmla="*/ 1818640 w 1819226"/>
                    <a:gd name="connsiteY0" fmla="*/ 53494 h 1495632"/>
                    <a:gd name="connsiteX1" fmla="*/ 1818640 w 1819226"/>
                    <a:gd name="connsiteY1" fmla="*/ 64162 h 1495632"/>
                    <a:gd name="connsiteX2" fmla="*/ 1569656 w 1819226"/>
                    <a:gd name="connsiteY2" fmla="*/ 1308984 h 1495632"/>
                    <a:gd name="connsiteX3" fmla="*/ 1532699 w 1819226"/>
                    <a:gd name="connsiteY3" fmla="*/ 1434333 h 1495632"/>
                    <a:gd name="connsiteX4" fmla="*/ 1476502 w 1819226"/>
                    <a:gd name="connsiteY4" fmla="*/ 1481958 h 1495632"/>
                    <a:gd name="connsiteX5" fmla="*/ 1354677 w 1819226"/>
                    <a:gd name="connsiteY5" fmla="*/ 1493674 h 1495632"/>
                    <a:gd name="connsiteX6" fmla="*/ 1248473 w 1819226"/>
                    <a:gd name="connsiteY6" fmla="*/ 1480625 h 1495632"/>
                    <a:gd name="connsiteX7" fmla="*/ 1188847 w 1819226"/>
                    <a:gd name="connsiteY7" fmla="*/ 1428427 h 1495632"/>
                    <a:gd name="connsiteX8" fmla="*/ 1144460 w 1819226"/>
                    <a:gd name="connsiteY8" fmla="*/ 1301364 h 1495632"/>
                    <a:gd name="connsiteX9" fmla="*/ 921670 w 1819226"/>
                    <a:gd name="connsiteY9" fmla="*/ 389917 h 1495632"/>
                    <a:gd name="connsiteX10" fmla="*/ 909003 w 1819226"/>
                    <a:gd name="connsiteY10" fmla="*/ 370295 h 1495632"/>
                    <a:gd name="connsiteX11" fmla="*/ 902049 w 1819226"/>
                    <a:gd name="connsiteY11" fmla="*/ 373819 h 1495632"/>
                    <a:gd name="connsiteX12" fmla="*/ 896429 w 1819226"/>
                    <a:gd name="connsiteY12" fmla="*/ 390297 h 1495632"/>
                    <a:gd name="connsiteX13" fmla="*/ 672306 w 1819226"/>
                    <a:gd name="connsiteY13" fmla="*/ 1302412 h 1495632"/>
                    <a:gd name="connsiteX14" fmla="*/ 602678 w 1819226"/>
                    <a:gd name="connsiteY14" fmla="*/ 1457764 h 1495632"/>
                    <a:gd name="connsiteX15" fmla="*/ 462947 w 1819226"/>
                    <a:gd name="connsiteY15" fmla="*/ 1495197 h 1495632"/>
                    <a:gd name="connsiteX16" fmla="*/ 343217 w 1819226"/>
                    <a:gd name="connsiteY16" fmla="*/ 1483482 h 1495632"/>
                    <a:gd name="connsiteX17" fmla="*/ 284067 w 1819226"/>
                    <a:gd name="connsiteY17" fmla="*/ 1435857 h 1495632"/>
                    <a:gd name="connsiteX18" fmla="*/ 246634 w 1819226"/>
                    <a:gd name="connsiteY18" fmla="*/ 1310603 h 1495632"/>
                    <a:gd name="connsiteX19" fmla="*/ -540 w 1819226"/>
                    <a:gd name="connsiteY19" fmla="*/ 64162 h 1495632"/>
                    <a:gd name="connsiteX20" fmla="*/ -540 w 1819226"/>
                    <a:gd name="connsiteY20" fmla="*/ 53779 h 1495632"/>
                    <a:gd name="connsiteX21" fmla="*/ 13366 w 1819226"/>
                    <a:gd name="connsiteY21" fmla="*/ 15679 h 1495632"/>
                    <a:gd name="connsiteX22" fmla="*/ 48609 w 1819226"/>
                    <a:gd name="connsiteY22" fmla="*/ 58 h 1495632"/>
                    <a:gd name="connsiteX23" fmla="*/ 186150 w 1819226"/>
                    <a:gd name="connsiteY23" fmla="*/ 58 h 1495632"/>
                    <a:gd name="connsiteX24" fmla="*/ 215773 w 1819226"/>
                    <a:gd name="connsiteY24" fmla="*/ 12631 h 1495632"/>
                    <a:gd name="connsiteX25" fmla="*/ 230060 w 1819226"/>
                    <a:gd name="connsiteY25" fmla="*/ 42254 h 1495632"/>
                    <a:gd name="connsiteX26" fmla="*/ 442468 w 1819226"/>
                    <a:gd name="connsiteY26" fmla="*/ 1266026 h 1495632"/>
                    <a:gd name="connsiteX27" fmla="*/ 463804 w 1819226"/>
                    <a:gd name="connsiteY27" fmla="*/ 1298697 h 1495632"/>
                    <a:gd name="connsiteX28" fmla="*/ 483806 w 1819226"/>
                    <a:gd name="connsiteY28" fmla="*/ 1266026 h 1495632"/>
                    <a:gd name="connsiteX29" fmla="*/ 734981 w 1819226"/>
                    <a:gd name="connsiteY29" fmla="*/ 236374 h 1495632"/>
                    <a:gd name="connsiteX30" fmla="*/ 837660 w 1819226"/>
                    <a:gd name="connsiteY30" fmla="*/ 154935 h 1495632"/>
                    <a:gd name="connsiteX31" fmla="*/ 980535 w 1819226"/>
                    <a:gd name="connsiteY31" fmla="*/ 154935 h 1495632"/>
                    <a:gd name="connsiteX32" fmla="*/ 1083215 w 1819226"/>
                    <a:gd name="connsiteY32" fmla="*/ 236374 h 1495632"/>
                    <a:gd name="connsiteX33" fmla="*/ 1334293 w 1819226"/>
                    <a:gd name="connsiteY33" fmla="*/ 1266026 h 1495632"/>
                    <a:gd name="connsiteX34" fmla="*/ 1354296 w 1819226"/>
                    <a:gd name="connsiteY34" fmla="*/ 1298697 h 1495632"/>
                    <a:gd name="connsiteX35" fmla="*/ 1375632 w 1819226"/>
                    <a:gd name="connsiteY35" fmla="*/ 1266026 h 1495632"/>
                    <a:gd name="connsiteX36" fmla="*/ 1588516 w 1819226"/>
                    <a:gd name="connsiteY36" fmla="*/ 41778 h 1495632"/>
                    <a:gd name="connsiteX37" fmla="*/ 1602803 w 1819226"/>
                    <a:gd name="connsiteY37" fmla="*/ 12250 h 1495632"/>
                    <a:gd name="connsiteX38" fmla="*/ 1631378 w 1819226"/>
                    <a:gd name="connsiteY38" fmla="*/ -418 h 1495632"/>
                    <a:gd name="connsiteX39" fmla="*/ 1770253 w 1819226"/>
                    <a:gd name="connsiteY39" fmla="*/ -418 h 1495632"/>
                    <a:gd name="connsiteX40" fmla="*/ 1805019 w 1819226"/>
                    <a:gd name="connsiteY40" fmla="*/ 15298 h 1495632"/>
                    <a:gd name="connsiteX41" fmla="*/ 1818640 w 1819226"/>
                    <a:gd name="connsiteY41" fmla="*/ 53494 h 1495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19226" h="1495632">
                      <a:moveTo>
                        <a:pt x="1818640" y="53494"/>
                      </a:moveTo>
                      <a:lnTo>
                        <a:pt x="1818640" y="64162"/>
                      </a:lnTo>
                      <a:lnTo>
                        <a:pt x="1569656" y="1308984"/>
                      </a:lnTo>
                      <a:cubicBezTo>
                        <a:pt x="1557941" y="1368610"/>
                        <a:pt x="1545749" y="1409949"/>
                        <a:pt x="1532699" y="1434333"/>
                      </a:cubicBezTo>
                      <a:cubicBezTo>
                        <a:pt x="1521041" y="1457050"/>
                        <a:pt x="1500819" y="1474185"/>
                        <a:pt x="1476502" y="1481958"/>
                      </a:cubicBezTo>
                      <a:cubicBezTo>
                        <a:pt x="1451737" y="1489768"/>
                        <a:pt x="1411256" y="1493674"/>
                        <a:pt x="1354677" y="1493674"/>
                      </a:cubicBezTo>
                      <a:cubicBezTo>
                        <a:pt x="1308100" y="1493674"/>
                        <a:pt x="1272381" y="1489387"/>
                        <a:pt x="1248473" y="1480625"/>
                      </a:cubicBezTo>
                      <a:cubicBezTo>
                        <a:pt x="1223013" y="1470890"/>
                        <a:pt x="1201858" y="1452383"/>
                        <a:pt x="1188847" y="1428427"/>
                      </a:cubicBezTo>
                      <a:cubicBezTo>
                        <a:pt x="1173607" y="1402329"/>
                        <a:pt x="1158843" y="1359657"/>
                        <a:pt x="1144460" y="1301364"/>
                      </a:cubicBezTo>
                      <a:lnTo>
                        <a:pt x="921670" y="389917"/>
                      </a:lnTo>
                      <a:cubicBezTo>
                        <a:pt x="918146" y="376772"/>
                        <a:pt x="914241" y="370295"/>
                        <a:pt x="909003" y="370295"/>
                      </a:cubicBezTo>
                      <a:cubicBezTo>
                        <a:pt x="906211" y="370085"/>
                        <a:pt x="903526" y="371438"/>
                        <a:pt x="902049" y="373819"/>
                      </a:cubicBezTo>
                      <a:cubicBezTo>
                        <a:pt x="899687" y="379134"/>
                        <a:pt x="897811" y="384649"/>
                        <a:pt x="896429" y="390297"/>
                      </a:cubicBezTo>
                      <a:lnTo>
                        <a:pt x="672306" y="1302412"/>
                      </a:lnTo>
                      <a:cubicBezTo>
                        <a:pt x="653256" y="1381155"/>
                        <a:pt x="630044" y="1432933"/>
                        <a:pt x="602678" y="1457764"/>
                      </a:cubicBezTo>
                      <a:cubicBezTo>
                        <a:pt x="575313" y="1482596"/>
                        <a:pt x="528736" y="1495074"/>
                        <a:pt x="462947" y="1495197"/>
                      </a:cubicBezTo>
                      <a:cubicBezTo>
                        <a:pt x="409416" y="1495197"/>
                        <a:pt x="369792" y="1491293"/>
                        <a:pt x="343217" y="1483482"/>
                      </a:cubicBezTo>
                      <a:cubicBezTo>
                        <a:pt x="317833" y="1476328"/>
                        <a:pt x="296468" y="1459126"/>
                        <a:pt x="284067" y="1435857"/>
                      </a:cubicBezTo>
                      <a:cubicBezTo>
                        <a:pt x="270541" y="1411949"/>
                        <a:pt x="258350" y="1370230"/>
                        <a:pt x="246634" y="1310603"/>
                      </a:cubicBezTo>
                      <a:lnTo>
                        <a:pt x="-540" y="64162"/>
                      </a:lnTo>
                      <a:lnTo>
                        <a:pt x="-540" y="53779"/>
                      </a:lnTo>
                      <a:cubicBezTo>
                        <a:pt x="-1045" y="39749"/>
                        <a:pt x="3946" y="26081"/>
                        <a:pt x="13366" y="15679"/>
                      </a:cubicBezTo>
                      <a:cubicBezTo>
                        <a:pt x="22168" y="5431"/>
                        <a:pt x="35112" y="-304"/>
                        <a:pt x="48609" y="58"/>
                      </a:cubicBezTo>
                      <a:lnTo>
                        <a:pt x="186150" y="58"/>
                      </a:lnTo>
                      <a:cubicBezTo>
                        <a:pt x="197342" y="-56"/>
                        <a:pt x="208077" y="4497"/>
                        <a:pt x="215773" y="12631"/>
                      </a:cubicBezTo>
                      <a:cubicBezTo>
                        <a:pt x="223488" y="20785"/>
                        <a:pt x="228479" y="31138"/>
                        <a:pt x="230060" y="42254"/>
                      </a:cubicBezTo>
                      <a:lnTo>
                        <a:pt x="442468" y="1266026"/>
                      </a:lnTo>
                      <a:cubicBezTo>
                        <a:pt x="445992" y="1287838"/>
                        <a:pt x="452945" y="1298697"/>
                        <a:pt x="463804" y="1298697"/>
                      </a:cubicBezTo>
                      <a:cubicBezTo>
                        <a:pt x="473329" y="1298697"/>
                        <a:pt x="479520" y="1287838"/>
                        <a:pt x="483806" y="1266026"/>
                      </a:cubicBezTo>
                      <a:lnTo>
                        <a:pt x="734981" y="236374"/>
                      </a:lnTo>
                      <a:cubicBezTo>
                        <a:pt x="749268" y="182367"/>
                        <a:pt x="783272" y="154935"/>
                        <a:pt x="837660" y="154935"/>
                      </a:cubicBezTo>
                      <a:lnTo>
                        <a:pt x="980535" y="154935"/>
                      </a:lnTo>
                      <a:cubicBezTo>
                        <a:pt x="1034923" y="154935"/>
                        <a:pt x="1068832" y="181986"/>
                        <a:pt x="1083215" y="236374"/>
                      </a:cubicBezTo>
                      <a:lnTo>
                        <a:pt x="1334293" y="1266026"/>
                      </a:lnTo>
                      <a:cubicBezTo>
                        <a:pt x="1338675" y="1287838"/>
                        <a:pt x="1345152" y="1298697"/>
                        <a:pt x="1354296" y="1298697"/>
                      </a:cubicBezTo>
                      <a:cubicBezTo>
                        <a:pt x="1365250" y="1298697"/>
                        <a:pt x="1372203" y="1287838"/>
                        <a:pt x="1375632" y="1266026"/>
                      </a:cubicBezTo>
                      <a:lnTo>
                        <a:pt x="1588516" y="41778"/>
                      </a:lnTo>
                      <a:cubicBezTo>
                        <a:pt x="1590097" y="30691"/>
                        <a:pt x="1595088" y="20366"/>
                        <a:pt x="1602803" y="12250"/>
                      </a:cubicBezTo>
                      <a:cubicBezTo>
                        <a:pt x="1610081" y="4135"/>
                        <a:pt x="1620482" y="-475"/>
                        <a:pt x="1631378" y="-418"/>
                      </a:cubicBezTo>
                      <a:lnTo>
                        <a:pt x="1770253" y="-418"/>
                      </a:lnTo>
                      <a:cubicBezTo>
                        <a:pt x="1783636" y="-789"/>
                        <a:pt x="1796456" y="5002"/>
                        <a:pt x="1805019" y="15298"/>
                      </a:cubicBezTo>
                      <a:cubicBezTo>
                        <a:pt x="1814078" y="25938"/>
                        <a:pt x="1818926" y="39520"/>
                        <a:pt x="1818640" y="5349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90E57E1C-D8F1-4CAC-B39A-FDAA6BAEB645}"/>
                    </a:ext>
                  </a:extLst>
                </p:cNvPr>
                <p:cNvSpPr/>
                <p:nvPr/>
              </p:nvSpPr>
              <p:spPr>
                <a:xfrm>
                  <a:off x="4464240" y="2920079"/>
                  <a:ext cx="1031976" cy="1511617"/>
                </a:xfrm>
                <a:custGeom>
                  <a:avLst/>
                  <a:gdLst>
                    <a:gd name="connsiteX0" fmla="*/ 1031395 w 1031976"/>
                    <a:gd name="connsiteY0" fmla="*/ 1438888 h 1511617"/>
                    <a:gd name="connsiteX1" fmla="*/ 1015297 w 1031976"/>
                    <a:gd name="connsiteY1" fmla="*/ 1476988 h 1511617"/>
                    <a:gd name="connsiteX2" fmla="*/ 980436 w 1031976"/>
                    <a:gd name="connsiteY2" fmla="*/ 1492704 h 1511617"/>
                    <a:gd name="connsiteX3" fmla="*/ 862135 w 1031976"/>
                    <a:gd name="connsiteY3" fmla="*/ 1492704 h 1511617"/>
                    <a:gd name="connsiteX4" fmla="*/ 827274 w 1031976"/>
                    <a:gd name="connsiteY4" fmla="*/ 1476988 h 1511617"/>
                    <a:gd name="connsiteX5" fmla="*/ 812510 w 1031976"/>
                    <a:gd name="connsiteY5" fmla="*/ 1438888 h 1511617"/>
                    <a:gd name="connsiteX6" fmla="*/ 812510 w 1031976"/>
                    <a:gd name="connsiteY6" fmla="*/ 1379738 h 1511617"/>
                    <a:gd name="connsiteX7" fmla="*/ 684494 w 1031976"/>
                    <a:gd name="connsiteY7" fmla="*/ 1448032 h 1511617"/>
                    <a:gd name="connsiteX8" fmla="*/ 551811 w 1031976"/>
                    <a:gd name="connsiteY8" fmla="*/ 1494609 h 1511617"/>
                    <a:gd name="connsiteX9" fmla="*/ 417318 w 1031976"/>
                    <a:gd name="connsiteY9" fmla="*/ 1511183 h 1511617"/>
                    <a:gd name="connsiteX10" fmla="*/ 116995 w 1031976"/>
                    <a:gd name="connsiteY10" fmla="*/ 1411075 h 1511617"/>
                    <a:gd name="connsiteX11" fmla="*/ -449 w 1031976"/>
                    <a:gd name="connsiteY11" fmla="*/ 1077700 h 1511617"/>
                    <a:gd name="connsiteX12" fmla="*/ -449 w 1031976"/>
                    <a:gd name="connsiteY12" fmla="*/ 1045125 h 1511617"/>
                    <a:gd name="connsiteX13" fmla="*/ 33460 w 1031976"/>
                    <a:gd name="connsiteY13" fmla="*/ 851862 h 1511617"/>
                    <a:gd name="connsiteX14" fmla="*/ 137474 w 1031976"/>
                    <a:gd name="connsiteY14" fmla="*/ 717846 h 1511617"/>
                    <a:gd name="connsiteX15" fmla="*/ 327974 w 1031976"/>
                    <a:gd name="connsiteY15" fmla="*/ 638216 h 1511617"/>
                    <a:gd name="connsiteX16" fmla="*/ 617438 w 1031976"/>
                    <a:gd name="connsiteY16" fmla="*/ 610784 h 1511617"/>
                    <a:gd name="connsiteX17" fmla="*/ 806414 w 1031976"/>
                    <a:gd name="connsiteY17" fmla="*/ 610784 h 1511617"/>
                    <a:gd name="connsiteX18" fmla="*/ 806414 w 1031976"/>
                    <a:gd name="connsiteY18" fmla="*/ 503628 h 1511617"/>
                    <a:gd name="connsiteX19" fmla="*/ 744978 w 1031976"/>
                    <a:gd name="connsiteY19" fmla="*/ 268170 h 1511617"/>
                    <a:gd name="connsiteX20" fmla="*/ 532190 w 1031976"/>
                    <a:gd name="connsiteY20" fmla="*/ 201495 h 1511617"/>
                    <a:gd name="connsiteX21" fmla="*/ 140522 w 1031976"/>
                    <a:gd name="connsiteY21" fmla="*/ 222450 h 1511617"/>
                    <a:gd name="connsiteX22" fmla="*/ 127853 w 1031976"/>
                    <a:gd name="connsiteY22" fmla="*/ 222450 h 1511617"/>
                    <a:gd name="connsiteX23" fmla="*/ 81752 w 1031976"/>
                    <a:gd name="connsiteY23" fmla="*/ 179302 h 1511617"/>
                    <a:gd name="connsiteX24" fmla="*/ 81752 w 1031976"/>
                    <a:gd name="connsiteY24" fmla="*/ 86243 h 1511617"/>
                    <a:gd name="connsiteX25" fmla="*/ 135282 w 1031976"/>
                    <a:gd name="connsiteY25" fmla="*/ 34808 h 1511617"/>
                    <a:gd name="connsiteX26" fmla="*/ 531332 w 1031976"/>
                    <a:gd name="connsiteY26" fmla="*/ -435 h 1511617"/>
                    <a:gd name="connsiteX27" fmla="*/ 1031395 w 1031976"/>
                    <a:gd name="connsiteY27" fmla="*/ 503533 h 1511617"/>
                    <a:gd name="connsiteX28" fmla="*/ 1031395 w 1031976"/>
                    <a:gd name="connsiteY28" fmla="*/ 1438793 h 1511617"/>
                    <a:gd name="connsiteX29" fmla="*/ 805938 w 1031976"/>
                    <a:gd name="connsiteY29" fmla="*/ 1211336 h 1511617"/>
                    <a:gd name="connsiteX30" fmla="*/ 805938 w 1031976"/>
                    <a:gd name="connsiteY30" fmla="*/ 780425 h 1511617"/>
                    <a:gd name="connsiteX31" fmla="*/ 617057 w 1031976"/>
                    <a:gd name="connsiteY31" fmla="*/ 780425 h 1511617"/>
                    <a:gd name="connsiteX32" fmla="*/ 307685 w 1031976"/>
                    <a:gd name="connsiteY32" fmla="*/ 838337 h 1511617"/>
                    <a:gd name="connsiteX33" fmla="*/ 224913 w 1031976"/>
                    <a:gd name="connsiteY33" fmla="*/ 1042457 h 1511617"/>
                    <a:gd name="connsiteX34" fmla="*/ 224913 w 1031976"/>
                    <a:gd name="connsiteY34" fmla="*/ 1075128 h 1511617"/>
                    <a:gd name="connsiteX35" fmla="*/ 251964 w 1031976"/>
                    <a:gd name="connsiteY35" fmla="*/ 1221337 h 1511617"/>
                    <a:gd name="connsiteX36" fmla="*/ 329402 w 1031976"/>
                    <a:gd name="connsiteY36" fmla="*/ 1296204 h 1511617"/>
                    <a:gd name="connsiteX37" fmla="*/ 460371 w 1031976"/>
                    <a:gd name="connsiteY37" fmla="*/ 1317444 h 1511617"/>
                    <a:gd name="connsiteX38" fmla="*/ 626201 w 1031976"/>
                    <a:gd name="connsiteY38" fmla="*/ 1292203 h 1511617"/>
                    <a:gd name="connsiteX39" fmla="*/ 805938 w 1031976"/>
                    <a:gd name="connsiteY39" fmla="*/ 1211336 h 1511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31976" h="1511617">
                      <a:moveTo>
                        <a:pt x="1031395" y="1438888"/>
                      </a:moveTo>
                      <a:cubicBezTo>
                        <a:pt x="1031633" y="1453290"/>
                        <a:pt x="1025785" y="1467120"/>
                        <a:pt x="1015297" y="1476988"/>
                      </a:cubicBezTo>
                      <a:cubicBezTo>
                        <a:pt x="1006277" y="1486723"/>
                        <a:pt x="993705" y="1492390"/>
                        <a:pt x="980436" y="1492704"/>
                      </a:cubicBezTo>
                      <a:lnTo>
                        <a:pt x="862135" y="1492704"/>
                      </a:lnTo>
                      <a:cubicBezTo>
                        <a:pt x="848791" y="1492724"/>
                        <a:pt x="836094" y="1486999"/>
                        <a:pt x="827274" y="1476988"/>
                      </a:cubicBezTo>
                      <a:cubicBezTo>
                        <a:pt x="817434" y="1466787"/>
                        <a:pt x="812120" y="1453052"/>
                        <a:pt x="812510" y="1438888"/>
                      </a:cubicBezTo>
                      <a:lnTo>
                        <a:pt x="812510" y="1379738"/>
                      </a:lnTo>
                      <a:cubicBezTo>
                        <a:pt x="769838" y="1404979"/>
                        <a:pt x="726785" y="1428030"/>
                        <a:pt x="684494" y="1448032"/>
                      </a:cubicBezTo>
                      <a:cubicBezTo>
                        <a:pt x="641956" y="1468006"/>
                        <a:pt x="597503" y="1483608"/>
                        <a:pt x="551811" y="1494609"/>
                      </a:cubicBezTo>
                      <a:cubicBezTo>
                        <a:pt x="507786" y="1505411"/>
                        <a:pt x="462647" y="1510973"/>
                        <a:pt x="417318" y="1511183"/>
                      </a:cubicBezTo>
                      <a:cubicBezTo>
                        <a:pt x="295522" y="1511183"/>
                        <a:pt x="195414" y="1477817"/>
                        <a:pt x="116995" y="1411075"/>
                      </a:cubicBezTo>
                      <a:cubicBezTo>
                        <a:pt x="38576" y="1344333"/>
                        <a:pt x="-573" y="1233215"/>
                        <a:pt x="-449" y="1077700"/>
                      </a:cubicBezTo>
                      <a:lnTo>
                        <a:pt x="-449" y="1045125"/>
                      </a:lnTo>
                      <a:cubicBezTo>
                        <a:pt x="-1925" y="979107"/>
                        <a:pt x="9600" y="913441"/>
                        <a:pt x="33460" y="851862"/>
                      </a:cubicBezTo>
                      <a:cubicBezTo>
                        <a:pt x="55139" y="798475"/>
                        <a:pt x="91135" y="752097"/>
                        <a:pt x="137474" y="717846"/>
                      </a:cubicBezTo>
                      <a:cubicBezTo>
                        <a:pt x="184080" y="682984"/>
                        <a:pt x="247583" y="656438"/>
                        <a:pt x="327974" y="638216"/>
                      </a:cubicBezTo>
                      <a:cubicBezTo>
                        <a:pt x="408365" y="619995"/>
                        <a:pt x="504853" y="610851"/>
                        <a:pt x="617438" y="610784"/>
                      </a:cubicBezTo>
                      <a:lnTo>
                        <a:pt x="806414" y="610784"/>
                      </a:lnTo>
                      <a:lnTo>
                        <a:pt x="806414" y="503628"/>
                      </a:lnTo>
                      <a:cubicBezTo>
                        <a:pt x="806414" y="390948"/>
                        <a:pt x="785935" y="313128"/>
                        <a:pt x="744978" y="268170"/>
                      </a:cubicBezTo>
                      <a:cubicBezTo>
                        <a:pt x="704020" y="223212"/>
                        <a:pt x="633154" y="201495"/>
                        <a:pt x="532190" y="201495"/>
                      </a:cubicBezTo>
                      <a:cubicBezTo>
                        <a:pt x="401363" y="201867"/>
                        <a:pt x="270642" y="208858"/>
                        <a:pt x="140522" y="222450"/>
                      </a:cubicBezTo>
                      <a:lnTo>
                        <a:pt x="127853" y="222450"/>
                      </a:lnTo>
                      <a:cubicBezTo>
                        <a:pt x="96992" y="222450"/>
                        <a:pt x="81752" y="208068"/>
                        <a:pt x="81752" y="179302"/>
                      </a:cubicBezTo>
                      <a:lnTo>
                        <a:pt x="81752" y="86243"/>
                      </a:lnTo>
                      <a:cubicBezTo>
                        <a:pt x="81752" y="57668"/>
                        <a:pt x="99659" y="40046"/>
                        <a:pt x="135282" y="34808"/>
                      </a:cubicBezTo>
                      <a:cubicBezTo>
                        <a:pt x="266042" y="11729"/>
                        <a:pt x="398554" y="-63"/>
                        <a:pt x="531332" y="-435"/>
                      </a:cubicBezTo>
                      <a:cubicBezTo>
                        <a:pt x="864707" y="-435"/>
                        <a:pt x="1031395" y="167558"/>
                        <a:pt x="1031395" y="503533"/>
                      </a:cubicBezTo>
                      <a:lnTo>
                        <a:pt x="1031395" y="1438793"/>
                      </a:lnTo>
                      <a:close/>
                      <a:moveTo>
                        <a:pt x="805938" y="1211336"/>
                      </a:moveTo>
                      <a:lnTo>
                        <a:pt x="805938" y="780425"/>
                      </a:lnTo>
                      <a:lnTo>
                        <a:pt x="617057" y="780425"/>
                      </a:lnTo>
                      <a:cubicBezTo>
                        <a:pt x="466086" y="780425"/>
                        <a:pt x="362930" y="800046"/>
                        <a:pt x="307685" y="838337"/>
                      </a:cubicBezTo>
                      <a:cubicBezTo>
                        <a:pt x="252440" y="876627"/>
                        <a:pt x="224913" y="944921"/>
                        <a:pt x="224913" y="1042457"/>
                      </a:cubicBezTo>
                      <a:lnTo>
                        <a:pt x="224913" y="1075128"/>
                      </a:lnTo>
                      <a:cubicBezTo>
                        <a:pt x="224913" y="1136850"/>
                        <a:pt x="234438" y="1185618"/>
                        <a:pt x="251964" y="1221337"/>
                      </a:cubicBezTo>
                      <a:cubicBezTo>
                        <a:pt x="267804" y="1254884"/>
                        <a:pt x="295341" y="1281506"/>
                        <a:pt x="329402" y="1296204"/>
                      </a:cubicBezTo>
                      <a:cubicBezTo>
                        <a:pt x="363311" y="1310491"/>
                        <a:pt x="406840" y="1317444"/>
                        <a:pt x="460371" y="1317444"/>
                      </a:cubicBezTo>
                      <a:cubicBezTo>
                        <a:pt x="516635" y="1317882"/>
                        <a:pt x="572613" y="1309357"/>
                        <a:pt x="626201" y="1292203"/>
                      </a:cubicBezTo>
                      <a:cubicBezTo>
                        <a:pt x="688590" y="1271124"/>
                        <a:pt x="748788" y="1244045"/>
                        <a:pt x="805938" y="121133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E8E52CE-2008-4ED3-8C89-CD934F0421EC}"/>
                    </a:ext>
                  </a:extLst>
                </p:cNvPr>
                <p:cNvSpPr/>
                <p:nvPr/>
              </p:nvSpPr>
              <p:spPr>
                <a:xfrm>
                  <a:off x="5695481" y="2938288"/>
                  <a:ext cx="1158572" cy="1493789"/>
                </a:xfrm>
                <a:custGeom>
                  <a:avLst/>
                  <a:gdLst>
                    <a:gd name="connsiteX0" fmla="*/ 1157944 w 1158572"/>
                    <a:gd name="connsiteY0" fmla="*/ 43745 h 1493789"/>
                    <a:gd name="connsiteX1" fmla="*/ 1155372 w 1158572"/>
                    <a:gd name="connsiteY1" fmla="*/ 63271 h 1493789"/>
                    <a:gd name="connsiteX2" fmla="*/ 808661 w 1158572"/>
                    <a:gd name="connsiteY2" fmla="*/ 1341050 h 1493789"/>
                    <a:gd name="connsiteX3" fmla="*/ 727318 w 1158572"/>
                    <a:gd name="connsiteY3" fmla="*/ 1459827 h 1493789"/>
                    <a:gd name="connsiteX4" fmla="*/ 578442 w 1158572"/>
                    <a:gd name="connsiteY4" fmla="*/ 1493355 h 1493789"/>
                    <a:gd name="connsiteX5" fmla="*/ 430043 w 1158572"/>
                    <a:gd name="connsiteY5" fmla="*/ 1459827 h 1493789"/>
                    <a:gd name="connsiteX6" fmla="*/ 346889 w 1158572"/>
                    <a:gd name="connsiteY6" fmla="*/ 1341526 h 1493789"/>
                    <a:gd name="connsiteX7" fmla="*/ 2084 w 1158572"/>
                    <a:gd name="connsiteY7" fmla="*/ 63557 h 1493789"/>
                    <a:gd name="connsiteX8" fmla="*/ -488 w 1158572"/>
                    <a:gd name="connsiteY8" fmla="*/ 44031 h 1493789"/>
                    <a:gd name="connsiteX9" fmla="*/ 9895 w 1158572"/>
                    <a:gd name="connsiteY9" fmla="*/ 11360 h 1493789"/>
                    <a:gd name="connsiteX10" fmla="*/ 40375 w 1158572"/>
                    <a:gd name="connsiteY10" fmla="*/ -356 h 1493789"/>
                    <a:gd name="connsiteX11" fmla="*/ 180487 w 1158572"/>
                    <a:gd name="connsiteY11" fmla="*/ -356 h 1493789"/>
                    <a:gd name="connsiteX12" fmla="*/ 229255 w 1158572"/>
                    <a:gd name="connsiteY12" fmla="*/ 50508 h 1493789"/>
                    <a:gd name="connsiteX13" fmla="*/ 524530 w 1158572"/>
                    <a:gd name="connsiteY13" fmla="*/ 1219892 h 1493789"/>
                    <a:gd name="connsiteX14" fmla="*/ 547105 w 1158572"/>
                    <a:gd name="connsiteY14" fmla="*/ 1281709 h 1493789"/>
                    <a:gd name="connsiteX15" fmla="*/ 598921 w 1158572"/>
                    <a:gd name="connsiteY15" fmla="*/ 1292568 h 1493789"/>
                    <a:gd name="connsiteX16" fmla="*/ 609779 w 1158572"/>
                    <a:gd name="connsiteY16" fmla="*/ 1281709 h 1493789"/>
                    <a:gd name="connsiteX17" fmla="*/ 632449 w 1158572"/>
                    <a:gd name="connsiteY17" fmla="*/ 1219892 h 1493789"/>
                    <a:gd name="connsiteX18" fmla="*/ 926676 w 1158572"/>
                    <a:gd name="connsiteY18" fmla="*/ 50508 h 1493789"/>
                    <a:gd name="connsiteX19" fmla="*/ 975349 w 1158572"/>
                    <a:gd name="connsiteY19" fmla="*/ -356 h 1493789"/>
                    <a:gd name="connsiteX20" fmla="*/ 1116795 w 1158572"/>
                    <a:gd name="connsiteY20" fmla="*/ -356 h 1493789"/>
                    <a:gd name="connsiteX21" fmla="*/ 1146894 w 1158572"/>
                    <a:gd name="connsiteY21" fmla="*/ 11360 h 1493789"/>
                    <a:gd name="connsiteX22" fmla="*/ 1157944 w 1158572"/>
                    <a:gd name="connsiteY22" fmla="*/ 43745 h 1493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58572" h="1493789">
                      <a:moveTo>
                        <a:pt x="1157944" y="43745"/>
                      </a:moveTo>
                      <a:cubicBezTo>
                        <a:pt x="1158133" y="50346"/>
                        <a:pt x="1157276" y="56937"/>
                        <a:pt x="1155372" y="63271"/>
                      </a:cubicBezTo>
                      <a:lnTo>
                        <a:pt x="808661" y="1341050"/>
                      </a:lnTo>
                      <a:cubicBezTo>
                        <a:pt x="793422" y="1397628"/>
                        <a:pt x="766466" y="1437252"/>
                        <a:pt x="727318" y="1459827"/>
                      </a:cubicBezTo>
                      <a:cubicBezTo>
                        <a:pt x="688170" y="1482401"/>
                        <a:pt x="638450" y="1493355"/>
                        <a:pt x="578442" y="1493355"/>
                      </a:cubicBezTo>
                      <a:cubicBezTo>
                        <a:pt x="518435" y="1493355"/>
                        <a:pt x="468809" y="1482020"/>
                        <a:pt x="430043" y="1459827"/>
                      </a:cubicBezTo>
                      <a:cubicBezTo>
                        <a:pt x="391276" y="1437634"/>
                        <a:pt x="363368" y="1398105"/>
                        <a:pt x="346889" y="1341526"/>
                      </a:cubicBezTo>
                      <a:lnTo>
                        <a:pt x="2084" y="63557"/>
                      </a:lnTo>
                      <a:cubicBezTo>
                        <a:pt x="208" y="57223"/>
                        <a:pt x="-659" y="50632"/>
                        <a:pt x="-488" y="44031"/>
                      </a:cubicBezTo>
                      <a:cubicBezTo>
                        <a:pt x="-1202" y="32229"/>
                        <a:pt x="2504" y="20580"/>
                        <a:pt x="9895" y="11360"/>
                      </a:cubicBezTo>
                      <a:cubicBezTo>
                        <a:pt x="17867" y="3197"/>
                        <a:pt x="28993" y="-1080"/>
                        <a:pt x="40375" y="-356"/>
                      </a:cubicBezTo>
                      <a:lnTo>
                        <a:pt x="180487" y="-356"/>
                      </a:lnTo>
                      <a:cubicBezTo>
                        <a:pt x="203157" y="-356"/>
                        <a:pt x="219254" y="16599"/>
                        <a:pt x="229255" y="50508"/>
                      </a:cubicBezTo>
                      <a:lnTo>
                        <a:pt x="524530" y="1219892"/>
                      </a:lnTo>
                      <a:cubicBezTo>
                        <a:pt x="528150" y="1241723"/>
                        <a:pt x="535808" y="1262688"/>
                        <a:pt x="547105" y="1281709"/>
                      </a:cubicBezTo>
                      <a:cubicBezTo>
                        <a:pt x="558411" y="1299016"/>
                        <a:pt x="581614" y="1303884"/>
                        <a:pt x="598921" y="1292568"/>
                      </a:cubicBezTo>
                      <a:cubicBezTo>
                        <a:pt x="603245" y="1289739"/>
                        <a:pt x="606950" y="1286043"/>
                        <a:pt x="609779" y="1281709"/>
                      </a:cubicBezTo>
                      <a:cubicBezTo>
                        <a:pt x="618066" y="1270375"/>
                        <a:pt x="625496" y="1249991"/>
                        <a:pt x="632449" y="1219892"/>
                      </a:cubicBezTo>
                      <a:lnTo>
                        <a:pt x="926676" y="50508"/>
                      </a:lnTo>
                      <a:cubicBezTo>
                        <a:pt x="936201" y="16599"/>
                        <a:pt x="952775" y="-356"/>
                        <a:pt x="975349" y="-356"/>
                      </a:cubicBezTo>
                      <a:lnTo>
                        <a:pt x="1116795" y="-356"/>
                      </a:lnTo>
                      <a:cubicBezTo>
                        <a:pt x="1128035" y="-918"/>
                        <a:pt x="1138989" y="3349"/>
                        <a:pt x="1146894" y="11360"/>
                      </a:cubicBezTo>
                      <a:cubicBezTo>
                        <a:pt x="1154609" y="20342"/>
                        <a:pt x="1158514" y="31934"/>
                        <a:pt x="1157944" y="437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56BDC68-07C8-4679-9426-B8D65890A84D}"/>
                    </a:ext>
                  </a:extLst>
                </p:cNvPr>
                <p:cNvSpPr/>
                <p:nvPr/>
              </p:nvSpPr>
              <p:spPr>
                <a:xfrm>
                  <a:off x="7030307" y="2919793"/>
                  <a:ext cx="1132808" cy="1512359"/>
                </a:xfrm>
                <a:custGeom>
                  <a:avLst/>
                  <a:gdLst>
                    <a:gd name="connsiteX0" fmla="*/ 1132233 w 1132808"/>
                    <a:gd name="connsiteY0" fmla="*/ 772043 h 1512359"/>
                    <a:gd name="connsiteX1" fmla="*/ 1083465 w 1132808"/>
                    <a:gd name="connsiteY1" fmla="*/ 831193 h 1512359"/>
                    <a:gd name="connsiteX2" fmla="*/ 224881 w 1132808"/>
                    <a:gd name="connsiteY2" fmla="*/ 831193 h 1512359"/>
                    <a:gd name="connsiteX3" fmla="*/ 224881 w 1132808"/>
                    <a:gd name="connsiteY3" fmla="*/ 869293 h 1512359"/>
                    <a:gd name="connsiteX4" fmla="*/ 311845 w 1132808"/>
                    <a:gd name="connsiteY4" fmla="*/ 1203907 h 1512359"/>
                    <a:gd name="connsiteX5" fmla="*/ 580355 w 1132808"/>
                    <a:gd name="connsiteY5" fmla="*/ 1305824 h 1512359"/>
                    <a:gd name="connsiteX6" fmla="*/ 822766 w 1132808"/>
                    <a:gd name="connsiteY6" fmla="*/ 1297918 h 1512359"/>
                    <a:gd name="connsiteX7" fmla="*/ 1037364 w 1132808"/>
                    <a:gd name="connsiteY7" fmla="*/ 1275725 h 1512359"/>
                    <a:gd name="connsiteX8" fmla="*/ 1050032 w 1132808"/>
                    <a:gd name="connsiteY8" fmla="*/ 1275725 h 1512359"/>
                    <a:gd name="connsiteX9" fmla="*/ 1091370 w 1132808"/>
                    <a:gd name="connsiteY9" fmla="*/ 1313825 h 1512359"/>
                    <a:gd name="connsiteX10" fmla="*/ 1091370 w 1132808"/>
                    <a:gd name="connsiteY10" fmla="*/ 1404312 h 1512359"/>
                    <a:gd name="connsiteX11" fmla="*/ 1080893 w 1132808"/>
                    <a:gd name="connsiteY11" fmla="*/ 1445651 h 1512359"/>
                    <a:gd name="connsiteX12" fmla="*/ 1040412 w 1132808"/>
                    <a:gd name="connsiteY12" fmla="*/ 1467463 h 1512359"/>
                    <a:gd name="connsiteX13" fmla="*/ 823243 w 1132808"/>
                    <a:gd name="connsiteY13" fmla="*/ 1500039 h 1512359"/>
                    <a:gd name="connsiteX14" fmla="*/ 581307 w 1132808"/>
                    <a:gd name="connsiteY14" fmla="*/ 1511849 h 1512359"/>
                    <a:gd name="connsiteX15" fmla="*/ 289652 w 1132808"/>
                    <a:gd name="connsiteY15" fmla="*/ 1451747 h 1512359"/>
                    <a:gd name="connsiteX16" fmla="*/ 79530 w 1132808"/>
                    <a:gd name="connsiteY16" fmla="*/ 1248960 h 1512359"/>
                    <a:gd name="connsiteX17" fmla="*/ -575 w 1132808"/>
                    <a:gd name="connsiteY17" fmla="*/ 869483 h 1512359"/>
                    <a:gd name="connsiteX18" fmla="*/ -575 w 1132808"/>
                    <a:gd name="connsiteY18" fmla="*/ 626691 h 1512359"/>
                    <a:gd name="connsiteX19" fmla="*/ 148681 w 1132808"/>
                    <a:gd name="connsiteY19" fmla="*/ 167967 h 1512359"/>
                    <a:gd name="connsiteX20" fmla="*/ 568258 w 1132808"/>
                    <a:gd name="connsiteY20" fmla="*/ -435 h 1512359"/>
                    <a:gd name="connsiteX21" fmla="*/ 877630 w 1132808"/>
                    <a:gd name="connsiteY21" fmla="*/ 77004 h 1512359"/>
                    <a:gd name="connsiteX22" fmla="*/ 1069178 w 1132808"/>
                    <a:gd name="connsiteY22" fmla="*/ 296078 h 1512359"/>
                    <a:gd name="connsiteX23" fmla="*/ 1132233 w 1132808"/>
                    <a:gd name="connsiteY23" fmla="*/ 626787 h 1512359"/>
                    <a:gd name="connsiteX24" fmla="*/ 1132233 w 1132808"/>
                    <a:gd name="connsiteY24" fmla="*/ 771757 h 1512359"/>
                    <a:gd name="connsiteX25" fmla="*/ 903633 w 1132808"/>
                    <a:gd name="connsiteY25" fmla="*/ 651075 h 1512359"/>
                    <a:gd name="connsiteX26" fmla="*/ 903633 w 1132808"/>
                    <a:gd name="connsiteY26" fmla="*/ 626215 h 1512359"/>
                    <a:gd name="connsiteX27" fmla="*/ 866581 w 1132808"/>
                    <a:gd name="connsiteY27" fmla="*/ 384661 h 1512359"/>
                    <a:gd name="connsiteX28" fmla="*/ 755614 w 1132808"/>
                    <a:gd name="connsiteY28" fmla="*/ 248930 h 1512359"/>
                    <a:gd name="connsiteX29" fmla="*/ 568067 w 1132808"/>
                    <a:gd name="connsiteY29" fmla="*/ 207115 h 1512359"/>
                    <a:gd name="connsiteX30" fmla="*/ 225167 w 1132808"/>
                    <a:gd name="connsiteY30" fmla="*/ 626215 h 1512359"/>
                    <a:gd name="connsiteX31" fmla="*/ 225167 w 1132808"/>
                    <a:gd name="connsiteY31" fmla="*/ 651075 h 151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32808" h="1512359">
                      <a:moveTo>
                        <a:pt x="1132233" y="772043"/>
                      </a:moveTo>
                      <a:cubicBezTo>
                        <a:pt x="1132233" y="811667"/>
                        <a:pt x="1116136" y="831193"/>
                        <a:pt x="1083465" y="831193"/>
                      </a:cubicBezTo>
                      <a:lnTo>
                        <a:pt x="224881" y="831193"/>
                      </a:lnTo>
                      <a:lnTo>
                        <a:pt x="224881" y="869293"/>
                      </a:lnTo>
                      <a:cubicBezTo>
                        <a:pt x="224881" y="1024169"/>
                        <a:pt x="254028" y="1135993"/>
                        <a:pt x="311845" y="1203907"/>
                      </a:cubicBezTo>
                      <a:cubicBezTo>
                        <a:pt x="369662" y="1271819"/>
                        <a:pt x="459387" y="1305824"/>
                        <a:pt x="580355" y="1305824"/>
                      </a:cubicBezTo>
                      <a:cubicBezTo>
                        <a:pt x="659603" y="1305824"/>
                        <a:pt x="740565" y="1303157"/>
                        <a:pt x="822766" y="1297918"/>
                      </a:cubicBezTo>
                      <a:cubicBezTo>
                        <a:pt x="904967" y="1292679"/>
                        <a:pt x="976404" y="1285345"/>
                        <a:pt x="1037364" y="1275725"/>
                      </a:cubicBezTo>
                      <a:lnTo>
                        <a:pt x="1050032" y="1275725"/>
                      </a:lnTo>
                      <a:cubicBezTo>
                        <a:pt x="1077369" y="1275725"/>
                        <a:pt x="1091370" y="1288393"/>
                        <a:pt x="1091370" y="1313825"/>
                      </a:cubicBezTo>
                      <a:lnTo>
                        <a:pt x="1091370" y="1404312"/>
                      </a:lnTo>
                      <a:cubicBezTo>
                        <a:pt x="1092419" y="1418857"/>
                        <a:pt x="1088704" y="1433344"/>
                        <a:pt x="1080893" y="1445651"/>
                      </a:cubicBezTo>
                      <a:cubicBezTo>
                        <a:pt x="1070130" y="1457081"/>
                        <a:pt x="1055938" y="1464730"/>
                        <a:pt x="1040412" y="1467463"/>
                      </a:cubicBezTo>
                      <a:cubicBezTo>
                        <a:pt x="971260" y="1481369"/>
                        <a:pt x="898871" y="1492228"/>
                        <a:pt x="823243" y="1500039"/>
                      </a:cubicBezTo>
                      <a:cubicBezTo>
                        <a:pt x="742851" y="1508173"/>
                        <a:pt x="662079" y="1512116"/>
                        <a:pt x="581307" y="1511849"/>
                      </a:cubicBezTo>
                      <a:cubicBezTo>
                        <a:pt x="480913" y="1513335"/>
                        <a:pt x="381282" y="1492819"/>
                        <a:pt x="289652" y="1451747"/>
                      </a:cubicBezTo>
                      <a:cubicBezTo>
                        <a:pt x="203070" y="1411742"/>
                        <a:pt x="132965" y="1343828"/>
                        <a:pt x="79530" y="1248960"/>
                      </a:cubicBezTo>
                      <a:cubicBezTo>
                        <a:pt x="26095" y="1154090"/>
                        <a:pt x="-575" y="1027408"/>
                        <a:pt x="-575" y="869483"/>
                      </a:cubicBezTo>
                      <a:lnTo>
                        <a:pt x="-575" y="626691"/>
                      </a:lnTo>
                      <a:cubicBezTo>
                        <a:pt x="-575" y="433048"/>
                        <a:pt x="49050" y="279791"/>
                        <a:pt x="148681" y="167967"/>
                      </a:cubicBezTo>
                      <a:cubicBezTo>
                        <a:pt x="248314" y="56144"/>
                        <a:pt x="388045" y="-435"/>
                        <a:pt x="568258" y="-435"/>
                      </a:cubicBezTo>
                      <a:cubicBezTo>
                        <a:pt x="688939" y="-435"/>
                        <a:pt x="792000" y="25378"/>
                        <a:pt x="877630" y="77004"/>
                      </a:cubicBezTo>
                      <a:cubicBezTo>
                        <a:pt x="962878" y="128153"/>
                        <a:pt x="1029839" y="204791"/>
                        <a:pt x="1069178" y="296078"/>
                      </a:cubicBezTo>
                      <a:cubicBezTo>
                        <a:pt x="1111374" y="390947"/>
                        <a:pt x="1132424" y="501180"/>
                        <a:pt x="1132233" y="626787"/>
                      </a:cubicBezTo>
                      <a:lnTo>
                        <a:pt x="1132233" y="771757"/>
                      </a:lnTo>
                      <a:close/>
                      <a:moveTo>
                        <a:pt x="903633" y="651075"/>
                      </a:moveTo>
                      <a:lnTo>
                        <a:pt x="903633" y="626215"/>
                      </a:lnTo>
                      <a:cubicBezTo>
                        <a:pt x="903633" y="527917"/>
                        <a:pt x="891441" y="447335"/>
                        <a:pt x="866581" y="384661"/>
                      </a:cubicBezTo>
                      <a:cubicBezTo>
                        <a:pt x="841721" y="321987"/>
                        <a:pt x="804859" y="276743"/>
                        <a:pt x="755614" y="248930"/>
                      </a:cubicBezTo>
                      <a:cubicBezTo>
                        <a:pt x="706371" y="221117"/>
                        <a:pt x="643791" y="207115"/>
                        <a:pt x="568067" y="207115"/>
                      </a:cubicBezTo>
                      <a:cubicBezTo>
                        <a:pt x="339467" y="207115"/>
                        <a:pt x="225167" y="346818"/>
                        <a:pt x="225167" y="626215"/>
                      </a:cubicBezTo>
                      <a:lnTo>
                        <a:pt x="225167" y="6510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DB27F48B-4F28-42B6-AFF8-7684C9544377}"/>
                    </a:ext>
                  </a:extLst>
                </p:cNvPr>
                <p:cNvSpPr/>
                <p:nvPr/>
              </p:nvSpPr>
              <p:spPr>
                <a:xfrm rot="18900000">
                  <a:off x="9171979" y="2710594"/>
                  <a:ext cx="310896" cy="310896"/>
                </a:xfrm>
                <a:custGeom>
                  <a:avLst/>
                  <a:gdLst>
                    <a:gd name="connsiteX0" fmla="*/ -574 w 310896"/>
                    <a:gd name="connsiteY0" fmla="*/ -435 h 310896"/>
                    <a:gd name="connsiteX1" fmla="*/ 310322 w 310896"/>
                    <a:gd name="connsiteY1" fmla="*/ -435 h 310896"/>
                    <a:gd name="connsiteX2" fmla="*/ 310322 w 310896"/>
                    <a:gd name="connsiteY2" fmla="*/ 310461 h 310896"/>
                    <a:gd name="connsiteX3" fmla="*/ -574 w 310896"/>
                    <a:gd name="connsiteY3" fmla="*/ 310461 h 31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896" h="310896">
                      <a:moveTo>
                        <a:pt x="-574" y="-435"/>
                      </a:moveTo>
                      <a:lnTo>
                        <a:pt x="310322" y="-435"/>
                      </a:lnTo>
                      <a:lnTo>
                        <a:pt x="310322" y="310461"/>
                      </a:lnTo>
                      <a:lnTo>
                        <a:pt x="-574" y="3104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A3401821-B25D-4623-8892-FB7E0FBA402F}"/>
                    </a:ext>
                  </a:extLst>
                </p:cNvPr>
                <p:cNvSpPr/>
                <p:nvPr/>
              </p:nvSpPr>
              <p:spPr>
                <a:xfrm>
                  <a:off x="9569481" y="2721292"/>
                  <a:ext cx="196691" cy="289083"/>
                </a:xfrm>
                <a:custGeom>
                  <a:avLst/>
                  <a:gdLst>
                    <a:gd name="connsiteX0" fmla="*/ 52102 w 196691"/>
                    <a:gd name="connsiteY0" fmla="*/ 0 h 289083"/>
                    <a:gd name="connsiteX1" fmla="*/ 0 w 196691"/>
                    <a:gd name="connsiteY1" fmla="*/ 52197 h 289083"/>
                    <a:gd name="connsiteX2" fmla="*/ 92393 w 196691"/>
                    <a:gd name="connsiteY2" fmla="*/ 144590 h 289083"/>
                    <a:gd name="connsiteX3" fmla="*/ 0 w 196691"/>
                    <a:gd name="connsiteY3" fmla="*/ 236982 h 289083"/>
                    <a:gd name="connsiteX4" fmla="*/ 52102 w 196691"/>
                    <a:gd name="connsiteY4" fmla="*/ 289084 h 289083"/>
                    <a:gd name="connsiteX5" fmla="*/ 196691 w 196691"/>
                    <a:gd name="connsiteY5" fmla="*/ 144590 h 289083"/>
                    <a:gd name="connsiteX6" fmla="*/ 52102 w 196691"/>
                    <a:gd name="connsiteY6" fmla="*/ 0 h 28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691" h="289083">
                      <a:moveTo>
                        <a:pt x="52102" y="0"/>
                      </a:moveTo>
                      <a:lnTo>
                        <a:pt x="0" y="52197"/>
                      </a:lnTo>
                      <a:lnTo>
                        <a:pt x="92393" y="144590"/>
                      </a:lnTo>
                      <a:lnTo>
                        <a:pt x="0" y="236982"/>
                      </a:lnTo>
                      <a:lnTo>
                        <a:pt x="52102" y="289084"/>
                      </a:lnTo>
                      <a:lnTo>
                        <a:pt x="196691" y="144590"/>
                      </a:lnTo>
                      <a:lnTo>
                        <a:pt x="5210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8B93445A-C27B-49C4-998A-82A8D404F966}"/>
                    </a:ext>
                  </a:extLst>
                </p:cNvPr>
                <p:cNvSpPr/>
                <p:nvPr/>
              </p:nvSpPr>
              <p:spPr>
                <a:xfrm>
                  <a:off x="9188957" y="2428875"/>
                  <a:ext cx="280511" cy="192500"/>
                </a:xfrm>
                <a:custGeom>
                  <a:avLst/>
                  <a:gdLst>
                    <a:gd name="connsiteX0" fmla="*/ 140304 w 280511"/>
                    <a:gd name="connsiteY0" fmla="*/ 104394 h 192500"/>
                    <a:gd name="connsiteX1" fmla="*/ 228315 w 280511"/>
                    <a:gd name="connsiteY1" fmla="*/ 192500 h 192500"/>
                    <a:gd name="connsiteX2" fmla="*/ 280511 w 280511"/>
                    <a:gd name="connsiteY2" fmla="*/ 140303 h 192500"/>
                    <a:gd name="connsiteX3" fmla="*/ 140304 w 280511"/>
                    <a:gd name="connsiteY3" fmla="*/ 0 h 192500"/>
                    <a:gd name="connsiteX4" fmla="*/ 0 w 280511"/>
                    <a:gd name="connsiteY4" fmla="*/ 140303 h 192500"/>
                    <a:gd name="connsiteX5" fmla="*/ 52197 w 280511"/>
                    <a:gd name="connsiteY5" fmla="*/ 192500 h 192500"/>
                    <a:gd name="connsiteX6" fmla="*/ 140304 w 280511"/>
                    <a:gd name="connsiteY6" fmla="*/ 104394 h 19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511" h="192500">
                      <a:moveTo>
                        <a:pt x="140304" y="104394"/>
                      </a:moveTo>
                      <a:lnTo>
                        <a:pt x="228315" y="192500"/>
                      </a:lnTo>
                      <a:lnTo>
                        <a:pt x="280511" y="140303"/>
                      </a:lnTo>
                      <a:lnTo>
                        <a:pt x="140304" y="0"/>
                      </a:lnTo>
                      <a:lnTo>
                        <a:pt x="0" y="140303"/>
                      </a:lnTo>
                      <a:lnTo>
                        <a:pt x="52197" y="192500"/>
                      </a:lnTo>
                      <a:lnTo>
                        <a:pt x="140304" y="1043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598E6737-7FE5-4114-B3AA-A5E0425F2735}"/>
                    </a:ext>
                  </a:extLst>
                </p:cNvPr>
                <p:cNvSpPr/>
                <p:nvPr/>
              </p:nvSpPr>
              <p:spPr>
                <a:xfrm>
                  <a:off x="8892253" y="2720340"/>
                  <a:ext cx="197643" cy="290988"/>
                </a:xfrm>
                <a:custGeom>
                  <a:avLst/>
                  <a:gdLst>
                    <a:gd name="connsiteX0" fmla="*/ 145447 w 197643"/>
                    <a:gd name="connsiteY0" fmla="*/ 0 h 290988"/>
                    <a:gd name="connsiteX1" fmla="*/ 0 w 197643"/>
                    <a:gd name="connsiteY1" fmla="*/ 145542 h 290988"/>
                    <a:gd name="connsiteX2" fmla="*/ 145447 w 197643"/>
                    <a:gd name="connsiteY2" fmla="*/ 290989 h 290988"/>
                    <a:gd name="connsiteX3" fmla="*/ 197644 w 197643"/>
                    <a:gd name="connsiteY3" fmla="*/ 238792 h 290988"/>
                    <a:gd name="connsiteX4" fmla="*/ 104299 w 197643"/>
                    <a:gd name="connsiteY4" fmla="*/ 145542 h 290988"/>
                    <a:gd name="connsiteX5" fmla="*/ 197644 w 197643"/>
                    <a:gd name="connsiteY5" fmla="*/ 52197 h 290988"/>
                    <a:gd name="connsiteX6" fmla="*/ 145447 w 197643"/>
                    <a:gd name="connsiteY6" fmla="*/ 0 h 290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643" h="290988">
                      <a:moveTo>
                        <a:pt x="145447" y="0"/>
                      </a:moveTo>
                      <a:lnTo>
                        <a:pt x="0" y="145542"/>
                      </a:lnTo>
                      <a:lnTo>
                        <a:pt x="145447" y="290989"/>
                      </a:lnTo>
                      <a:lnTo>
                        <a:pt x="197644" y="238792"/>
                      </a:lnTo>
                      <a:lnTo>
                        <a:pt x="104299" y="145542"/>
                      </a:lnTo>
                      <a:lnTo>
                        <a:pt x="197644" y="52197"/>
                      </a:lnTo>
                      <a:lnTo>
                        <a:pt x="14544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E44AE12-6F71-49DC-9666-1DCAB17716C6}"/>
                    </a:ext>
                  </a:extLst>
                </p:cNvPr>
                <p:cNvSpPr/>
                <p:nvPr/>
              </p:nvSpPr>
              <p:spPr>
                <a:xfrm>
                  <a:off x="9184480" y="3105912"/>
                  <a:ext cx="289464" cy="196977"/>
                </a:xfrm>
                <a:custGeom>
                  <a:avLst/>
                  <a:gdLst>
                    <a:gd name="connsiteX0" fmla="*/ 237268 w 289464"/>
                    <a:gd name="connsiteY0" fmla="*/ 0 h 196977"/>
                    <a:gd name="connsiteX1" fmla="*/ 144780 w 289464"/>
                    <a:gd name="connsiteY1" fmla="*/ 92583 h 196977"/>
                    <a:gd name="connsiteX2" fmla="*/ 52197 w 289464"/>
                    <a:gd name="connsiteY2" fmla="*/ 0 h 196977"/>
                    <a:gd name="connsiteX3" fmla="*/ 0 w 289464"/>
                    <a:gd name="connsiteY3" fmla="*/ 52197 h 196977"/>
                    <a:gd name="connsiteX4" fmla="*/ 55531 w 289464"/>
                    <a:gd name="connsiteY4" fmla="*/ 107728 h 196977"/>
                    <a:gd name="connsiteX5" fmla="*/ 144780 w 289464"/>
                    <a:gd name="connsiteY5" fmla="*/ 196977 h 196977"/>
                    <a:gd name="connsiteX6" fmla="*/ 233934 w 289464"/>
                    <a:gd name="connsiteY6" fmla="*/ 107728 h 196977"/>
                    <a:gd name="connsiteX7" fmla="*/ 289465 w 289464"/>
                    <a:gd name="connsiteY7" fmla="*/ 52197 h 196977"/>
                    <a:gd name="connsiteX8" fmla="*/ 237268 w 289464"/>
                    <a:gd name="connsiteY8" fmla="*/ 0 h 196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9464" h="196977">
                      <a:moveTo>
                        <a:pt x="237268" y="0"/>
                      </a:moveTo>
                      <a:lnTo>
                        <a:pt x="144780" y="92583"/>
                      </a:lnTo>
                      <a:lnTo>
                        <a:pt x="52197" y="0"/>
                      </a:lnTo>
                      <a:lnTo>
                        <a:pt x="0" y="52197"/>
                      </a:lnTo>
                      <a:lnTo>
                        <a:pt x="55531" y="107728"/>
                      </a:lnTo>
                      <a:lnTo>
                        <a:pt x="144780" y="196977"/>
                      </a:lnTo>
                      <a:lnTo>
                        <a:pt x="233934" y="107728"/>
                      </a:lnTo>
                      <a:lnTo>
                        <a:pt x="289465" y="52197"/>
                      </a:lnTo>
                      <a:lnTo>
                        <a:pt x="23726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14587DF5-8448-4E74-9B15-5D74AE24A14E}"/>
                    </a:ext>
                  </a:extLst>
                </p:cNvPr>
                <p:cNvSpPr/>
                <p:nvPr/>
              </p:nvSpPr>
              <p:spPr>
                <a:xfrm>
                  <a:off x="9208293" y="3470719"/>
                  <a:ext cx="241839" cy="960977"/>
                </a:xfrm>
                <a:custGeom>
                  <a:avLst/>
                  <a:gdLst>
                    <a:gd name="connsiteX0" fmla="*/ 186880 w 241839"/>
                    <a:gd name="connsiteY0" fmla="*/ 0 h 960977"/>
                    <a:gd name="connsiteX1" fmla="*/ 241840 w 241839"/>
                    <a:gd name="connsiteY1" fmla="*/ 0 h 960977"/>
                    <a:gd name="connsiteX2" fmla="*/ 241840 w 241839"/>
                    <a:gd name="connsiteY2" fmla="*/ 960977 h 960977"/>
                    <a:gd name="connsiteX3" fmla="*/ 186880 w 241839"/>
                    <a:gd name="connsiteY3" fmla="*/ 960977 h 960977"/>
                    <a:gd name="connsiteX4" fmla="*/ 54959 w 241839"/>
                    <a:gd name="connsiteY4" fmla="*/ 960977 h 960977"/>
                    <a:gd name="connsiteX5" fmla="*/ 0 w 241839"/>
                    <a:gd name="connsiteY5" fmla="*/ 960977 h 960977"/>
                    <a:gd name="connsiteX6" fmla="*/ 0 w 241839"/>
                    <a:gd name="connsiteY6" fmla="*/ 0 h 960977"/>
                    <a:gd name="connsiteX7" fmla="*/ 54959 w 241839"/>
                    <a:gd name="connsiteY7" fmla="*/ 0 h 96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839" h="960977">
                      <a:moveTo>
                        <a:pt x="186880" y="0"/>
                      </a:moveTo>
                      <a:cubicBezTo>
                        <a:pt x="217234" y="0"/>
                        <a:pt x="241840" y="0"/>
                        <a:pt x="241840" y="0"/>
                      </a:cubicBezTo>
                      <a:lnTo>
                        <a:pt x="241840" y="960977"/>
                      </a:lnTo>
                      <a:cubicBezTo>
                        <a:pt x="241840" y="960977"/>
                        <a:pt x="217234" y="960977"/>
                        <a:pt x="186880" y="960977"/>
                      </a:cubicBezTo>
                      <a:lnTo>
                        <a:pt x="54959" y="960977"/>
                      </a:lnTo>
                      <a:cubicBezTo>
                        <a:pt x="24606" y="960977"/>
                        <a:pt x="0" y="960977"/>
                        <a:pt x="0" y="960977"/>
                      </a:cubicBezTo>
                      <a:lnTo>
                        <a:pt x="0" y="0"/>
                      </a:lnTo>
                      <a:cubicBezTo>
                        <a:pt x="0" y="0"/>
                        <a:pt x="24606" y="0"/>
                        <a:pt x="54959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FFA782-DFDF-4A2A-9544-FE4DCF306EC3}"/>
                </a:ext>
              </a:extLst>
            </p:cNvPr>
            <p:cNvGrpSpPr/>
            <p:nvPr/>
          </p:nvGrpSpPr>
          <p:grpSpPr>
            <a:xfrm>
              <a:off x="8879642" y="2354580"/>
              <a:ext cx="220111" cy="91190"/>
              <a:chOff x="6272809" y="2966141"/>
              <a:chExt cx="344733" cy="14281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1D17231-28C6-4A3F-872F-D73A873C2A6F}"/>
                  </a:ext>
                </a:extLst>
              </p:cNvPr>
              <p:cNvSpPr/>
              <p:nvPr/>
            </p:nvSpPr>
            <p:spPr>
              <a:xfrm>
                <a:off x="6275123" y="2966141"/>
                <a:ext cx="342419" cy="142819"/>
              </a:xfrm>
              <a:prstGeom prst="rect">
                <a:avLst/>
              </a:prstGeom>
              <a:solidFill>
                <a:srgbClr val="702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9D6265A-F574-4866-8A79-F2EA5DD4137B}"/>
                  </a:ext>
                </a:extLst>
              </p:cNvPr>
              <p:cNvGrpSpPr/>
              <p:nvPr/>
            </p:nvGrpSpPr>
            <p:grpSpPr>
              <a:xfrm>
                <a:off x="6272809" y="3013589"/>
                <a:ext cx="291821" cy="79669"/>
                <a:chOff x="2424077" y="2428875"/>
                <a:chExt cx="7342095" cy="2004440"/>
              </a:xfrm>
              <a:solidFill>
                <a:schemeClr val="bg1"/>
              </a:solidFill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B97F98-E768-48F6-858B-83748BAB75EE}"/>
                    </a:ext>
                  </a:extLst>
                </p:cNvPr>
                <p:cNvSpPr/>
                <p:nvPr/>
              </p:nvSpPr>
              <p:spPr>
                <a:xfrm>
                  <a:off x="2424077" y="2937683"/>
                  <a:ext cx="1819226" cy="1495632"/>
                </a:xfrm>
                <a:custGeom>
                  <a:avLst/>
                  <a:gdLst>
                    <a:gd name="connsiteX0" fmla="*/ 1818640 w 1819226"/>
                    <a:gd name="connsiteY0" fmla="*/ 53494 h 1495632"/>
                    <a:gd name="connsiteX1" fmla="*/ 1818640 w 1819226"/>
                    <a:gd name="connsiteY1" fmla="*/ 64162 h 1495632"/>
                    <a:gd name="connsiteX2" fmla="*/ 1569656 w 1819226"/>
                    <a:gd name="connsiteY2" fmla="*/ 1308984 h 1495632"/>
                    <a:gd name="connsiteX3" fmla="*/ 1532699 w 1819226"/>
                    <a:gd name="connsiteY3" fmla="*/ 1434333 h 1495632"/>
                    <a:gd name="connsiteX4" fmla="*/ 1476502 w 1819226"/>
                    <a:gd name="connsiteY4" fmla="*/ 1481958 h 1495632"/>
                    <a:gd name="connsiteX5" fmla="*/ 1354677 w 1819226"/>
                    <a:gd name="connsiteY5" fmla="*/ 1493674 h 1495632"/>
                    <a:gd name="connsiteX6" fmla="*/ 1248473 w 1819226"/>
                    <a:gd name="connsiteY6" fmla="*/ 1480625 h 1495632"/>
                    <a:gd name="connsiteX7" fmla="*/ 1188847 w 1819226"/>
                    <a:gd name="connsiteY7" fmla="*/ 1428427 h 1495632"/>
                    <a:gd name="connsiteX8" fmla="*/ 1144460 w 1819226"/>
                    <a:gd name="connsiteY8" fmla="*/ 1301364 h 1495632"/>
                    <a:gd name="connsiteX9" fmla="*/ 921670 w 1819226"/>
                    <a:gd name="connsiteY9" fmla="*/ 389917 h 1495632"/>
                    <a:gd name="connsiteX10" fmla="*/ 909003 w 1819226"/>
                    <a:gd name="connsiteY10" fmla="*/ 370295 h 1495632"/>
                    <a:gd name="connsiteX11" fmla="*/ 902049 w 1819226"/>
                    <a:gd name="connsiteY11" fmla="*/ 373819 h 1495632"/>
                    <a:gd name="connsiteX12" fmla="*/ 896429 w 1819226"/>
                    <a:gd name="connsiteY12" fmla="*/ 390297 h 1495632"/>
                    <a:gd name="connsiteX13" fmla="*/ 672306 w 1819226"/>
                    <a:gd name="connsiteY13" fmla="*/ 1302412 h 1495632"/>
                    <a:gd name="connsiteX14" fmla="*/ 602678 w 1819226"/>
                    <a:gd name="connsiteY14" fmla="*/ 1457764 h 1495632"/>
                    <a:gd name="connsiteX15" fmla="*/ 462947 w 1819226"/>
                    <a:gd name="connsiteY15" fmla="*/ 1495197 h 1495632"/>
                    <a:gd name="connsiteX16" fmla="*/ 343217 w 1819226"/>
                    <a:gd name="connsiteY16" fmla="*/ 1483482 h 1495632"/>
                    <a:gd name="connsiteX17" fmla="*/ 284067 w 1819226"/>
                    <a:gd name="connsiteY17" fmla="*/ 1435857 h 1495632"/>
                    <a:gd name="connsiteX18" fmla="*/ 246634 w 1819226"/>
                    <a:gd name="connsiteY18" fmla="*/ 1310603 h 1495632"/>
                    <a:gd name="connsiteX19" fmla="*/ -540 w 1819226"/>
                    <a:gd name="connsiteY19" fmla="*/ 64162 h 1495632"/>
                    <a:gd name="connsiteX20" fmla="*/ -540 w 1819226"/>
                    <a:gd name="connsiteY20" fmla="*/ 53779 h 1495632"/>
                    <a:gd name="connsiteX21" fmla="*/ 13366 w 1819226"/>
                    <a:gd name="connsiteY21" fmla="*/ 15679 h 1495632"/>
                    <a:gd name="connsiteX22" fmla="*/ 48609 w 1819226"/>
                    <a:gd name="connsiteY22" fmla="*/ 58 h 1495632"/>
                    <a:gd name="connsiteX23" fmla="*/ 186150 w 1819226"/>
                    <a:gd name="connsiteY23" fmla="*/ 58 h 1495632"/>
                    <a:gd name="connsiteX24" fmla="*/ 215773 w 1819226"/>
                    <a:gd name="connsiteY24" fmla="*/ 12631 h 1495632"/>
                    <a:gd name="connsiteX25" fmla="*/ 230060 w 1819226"/>
                    <a:gd name="connsiteY25" fmla="*/ 42254 h 1495632"/>
                    <a:gd name="connsiteX26" fmla="*/ 442468 w 1819226"/>
                    <a:gd name="connsiteY26" fmla="*/ 1266026 h 1495632"/>
                    <a:gd name="connsiteX27" fmla="*/ 463804 w 1819226"/>
                    <a:gd name="connsiteY27" fmla="*/ 1298697 h 1495632"/>
                    <a:gd name="connsiteX28" fmla="*/ 483806 w 1819226"/>
                    <a:gd name="connsiteY28" fmla="*/ 1266026 h 1495632"/>
                    <a:gd name="connsiteX29" fmla="*/ 734981 w 1819226"/>
                    <a:gd name="connsiteY29" fmla="*/ 236374 h 1495632"/>
                    <a:gd name="connsiteX30" fmla="*/ 837660 w 1819226"/>
                    <a:gd name="connsiteY30" fmla="*/ 154935 h 1495632"/>
                    <a:gd name="connsiteX31" fmla="*/ 980535 w 1819226"/>
                    <a:gd name="connsiteY31" fmla="*/ 154935 h 1495632"/>
                    <a:gd name="connsiteX32" fmla="*/ 1083215 w 1819226"/>
                    <a:gd name="connsiteY32" fmla="*/ 236374 h 1495632"/>
                    <a:gd name="connsiteX33" fmla="*/ 1334293 w 1819226"/>
                    <a:gd name="connsiteY33" fmla="*/ 1266026 h 1495632"/>
                    <a:gd name="connsiteX34" fmla="*/ 1354296 w 1819226"/>
                    <a:gd name="connsiteY34" fmla="*/ 1298697 h 1495632"/>
                    <a:gd name="connsiteX35" fmla="*/ 1375632 w 1819226"/>
                    <a:gd name="connsiteY35" fmla="*/ 1266026 h 1495632"/>
                    <a:gd name="connsiteX36" fmla="*/ 1588516 w 1819226"/>
                    <a:gd name="connsiteY36" fmla="*/ 41778 h 1495632"/>
                    <a:gd name="connsiteX37" fmla="*/ 1602803 w 1819226"/>
                    <a:gd name="connsiteY37" fmla="*/ 12250 h 1495632"/>
                    <a:gd name="connsiteX38" fmla="*/ 1631378 w 1819226"/>
                    <a:gd name="connsiteY38" fmla="*/ -418 h 1495632"/>
                    <a:gd name="connsiteX39" fmla="*/ 1770253 w 1819226"/>
                    <a:gd name="connsiteY39" fmla="*/ -418 h 1495632"/>
                    <a:gd name="connsiteX40" fmla="*/ 1805019 w 1819226"/>
                    <a:gd name="connsiteY40" fmla="*/ 15298 h 1495632"/>
                    <a:gd name="connsiteX41" fmla="*/ 1818640 w 1819226"/>
                    <a:gd name="connsiteY41" fmla="*/ 53494 h 1495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19226" h="1495632">
                      <a:moveTo>
                        <a:pt x="1818640" y="53494"/>
                      </a:moveTo>
                      <a:lnTo>
                        <a:pt x="1818640" y="64162"/>
                      </a:lnTo>
                      <a:lnTo>
                        <a:pt x="1569656" y="1308984"/>
                      </a:lnTo>
                      <a:cubicBezTo>
                        <a:pt x="1557941" y="1368610"/>
                        <a:pt x="1545749" y="1409949"/>
                        <a:pt x="1532699" y="1434333"/>
                      </a:cubicBezTo>
                      <a:cubicBezTo>
                        <a:pt x="1521041" y="1457050"/>
                        <a:pt x="1500819" y="1474185"/>
                        <a:pt x="1476502" y="1481958"/>
                      </a:cubicBezTo>
                      <a:cubicBezTo>
                        <a:pt x="1451737" y="1489768"/>
                        <a:pt x="1411256" y="1493674"/>
                        <a:pt x="1354677" y="1493674"/>
                      </a:cubicBezTo>
                      <a:cubicBezTo>
                        <a:pt x="1308100" y="1493674"/>
                        <a:pt x="1272381" y="1489387"/>
                        <a:pt x="1248473" y="1480625"/>
                      </a:cubicBezTo>
                      <a:cubicBezTo>
                        <a:pt x="1223013" y="1470890"/>
                        <a:pt x="1201858" y="1452383"/>
                        <a:pt x="1188847" y="1428427"/>
                      </a:cubicBezTo>
                      <a:cubicBezTo>
                        <a:pt x="1173607" y="1402329"/>
                        <a:pt x="1158843" y="1359657"/>
                        <a:pt x="1144460" y="1301364"/>
                      </a:cubicBezTo>
                      <a:lnTo>
                        <a:pt x="921670" y="389917"/>
                      </a:lnTo>
                      <a:cubicBezTo>
                        <a:pt x="918146" y="376772"/>
                        <a:pt x="914241" y="370295"/>
                        <a:pt x="909003" y="370295"/>
                      </a:cubicBezTo>
                      <a:cubicBezTo>
                        <a:pt x="906211" y="370085"/>
                        <a:pt x="903526" y="371438"/>
                        <a:pt x="902049" y="373819"/>
                      </a:cubicBezTo>
                      <a:cubicBezTo>
                        <a:pt x="899687" y="379134"/>
                        <a:pt x="897811" y="384649"/>
                        <a:pt x="896429" y="390297"/>
                      </a:cubicBezTo>
                      <a:lnTo>
                        <a:pt x="672306" y="1302412"/>
                      </a:lnTo>
                      <a:cubicBezTo>
                        <a:pt x="653256" y="1381155"/>
                        <a:pt x="630044" y="1432933"/>
                        <a:pt x="602678" y="1457764"/>
                      </a:cubicBezTo>
                      <a:cubicBezTo>
                        <a:pt x="575313" y="1482596"/>
                        <a:pt x="528736" y="1495074"/>
                        <a:pt x="462947" y="1495197"/>
                      </a:cubicBezTo>
                      <a:cubicBezTo>
                        <a:pt x="409416" y="1495197"/>
                        <a:pt x="369792" y="1491293"/>
                        <a:pt x="343217" y="1483482"/>
                      </a:cubicBezTo>
                      <a:cubicBezTo>
                        <a:pt x="317833" y="1476328"/>
                        <a:pt x="296468" y="1459126"/>
                        <a:pt x="284067" y="1435857"/>
                      </a:cubicBezTo>
                      <a:cubicBezTo>
                        <a:pt x="270541" y="1411949"/>
                        <a:pt x="258350" y="1370230"/>
                        <a:pt x="246634" y="1310603"/>
                      </a:cubicBezTo>
                      <a:lnTo>
                        <a:pt x="-540" y="64162"/>
                      </a:lnTo>
                      <a:lnTo>
                        <a:pt x="-540" y="53779"/>
                      </a:lnTo>
                      <a:cubicBezTo>
                        <a:pt x="-1045" y="39749"/>
                        <a:pt x="3946" y="26081"/>
                        <a:pt x="13366" y="15679"/>
                      </a:cubicBezTo>
                      <a:cubicBezTo>
                        <a:pt x="22168" y="5431"/>
                        <a:pt x="35112" y="-304"/>
                        <a:pt x="48609" y="58"/>
                      </a:cubicBezTo>
                      <a:lnTo>
                        <a:pt x="186150" y="58"/>
                      </a:lnTo>
                      <a:cubicBezTo>
                        <a:pt x="197342" y="-56"/>
                        <a:pt x="208077" y="4497"/>
                        <a:pt x="215773" y="12631"/>
                      </a:cubicBezTo>
                      <a:cubicBezTo>
                        <a:pt x="223488" y="20785"/>
                        <a:pt x="228479" y="31138"/>
                        <a:pt x="230060" y="42254"/>
                      </a:cubicBezTo>
                      <a:lnTo>
                        <a:pt x="442468" y="1266026"/>
                      </a:lnTo>
                      <a:cubicBezTo>
                        <a:pt x="445992" y="1287838"/>
                        <a:pt x="452945" y="1298697"/>
                        <a:pt x="463804" y="1298697"/>
                      </a:cubicBezTo>
                      <a:cubicBezTo>
                        <a:pt x="473329" y="1298697"/>
                        <a:pt x="479520" y="1287838"/>
                        <a:pt x="483806" y="1266026"/>
                      </a:cubicBezTo>
                      <a:lnTo>
                        <a:pt x="734981" y="236374"/>
                      </a:lnTo>
                      <a:cubicBezTo>
                        <a:pt x="749268" y="182367"/>
                        <a:pt x="783272" y="154935"/>
                        <a:pt x="837660" y="154935"/>
                      </a:cubicBezTo>
                      <a:lnTo>
                        <a:pt x="980535" y="154935"/>
                      </a:lnTo>
                      <a:cubicBezTo>
                        <a:pt x="1034923" y="154935"/>
                        <a:pt x="1068832" y="181986"/>
                        <a:pt x="1083215" y="236374"/>
                      </a:cubicBezTo>
                      <a:lnTo>
                        <a:pt x="1334293" y="1266026"/>
                      </a:lnTo>
                      <a:cubicBezTo>
                        <a:pt x="1338675" y="1287838"/>
                        <a:pt x="1345152" y="1298697"/>
                        <a:pt x="1354296" y="1298697"/>
                      </a:cubicBezTo>
                      <a:cubicBezTo>
                        <a:pt x="1365250" y="1298697"/>
                        <a:pt x="1372203" y="1287838"/>
                        <a:pt x="1375632" y="1266026"/>
                      </a:cubicBezTo>
                      <a:lnTo>
                        <a:pt x="1588516" y="41778"/>
                      </a:lnTo>
                      <a:cubicBezTo>
                        <a:pt x="1590097" y="30691"/>
                        <a:pt x="1595088" y="20366"/>
                        <a:pt x="1602803" y="12250"/>
                      </a:cubicBezTo>
                      <a:cubicBezTo>
                        <a:pt x="1610081" y="4135"/>
                        <a:pt x="1620482" y="-475"/>
                        <a:pt x="1631378" y="-418"/>
                      </a:cubicBezTo>
                      <a:lnTo>
                        <a:pt x="1770253" y="-418"/>
                      </a:lnTo>
                      <a:cubicBezTo>
                        <a:pt x="1783636" y="-789"/>
                        <a:pt x="1796456" y="5002"/>
                        <a:pt x="1805019" y="15298"/>
                      </a:cubicBezTo>
                      <a:cubicBezTo>
                        <a:pt x="1814078" y="25938"/>
                        <a:pt x="1818926" y="39520"/>
                        <a:pt x="1818640" y="5349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BDF2091-0E38-4820-8D57-F1C26AB06238}"/>
                    </a:ext>
                  </a:extLst>
                </p:cNvPr>
                <p:cNvSpPr/>
                <p:nvPr/>
              </p:nvSpPr>
              <p:spPr>
                <a:xfrm>
                  <a:off x="4464240" y="2920079"/>
                  <a:ext cx="1031976" cy="1511617"/>
                </a:xfrm>
                <a:custGeom>
                  <a:avLst/>
                  <a:gdLst>
                    <a:gd name="connsiteX0" fmla="*/ 1031395 w 1031976"/>
                    <a:gd name="connsiteY0" fmla="*/ 1438888 h 1511617"/>
                    <a:gd name="connsiteX1" fmla="*/ 1015297 w 1031976"/>
                    <a:gd name="connsiteY1" fmla="*/ 1476988 h 1511617"/>
                    <a:gd name="connsiteX2" fmla="*/ 980436 w 1031976"/>
                    <a:gd name="connsiteY2" fmla="*/ 1492704 h 1511617"/>
                    <a:gd name="connsiteX3" fmla="*/ 862135 w 1031976"/>
                    <a:gd name="connsiteY3" fmla="*/ 1492704 h 1511617"/>
                    <a:gd name="connsiteX4" fmla="*/ 827274 w 1031976"/>
                    <a:gd name="connsiteY4" fmla="*/ 1476988 h 1511617"/>
                    <a:gd name="connsiteX5" fmla="*/ 812510 w 1031976"/>
                    <a:gd name="connsiteY5" fmla="*/ 1438888 h 1511617"/>
                    <a:gd name="connsiteX6" fmla="*/ 812510 w 1031976"/>
                    <a:gd name="connsiteY6" fmla="*/ 1379738 h 1511617"/>
                    <a:gd name="connsiteX7" fmla="*/ 684494 w 1031976"/>
                    <a:gd name="connsiteY7" fmla="*/ 1448032 h 1511617"/>
                    <a:gd name="connsiteX8" fmla="*/ 551811 w 1031976"/>
                    <a:gd name="connsiteY8" fmla="*/ 1494609 h 1511617"/>
                    <a:gd name="connsiteX9" fmla="*/ 417318 w 1031976"/>
                    <a:gd name="connsiteY9" fmla="*/ 1511183 h 1511617"/>
                    <a:gd name="connsiteX10" fmla="*/ 116995 w 1031976"/>
                    <a:gd name="connsiteY10" fmla="*/ 1411075 h 1511617"/>
                    <a:gd name="connsiteX11" fmla="*/ -449 w 1031976"/>
                    <a:gd name="connsiteY11" fmla="*/ 1077700 h 1511617"/>
                    <a:gd name="connsiteX12" fmla="*/ -449 w 1031976"/>
                    <a:gd name="connsiteY12" fmla="*/ 1045125 h 1511617"/>
                    <a:gd name="connsiteX13" fmla="*/ 33460 w 1031976"/>
                    <a:gd name="connsiteY13" fmla="*/ 851862 h 1511617"/>
                    <a:gd name="connsiteX14" fmla="*/ 137474 w 1031976"/>
                    <a:gd name="connsiteY14" fmla="*/ 717846 h 1511617"/>
                    <a:gd name="connsiteX15" fmla="*/ 327974 w 1031976"/>
                    <a:gd name="connsiteY15" fmla="*/ 638216 h 1511617"/>
                    <a:gd name="connsiteX16" fmla="*/ 617438 w 1031976"/>
                    <a:gd name="connsiteY16" fmla="*/ 610784 h 1511617"/>
                    <a:gd name="connsiteX17" fmla="*/ 806414 w 1031976"/>
                    <a:gd name="connsiteY17" fmla="*/ 610784 h 1511617"/>
                    <a:gd name="connsiteX18" fmla="*/ 806414 w 1031976"/>
                    <a:gd name="connsiteY18" fmla="*/ 503628 h 1511617"/>
                    <a:gd name="connsiteX19" fmla="*/ 744978 w 1031976"/>
                    <a:gd name="connsiteY19" fmla="*/ 268170 h 1511617"/>
                    <a:gd name="connsiteX20" fmla="*/ 532190 w 1031976"/>
                    <a:gd name="connsiteY20" fmla="*/ 201495 h 1511617"/>
                    <a:gd name="connsiteX21" fmla="*/ 140522 w 1031976"/>
                    <a:gd name="connsiteY21" fmla="*/ 222450 h 1511617"/>
                    <a:gd name="connsiteX22" fmla="*/ 127853 w 1031976"/>
                    <a:gd name="connsiteY22" fmla="*/ 222450 h 1511617"/>
                    <a:gd name="connsiteX23" fmla="*/ 81752 w 1031976"/>
                    <a:gd name="connsiteY23" fmla="*/ 179302 h 1511617"/>
                    <a:gd name="connsiteX24" fmla="*/ 81752 w 1031976"/>
                    <a:gd name="connsiteY24" fmla="*/ 86243 h 1511617"/>
                    <a:gd name="connsiteX25" fmla="*/ 135282 w 1031976"/>
                    <a:gd name="connsiteY25" fmla="*/ 34808 h 1511617"/>
                    <a:gd name="connsiteX26" fmla="*/ 531332 w 1031976"/>
                    <a:gd name="connsiteY26" fmla="*/ -435 h 1511617"/>
                    <a:gd name="connsiteX27" fmla="*/ 1031395 w 1031976"/>
                    <a:gd name="connsiteY27" fmla="*/ 503533 h 1511617"/>
                    <a:gd name="connsiteX28" fmla="*/ 1031395 w 1031976"/>
                    <a:gd name="connsiteY28" fmla="*/ 1438793 h 1511617"/>
                    <a:gd name="connsiteX29" fmla="*/ 805938 w 1031976"/>
                    <a:gd name="connsiteY29" fmla="*/ 1211336 h 1511617"/>
                    <a:gd name="connsiteX30" fmla="*/ 805938 w 1031976"/>
                    <a:gd name="connsiteY30" fmla="*/ 780425 h 1511617"/>
                    <a:gd name="connsiteX31" fmla="*/ 617057 w 1031976"/>
                    <a:gd name="connsiteY31" fmla="*/ 780425 h 1511617"/>
                    <a:gd name="connsiteX32" fmla="*/ 307685 w 1031976"/>
                    <a:gd name="connsiteY32" fmla="*/ 838337 h 1511617"/>
                    <a:gd name="connsiteX33" fmla="*/ 224913 w 1031976"/>
                    <a:gd name="connsiteY33" fmla="*/ 1042457 h 1511617"/>
                    <a:gd name="connsiteX34" fmla="*/ 224913 w 1031976"/>
                    <a:gd name="connsiteY34" fmla="*/ 1075128 h 1511617"/>
                    <a:gd name="connsiteX35" fmla="*/ 251964 w 1031976"/>
                    <a:gd name="connsiteY35" fmla="*/ 1221337 h 1511617"/>
                    <a:gd name="connsiteX36" fmla="*/ 329402 w 1031976"/>
                    <a:gd name="connsiteY36" fmla="*/ 1296204 h 1511617"/>
                    <a:gd name="connsiteX37" fmla="*/ 460371 w 1031976"/>
                    <a:gd name="connsiteY37" fmla="*/ 1317444 h 1511617"/>
                    <a:gd name="connsiteX38" fmla="*/ 626201 w 1031976"/>
                    <a:gd name="connsiteY38" fmla="*/ 1292203 h 1511617"/>
                    <a:gd name="connsiteX39" fmla="*/ 805938 w 1031976"/>
                    <a:gd name="connsiteY39" fmla="*/ 1211336 h 1511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31976" h="1511617">
                      <a:moveTo>
                        <a:pt x="1031395" y="1438888"/>
                      </a:moveTo>
                      <a:cubicBezTo>
                        <a:pt x="1031633" y="1453290"/>
                        <a:pt x="1025785" y="1467120"/>
                        <a:pt x="1015297" y="1476988"/>
                      </a:cubicBezTo>
                      <a:cubicBezTo>
                        <a:pt x="1006277" y="1486723"/>
                        <a:pt x="993705" y="1492390"/>
                        <a:pt x="980436" y="1492704"/>
                      </a:cubicBezTo>
                      <a:lnTo>
                        <a:pt x="862135" y="1492704"/>
                      </a:lnTo>
                      <a:cubicBezTo>
                        <a:pt x="848791" y="1492724"/>
                        <a:pt x="836094" y="1486999"/>
                        <a:pt x="827274" y="1476988"/>
                      </a:cubicBezTo>
                      <a:cubicBezTo>
                        <a:pt x="817434" y="1466787"/>
                        <a:pt x="812120" y="1453052"/>
                        <a:pt x="812510" y="1438888"/>
                      </a:cubicBezTo>
                      <a:lnTo>
                        <a:pt x="812510" y="1379738"/>
                      </a:lnTo>
                      <a:cubicBezTo>
                        <a:pt x="769838" y="1404979"/>
                        <a:pt x="726785" y="1428030"/>
                        <a:pt x="684494" y="1448032"/>
                      </a:cubicBezTo>
                      <a:cubicBezTo>
                        <a:pt x="641956" y="1468006"/>
                        <a:pt x="597503" y="1483608"/>
                        <a:pt x="551811" y="1494609"/>
                      </a:cubicBezTo>
                      <a:cubicBezTo>
                        <a:pt x="507786" y="1505411"/>
                        <a:pt x="462647" y="1510973"/>
                        <a:pt x="417318" y="1511183"/>
                      </a:cubicBezTo>
                      <a:cubicBezTo>
                        <a:pt x="295522" y="1511183"/>
                        <a:pt x="195414" y="1477817"/>
                        <a:pt x="116995" y="1411075"/>
                      </a:cubicBezTo>
                      <a:cubicBezTo>
                        <a:pt x="38576" y="1344333"/>
                        <a:pt x="-573" y="1233215"/>
                        <a:pt x="-449" y="1077700"/>
                      </a:cubicBezTo>
                      <a:lnTo>
                        <a:pt x="-449" y="1045125"/>
                      </a:lnTo>
                      <a:cubicBezTo>
                        <a:pt x="-1925" y="979107"/>
                        <a:pt x="9600" y="913441"/>
                        <a:pt x="33460" y="851862"/>
                      </a:cubicBezTo>
                      <a:cubicBezTo>
                        <a:pt x="55139" y="798475"/>
                        <a:pt x="91135" y="752097"/>
                        <a:pt x="137474" y="717846"/>
                      </a:cubicBezTo>
                      <a:cubicBezTo>
                        <a:pt x="184080" y="682984"/>
                        <a:pt x="247583" y="656438"/>
                        <a:pt x="327974" y="638216"/>
                      </a:cubicBezTo>
                      <a:cubicBezTo>
                        <a:pt x="408365" y="619995"/>
                        <a:pt x="504853" y="610851"/>
                        <a:pt x="617438" y="610784"/>
                      </a:cubicBezTo>
                      <a:lnTo>
                        <a:pt x="806414" y="610784"/>
                      </a:lnTo>
                      <a:lnTo>
                        <a:pt x="806414" y="503628"/>
                      </a:lnTo>
                      <a:cubicBezTo>
                        <a:pt x="806414" y="390948"/>
                        <a:pt x="785935" y="313128"/>
                        <a:pt x="744978" y="268170"/>
                      </a:cubicBezTo>
                      <a:cubicBezTo>
                        <a:pt x="704020" y="223212"/>
                        <a:pt x="633154" y="201495"/>
                        <a:pt x="532190" y="201495"/>
                      </a:cubicBezTo>
                      <a:cubicBezTo>
                        <a:pt x="401363" y="201867"/>
                        <a:pt x="270642" y="208858"/>
                        <a:pt x="140522" y="222450"/>
                      </a:cubicBezTo>
                      <a:lnTo>
                        <a:pt x="127853" y="222450"/>
                      </a:lnTo>
                      <a:cubicBezTo>
                        <a:pt x="96992" y="222450"/>
                        <a:pt x="81752" y="208068"/>
                        <a:pt x="81752" y="179302"/>
                      </a:cubicBezTo>
                      <a:lnTo>
                        <a:pt x="81752" y="86243"/>
                      </a:lnTo>
                      <a:cubicBezTo>
                        <a:pt x="81752" y="57668"/>
                        <a:pt x="99659" y="40046"/>
                        <a:pt x="135282" y="34808"/>
                      </a:cubicBezTo>
                      <a:cubicBezTo>
                        <a:pt x="266042" y="11729"/>
                        <a:pt x="398554" y="-63"/>
                        <a:pt x="531332" y="-435"/>
                      </a:cubicBezTo>
                      <a:cubicBezTo>
                        <a:pt x="864707" y="-435"/>
                        <a:pt x="1031395" y="167558"/>
                        <a:pt x="1031395" y="503533"/>
                      </a:cubicBezTo>
                      <a:lnTo>
                        <a:pt x="1031395" y="1438793"/>
                      </a:lnTo>
                      <a:close/>
                      <a:moveTo>
                        <a:pt x="805938" y="1211336"/>
                      </a:moveTo>
                      <a:lnTo>
                        <a:pt x="805938" y="780425"/>
                      </a:lnTo>
                      <a:lnTo>
                        <a:pt x="617057" y="780425"/>
                      </a:lnTo>
                      <a:cubicBezTo>
                        <a:pt x="466086" y="780425"/>
                        <a:pt x="362930" y="800046"/>
                        <a:pt x="307685" y="838337"/>
                      </a:cubicBezTo>
                      <a:cubicBezTo>
                        <a:pt x="252440" y="876627"/>
                        <a:pt x="224913" y="944921"/>
                        <a:pt x="224913" y="1042457"/>
                      </a:cubicBezTo>
                      <a:lnTo>
                        <a:pt x="224913" y="1075128"/>
                      </a:lnTo>
                      <a:cubicBezTo>
                        <a:pt x="224913" y="1136850"/>
                        <a:pt x="234438" y="1185618"/>
                        <a:pt x="251964" y="1221337"/>
                      </a:cubicBezTo>
                      <a:cubicBezTo>
                        <a:pt x="267804" y="1254884"/>
                        <a:pt x="295341" y="1281506"/>
                        <a:pt x="329402" y="1296204"/>
                      </a:cubicBezTo>
                      <a:cubicBezTo>
                        <a:pt x="363311" y="1310491"/>
                        <a:pt x="406840" y="1317444"/>
                        <a:pt x="460371" y="1317444"/>
                      </a:cubicBezTo>
                      <a:cubicBezTo>
                        <a:pt x="516635" y="1317882"/>
                        <a:pt x="572613" y="1309357"/>
                        <a:pt x="626201" y="1292203"/>
                      </a:cubicBezTo>
                      <a:cubicBezTo>
                        <a:pt x="688590" y="1271124"/>
                        <a:pt x="748788" y="1244045"/>
                        <a:pt x="805938" y="121133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D736820-BA2C-4ECD-AA97-17C1F6A19E77}"/>
                    </a:ext>
                  </a:extLst>
                </p:cNvPr>
                <p:cNvSpPr/>
                <p:nvPr/>
              </p:nvSpPr>
              <p:spPr>
                <a:xfrm>
                  <a:off x="5695481" y="2938288"/>
                  <a:ext cx="1158572" cy="1493789"/>
                </a:xfrm>
                <a:custGeom>
                  <a:avLst/>
                  <a:gdLst>
                    <a:gd name="connsiteX0" fmla="*/ 1157944 w 1158572"/>
                    <a:gd name="connsiteY0" fmla="*/ 43745 h 1493789"/>
                    <a:gd name="connsiteX1" fmla="*/ 1155372 w 1158572"/>
                    <a:gd name="connsiteY1" fmla="*/ 63271 h 1493789"/>
                    <a:gd name="connsiteX2" fmla="*/ 808661 w 1158572"/>
                    <a:gd name="connsiteY2" fmla="*/ 1341050 h 1493789"/>
                    <a:gd name="connsiteX3" fmla="*/ 727318 w 1158572"/>
                    <a:gd name="connsiteY3" fmla="*/ 1459827 h 1493789"/>
                    <a:gd name="connsiteX4" fmla="*/ 578442 w 1158572"/>
                    <a:gd name="connsiteY4" fmla="*/ 1493355 h 1493789"/>
                    <a:gd name="connsiteX5" fmla="*/ 430043 w 1158572"/>
                    <a:gd name="connsiteY5" fmla="*/ 1459827 h 1493789"/>
                    <a:gd name="connsiteX6" fmla="*/ 346889 w 1158572"/>
                    <a:gd name="connsiteY6" fmla="*/ 1341526 h 1493789"/>
                    <a:gd name="connsiteX7" fmla="*/ 2084 w 1158572"/>
                    <a:gd name="connsiteY7" fmla="*/ 63557 h 1493789"/>
                    <a:gd name="connsiteX8" fmla="*/ -488 w 1158572"/>
                    <a:gd name="connsiteY8" fmla="*/ 44031 h 1493789"/>
                    <a:gd name="connsiteX9" fmla="*/ 9895 w 1158572"/>
                    <a:gd name="connsiteY9" fmla="*/ 11360 h 1493789"/>
                    <a:gd name="connsiteX10" fmla="*/ 40375 w 1158572"/>
                    <a:gd name="connsiteY10" fmla="*/ -356 h 1493789"/>
                    <a:gd name="connsiteX11" fmla="*/ 180487 w 1158572"/>
                    <a:gd name="connsiteY11" fmla="*/ -356 h 1493789"/>
                    <a:gd name="connsiteX12" fmla="*/ 229255 w 1158572"/>
                    <a:gd name="connsiteY12" fmla="*/ 50508 h 1493789"/>
                    <a:gd name="connsiteX13" fmla="*/ 524530 w 1158572"/>
                    <a:gd name="connsiteY13" fmla="*/ 1219892 h 1493789"/>
                    <a:gd name="connsiteX14" fmla="*/ 547105 w 1158572"/>
                    <a:gd name="connsiteY14" fmla="*/ 1281709 h 1493789"/>
                    <a:gd name="connsiteX15" fmla="*/ 598921 w 1158572"/>
                    <a:gd name="connsiteY15" fmla="*/ 1292568 h 1493789"/>
                    <a:gd name="connsiteX16" fmla="*/ 609779 w 1158572"/>
                    <a:gd name="connsiteY16" fmla="*/ 1281709 h 1493789"/>
                    <a:gd name="connsiteX17" fmla="*/ 632449 w 1158572"/>
                    <a:gd name="connsiteY17" fmla="*/ 1219892 h 1493789"/>
                    <a:gd name="connsiteX18" fmla="*/ 926676 w 1158572"/>
                    <a:gd name="connsiteY18" fmla="*/ 50508 h 1493789"/>
                    <a:gd name="connsiteX19" fmla="*/ 975349 w 1158572"/>
                    <a:gd name="connsiteY19" fmla="*/ -356 h 1493789"/>
                    <a:gd name="connsiteX20" fmla="*/ 1116795 w 1158572"/>
                    <a:gd name="connsiteY20" fmla="*/ -356 h 1493789"/>
                    <a:gd name="connsiteX21" fmla="*/ 1146894 w 1158572"/>
                    <a:gd name="connsiteY21" fmla="*/ 11360 h 1493789"/>
                    <a:gd name="connsiteX22" fmla="*/ 1157944 w 1158572"/>
                    <a:gd name="connsiteY22" fmla="*/ 43745 h 1493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58572" h="1493789">
                      <a:moveTo>
                        <a:pt x="1157944" y="43745"/>
                      </a:moveTo>
                      <a:cubicBezTo>
                        <a:pt x="1158133" y="50346"/>
                        <a:pt x="1157276" y="56937"/>
                        <a:pt x="1155372" y="63271"/>
                      </a:cubicBezTo>
                      <a:lnTo>
                        <a:pt x="808661" y="1341050"/>
                      </a:lnTo>
                      <a:cubicBezTo>
                        <a:pt x="793422" y="1397628"/>
                        <a:pt x="766466" y="1437252"/>
                        <a:pt x="727318" y="1459827"/>
                      </a:cubicBezTo>
                      <a:cubicBezTo>
                        <a:pt x="688170" y="1482401"/>
                        <a:pt x="638450" y="1493355"/>
                        <a:pt x="578442" y="1493355"/>
                      </a:cubicBezTo>
                      <a:cubicBezTo>
                        <a:pt x="518435" y="1493355"/>
                        <a:pt x="468809" y="1482020"/>
                        <a:pt x="430043" y="1459827"/>
                      </a:cubicBezTo>
                      <a:cubicBezTo>
                        <a:pt x="391276" y="1437634"/>
                        <a:pt x="363368" y="1398105"/>
                        <a:pt x="346889" y="1341526"/>
                      </a:cubicBezTo>
                      <a:lnTo>
                        <a:pt x="2084" y="63557"/>
                      </a:lnTo>
                      <a:cubicBezTo>
                        <a:pt x="208" y="57223"/>
                        <a:pt x="-659" y="50632"/>
                        <a:pt x="-488" y="44031"/>
                      </a:cubicBezTo>
                      <a:cubicBezTo>
                        <a:pt x="-1202" y="32229"/>
                        <a:pt x="2504" y="20580"/>
                        <a:pt x="9895" y="11360"/>
                      </a:cubicBezTo>
                      <a:cubicBezTo>
                        <a:pt x="17867" y="3197"/>
                        <a:pt x="28993" y="-1080"/>
                        <a:pt x="40375" y="-356"/>
                      </a:cubicBezTo>
                      <a:lnTo>
                        <a:pt x="180487" y="-356"/>
                      </a:lnTo>
                      <a:cubicBezTo>
                        <a:pt x="203157" y="-356"/>
                        <a:pt x="219254" y="16599"/>
                        <a:pt x="229255" y="50508"/>
                      </a:cubicBezTo>
                      <a:lnTo>
                        <a:pt x="524530" y="1219892"/>
                      </a:lnTo>
                      <a:cubicBezTo>
                        <a:pt x="528150" y="1241723"/>
                        <a:pt x="535808" y="1262688"/>
                        <a:pt x="547105" y="1281709"/>
                      </a:cubicBezTo>
                      <a:cubicBezTo>
                        <a:pt x="558411" y="1299016"/>
                        <a:pt x="581614" y="1303884"/>
                        <a:pt x="598921" y="1292568"/>
                      </a:cubicBezTo>
                      <a:cubicBezTo>
                        <a:pt x="603245" y="1289739"/>
                        <a:pt x="606950" y="1286043"/>
                        <a:pt x="609779" y="1281709"/>
                      </a:cubicBezTo>
                      <a:cubicBezTo>
                        <a:pt x="618066" y="1270375"/>
                        <a:pt x="625496" y="1249991"/>
                        <a:pt x="632449" y="1219892"/>
                      </a:cubicBezTo>
                      <a:lnTo>
                        <a:pt x="926676" y="50508"/>
                      </a:lnTo>
                      <a:cubicBezTo>
                        <a:pt x="936201" y="16599"/>
                        <a:pt x="952775" y="-356"/>
                        <a:pt x="975349" y="-356"/>
                      </a:cubicBezTo>
                      <a:lnTo>
                        <a:pt x="1116795" y="-356"/>
                      </a:lnTo>
                      <a:cubicBezTo>
                        <a:pt x="1128035" y="-918"/>
                        <a:pt x="1138989" y="3349"/>
                        <a:pt x="1146894" y="11360"/>
                      </a:cubicBezTo>
                      <a:cubicBezTo>
                        <a:pt x="1154609" y="20342"/>
                        <a:pt x="1158514" y="31934"/>
                        <a:pt x="1157944" y="4374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AC9FE52-1DBE-46DB-92D4-F6A823738E6F}"/>
                    </a:ext>
                  </a:extLst>
                </p:cNvPr>
                <p:cNvSpPr/>
                <p:nvPr/>
              </p:nvSpPr>
              <p:spPr>
                <a:xfrm>
                  <a:off x="7030307" y="2919793"/>
                  <a:ext cx="1132808" cy="1512359"/>
                </a:xfrm>
                <a:custGeom>
                  <a:avLst/>
                  <a:gdLst>
                    <a:gd name="connsiteX0" fmla="*/ 1132233 w 1132808"/>
                    <a:gd name="connsiteY0" fmla="*/ 772043 h 1512359"/>
                    <a:gd name="connsiteX1" fmla="*/ 1083465 w 1132808"/>
                    <a:gd name="connsiteY1" fmla="*/ 831193 h 1512359"/>
                    <a:gd name="connsiteX2" fmla="*/ 224881 w 1132808"/>
                    <a:gd name="connsiteY2" fmla="*/ 831193 h 1512359"/>
                    <a:gd name="connsiteX3" fmla="*/ 224881 w 1132808"/>
                    <a:gd name="connsiteY3" fmla="*/ 869293 h 1512359"/>
                    <a:gd name="connsiteX4" fmla="*/ 311845 w 1132808"/>
                    <a:gd name="connsiteY4" fmla="*/ 1203907 h 1512359"/>
                    <a:gd name="connsiteX5" fmla="*/ 580355 w 1132808"/>
                    <a:gd name="connsiteY5" fmla="*/ 1305824 h 1512359"/>
                    <a:gd name="connsiteX6" fmla="*/ 822766 w 1132808"/>
                    <a:gd name="connsiteY6" fmla="*/ 1297918 h 1512359"/>
                    <a:gd name="connsiteX7" fmla="*/ 1037364 w 1132808"/>
                    <a:gd name="connsiteY7" fmla="*/ 1275725 h 1512359"/>
                    <a:gd name="connsiteX8" fmla="*/ 1050032 w 1132808"/>
                    <a:gd name="connsiteY8" fmla="*/ 1275725 h 1512359"/>
                    <a:gd name="connsiteX9" fmla="*/ 1091370 w 1132808"/>
                    <a:gd name="connsiteY9" fmla="*/ 1313825 h 1512359"/>
                    <a:gd name="connsiteX10" fmla="*/ 1091370 w 1132808"/>
                    <a:gd name="connsiteY10" fmla="*/ 1404312 h 1512359"/>
                    <a:gd name="connsiteX11" fmla="*/ 1080893 w 1132808"/>
                    <a:gd name="connsiteY11" fmla="*/ 1445651 h 1512359"/>
                    <a:gd name="connsiteX12" fmla="*/ 1040412 w 1132808"/>
                    <a:gd name="connsiteY12" fmla="*/ 1467463 h 1512359"/>
                    <a:gd name="connsiteX13" fmla="*/ 823243 w 1132808"/>
                    <a:gd name="connsiteY13" fmla="*/ 1500039 h 1512359"/>
                    <a:gd name="connsiteX14" fmla="*/ 581307 w 1132808"/>
                    <a:gd name="connsiteY14" fmla="*/ 1511849 h 1512359"/>
                    <a:gd name="connsiteX15" fmla="*/ 289652 w 1132808"/>
                    <a:gd name="connsiteY15" fmla="*/ 1451747 h 1512359"/>
                    <a:gd name="connsiteX16" fmla="*/ 79530 w 1132808"/>
                    <a:gd name="connsiteY16" fmla="*/ 1248960 h 1512359"/>
                    <a:gd name="connsiteX17" fmla="*/ -575 w 1132808"/>
                    <a:gd name="connsiteY17" fmla="*/ 869483 h 1512359"/>
                    <a:gd name="connsiteX18" fmla="*/ -575 w 1132808"/>
                    <a:gd name="connsiteY18" fmla="*/ 626691 h 1512359"/>
                    <a:gd name="connsiteX19" fmla="*/ 148681 w 1132808"/>
                    <a:gd name="connsiteY19" fmla="*/ 167967 h 1512359"/>
                    <a:gd name="connsiteX20" fmla="*/ 568258 w 1132808"/>
                    <a:gd name="connsiteY20" fmla="*/ -435 h 1512359"/>
                    <a:gd name="connsiteX21" fmla="*/ 877630 w 1132808"/>
                    <a:gd name="connsiteY21" fmla="*/ 77004 h 1512359"/>
                    <a:gd name="connsiteX22" fmla="*/ 1069178 w 1132808"/>
                    <a:gd name="connsiteY22" fmla="*/ 296078 h 1512359"/>
                    <a:gd name="connsiteX23" fmla="*/ 1132233 w 1132808"/>
                    <a:gd name="connsiteY23" fmla="*/ 626787 h 1512359"/>
                    <a:gd name="connsiteX24" fmla="*/ 1132233 w 1132808"/>
                    <a:gd name="connsiteY24" fmla="*/ 771757 h 1512359"/>
                    <a:gd name="connsiteX25" fmla="*/ 903633 w 1132808"/>
                    <a:gd name="connsiteY25" fmla="*/ 651075 h 1512359"/>
                    <a:gd name="connsiteX26" fmla="*/ 903633 w 1132808"/>
                    <a:gd name="connsiteY26" fmla="*/ 626215 h 1512359"/>
                    <a:gd name="connsiteX27" fmla="*/ 866581 w 1132808"/>
                    <a:gd name="connsiteY27" fmla="*/ 384661 h 1512359"/>
                    <a:gd name="connsiteX28" fmla="*/ 755614 w 1132808"/>
                    <a:gd name="connsiteY28" fmla="*/ 248930 h 1512359"/>
                    <a:gd name="connsiteX29" fmla="*/ 568067 w 1132808"/>
                    <a:gd name="connsiteY29" fmla="*/ 207115 h 1512359"/>
                    <a:gd name="connsiteX30" fmla="*/ 225167 w 1132808"/>
                    <a:gd name="connsiteY30" fmla="*/ 626215 h 1512359"/>
                    <a:gd name="connsiteX31" fmla="*/ 225167 w 1132808"/>
                    <a:gd name="connsiteY31" fmla="*/ 651075 h 151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32808" h="1512359">
                      <a:moveTo>
                        <a:pt x="1132233" y="772043"/>
                      </a:moveTo>
                      <a:cubicBezTo>
                        <a:pt x="1132233" y="811667"/>
                        <a:pt x="1116136" y="831193"/>
                        <a:pt x="1083465" y="831193"/>
                      </a:cubicBezTo>
                      <a:lnTo>
                        <a:pt x="224881" y="831193"/>
                      </a:lnTo>
                      <a:lnTo>
                        <a:pt x="224881" y="869293"/>
                      </a:lnTo>
                      <a:cubicBezTo>
                        <a:pt x="224881" y="1024169"/>
                        <a:pt x="254028" y="1135993"/>
                        <a:pt x="311845" y="1203907"/>
                      </a:cubicBezTo>
                      <a:cubicBezTo>
                        <a:pt x="369662" y="1271819"/>
                        <a:pt x="459387" y="1305824"/>
                        <a:pt x="580355" y="1305824"/>
                      </a:cubicBezTo>
                      <a:cubicBezTo>
                        <a:pt x="659603" y="1305824"/>
                        <a:pt x="740565" y="1303157"/>
                        <a:pt x="822766" y="1297918"/>
                      </a:cubicBezTo>
                      <a:cubicBezTo>
                        <a:pt x="904967" y="1292679"/>
                        <a:pt x="976404" y="1285345"/>
                        <a:pt x="1037364" y="1275725"/>
                      </a:cubicBezTo>
                      <a:lnTo>
                        <a:pt x="1050032" y="1275725"/>
                      </a:lnTo>
                      <a:cubicBezTo>
                        <a:pt x="1077369" y="1275725"/>
                        <a:pt x="1091370" y="1288393"/>
                        <a:pt x="1091370" y="1313825"/>
                      </a:cubicBezTo>
                      <a:lnTo>
                        <a:pt x="1091370" y="1404312"/>
                      </a:lnTo>
                      <a:cubicBezTo>
                        <a:pt x="1092419" y="1418857"/>
                        <a:pt x="1088704" y="1433344"/>
                        <a:pt x="1080893" y="1445651"/>
                      </a:cubicBezTo>
                      <a:cubicBezTo>
                        <a:pt x="1070130" y="1457081"/>
                        <a:pt x="1055938" y="1464730"/>
                        <a:pt x="1040412" y="1467463"/>
                      </a:cubicBezTo>
                      <a:cubicBezTo>
                        <a:pt x="971260" y="1481369"/>
                        <a:pt x="898871" y="1492228"/>
                        <a:pt x="823243" y="1500039"/>
                      </a:cubicBezTo>
                      <a:cubicBezTo>
                        <a:pt x="742851" y="1508173"/>
                        <a:pt x="662079" y="1512116"/>
                        <a:pt x="581307" y="1511849"/>
                      </a:cubicBezTo>
                      <a:cubicBezTo>
                        <a:pt x="480913" y="1513335"/>
                        <a:pt x="381282" y="1492819"/>
                        <a:pt x="289652" y="1451747"/>
                      </a:cubicBezTo>
                      <a:cubicBezTo>
                        <a:pt x="203070" y="1411742"/>
                        <a:pt x="132965" y="1343828"/>
                        <a:pt x="79530" y="1248960"/>
                      </a:cubicBezTo>
                      <a:cubicBezTo>
                        <a:pt x="26095" y="1154090"/>
                        <a:pt x="-575" y="1027408"/>
                        <a:pt x="-575" y="869483"/>
                      </a:cubicBezTo>
                      <a:lnTo>
                        <a:pt x="-575" y="626691"/>
                      </a:lnTo>
                      <a:cubicBezTo>
                        <a:pt x="-575" y="433048"/>
                        <a:pt x="49050" y="279791"/>
                        <a:pt x="148681" y="167967"/>
                      </a:cubicBezTo>
                      <a:cubicBezTo>
                        <a:pt x="248314" y="56144"/>
                        <a:pt x="388045" y="-435"/>
                        <a:pt x="568258" y="-435"/>
                      </a:cubicBezTo>
                      <a:cubicBezTo>
                        <a:pt x="688939" y="-435"/>
                        <a:pt x="792000" y="25378"/>
                        <a:pt x="877630" y="77004"/>
                      </a:cubicBezTo>
                      <a:cubicBezTo>
                        <a:pt x="962878" y="128153"/>
                        <a:pt x="1029839" y="204791"/>
                        <a:pt x="1069178" y="296078"/>
                      </a:cubicBezTo>
                      <a:cubicBezTo>
                        <a:pt x="1111374" y="390947"/>
                        <a:pt x="1132424" y="501180"/>
                        <a:pt x="1132233" y="626787"/>
                      </a:cubicBezTo>
                      <a:lnTo>
                        <a:pt x="1132233" y="771757"/>
                      </a:lnTo>
                      <a:close/>
                      <a:moveTo>
                        <a:pt x="903633" y="651075"/>
                      </a:moveTo>
                      <a:lnTo>
                        <a:pt x="903633" y="626215"/>
                      </a:lnTo>
                      <a:cubicBezTo>
                        <a:pt x="903633" y="527917"/>
                        <a:pt x="891441" y="447335"/>
                        <a:pt x="866581" y="384661"/>
                      </a:cubicBezTo>
                      <a:cubicBezTo>
                        <a:pt x="841721" y="321987"/>
                        <a:pt x="804859" y="276743"/>
                        <a:pt x="755614" y="248930"/>
                      </a:cubicBezTo>
                      <a:cubicBezTo>
                        <a:pt x="706371" y="221117"/>
                        <a:pt x="643791" y="207115"/>
                        <a:pt x="568067" y="207115"/>
                      </a:cubicBezTo>
                      <a:cubicBezTo>
                        <a:pt x="339467" y="207115"/>
                        <a:pt x="225167" y="346818"/>
                        <a:pt x="225167" y="626215"/>
                      </a:cubicBezTo>
                      <a:lnTo>
                        <a:pt x="225167" y="6510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249DF7-E474-4891-9452-BE68489AC53D}"/>
                    </a:ext>
                  </a:extLst>
                </p:cNvPr>
                <p:cNvSpPr/>
                <p:nvPr/>
              </p:nvSpPr>
              <p:spPr>
                <a:xfrm rot="18900000">
                  <a:off x="9171979" y="2710594"/>
                  <a:ext cx="310896" cy="310896"/>
                </a:xfrm>
                <a:custGeom>
                  <a:avLst/>
                  <a:gdLst>
                    <a:gd name="connsiteX0" fmla="*/ -574 w 310896"/>
                    <a:gd name="connsiteY0" fmla="*/ -435 h 310896"/>
                    <a:gd name="connsiteX1" fmla="*/ 310322 w 310896"/>
                    <a:gd name="connsiteY1" fmla="*/ -435 h 310896"/>
                    <a:gd name="connsiteX2" fmla="*/ 310322 w 310896"/>
                    <a:gd name="connsiteY2" fmla="*/ 310461 h 310896"/>
                    <a:gd name="connsiteX3" fmla="*/ -574 w 310896"/>
                    <a:gd name="connsiteY3" fmla="*/ 310461 h 31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0896" h="310896">
                      <a:moveTo>
                        <a:pt x="-574" y="-435"/>
                      </a:moveTo>
                      <a:lnTo>
                        <a:pt x="310322" y="-435"/>
                      </a:lnTo>
                      <a:lnTo>
                        <a:pt x="310322" y="310461"/>
                      </a:lnTo>
                      <a:lnTo>
                        <a:pt x="-574" y="3104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A81FE6E-4560-4E64-8FD3-B1D850A4B0B6}"/>
                    </a:ext>
                  </a:extLst>
                </p:cNvPr>
                <p:cNvSpPr/>
                <p:nvPr/>
              </p:nvSpPr>
              <p:spPr>
                <a:xfrm>
                  <a:off x="9569481" y="2721292"/>
                  <a:ext cx="196691" cy="289083"/>
                </a:xfrm>
                <a:custGeom>
                  <a:avLst/>
                  <a:gdLst>
                    <a:gd name="connsiteX0" fmla="*/ 52102 w 196691"/>
                    <a:gd name="connsiteY0" fmla="*/ 0 h 289083"/>
                    <a:gd name="connsiteX1" fmla="*/ 0 w 196691"/>
                    <a:gd name="connsiteY1" fmla="*/ 52197 h 289083"/>
                    <a:gd name="connsiteX2" fmla="*/ 92393 w 196691"/>
                    <a:gd name="connsiteY2" fmla="*/ 144590 h 289083"/>
                    <a:gd name="connsiteX3" fmla="*/ 0 w 196691"/>
                    <a:gd name="connsiteY3" fmla="*/ 236982 h 289083"/>
                    <a:gd name="connsiteX4" fmla="*/ 52102 w 196691"/>
                    <a:gd name="connsiteY4" fmla="*/ 289084 h 289083"/>
                    <a:gd name="connsiteX5" fmla="*/ 196691 w 196691"/>
                    <a:gd name="connsiteY5" fmla="*/ 144590 h 289083"/>
                    <a:gd name="connsiteX6" fmla="*/ 52102 w 196691"/>
                    <a:gd name="connsiteY6" fmla="*/ 0 h 28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691" h="289083">
                      <a:moveTo>
                        <a:pt x="52102" y="0"/>
                      </a:moveTo>
                      <a:lnTo>
                        <a:pt x="0" y="52197"/>
                      </a:lnTo>
                      <a:lnTo>
                        <a:pt x="92393" y="144590"/>
                      </a:lnTo>
                      <a:lnTo>
                        <a:pt x="0" y="236982"/>
                      </a:lnTo>
                      <a:lnTo>
                        <a:pt x="52102" y="289084"/>
                      </a:lnTo>
                      <a:lnTo>
                        <a:pt x="196691" y="144590"/>
                      </a:lnTo>
                      <a:lnTo>
                        <a:pt x="5210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8391498-75C5-418E-8A62-3BBFC09676F2}"/>
                    </a:ext>
                  </a:extLst>
                </p:cNvPr>
                <p:cNvSpPr/>
                <p:nvPr/>
              </p:nvSpPr>
              <p:spPr>
                <a:xfrm>
                  <a:off x="9188957" y="2428875"/>
                  <a:ext cx="280511" cy="192500"/>
                </a:xfrm>
                <a:custGeom>
                  <a:avLst/>
                  <a:gdLst>
                    <a:gd name="connsiteX0" fmla="*/ 140304 w 280511"/>
                    <a:gd name="connsiteY0" fmla="*/ 104394 h 192500"/>
                    <a:gd name="connsiteX1" fmla="*/ 228315 w 280511"/>
                    <a:gd name="connsiteY1" fmla="*/ 192500 h 192500"/>
                    <a:gd name="connsiteX2" fmla="*/ 280511 w 280511"/>
                    <a:gd name="connsiteY2" fmla="*/ 140303 h 192500"/>
                    <a:gd name="connsiteX3" fmla="*/ 140304 w 280511"/>
                    <a:gd name="connsiteY3" fmla="*/ 0 h 192500"/>
                    <a:gd name="connsiteX4" fmla="*/ 0 w 280511"/>
                    <a:gd name="connsiteY4" fmla="*/ 140303 h 192500"/>
                    <a:gd name="connsiteX5" fmla="*/ 52197 w 280511"/>
                    <a:gd name="connsiteY5" fmla="*/ 192500 h 192500"/>
                    <a:gd name="connsiteX6" fmla="*/ 140304 w 280511"/>
                    <a:gd name="connsiteY6" fmla="*/ 104394 h 19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511" h="192500">
                      <a:moveTo>
                        <a:pt x="140304" y="104394"/>
                      </a:moveTo>
                      <a:lnTo>
                        <a:pt x="228315" y="192500"/>
                      </a:lnTo>
                      <a:lnTo>
                        <a:pt x="280511" y="140303"/>
                      </a:lnTo>
                      <a:lnTo>
                        <a:pt x="140304" y="0"/>
                      </a:lnTo>
                      <a:lnTo>
                        <a:pt x="0" y="140303"/>
                      </a:lnTo>
                      <a:lnTo>
                        <a:pt x="52197" y="192500"/>
                      </a:lnTo>
                      <a:lnTo>
                        <a:pt x="140304" y="10439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536B167-A51F-492D-A221-0D0CB2A89556}"/>
                    </a:ext>
                  </a:extLst>
                </p:cNvPr>
                <p:cNvSpPr/>
                <p:nvPr/>
              </p:nvSpPr>
              <p:spPr>
                <a:xfrm>
                  <a:off x="8892253" y="2720340"/>
                  <a:ext cx="197643" cy="290988"/>
                </a:xfrm>
                <a:custGeom>
                  <a:avLst/>
                  <a:gdLst>
                    <a:gd name="connsiteX0" fmla="*/ 145447 w 197643"/>
                    <a:gd name="connsiteY0" fmla="*/ 0 h 290988"/>
                    <a:gd name="connsiteX1" fmla="*/ 0 w 197643"/>
                    <a:gd name="connsiteY1" fmla="*/ 145542 h 290988"/>
                    <a:gd name="connsiteX2" fmla="*/ 145447 w 197643"/>
                    <a:gd name="connsiteY2" fmla="*/ 290989 h 290988"/>
                    <a:gd name="connsiteX3" fmla="*/ 197644 w 197643"/>
                    <a:gd name="connsiteY3" fmla="*/ 238792 h 290988"/>
                    <a:gd name="connsiteX4" fmla="*/ 104299 w 197643"/>
                    <a:gd name="connsiteY4" fmla="*/ 145542 h 290988"/>
                    <a:gd name="connsiteX5" fmla="*/ 197644 w 197643"/>
                    <a:gd name="connsiteY5" fmla="*/ 52197 h 290988"/>
                    <a:gd name="connsiteX6" fmla="*/ 145447 w 197643"/>
                    <a:gd name="connsiteY6" fmla="*/ 0 h 290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643" h="290988">
                      <a:moveTo>
                        <a:pt x="145447" y="0"/>
                      </a:moveTo>
                      <a:lnTo>
                        <a:pt x="0" y="145542"/>
                      </a:lnTo>
                      <a:lnTo>
                        <a:pt x="145447" y="290989"/>
                      </a:lnTo>
                      <a:lnTo>
                        <a:pt x="197644" y="238792"/>
                      </a:lnTo>
                      <a:lnTo>
                        <a:pt x="104299" y="145542"/>
                      </a:lnTo>
                      <a:lnTo>
                        <a:pt x="197644" y="52197"/>
                      </a:lnTo>
                      <a:lnTo>
                        <a:pt x="14544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6255AF7-FEB4-4866-82A6-98BD6A523E64}"/>
                    </a:ext>
                  </a:extLst>
                </p:cNvPr>
                <p:cNvSpPr/>
                <p:nvPr/>
              </p:nvSpPr>
              <p:spPr>
                <a:xfrm>
                  <a:off x="9184480" y="3105912"/>
                  <a:ext cx="289464" cy="196977"/>
                </a:xfrm>
                <a:custGeom>
                  <a:avLst/>
                  <a:gdLst>
                    <a:gd name="connsiteX0" fmla="*/ 237268 w 289464"/>
                    <a:gd name="connsiteY0" fmla="*/ 0 h 196977"/>
                    <a:gd name="connsiteX1" fmla="*/ 144780 w 289464"/>
                    <a:gd name="connsiteY1" fmla="*/ 92583 h 196977"/>
                    <a:gd name="connsiteX2" fmla="*/ 52197 w 289464"/>
                    <a:gd name="connsiteY2" fmla="*/ 0 h 196977"/>
                    <a:gd name="connsiteX3" fmla="*/ 0 w 289464"/>
                    <a:gd name="connsiteY3" fmla="*/ 52197 h 196977"/>
                    <a:gd name="connsiteX4" fmla="*/ 55531 w 289464"/>
                    <a:gd name="connsiteY4" fmla="*/ 107728 h 196977"/>
                    <a:gd name="connsiteX5" fmla="*/ 144780 w 289464"/>
                    <a:gd name="connsiteY5" fmla="*/ 196977 h 196977"/>
                    <a:gd name="connsiteX6" fmla="*/ 233934 w 289464"/>
                    <a:gd name="connsiteY6" fmla="*/ 107728 h 196977"/>
                    <a:gd name="connsiteX7" fmla="*/ 289465 w 289464"/>
                    <a:gd name="connsiteY7" fmla="*/ 52197 h 196977"/>
                    <a:gd name="connsiteX8" fmla="*/ 237268 w 289464"/>
                    <a:gd name="connsiteY8" fmla="*/ 0 h 196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9464" h="196977">
                      <a:moveTo>
                        <a:pt x="237268" y="0"/>
                      </a:moveTo>
                      <a:lnTo>
                        <a:pt x="144780" y="92583"/>
                      </a:lnTo>
                      <a:lnTo>
                        <a:pt x="52197" y="0"/>
                      </a:lnTo>
                      <a:lnTo>
                        <a:pt x="0" y="52197"/>
                      </a:lnTo>
                      <a:lnTo>
                        <a:pt x="55531" y="107728"/>
                      </a:lnTo>
                      <a:lnTo>
                        <a:pt x="144780" y="196977"/>
                      </a:lnTo>
                      <a:lnTo>
                        <a:pt x="233934" y="107728"/>
                      </a:lnTo>
                      <a:lnTo>
                        <a:pt x="289465" y="52197"/>
                      </a:lnTo>
                      <a:lnTo>
                        <a:pt x="23726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C13D62D2-8937-43D3-8C75-63DF3BBF54A7}"/>
                    </a:ext>
                  </a:extLst>
                </p:cNvPr>
                <p:cNvSpPr/>
                <p:nvPr/>
              </p:nvSpPr>
              <p:spPr>
                <a:xfrm>
                  <a:off x="9208293" y="3470719"/>
                  <a:ext cx="241839" cy="960977"/>
                </a:xfrm>
                <a:custGeom>
                  <a:avLst/>
                  <a:gdLst>
                    <a:gd name="connsiteX0" fmla="*/ 186880 w 241839"/>
                    <a:gd name="connsiteY0" fmla="*/ 0 h 960977"/>
                    <a:gd name="connsiteX1" fmla="*/ 241840 w 241839"/>
                    <a:gd name="connsiteY1" fmla="*/ 0 h 960977"/>
                    <a:gd name="connsiteX2" fmla="*/ 241840 w 241839"/>
                    <a:gd name="connsiteY2" fmla="*/ 960977 h 960977"/>
                    <a:gd name="connsiteX3" fmla="*/ 186880 w 241839"/>
                    <a:gd name="connsiteY3" fmla="*/ 960977 h 960977"/>
                    <a:gd name="connsiteX4" fmla="*/ 54959 w 241839"/>
                    <a:gd name="connsiteY4" fmla="*/ 960977 h 960977"/>
                    <a:gd name="connsiteX5" fmla="*/ 0 w 241839"/>
                    <a:gd name="connsiteY5" fmla="*/ 960977 h 960977"/>
                    <a:gd name="connsiteX6" fmla="*/ 0 w 241839"/>
                    <a:gd name="connsiteY6" fmla="*/ 0 h 960977"/>
                    <a:gd name="connsiteX7" fmla="*/ 54959 w 241839"/>
                    <a:gd name="connsiteY7" fmla="*/ 0 h 96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839" h="960977">
                      <a:moveTo>
                        <a:pt x="186880" y="0"/>
                      </a:moveTo>
                      <a:cubicBezTo>
                        <a:pt x="217234" y="0"/>
                        <a:pt x="241840" y="0"/>
                        <a:pt x="241840" y="0"/>
                      </a:cubicBezTo>
                      <a:lnTo>
                        <a:pt x="241840" y="960977"/>
                      </a:lnTo>
                      <a:cubicBezTo>
                        <a:pt x="241840" y="960977"/>
                        <a:pt x="217234" y="960977"/>
                        <a:pt x="186880" y="960977"/>
                      </a:cubicBezTo>
                      <a:lnTo>
                        <a:pt x="54959" y="960977"/>
                      </a:lnTo>
                      <a:cubicBezTo>
                        <a:pt x="24606" y="960977"/>
                        <a:pt x="0" y="960977"/>
                        <a:pt x="0" y="960977"/>
                      </a:cubicBezTo>
                      <a:lnTo>
                        <a:pt x="0" y="0"/>
                      </a:lnTo>
                      <a:cubicBezTo>
                        <a:pt x="0" y="0"/>
                        <a:pt x="24606" y="0"/>
                        <a:pt x="54959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74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E830E7-8CC9-442D-BB81-986F3CB14FA2}"/>
              </a:ext>
            </a:extLst>
          </p:cNvPr>
          <p:cNvSpPr txBox="1">
            <a:spLocks/>
          </p:cNvSpPr>
          <p:nvPr/>
        </p:nvSpPr>
        <p:spPr>
          <a:xfrm>
            <a:off x="1280160" y="356610"/>
            <a:ext cx="5996299" cy="634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Feedback for All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80E89-C9AD-4A80-9B04-C0A75BCDFE07}"/>
              </a:ext>
            </a:extLst>
          </p:cNvPr>
          <p:cNvSpPr/>
          <p:nvPr/>
        </p:nvSpPr>
        <p:spPr>
          <a:xfrm>
            <a:off x="10416878" y="1185711"/>
            <a:ext cx="1121622" cy="911966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6EF78-A917-48AB-B1FC-74DA7765A753}"/>
              </a:ext>
            </a:extLst>
          </p:cNvPr>
          <p:cNvSpPr/>
          <p:nvPr/>
        </p:nvSpPr>
        <p:spPr>
          <a:xfrm>
            <a:off x="5567608" y="2805602"/>
            <a:ext cx="1056783" cy="2779328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0E0F75-E958-475F-882F-412399F8284D}"/>
              </a:ext>
            </a:extLst>
          </p:cNvPr>
          <p:cNvSpPr/>
          <p:nvPr/>
        </p:nvSpPr>
        <p:spPr>
          <a:xfrm>
            <a:off x="9583639" y="5515293"/>
            <a:ext cx="987115" cy="313991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E4F6B-E9D7-46C2-87B0-DB92E3224DCE}"/>
              </a:ext>
            </a:extLst>
          </p:cNvPr>
          <p:cNvSpPr txBox="1"/>
          <p:nvPr/>
        </p:nvSpPr>
        <p:spPr>
          <a:xfrm>
            <a:off x="501269" y="2408975"/>
            <a:ext cx="45576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 toolkit of reports, conversation guides and webinars is available to drive powerful feedback and ongoing development. 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can be aligned and targeted to support individuals accepted on to the program and consistent performers taking an alternative development route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86539E3-BA20-480B-AB44-281590FA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269" y="326681"/>
            <a:ext cx="542925" cy="542925"/>
          </a:xfrm>
          <a:prstGeom prst="rect">
            <a:avLst/>
          </a:prstGeom>
        </p:spPr>
      </p:pic>
      <p:pic>
        <p:nvPicPr>
          <p:cNvPr id="6" name="Picture 5" descr="Two people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6848D401-AC7D-4218-BDFD-139332EDC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80" y="1641694"/>
            <a:ext cx="5313681" cy="36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" name="Picture 17" descr="A picture containing water&#10;&#10;Description automatically generated">
            <a:extLst>
              <a:ext uri="{FF2B5EF4-FFF2-40B4-BE49-F238E27FC236}">
                <a16:creationId xmlns:a16="http://schemas.microsoft.com/office/drawing/2014/main" id="{6A7B8727-1151-41CE-B2FD-0361C60B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62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FF086-0775-423E-85DC-4D66B4677ACD}"/>
              </a:ext>
            </a:extLst>
          </p:cNvPr>
          <p:cNvSpPr/>
          <p:nvPr/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5788C-635D-47BF-867F-54A717F491AC}"/>
              </a:ext>
            </a:extLst>
          </p:cNvPr>
          <p:cNvSpPr/>
          <p:nvPr/>
        </p:nvSpPr>
        <p:spPr>
          <a:xfrm>
            <a:off x="9582493" y="3997159"/>
            <a:ext cx="1641008" cy="145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4ACE9-284C-4EDF-834A-30C959A3EBC2}"/>
              </a:ext>
            </a:extLst>
          </p:cNvPr>
          <p:cNvSpPr/>
          <p:nvPr/>
        </p:nvSpPr>
        <p:spPr>
          <a:xfrm>
            <a:off x="646053" y="752281"/>
            <a:ext cx="1318282" cy="302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DF769-C0ED-4047-B361-1ECCA82F8668}"/>
              </a:ext>
            </a:extLst>
          </p:cNvPr>
          <p:cNvSpPr/>
          <p:nvPr/>
        </p:nvSpPr>
        <p:spPr>
          <a:xfrm>
            <a:off x="4126422" y="5795129"/>
            <a:ext cx="1138425" cy="225807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25D75-1791-49F2-90FE-11B08F069131}"/>
              </a:ext>
            </a:extLst>
          </p:cNvPr>
          <p:cNvSpPr/>
          <p:nvPr/>
        </p:nvSpPr>
        <p:spPr>
          <a:xfrm>
            <a:off x="6620241" y="1255288"/>
            <a:ext cx="1803956" cy="649201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61AF-B2E5-444C-83CF-530772B5B517}"/>
              </a:ext>
            </a:extLst>
          </p:cNvPr>
          <p:cNvSpPr txBox="1"/>
          <p:nvPr/>
        </p:nvSpPr>
        <p:spPr>
          <a:xfrm>
            <a:off x="2966588" y="2262918"/>
            <a:ext cx="625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7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 of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207550-6FBB-4B30-AA47-5FDDC1C87A21}"/>
              </a:ext>
            </a:extLst>
          </p:cNvPr>
          <p:cNvGrpSpPr/>
          <p:nvPr/>
        </p:nvGrpSpPr>
        <p:grpSpPr>
          <a:xfrm>
            <a:off x="4282686" y="3159316"/>
            <a:ext cx="3748550" cy="1023378"/>
            <a:chOff x="2424077" y="2428875"/>
            <a:chExt cx="7342095" cy="200444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1B8486C-F5CF-4943-9AA7-5BCF5F6B823B}"/>
                </a:ext>
              </a:extLst>
            </p:cNvPr>
            <p:cNvSpPr/>
            <p:nvPr/>
          </p:nvSpPr>
          <p:spPr>
            <a:xfrm>
              <a:off x="2424077" y="2937683"/>
              <a:ext cx="1819226" cy="1495632"/>
            </a:xfrm>
            <a:custGeom>
              <a:avLst/>
              <a:gdLst>
                <a:gd name="connsiteX0" fmla="*/ 1818640 w 1819226"/>
                <a:gd name="connsiteY0" fmla="*/ 53494 h 1495632"/>
                <a:gd name="connsiteX1" fmla="*/ 1818640 w 1819226"/>
                <a:gd name="connsiteY1" fmla="*/ 64162 h 1495632"/>
                <a:gd name="connsiteX2" fmla="*/ 1569656 w 1819226"/>
                <a:gd name="connsiteY2" fmla="*/ 1308984 h 1495632"/>
                <a:gd name="connsiteX3" fmla="*/ 1532699 w 1819226"/>
                <a:gd name="connsiteY3" fmla="*/ 1434333 h 1495632"/>
                <a:gd name="connsiteX4" fmla="*/ 1476502 w 1819226"/>
                <a:gd name="connsiteY4" fmla="*/ 1481958 h 1495632"/>
                <a:gd name="connsiteX5" fmla="*/ 1354677 w 1819226"/>
                <a:gd name="connsiteY5" fmla="*/ 1493674 h 1495632"/>
                <a:gd name="connsiteX6" fmla="*/ 1248473 w 1819226"/>
                <a:gd name="connsiteY6" fmla="*/ 1480625 h 1495632"/>
                <a:gd name="connsiteX7" fmla="*/ 1188847 w 1819226"/>
                <a:gd name="connsiteY7" fmla="*/ 1428427 h 1495632"/>
                <a:gd name="connsiteX8" fmla="*/ 1144460 w 1819226"/>
                <a:gd name="connsiteY8" fmla="*/ 1301364 h 1495632"/>
                <a:gd name="connsiteX9" fmla="*/ 921670 w 1819226"/>
                <a:gd name="connsiteY9" fmla="*/ 389917 h 1495632"/>
                <a:gd name="connsiteX10" fmla="*/ 909003 w 1819226"/>
                <a:gd name="connsiteY10" fmla="*/ 370295 h 1495632"/>
                <a:gd name="connsiteX11" fmla="*/ 902049 w 1819226"/>
                <a:gd name="connsiteY11" fmla="*/ 373819 h 1495632"/>
                <a:gd name="connsiteX12" fmla="*/ 896429 w 1819226"/>
                <a:gd name="connsiteY12" fmla="*/ 390297 h 1495632"/>
                <a:gd name="connsiteX13" fmla="*/ 672306 w 1819226"/>
                <a:gd name="connsiteY13" fmla="*/ 1302412 h 1495632"/>
                <a:gd name="connsiteX14" fmla="*/ 602678 w 1819226"/>
                <a:gd name="connsiteY14" fmla="*/ 1457764 h 1495632"/>
                <a:gd name="connsiteX15" fmla="*/ 462947 w 1819226"/>
                <a:gd name="connsiteY15" fmla="*/ 1495197 h 1495632"/>
                <a:gd name="connsiteX16" fmla="*/ 343217 w 1819226"/>
                <a:gd name="connsiteY16" fmla="*/ 1483482 h 1495632"/>
                <a:gd name="connsiteX17" fmla="*/ 284067 w 1819226"/>
                <a:gd name="connsiteY17" fmla="*/ 1435857 h 1495632"/>
                <a:gd name="connsiteX18" fmla="*/ 246634 w 1819226"/>
                <a:gd name="connsiteY18" fmla="*/ 1310603 h 1495632"/>
                <a:gd name="connsiteX19" fmla="*/ -540 w 1819226"/>
                <a:gd name="connsiteY19" fmla="*/ 64162 h 1495632"/>
                <a:gd name="connsiteX20" fmla="*/ -540 w 1819226"/>
                <a:gd name="connsiteY20" fmla="*/ 53779 h 1495632"/>
                <a:gd name="connsiteX21" fmla="*/ 13366 w 1819226"/>
                <a:gd name="connsiteY21" fmla="*/ 15679 h 1495632"/>
                <a:gd name="connsiteX22" fmla="*/ 48609 w 1819226"/>
                <a:gd name="connsiteY22" fmla="*/ 58 h 1495632"/>
                <a:gd name="connsiteX23" fmla="*/ 186150 w 1819226"/>
                <a:gd name="connsiteY23" fmla="*/ 58 h 1495632"/>
                <a:gd name="connsiteX24" fmla="*/ 215773 w 1819226"/>
                <a:gd name="connsiteY24" fmla="*/ 12631 h 1495632"/>
                <a:gd name="connsiteX25" fmla="*/ 230060 w 1819226"/>
                <a:gd name="connsiteY25" fmla="*/ 42254 h 1495632"/>
                <a:gd name="connsiteX26" fmla="*/ 442468 w 1819226"/>
                <a:gd name="connsiteY26" fmla="*/ 1266026 h 1495632"/>
                <a:gd name="connsiteX27" fmla="*/ 463804 w 1819226"/>
                <a:gd name="connsiteY27" fmla="*/ 1298697 h 1495632"/>
                <a:gd name="connsiteX28" fmla="*/ 483806 w 1819226"/>
                <a:gd name="connsiteY28" fmla="*/ 1266026 h 1495632"/>
                <a:gd name="connsiteX29" fmla="*/ 734981 w 1819226"/>
                <a:gd name="connsiteY29" fmla="*/ 236374 h 1495632"/>
                <a:gd name="connsiteX30" fmla="*/ 837660 w 1819226"/>
                <a:gd name="connsiteY30" fmla="*/ 154935 h 1495632"/>
                <a:gd name="connsiteX31" fmla="*/ 980535 w 1819226"/>
                <a:gd name="connsiteY31" fmla="*/ 154935 h 1495632"/>
                <a:gd name="connsiteX32" fmla="*/ 1083215 w 1819226"/>
                <a:gd name="connsiteY32" fmla="*/ 236374 h 1495632"/>
                <a:gd name="connsiteX33" fmla="*/ 1334293 w 1819226"/>
                <a:gd name="connsiteY33" fmla="*/ 1266026 h 1495632"/>
                <a:gd name="connsiteX34" fmla="*/ 1354296 w 1819226"/>
                <a:gd name="connsiteY34" fmla="*/ 1298697 h 1495632"/>
                <a:gd name="connsiteX35" fmla="*/ 1375632 w 1819226"/>
                <a:gd name="connsiteY35" fmla="*/ 1266026 h 1495632"/>
                <a:gd name="connsiteX36" fmla="*/ 1588516 w 1819226"/>
                <a:gd name="connsiteY36" fmla="*/ 41778 h 1495632"/>
                <a:gd name="connsiteX37" fmla="*/ 1602803 w 1819226"/>
                <a:gd name="connsiteY37" fmla="*/ 12250 h 1495632"/>
                <a:gd name="connsiteX38" fmla="*/ 1631378 w 1819226"/>
                <a:gd name="connsiteY38" fmla="*/ -418 h 1495632"/>
                <a:gd name="connsiteX39" fmla="*/ 1770253 w 1819226"/>
                <a:gd name="connsiteY39" fmla="*/ -418 h 1495632"/>
                <a:gd name="connsiteX40" fmla="*/ 1805019 w 1819226"/>
                <a:gd name="connsiteY40" fmla="*/ 15298 h 1495632"/>
                <a:gd name="connsiteX41" fmla="*/ 1818640 w 1819226"/>
                <a:gd name="connsiteY41" fmla="*/ 53494 h 149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19226" h="1495632">
                  <a:moveTo>
                    <a:pt x="1818640" y="53494"/>
                  </a:moveTo>
                  <a:lnTo>
                    <a:pt x="1818640" y="64162"/>
                  </a:lnTo>
                  <a:lnTo>
                    <a:pt x="1569656" y="1308984"/>
                  </a:lnTo>
                  <a:cubicBezTo>
                    <a:pt x="1557941" y="1368610"/>
                    <a:pt x="1545749" y="1409949"/>
                    <a:pt x="1532699" y="1434333"/>
                  </a:cubicBezTo>
                  <a:cubicBezTo>
                    <a:pt x="1521041" y="1457050"/>
                    <a:pt x="1500819" y="1474185"/>
                    <a:pt x="1476502" y="1481958"/>
                  </a:cubicBezTo>
                  <a:cubicBezTo>
                    <a:pt x="1451737" y="1489768"/>
                    <a:pt x="1411256" y="1493674"/>
                    <a:pt x="1354677" y="1493674"/>
                  </a:cubicBezTo>
                  <a:cubicBezTo>
                    <a:pt x="1308100" y="1493674"/>
                    <a:pt x="1272381" y="1489387"/>
                    <a:pt x="1248473" y="1480625"/>
                  </a:cubicBezTo>
                  <a:cubicBezTo>
                    <a:pt x="1223013" y="1470890"/>
                    <a:pt x="1201858" y="1452383"/>
                    <a:pt x="1188847" y="1428427"/>
                  </a:cubicBezTo>
                  <a:cubicBezTo>
                    <a:pt x="1173607" y="1402329"/>
                    <a:pt x="1158843" y="1359657"/>
                    <a:pt x="1144460" y="1301364"/>
                  </a:cubicBezTo>
                  <a:lnTo>
                    <a:pt x="921670" y="389917"/>
                  </a:lnTo>
                  <a:cubicBezTo>
                    <a:pt x="918146" y="376772"/>
                    <a:pt x="914241" y="370295"/>
                    <a:pt x="909003" y="370295"/>
                  </a:cubicBezTo>
                  <a:cubicBezTo>
                    <a:pt x="906211" y="370085"/>
                    <a:pt x="903526" y="371438"/>
                    <a:pt x="902049" y="373819"/>
                  </a:cubicBezTo>
                  <a:cubicBezTo>
                    <a:pt x="899687" y="379134"/>
                    <a:pt x="897811" y="384649"/>
                    <a:pt x="896429" y="390297"/>
                  </a:cubicBezTo>
                  <a:lnTo>
                    <a:pt x="672306" y="1302412"/>
                  </a:lnTo>
                  <a:cubicBezTo>
                    <a:pt x="653256" y="1381155"/>
                    <a:pt x="630044" y="1432933"/>
                    <a:pt x="602678" y="1457764"/>
                  </a:cubicBezTo>
                  <a:cubicBezTo>
                    <a:pt x="575313" y="1482596"/>
                    <a:pt x="528736" y="1495074"/>
                    <a:pt x="462947" y="1495197"/>
                  </a:cubicBezTo>
                  <a:cubicBezTo>
                    <a:pt x="409416" y="1495197"/>
                    <a:pt x="369792" y="1491293"/>
                    <a:pt x="343217" y="1483482"/>
                  </a:cubicBezTo>
                  <a:cubicBezTo>
                    <a:pt x="317833" y="1476328"/>
                    <a:pt x="296468" y="1459126"/>
                    <a:pt x="284067" y="1435857"/>
                  </a:cubicBezTo>
                  <a:cubicBezTo>
                    <a:pt x="270541" y="1411949"/>
                    <a:pt x="258350" y="1370230"/>
                    <a:pt x="246634" y="1310603"/>
                  </a:cubicBezTo>
                  <a:lnTo>
                    <a:pt x="-540" y="64162"/>
                  </a:lnTo>
                  <a:lnTo>
                    <a:pt x="-540" y="53779"/>
                  </a:lnTo>
                  <a:cubicBezTo>
                    <a:pt x="-1045" y="39749"/>
                    <a:pt x="3946" y="26081"/>
                    <a:pt x="13366" y="15679"/>
                  </a:cubicBezTo>
                  <a:cubicBezTo>
                    <a:pt x="22168" y="5431"/>
                    <a:pt x="35112" y="-304"/>
                    <a:pt x="48609" y="58"/>
                  </a:cubicBezTo>
                  <a:lnTo>
                    <a:pt x="186150" y="58"/>
                  </a:lnTo>
                  <a:cubicBezTo>
                    <a:pt x="197342" y="-56"/>
                    <a:pt x="208077" y="4497"/>
                    <a:pt x="215773" y="12631"/>
                  </a:cubicBezTo>
                  <a:cubicBezTo>
                    <a:pt x="223488" y="20785"/>
                    <a:pt x="228479" y="31138"/>
                    <a:pt x="230060" y="42254"/>
                  </a:cubicBezTo>
                  <a:lnTo>
                    <a:pt x="442468" y="1266026"/>
                  </a:lnTo>
                  <a:cubicBezTo>
                    <a:pt x="445992" y="1287838"/>
                    <a:pt x="452945" y="1298697"/>
                    <a:pt x="463804" y="1298697"/>
                  </a:cubicBezTo>
                  <a:cubicBezTo>
                    <a:pt x="473329" y="1298697"/>
                    <a:pt x="479520" y="1287838"/>
                    <a:pt x="483806" y="1266026"/>
                  </a:cubicBezTo>
                  <a:lnTo>
                    <a:pt x="734981" y="236374"/>
                  </a:lnTo>
                  <a:cubicBezTo>
                    <a:pt x="749268" y="182367"/>
                    <a:pt x="783272" y="154935"/>
                    <a:pt x="837660" y="154935"/>
                  </a:cubicBezTo>
                  <a:lnTo>
                    <a:pt x="980535" y="154935"/>
                  </a:lnTo>
                  <a:cubicBezTo>
                    <a:pt x="1034923" y="154935"/>
                    <a:pt x="1068832" y="181986"/>
                    <a:pt x="1083215" y="236374"/>
                  </a:cubicBezTo>
                  <a:lnTo>
                    <a:pt x="1334293" y="1266026"/>
                  </a:lnTo>
                  <a:cubicBezTo>
                    <a:pt x="1338675" y="1287838"/>
                    <a:pt x="1345152" y="1298697"/>
                    <a:pt x="1354296" y="1298697"/>
                  </a:cubicBezTo>
                  <a:cubicBezTo>
                    <a:pt x="1365250" y="1298697"/>
                    <a:pt x="1372203" y="1287838"/>
                    <a:pt x="1375632" y="1266026"/>
                  </a:cubicBezTo>
                  <a:lnTo>
                    <a:pt x="1588516" y="41778"/>
                  </a:lnTo>
                  <a:cubicBezTo>
                    <a:pt x="1590097" y="30691"/>
                    <a:pt x="1595088" y="20366"/>
                    <a:pt x="1602803" y="12250"/>
                  </a:cubicBezTo>
                  <a:cubicBezTo>
                    <a:pt x="1610081" y="4135"/>
                    <a:pt x="1620482" y="-475"/>
                    <a:pt x="1631378" y="-418"/>
                  </a:cubicBezTo>
                  <a:lnTo>
                    <a:pt x="1770253" y="-418"/>
                  </a:lnTo>
                  <a:cubicBezTo>
                    <a:pt x="1783636" y="-789"/>
                    <a:pt x="1796456" y="5002"/>
                    <a:pt x="1805019" y="15298"/>
                  </a:cubicBezTo>
                  <a:cubicBezTo>
                    <a:pt x="1814078" y="25938"/>
                    <a:pt x="1818926" y="39520"/>
                    <a:pt x="1818640" y="5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EC0F28-8DC8-498E-9CF2-78F3D2BE4EDD}"/>
                </a:ext>
              </a:extLst>
            </p:cNvPr>
            <p:cNvSpPr/>
            <p:nvPr/>
          </p:nvSpPr>
          <p:spPr>
            <a:xfrm>
              <a:off x="4464240" y="2920079"/>
              <a:ext cx="1031976" cy="1511617"/>
            </a:xfrm>
            <a:custGeom>
              <a:avLst/>
              <a:gdLst>
                <a:gd name="connsiteX0" fmla="*/ 1031395 w 1031976"/>
                <a:gd name="connsiteY0" fmla="*/ 1438888 h 1511617"/>
                <a:gd name="connsiteX1" fmla="*/ 1015297 w 1031976"/>
                <a:gd name="connsiteY1" fmla="*/ 1476988 h 1511617"/>
                <a:gd name="connsiteX2" fmla="*/ 980436 w 1031976"/>
                <a:gd name="connsiteY2" fmla="*/ 1492704 h 1511617"/>
                <a:gd name="connsiteX3" fmla="*/ 862135 w 1031976"/>
                <a:gd name="connsiteY3" fmla="*/ 1492704 h 1511617"/>
                <a:gd name="connsiteX4" fmla="*/ 827274 w 1031976"/>
                <a:gd name="connsiteY4" fmla="*/ 1476988 h 1511617"/>
                <a:gd name="connsiteX5" fmla="*/ 812510 w 1031976"/>
                <a:gd name="connsiteY5" fmla="*/ 1438888 h 1511617"/>
                <a:gd name="connsiteX6" fmla="*/ 812510 w 1031976"/>
                <a:gd name="connsiteY6" fmla="*/ 1379738 h 1511617"/>
                <a:gd name="connsiteX7" fmla="*/ 684494 w 1031976"/>
                <a:gd name="connsiteY7" fmla="*/ 1448032 h 1511617"/>
                <a:gd name="connsiteX8" fmla="*/ 551811 w 1031976"/>
                <a:gd name="connsiteY8" fmla="*/ 1494609 h 1511617"/>
                <a:gd name="connsiteX9" fmla="*/ 417318 w 1031976"/>
                <a:gd name="connsiteY9" fmla="*/ 1511183 h 1511617"/>
                <a:gd name="connsiteX10" fmla="*/ 116995 w 1031976"/>
                <a:gd name="connsiteY10" fmla="*/ 1411075 h 1511617"/>
                <a:gd name="connsiteX11" fmla="*/ -449 w 1031976"/>
                <a:gd name="connsiteY11" fmla="*/ 1077700 h 1511617"/>
                <a:gd name="connsiteX12" fmla="*/ -449 w 1031976"/>
                <a:gd name="connsiteY12" fmla="*/ 1045125 h 1511617"/>
                <a:gd name="connsiteX13" fmla="*/ 33460 w 1031976"/>
                <a:gd name="connsiteY13" fmla="*/ 851862 h 1511617"/>
                <a:gd name="connsiteX14" fmla="*/ 137474 w 1031976"/>
                <a:gd name="connsiteY14" fmla="*/ 717846 h 1511617"/>
                <a:gd name="connsiteX15" fmla="*/ 327974 w 1031976"/>
                <a:gd name="connsiteY15" fmla="*/ 638216 h 1511617"/>
                <a:gd name="connsiteX16" fmla="*/ 617438 w 1031976"/>
                <a:gd name="connsiteY16" fmla="*/ 610784 h 1511617"/>
                <a:gd name="connsiteX17" fmla="*/ 806414 w 1031976"/>
                <a:gd name="connsiteY17" fmla="*/ 610784 h 1511617"/>
                <a:gd name="connsiteX18" fmla="*/ 806414 w 1031976"/>
                <a:gd name="connsiteY18" fmla="*/ 503628 h 1511617"/>
                <a:gd name="connsiteX19" fmla="*/ 744978 w 1031976"/>
                <a:gd name="connsiteY19" fmla="*/ 268170 h 1511617"/>
                <a:gd name="connsiteX20" fmla="*/ 532190 w 1031976"/>
                <a:gd name="connsiteY20" fmla="*/ 201495 h 1511617"/>
                <a:gd name="connsiteX21" fmla="*/ 140522 w 1031976"/>
                <a:gd name="connsiteY21" fmla="*/ 222450 h 1511617"/>
                <a:gd name="connsiteX22" fmla="*/ 127853 w 1031976"/>
                <a:gd name="connsiteY22" fmla="*/ 222450 h 1511617"/>
                <a:gd name="connsiteX23" fmla="*/ 81752 w 1031976"/>
                <a:gd name="connsiteY23" fmla="*/ 179302 h 1511617"/>
                <a:gd name="connsiteX24" fmla="*/ 81752 w 1031976"/>
                <a:gd name="connsiteY24" fmla="*/ 86243 h 1511617"/>
                <a:gd name="connsiteX25" fmla="*/ 135282 w 1031976"/>
                <a:gd name="connsiteY25" fmla="*/ 34808 h 1511617"/>
                <a:gd name="connsiteX26" fmla="*/ 531332 w 1031976"/>
                <a:gd name="connsiteY26" fmla="*/ -435 h 1511617"/>
                <a:gd name="connsiteX27" fmla="*/ 1031395 w 1031976"/>
                <a:gd name="connsiteY27" fmla="*/ 503533 h 1511617"/>
                <a:gd name="connsiteX28" fmla="*/ 1031395 w 1031976"/>
                <a:gd name="connsiteY28" fmla="*/ 1438793 h 1511617"/>
                <a:gd name="connsiteX29" fmla="*/ 805938 w 1031976"/>
                <a:gd name="connsiteY29" fmla="*/ 1211336 h 1511617"/>
                <a:gd name="connsiteX30" fmla="*/ 805938 w 1031976"/>
                <a:gd name="connsiteY30" fmla="*/ 780425 h 1511617"/>
                <a:gd name="connsiteX31" fmla="*/ 617057 w 1031976"/>
                <a:gd name="connsiteY31" fmla="*/ 780425 h 1511617"/>
                <a:gd name="connsiteX32" fmla="*/ 307685 w 1031976"/>
                <a:gd name="connsiteY32" fmla="*/ 838337 h 1511617"/>
                <a:gd name="connsiteX33" fmla="*/ 224913 w 1031976"/>
                <a:gd name="connsiteY33" fmla="*/ 1042457 h 1511617"/>
                <a:gd name="connsiteX34" fmla="*/ 224913 w 1031976"/>
                <a:gd name="connsiteY34" fmla="*/ 1075128 h 1511617"/>
                <a:gd name="connsiteX35" fmla="*/ 251964 w 1031976"/>
                <a:gd name="connsiteY35" fmla="*/ 1221337 h 1511617"/>
                <a:gd name="connsiteX36" fmla="*/ 329402 w 1031976"/>
                <a:gd name="connsiteY36" fmla="*/ 1296204 h 1511617"/>
                <a:gd name="connsiteX37" fmla="*/ 460371 w 1031976"/>
                <a:gd name="connsiteY37" fmla="*/ 1317444 h 1511617"/>
                <a:gd name="connsiteX38" fmla="*/ 626201 w 1031976"/>
                <a:gd name="connsiteY38" fmla="*/ 1292203 h 1511617"/>
                <a:gd name="connsiteX39" fmla="*/ 805938 w 1031976"/>
                <a:gd name="connsiteY39" fmla="*/ 1211336 h 151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1976" h="1511617">
                  <a:moveTo>
                    <a:pt x="1031395" y="1438888"/>
                  </a:moveTo>
                  <a:cubicBezTo>
                    <a:pt x="1031633" y="1453290"/>
                    <a:pt x="1025785" y="1467120"/>
                    <a:pt x="1015297" y="1476988"/>
                  </a:cubicBezTo>
                  <a:cubicBezTo>
                    <a:pt x="1006277" y="1486723"/>
                    <a:pt x="993705" y="1492390"/>
                    <a:pt x="980436" y="1492704"/>
                  </a:cubicBezTo>
                  <a:lnTo>
                    <a:pt x="862135" y="1492704"/>
                  </a:lnTo>
                  <a:cubicBezTo>
                    <a:pt x="848791" y="1492724"/>
                    <a:pt x="836094" y="1486999"/>
                    <a:pt x="827274" y="1476988"/>
                  </a:cubicBezTo>
                  <a:cubicBezTo>
                    <a:pt x="817434" y="1466787"/>
                    <a:pt x="812120" y="1453052"/>
                    <a:pt x="812510" y="1438888"/>
                  </a:cubicBezTo>
                  <a:lnTo>
                    <a:pt x="812510" y="1379738"/>
                  </a:lnTo>
                  <a:cubicBezTo>
                    <a:pt x="769838" y="1404979"/>
                    <a:pt x="726785" y="1428030"/>
                    <a:pt x="684494" y="1448032"/>
                  </a:cubicBezTo>
                  <a:cubicBezTo>
                    <a:pt x="641956" y="1468006"/>
                    <a:pt x="597503" y="1483608"/>
                    <a:pt x="551811" y="1494609"/>
                  </a:cubicBezTo>
                  <a:cubicBezTo>
                    <a:pt x="507786" y="1505411"/>
                    <a:pt x="462647" y="1510973"/>
                    <a:pt x="417318" y="1511183"/>
                  </a:cubicBezTo>
                  <a:cubicBezTo>
                    <a:pt x="295522" y="1511183"/>
                    <a:pt x="195414" y="1477817"/>
                    <a:pt x="116995" y="1411075"/>
                  </a:cubicBezTo>
                  <a:cubicBezTo>
                    <a:pt x="38576" y="1344333"/>
                    <a:pt x="-573" y="1233215"/>
                    <a:pt x="-449" y="1077700"/>
                  </a:cubicBezTo>
                  <a:lnTo>
                    <a:pt x="-449" y="1045125"/>
                  </a:lnTo>
                  <a:cubicBezTo>
                    <a:pt x="-1925" y="979107"/>
                    <a:pt x="9600" y="913441"/>
                    <a:pt x="33460" y="851862"/>
                  </a:cubicBezTo>
                  <a:cubicBezTo>
                    <a:pt x="55139" y="798475"/>
                    <a:pt x="91135" y="752097"/>
                    <a:pt x="137474" y="717846"/>
                  </a:cubicBezTo>
                  <a:cubicBezTo>
                    <a:pt x="184080" y="682984"/>
                    <a:pt x="247583" y="656438"/>
                    <a:pt x="327974" y="638216"/>
                  </a:cubicBezTo>
                  <a:cubicBezTo>
                    <a:pt x="408365" y="619995"/>
                    <a:pt x="504853" y="610851"/>
                    <a:pt x="617438" y="610784"/>
                  </a:cubicBezTo>
                  <a:lnTo>
                    <a:pt x="806414" y="610784"/>
                  </a:lnTo>
                  <a:lnTo>
                    <a:pt x="806414" y="503628"/>
                  </a:lnTo>
                  <a:cubicBezTo>
                    <a:pt x="806414" y="390948"/>
                    <a:pt x="785935" y="313128"/>
                    <a:pt x="744978" y="268170"/>
                  </a:cubicBezTo>
                  <a:cubicBezTo>
                    <a:pt x="704020" y="223212"/>
                    <a:pt x="633154" y="201495"/>
                    <a:pt x="532190" y="201495"/>
                  </a:cubicBezTo>
                  <a:cubicBezTo>
                    <a:pt x="401363" y="201867"/>
                    <a:pt x="270642" y="208858"/>
                    <a:pt x="140522" y="222450"/>
                  </a:cubicBezTo>
                  <a:lnTo>
                    <a:pt x="127853" y="222450"/>
                  </a:lnTo>
                  <a:cubicBezTo>
                    <a:pt x="96992" y="222450"/>
                    <a:pt x="81752" y="208068"/>
                    <a:pt x="81752" y="179302"/>
                  </a:cubicBezTo>
                  <a:lnTo>
                    <a:pt x="81752" y="86243"/>
                  </a:lnTo>
                  <a:cubicBezTo>
                    <a:pt x="81752" y="57668"/>
                    <a:pt x="99659" y="40046"/>
                    <a:pt x="135282" y="34808"/>
                  </a:cubicBezTo>
                  <a:cubicBezTo>
                    <a:pt x="266042" y="11729"/>
                    <a:pt x="398554" y="-63"/>
                    <a:pt x="531332" y="-435"/>
                  </a:cubicBezTo>
                  <a:cubicBezTo>
                    <a:pt x="864707" y="-435"/>
                    <a:pt x="1031395" y="167558"/>
                    <a:pt x="1031395" y="503533"/>
                  </a:cubicBezTo>
                  <a:lnTo>
                    <a:pt x="1031395" y="1438793"/>
                  </a:lnTo>
                  <a:close/>
                  <a:moveTo>
                    <a:pt x="805938" y="1211336"/>
                  </a:moveTo>
                  <a:lnTo>
                    <a:pt x="805938" y="780425"/>
                  </a:lnTo>
                  <a:lnTo>
                    <a:pt x="617057" y="780425"/>
                  </a:lnTo>
                  <a:cubicBezTo>
                    <a:pt x="466086" y="780425"/>
                    <a:pt x="362930" y="800046"/>
                    <a:pt x="307685" y="838337"/>
                  </a:cubicBezTo>
                  <a:cubicBezTo>
                    <a:pt x="252440" y="876627"/>
                    <a:pt x="224913" y="944921"/>
                    <a:pt x="224913" y="1042457"/>
                  </a:cubicBezTo>
                  <a:lnTo>
                    <a:pt x="224913" y="1075128"/>
                  </a:lnTo>
                  <a:cubicBezTo>
                    <a:pt x="224913" y="1136850"/>
                    <a:pt x="234438" y="1185618"/>
                    <a:pt x="251964" y="1221337"/>
                  </a:cubicBezTo>
                  <a:cubicBezTo>
                    <a:pt x="267804" y="1254884"/>
                    <a:pt x="295341" y="1281506"/>
                    <a:pt x="329402" y="1296204"/>
                  </a:cubicBezTo>
                  <a:cubicBezTo>
                    <a:pt x="363311" y="1310491"/>
                    <a:pt x="406840" y="1317444"/>
                    <a:pt x="460371" y="1317444"/>
                  </a:cubicBezTo>
                  <a:cubicBezTo>
                    <a:pt x="516635" y="1317882"/>
                    <a:pt x="572613" y="1309357"/>
                    <a:pt x="626201" y="1292203"/>
                  </a:cubicBezTo>
                  <a:cubicBezTo>
                    <a:pt x="688590" y="1271124"/>
                    <a:pt x="748788" y="1244045"/>
                    <a:pt x="805938" y="121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C33678-10E4-45E2-9600-15138E5AAD23}"/>
                </a:ext>
              </a:extLst>
            </p:cNvPr>
            <p:cNvSpPr/>
            <p:nvPr/>
          </p:nvSpPr>
          <p:spPr>
            <a:xfrm>
              <a:off x="5695481" y="2938288"/>
              <a:ext cx="1158572" cy="1493789"/>
            </a:xfrm>
            <a:custGeom>
              <a:avLst/>
              <a:gdLst>
                <a:gd name="connsiteX0" fmla="*/ 1157944 w 1158572"/>
                <a:gd name="connsiteY0" fmla="*/ 43745 h 1493789"/>
                <a:gd name="connsiteX1" fmla="*/ 1155372 w 1158572"/>
                <a:gd name="connsiteY1" fmla="*/ 63271 h 1493789"/>
                <a:gd name="connsiteX2" fmla="*/ 808661 w 1158572"/>
                <a:gd name="connsiteY2" fmla="*/ 1341050 h 1493789"/>
                <a:gd name="connsiteX3" fmla="*/ 727318 w 1158572"/>
                <a:gd name="connsiteY3" fmla="*/ 1459827 h 1493789"/>
                <a:gd name="connsiteX4" fmla="*/ 578442 w 1158572"/>
                <a:gd name="connsiteY4" fmla="*/ 1493355 h 1493789"/>
                <a:gd name="connsiteX5" fmla="*/ 430043 w 1158572"/>
                <a:gd name="connsiteY5" fmla="*/ 1459827 h 1493789"/>
                <a:gd name="connsiteX6" fmla="*/ 346889 w 1158572"/>
                <a:gd name="connsiteY6" fmla="*/ 1341526 h 1493789"/>
                <a:gd name="connsiteX7" fmla="*/ 2084 w 1158572"/>
                <a:gd name="connsiteY7" fmla="*/ 63557 h 1493789"/>
                <a:gd name="connsiteX8" fmla="*/ -488 w 1158572"/>
                <a:gd name="connsiteY8" fmla="*/ 44031 h 1493789"/>
                <a:gd name="connsiteX9" fmla="*/ 9895 w 1158572"/>
                <a:gd name="connsiteY9" fmla="*/ 11360 h 1493789"/>
                <a:gd name="connsiteX10" fmla="*/ 40375 w 1158572"/>
                <a:gd name="connsiteY10" fmla="*/ -356 h 1493789"/>
                <a:gd name="connsiteX11" fmla="*/ 180487 w 1158572"/>
                <a:gd name="connsiteY11" fmla="*/ -356 h 1493789"/>
                <a:gd name="connsiteX12" fmla="*/ 229255 w 1158572"/>
                <a:gd name="connsiteY12" fmla="*/ 50508 h 1493789"/>
                <a:gd name="connsiteX13" fmla="*/ 524530 w 1158572"/>
                <a:gd name="connsiteY13" fmla="*/ 1219892 h 1493789"/>
                <a:gd name="connsiteX14" fmla="*/ 547105 w 1158572"/>
                <a:gd name="connsiteY14" fmla="*/ 1281709 h 1493789"/>
                <a:gd name="connsiteX15" fmla="*/ 598921 w 1158572"/>
                <a:gd name="connsiteY15" fmla="*/ 1292568 h 1493789"/>
                <a:gd name="connsiteX16" fmla="*/ 609779 w 1158572"/>
                <a:gd name="connsiteY16" fmla="*/ 1281709 h 1493789"/>
                <a:gd name="connsiteX17" fmla="*/ 632449 w 1158572"/>
                <a:gd name="connsiteY17" fmla="*/ 1219892 h 1493789"/>
                <a:gd name="connsiteX18" fmla="*/ 926676 w 1158572"/>
                <a:gd name="connsiteY18" fmla="*/ 50508 h 1493789"/>
                <a:gd name="connsiteX19" fmla="*/ 975349 w 1158572"/>
                <a:gd name="connsiteY19" fmla="*/ -356 h 1493789"/>
                <a:gd name="connsiteX20" fmla="*/ 1116795 w 1158572"/>
                <a:gd name="connsiteY20" fmla="*/ -356 h 1493789"/>
                <a:gd name="connsiteX21" fmla="*/ 1146894 w 1158572"/>
                <a:gd name="connsiteY21" fmla="*/ 11360 h 1493789"/>
                <a:gd name="connsiteX22" fmla="*/ 1157944 w 1158572"/>
                <a:gd name="connsiteY22" fmla="*/ 43745 h 14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8572" h="1493789">
                  <a:moveTo>
                    <a:pt x="1157944" y="43745"/>
                  </a:moveTo>
                  <a:cubicBezTo>
                    <a:pt x="1158133" y="50346"/>
                    <a:pt x="1157276" y="56937"/>
                    <a:pt x="1155372" y="63271"/>
                  </a:cubicBezTo>
                  <a:lnTo>
                    <a:pt x="808661" y="1341050"/>
                  </a:lnTo>
                  <a:cubicBezTo>
                    <a:pt x="793422" y="1397628"/>
                    <a:pt x="766466" y="1437252"/>
                    <a:pt x="727318" y="1459827"/>
                  </a:cubicBezTo>
                  <a:cubicBezTo>
                    <a:pt x="688170" y="1482401"/>
                    <a:pt x="638450" y="1493355"/>
                    <a:pt x="578442" y="1493355"/>
                  </a:cubicBezTo>
                  <a:cubicBezTo>
                    <a:pt x="518435" y="1493355"/>
                    <a:pt x="468809" y="1482020"/>
                    <a:pt x="430043" y="1459827"/>
                  </a:cubicBezTo>
                  <a:cubicBezTo>
                    <a:pt x="391276" y="1437634"/>
                    <a:pt x="363368" y="1398105"/>
                    <a:pt x="346889" y="1341526"/>
                  </a:cubicBezTo>
                  <a:lnTo>
                    <a:pt x="2084" y="63557"/>
                  </a:lnTo>
                  <a:cubicBezTo>
                    <a:pt x="208" y="57223"/>
                    <a:pt x="-659" y="50632"/>
                    <a:pt x="-488" y="44031"/>
                  </a:cubicBezTo>
                  <a:cubicBezTo>
                    <a:pt x="-1202" y="32229"/>
                    <a:pt x="2504" y="20580"/>
                    <a:pt x="9895" y="11360"/>
                  </a:cubicBezTo>
                  <a:cubicBezTo>
                    <a:pt x="17867" y="3197"/>
                    <a:pt x="28993" y="-1080"/>
                    <a:pt x="40375" y="-356"/>
                  </a:cubicBezTo>
                  <a:lnTo>
                    <a:pt x="180487" y="-356"/>
                  </a:lnTo>
                  <a:cubicBezTo>
                    <a:pt x="203157" y="-356"/>
                    <a:pt x="219254" y="16599"/>
                    <a:pt x="229255" y="50508"/>
                  </a:cubicBezTo>
                  <a:lnTo>
                    <a:pt x="524530" y="1219892"/>
                  </a:lnTo>
                  <a:cubicBezTo>
                    <a:pt x="528150" y="1241723"/>
                    <a:pt x="535808" y="1262688"/>
                    <a:pt x="547105" y="1281709"/>
                  </a:cubicBezTo>
                  <a:cubicBezTo>
                    <a:pt x="558411" y="1299016"/>
                    <a:pt x="581614" y="1303884"/>
                    <a:pt x="598921" y="1292568"/>
                  </a:cubicBezTo>
                  <a:cubicBezTo>
                    <a:pt x="603245" y="1289739"/>
                    <a:pt x="606950" y="1286043"/>
                    <a:pt x="609779" y="1281709"/>
                  </a:cubicBezTo>
                  <a:cubicBezTo>
                    <a:pt x="618066" y="1270375"/>
                    <a:pt x="625496" y="1249991"/>
                    <a:pt x="632449" y="1219892"/>
                  </a:cubicBezTo>
                  <a:lnTo>
                    <a:pt x="926676" y="50508"/>
                  </a:lnTo>
                  <a:cubicBezTo>
                    <a:pt x="936201" y="16599"/>
                    <a:pt x="952775" y="-356"/>
                    <a:pt x="975349" y="-356"/>
                  </a:cubicBezTo>
                  <a:lnTo>
                    <a:pt x="1116795" y="-356"/>
                  </a:lnTo>
                  <a:cubicBezTo>
                    <a:pt x="1128035" y="-918"/>
                    <a:pt x="1138989" y="3349"/>
                    <a:pt x="1146894" y="11360"/>
                  </a:cubicBezTo>
                  <a:cubicBezTo>
                    <a:pt x="1154609" y="20342"/>
                    <a:pt x="1158514" y="31934"/>
                    <a:pt x="1157944" y="43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557619-68FA-49C5-AC53-098D0493884D}"/>
                </a:ext>
              </a:extLst>
            </p:cNvPr>
            <p:cNvSpPr/>
            <p:nvPr/>
          </p:nvSpPr>
          <p:spPr>
            <a:xfrm>
              <a:off x="7030307" y="2919793"/>
              <a:ext cx="1132808" cy="1512359"/>
            </a:xfrm>
            <a:custGeom>
              <a:avLst/>
              <a:gdLst>
                <a:gd name="connsiteX0" fmla="*/ 1132233 w 1132808"/>
                <a:gd name="connsiteY0" fmla="*/ 772043 h 1512359"/>
                <a:gd name="connsiteX1" fmla="*/ 1083465 w 1132808"/>
                <a:gd name="connsiteY1" fmla="*/ 831193 h 1512359"/>
                <a:gd name="connsiteX2" fmla="*/ 224881 w 1132808"/>
                <a:gd name="connsiteY2" fmla="*/ 831193 h 1512359"/>
                <a:gd name="connsiteX3" fmla="*/ 224881 w 1132808"/>
                <a:gd name="connsiteY3" fmla="*/ 869293 h 1512359"/>
                <a:gd name="connsiteX4" fmla="*/ 311845 w 1132808"/>
                <a:gd name="connsiteY4" fmla="*/ 1203907 h 1512359"/>
                <a:gd name="connsiteX5" fmla="*/ 580355 w 1132808"/>
                <a:gd name="connsiteY5" fmla="*/ 1305824 h 1512359"/>
                <a:gd name="connsiteX6" fmla="*/ 822766 w 1132808"/>
                <a:gd name="connsiteY6" fmla="*/ 1297918 h 1512359"/>
                <a:gd name="connsiteX7" fmla="*/ 1037364 w 1132808"/>
                <a:gd name="connsiteY7" fmla="*/ 1275725 h 1512359"/>
                <a:gd name="connsiteX8" fmla="*/ 1050032 w 1132808"/>
                <a:gd name="connsiteY8" fmla="*/ 1275725 h 1512359"/>
                <a:gd name="connsiteX9" fmla="*/ 1091370 w 1132808"/>
                <a:gd name="connsiteY9" fmla="*/ 1313825 h 1512359"/>
                <a:gd name="connsiteX10" fmla="*/ 1091370 w 1132808"/>
                <a:gd name="connsiteY10" fmla="*/ 1404312 h 1512359"/>
                <a:gd name="connsiteX11" fmla="*/ 1080893 w 1132808"/>
                <a:gd name="connsiteY11" fmla="*/ 1445651 h 1512359"/>
                <a:gd name="connsiteX12" fmla="*/ 1040412 w 1132808"/>
                <a:gd name="connsiteY12" fmla="*/ 1467463 h 1512359"/>
                <a:gd name="connsiteX13" fmla="*/ 823243 w 1132808"/>
                <a:gd name="connsiteY13" fmla="*/ 1500039 h 1512359"/>
                <a:gd name="connsiteX14" fmla="*/ 581307 w 1132808"/>
                <a:gd name="connsiteY14" fmla="*/ 1511849 h 1512359"/>
                <a:gd name="connsiteX15" fmla="*/ 289652 w 1132808"/>
                <a:gd name="connsiteY15" fmla="*/ 1451747 h 1512359"/>
                <a:gd name="connsiteX16" fmla="*/ 79530 w 1132808"/>
                <a:gd name="connsiteY16" fmla="*/ 1248960 h 1512359"/>
                <a:gd name="connsiteX17" fmla="*/ -575 w 1132808"/>
                <a:gd name="connsiteY17" fmla="*/ 869483 h 1512359"/>
                <a:gd name="connsiteX18" fmla="*/ -575 w 1132808"/>
                <a:gd name="connsiteY18" fmla="*/ 626691 h 1512359"/>
                <a:gd name="connsiteX19" fmla="*/ 148681 w 1132808"/>
                <a:gd name="connsiteY19" fmla="*/ 167967 h 1512359"/>
                <a:gd name="connsiteX20" fmla="*/ 568258 w 1132808"/>
                <a:gd name="connsiteY20" fmla="*/ -435 h 1512359"/>
                <a:gd name="connsiteX21" fmla="*/ 877630 w 1132808"/>
                <a:gd name="connsiteY21" fmla="*/ 77004 h 1512359"/>
                <a:gd name="connsiteX22" fmla="*/ 1069178 w 1132808"/>
                <a:gd name="connsiteY22" fmla="*/ 296078 h 1512359"/>
                <a:gd name="connsiteX23" fmla="*/ 1132233 w 1132808"/>
                <a:gd name="connsiteY23" fmla="*/ 626787 h 1512359"/>
                <a:gd name="connsiteX24" fmla="*/ 1132233 w 1132808"/>
                <a:gd name="connsiteY24" fmla="*/ 771757 h 1512359"/>
                <a:gd name="connsiteX25" fmla="*/ 903633 w 1132808"/>
                <a:gd name="connsiteY25" fmla="*/ 651075 h 1512359"/>
                <a:gd name="connsiteX26" fmla="*/ 903633 w 1132808"/>
                <a:gd name="connsiteY26" fmla="*/ 626215 h 1512359"/>
                <a:gd name="connsiteX27" fmla="*/ 866581 w 1132808"/>
                <a:gd name="connsiteY27" fmla="*/ 384661 h 1512359"/>
                <a:gd name="connsiteX28" fmla="*/ 755614 w 1132808"/>
                <a:gd name="connsiteY28" fmla="*/ 248930 h 1512359"/>
                <a:gd name="connsiteX29" fmla="*/ 568067 w 1132808"/>
                <a:gd name="connsiteY29" fmla="*/ 207115 h 1512359"/>
                <a:gd name="connsiteX30" fmla="*/ 225167 w 1132808"/>
                <a:gd name="connsiteY30" fmla="*/ 626215 h 1512359"/>
                <a:gd name="connsiteX31" fmla="*/ 225167 w 1132808"/>
                <a:gd name="connsiteY31" fmla="*/ 651075 h 15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2808" h="1512359">
                  <a:moveTo>
                    <a:pt x="1132233" y="772043"/>
                  </a:moveTo>
                  <a:cubicBezTo>
                    <a:pt x="1132233" y="811667"/>
                    <a:pt x="1116136" y="831193"/>
                    <a:pt x="1083465" y="831193"/>
                  </a:cubicBezTo>
                  <a:lnTo>
                    <a:pt x="224881" y="831193"/>
                  </a:lnTo>
                  <a:lnTo>
                    <a:pt x="224881" y="869293"/>
                  </a:lnTo>
                  <a:cubicBezTo>
                    <a:pt x="224881" y="1024169"/>
                    <a:pt x="254028" y="1135993"/>
                    <a:pt x="311845" y="1203907"/>
                  </a:cubicBezTo>
                  <a:cubicBezTo>
                    <a:pt x="369662" y="1271819"/>
                    <a:pt x="459387" y="1305824"/>
                    <a:pt x="580355" y="1305824"/>
                  </a:cubicBezTo>
                  <a:cubicBezTo>
                    <a:pt x="659603" y="1305824"/>
                    <a:pt x="740565" y="1303157"/>
                    <a:pt x="822766" y="1297918"/>
                  </a:cubicBezTo>
                  <a:cubicBezTo>
                    <a:pt x="904967" y="1292679"/>
                    <a:pt x="976404" y="1285345"/>
                    <a:pt x="1037364" y="1275725"/>
                  </a:cubicBezTo>
                  <a:lnTo>
                    <a:pt x="1050032" y="1275725"/>
                  </a:lnTo>
                  <a:cubicBezTo>
                    <a:pt x="1077369" y="1275725"/>
                    <a:pt x="1091370" y="1288393"/>
                    <a:pt x="1091370" y="1313825"/>
                  </a:cubicBezTo>
                  <a:lnTo>
                    <a:pt x="1091370" y="1404312"/>
                  </a:lnTo>
                  <a:cubicBezTo>
                    <a:pt x="1092419" y="1418857"/>
                    <a:pt x="1088704" y="1433344"/>
                    <a:pt x="1080893" y="1445651"/>
                  </a:cubicBezTo>
                  <a:cubicBezTo>
                    <a:pt x="1070130" y="1457081"/>
                    <a:pt x="1055938" y="1464730"/>
                    <a:pt x="1040412" y="1467463"/>
                  </a:cubicBezTo>
                  <a:cubicBezTo>
                    <a:pt x="971260" y="1481369"/>
                    <a:pt x="898871" y="1492228"/>
                    <a:pt x="823243" y="1500039"/>
                  </a:cubicBezTo>
                  <a:cubicBezTo>
                    <a:pt x="742851" y="1508173"/>
                    <a:pt x="662079" y="1512116"/>
                    <a:pt x="581307" y="1511849"/>
                  </a:cubicBezTo>
                  <a:cubicBezTo>
                    <a:pt x="480913" y="1513335"/>
                    <a:pt x="381282" y="1492819"/>
                    <a:pt x="289652" y="1451747"/>
                  </a:cubicBezTo>
                  <a:cubicBezTo>
                    <a:pt x="203070" y="1411742"/>
                    <a:pt x="132965" y="1343828"/>
                    <a:pt x="79530" y="1248960"/>
                  </a:cubicBezTo>
                  <a:cubicBezTo>
                    <a:pt x="26095" y="1154090"/>
                    <a:pt x="-575" y="1027408"/>
                    <a:pt x="-575" y="869483"/>
                  </a:cubicBezTo>
                  <a:lnTo>
                    <a:pt x="-575" y="626691"/>
                  </a:lnTo>
                  <a:cubicBezTo>
                    <a:pt x="-575" y="433048"/>
                    <a:pt x="49050" y="279791"/>
                    <a:pt x="148681" y="167967"/>
                  </a:cubicBezTo>
                  <a:cubicBezTo>
                    <a:pt x="248314" y="56144"/>
                    <a:pt x="388045" y="-435"/>
                    <a:pt x="568258" y="-435"/>
                  </a:cubicBezTo>
                  <a:cubicBezTo>
                    <a:pt x="688939" y="-435"/>
                    <a:pt x="792000" y="25378"/>
                    <a:pt x="877630" y="77004"/>
                  </a:cubicBezTo>
                  <a:cubicBezTo>
                    <a:pt x="962878" y="128153"/>
                    <a:pt x="1029839" y="204791"/>
                    <a:pt x="1069178" y="296078"/>
                  </a:cubicBezTo>
                  <a:cubicBezTo>
                    <a:pt x="1111374" y="390947"/>
                    <a:pt x="1132424" y="501180"/>
                    <a:pt x="1132233" y="626787"/>
                  </a:cubicBezTo>
                  <a:lnTo>
                    <a:pt x="1132233" y="771757"/>
                  </a:lnTo>
                  <a:close/>
                  <a:moveTo>
                    <a:pt x="903633" y="651075"/>
                  </a:moveTo>
                  <a:lnTo>
                    <a:pt x="903633" y="626215"/>
                  </a:lnTo>
                  <a:cubicBezTo>
                    <a:pt x="903633" y="527917"/>
                    <a:pt x="891441" y="447335"/>
                    <a:pt x="866581" y="384661"/>
                  </a:cubicBezTo>
                  <a:cubicBezTo>
                    <a:pt x="841721" y="321987"/>
                    <a:pt x="804859" y="276743"/>
                    <a:pt x="755614" y="248930"/>
                  </a:cubicBezTo>
                  <a:cubicBezTo>
                    <a:pt x="706371" y="221117"/>
                    <a:pt x="643791" y="207115"/>
                    <a:pt x="568067" y="207115"/>
                  </a:cubicBezTo>
                  <a:cubicBezTo>
                    <a:pt x="339467" y="207115"/>
                    <a:pt x="225167" y="346818"/>
                    <a:pt x="225167" y="626215"/>
                  </a:cubicBezTo>
                  <a:lnTo>
                    <a:pt x="225167" y="651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EAE1C9-C9FF-4C43-B4FA-28D7142F1C1D}"/>
                </a:ext>
              </a:extLst>
            </p:cNvPr>
            <p:cNvSpPr/>
            <p:nvPr/>
          </p:nvSpPr>
          <p:spPr>
            <a:xfrm rot="18900000">
              <a:off x="9171979" y="2710594"/>
              <a:ext cx="310896" cy="310896"/>
            </a:xfrm>
            <a:custGeom>
              <a:avLst/>
              <a:gdLst>
                <a:gd name="connsiteX0" fmla="*/ -574 w 310896"/>
                <a:gd name="connsiteY0" fmla="*/ -435 h 310896"/>
                <a:gd name="connsiteX1" fmla="*/ 310322 w 310896"/>
                <a:gd name="connsiteY1" fmla="*/ -435 h 310896"/>
                <a:gd name="connsiteX2" fmla="*/ 310322 w 310896"/>
                <a:gd name="connsiteY2" fmla="*/ 310461 h 310896"/>
                <a:gd name="connsiteX3" fmla="*/ -574 w 310896"/>
                <a:gd name="connsiteY3" fmla="*/ 310461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896" h="310896">
                  <a:moveTo>
                    <a:pt x="-574" y="-435"/>
                  </a:moveTo>
                  <a:lnTo>
                    <a:pt x="310322" y="-435"/>
                  </a:lnTo>
                  <a:lnTo>
                    <a:pt x="310322" y="310461"/>
                  </a:lnTo>
                  <a:lnTo>
                    <a:pt x="-574" y="3104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72A79C-1B34-48B5-A7FF-942009BEC3B0}"/>
                </a:ext>
              </a:extLst>
            </p:cNvPr>
            <p:cNvSpPr/>
            <p:nvPr/>
          </p:nvSpPr>
          <p:spPr>
            <a:xfrm>
              <a:off x="9569481" y="2721292"/>
              <a:ext cx="196691" cy="289083"/>
            </a:xfrm>
            <a:custGeom>
              <a:avLst/>
              <a:gdLst>
                <a:gd name="connsiteX0" fmla="*/ 52102 w 196691"/>
                <a:gd name="connsiteY0" fmla="*/ 0 h 289083"/>
                <a:gd name="connsiteX1" fmla="*/ 0 w 196691"/>
                <a:gd name="connsiteY1" fmla="*/ 52197 h 289083"/>
                <a:gd name="connsiteX2" fmla="*/ 92393 w 196691"/>
                <a:gd name="connsiteY2" fmla="*/ 144590 h 289083"/>
                <a:gd name="connsiteX3" fmla="*/ 0 w 196691"/>
                <a:gd name="connsiteY3" fmla="*/ 236982 h 289083"/>
                <a:gd name="connsiteX4" fmla="*/ 52102 w 196691"/>
                <a:gd name="connsiteY4" fmla="*/ 289084 h 289083"/>
                <a:gd name="connsiteX5" fmla="*/ 196691 w 196691"/>
                <a:gd name="connsiteY5" fmla="*/ 144590 h 289083"/>
                <a:gd name="connsiteX6" fmla="*/ 52102 w 196691"/>
                <a:gd name="connsiteY6" fmla="*/ 0 h 2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91" h="289083">
                  <a:moveTo>
                    <a:pt x="52102" y="0"/>
                  </a:moveTo>
                  <a:lnTo>
                    <a:pt x="0" y="52197"/>
                  </a:lnTo>
                  <a:lnTo>
                    <a:pt x="92393" y="144590"/>
                  </a:lnTo>
                  <a:lnTo>
                    <a:pt x="0" y="236982"/>
                  </a:lnTo>
                  <a:lnTo>
                    <a:pt x="52102" y="289084"/>
                  </a:lnTo>
                  <a:lnTo>
                    <a:pt x="196691" y="144590"/>
                  </a:lnTo>
                  <a:lnTo>
                    <a:pt x="521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7AE346-A41C-48B3-B665-293E56D4F7F8}"/>
                </a:ext>
              </a:extLst>
            </p:cNvPr>
            <p:cNvSpPr/>
            <p:nvPr/>
          </p:nvSpPr>
          <p:spPr>
            <a:xfrm>
              <a:off x="9188957" y="2428875"/>
              <a:ext cx="280511" cy="192500"/>
            </a:xfrm>
            <a:custGeom>
              <a:avLst/>
              <a:gdLst>
                <a:gd name="connsiteX0" fmla="*/ 140304 w 280511"/>
                <a:gd name="connsiteY0" fmla="*/ 104394 h 192500"/>
                <a:gd name="connsiteX1" fmla="*/ 228315 w 280511"/>
                <a:gd name="connsiteY1" fmla="*/ 192500 h 192500"/>
                <a:gd name="connsiteX2" fmla="*/ 280511 w 280511"/>
                <a:gd name="connsiteY2" fmla="*/ 140303 h 192500"/>
                <a:gd name="connsiteX3" fmla="*/ 140304 w 280511"/>
                <a:gd name="connsiteY3" fmla="*/ 0 h 192500"/>
                <a:gd name="connsiteX4" fmla="*/ 0 w 280511"/>
                <a:gd name="connsiteY4" fmla="*/ 140303 h 192500"/>
                <a:gd name="connsiteX5" fmla="*/ 52197 w 280511"/>
                <a:gd name="connsiteY5" fmla="*/ 192500 h 192500"/>
                <a:gd name="connsiteX6" fmla="*/ 140304 w 280511"/>
                <a:gd name="connsiteY6" fmla="*/ 104394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11" h="192500">
                  <a:moveTo>
                    <a:pt x="140304" y="104394"/>
                  </a:moveTo>
                  <a:lnTo>
                    <a:pt x="228315" y="192500"/>
                  </a:lnTo>
                  <a:lnTo>
                    <a:pt x="280511" y="140303"/>
                  </a:lnTo>
                  <a:lnTo>
                    <a:pt x="140304" y="0"/>
                  </a:lnTo>
                  <a:lnTo>
                    <a:pt x="0" y="140303"/>
                  </a:lnTo>
                  <a:lnTo>
                    <a:pt x="52197" y="192500"/>
                  </a:lnTo>
                  <a:lnTo>
                    <a:pt x="140304" y="1043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384F29-5C5C-4570-93CC-79E269D5F3A4}"/>
                </a:ext>
              </a:extLst>
            </p:cNvPr>
            <p:cNvSpPr/>
            <p:nvPr/>
          </p:nvSpPr>
          <p:spPr>
            <a:xfrm>
              <a:off x="8892253" y="2720340"/>
              <a:ext cx="197643" cy="290988"/>
            </a:xfrm>
            <a:custGeom>
              <a:avLst/>
              <a:gdLst>
                <a:gd name="connsiteX0" fmla="*/ 145447 w 197643"/>
                <a:gd name="connsiteY0" fmla="*/ 0 h 290988"/>
                <a:gd name="connsiteX1" fmla="*/ 0 w 197643"/>
                <a:gd name="connsiteY1" fmla="*/ 145542 h 290988"/>
                <a:gd name="connsiteX2" fmla="*/ 145447 w 197643"/>
                <a:gd name="connsiteY2" fmla="*/ 290989 h 290988"/>
                <a:gd name="connsiteX3" fmla="*/ 197644 w 197643"/>
                <a:gd name="connsiteY3" fmla="*/ 238792 h 290988"/>
                <a:gd name="connsiteX4" fmla="*/ 104299 w 197643"/>
                <a:gd name="connsiteY4" fmla="*/ 145542 h 290988"/>
                <a:gd name="connsiteX5" fmla="*/ 197644 w 197643"/>
                <a:gd name="connsiteY5" fmla="*/ 52197 h 290988"/>
                <a:gd name="connsiteX6" fmla="*/ 145447 w 197643"/>
                <a:gd name="connsiteY6" fmla="*/ 0 h 2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43" h="290988">
                  <a:moveTo>
                    <a:pt x="145447" y="0"/>
                  </a:moveTo>
                  <a:lnTo>
                    <a:pt x="0" y="145542"/>
                  </a:lnTo>
                  <a:lnTo>
                    <a:pt x="145447" y="290989"/>
                  </a:lnTo>
                  <a:lnTo>
                    <a:pt x="197644" y="238792"/>
                  </a:lnTo>
                  <a:lnTo>
                    <a:pt x="104299" y="145542"/>
                  </a:lnTo>
                  <a:lnTo>
                    <a:pt x="197644" y="52197"/>
                  </a:lnTo>
                  <a:lnTo>
                    <a:pt x="1454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5169E1-9CF4-4F8E-9AF9-E4FEE0CC4EB3}"/>
                </a:ext>
              </a:extLst>
            </p:cNvPr>
            <p:cNvSpPr/>
            <p:nvPr/>
          </p:nvSpPr>
          <p:spPr>
            <a:xfrm>
              <a:off x="9184480" y="3105912"/>
              <a:ext cx="289464" cy="196977"/>
            </a:xfrm>
            <a:custGeom>
              <a:avLst/>
              <a:gdLst>
                <a:gd name="connsiteX0" fmla="*/ 237268 w 289464"/>
                <a:gd name="connsiteY0" fmla="*/ 0 h 196977"/>
                <a:gd name="connsiteX1" fmla="*/ 144780 w 289464"/>
                <a:gd name="connsiteY1" fmla="*/ 92583 h 196977"/>
                <a:gd name="connsiteX2" fmla="*/ 52197 w 289464"/>
                <a:gd name="connsiteY2" fmla="*/ 0 h 196977"/>
                <a:gd name="connsiteX3" fmla="*/ 0 w 289464"/>
                <a:gd name="connsiteY3" fmla="*/ 52197 h 196977"/>
                <a:gd name="connsiteX4" fmla="*/ 55531 w 289464"/>
                <a:gd name="connsiteY4" fmla="*/ 107728 h 196977"/>
                <a:gd name="connsiteX5" fmla="*/ 144780 w 289464"/>
                <a:gd name="connsiteY5" fmla="*/ 196977 h 196977"/>
                <a:gd name="connsiteX6" fmla="*/ 233934 w 289464"/>
                <a:gd name="connsiteY6" fmla="*/ 107728 h 196977"/>
                <a:gd name="connsiteX7" fmla="*/ 289465 w 289464"/>
                <a:gd name="connsiteY7" fmla="*/ 52197 h 196977"/>
                <a:gd name="connsiteX8" fmla="*/ 237268 w 289464"/>
                <a:gd name="connsiteY8" fmla="*/ 0 h 19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64" h="196977">
                  <a:moveTo>
                    <a:pt x="237268" y="0"/>
                  </a:moveTo>
                  <a:lnTo>
                    <a:pt x="144780" y="92583"/>
                  </a:lnTo>
                  <a:lnTo>
                    <a:pt x="52197" y="0"/>
                  </a:lnTo>
                  <a:lnTo>
                    <a:pt x="0" y="52197"/>
                  </a:lnTo>
                  <a:lnTo>
                    <a:pt x="55531" y="107728"/>
                  </a:lnTo>
                  <a:lnTo>
                    <a:pt x="144780" y="196977"/>
                  </a:lnTo>
                  <a:lnTo>
                    <a:pt x="233934" y="107728"/>
                  </a:lnTo>
                  <a:lnTo>
                    <a:pt x="289465" y="52197"/>
                  </a:lnTo>
                  <a:lnTo>
                    <a:pt x="23726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0BDD6E-6385-4630-BAF4-4C8FF9E53A03}"/>
                </a:ext>
              </a:extLst>
            </p:cNvPr>
            <p:cNvSpPr/>
            <p:nvPr/>
          </p:nvSpPr>
          <p:spPr>
            <a:xfrm>
              <a:off x="9208293" y="3470719"/>
              <a:ext cx="241839" cy="960977"/>
            </a:xfrm>
            <a:custGeom>
              <a:avLst/>
              <a:gdLst>
                <a:gd name="connsiteX0" fmla="*/ 186880 w 241839"/>
                <a:gd name="connsiteY0" fmla="*/ 0 h 960977"/>
                <a:gd name="connsiteX1" fmla="*/ 241840 w 241839"/>
                <a:gd name="connsiteY1" fmla="*/ 0 h 960977"/>
                <a:gd name="connsiteX2" fmla="*/ 241840 w 241839"/>
                <a:gd name="connsiteY2" fmla="*/ 960977 h 960977"/>
                <a:gd name="connsiteX3" fmla="*/ 186880 w 241839"/>
                <a:gd name="connsiteY3" fmla="*/ 960977 h 960977"/>
                <a:gd name="connsiteX4" fmla="*/ 54959 w 241839"/>
                <a:gd name="connsiteY4" fmla="*/ 960977 h 960977"/>
                <a:gd name="connsiteX5" fmla="*/ 0 w 241839"/>
                <a:gd name="connsiteY5" fmla="*/ 960977 h 960977"/>
                <a:gd name="connsiteX6" fmla="*/ 0 w 241839"/>
                <a:gd name="connsiteY6" fmla="*/ 0 h 960977"/>
                <a:gd name="connsiteX7" fmla="*/ 54959 w 241839"/>
                <a:gd name="connsiteY7" fmla="*/ 0 h 9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39" h="960977">
                  <a:moveTo>
                    <a:pt x="186880" y="0"/>
                  </a:moveTo>
                  <a:cubicBezTo>
                    <a:pt x="217234" y="0"/>
                    <a:pt x="241840" y="0"/>
                    <a:pt x="241840" y="0"/>
                  </a:cubicBezTo>
                  <a:lnTo>
                    <a:pt x="241840" y="960977"/>
                  </a:lnTo>
                  <a:cubicBezTo>
                    <a:pt x="241840" y="960977"/>
                    <a:pt x="217234" y="960977"/>
                    <a:pt x="186880" y="960977"/>
                  </a:cubicBezTo>
                  <a:lnTo>
                    <a:pt x="54959" y="960977"/>
                  </a:lnTo>
                  <a:cubicBezTo>
                    <a:pt x="24606" y="960977"/>
                    <a:pt x="0" y="960977"/>
                    <a:pt x="0" y="960977"/>
                  </a:cubicBezTo>
                  <a:lnTo>
                    <a:pt x="0" y="0"/>
                  </a:lnTo>
                  <a:cubicBezTo>
                    <a:pt x="0" y="0"/>
                    <a:pt x="24606" y="0"/>
                    <a:pt x="549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3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889346D-10CD-4A66-9A13-324A60072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" y="0"/>
            <a:ext cx="3362926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B14D8B-AD0C-43E2-AB8F-9A6283564F11}"/>
              </a:ext>
            </a:extLst>
          </p:cNvPr>
          <p:cNvSpPr/>
          <p:nvPr/>
        </p:nvSpPr>
        <p:spPr>
          <a:xfrm>
            <a:off x="-833" y="18483"/>
            <a:ext cx="336463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738590-3B4C-4894-88D7-EE66BDF77E21}"/>
              </a:ext>
            </a:extLst>
          </p:cNvPr>
          <p:cNvSpPr/>
          <p:nvPr/>
        </p:nvSpPr>
        <p:spPr>
          <a:xfrm>
            <a:off x="2379181" y="555963"/>
            <a:ext cx="355363" cy="217730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626BB-E623-4DE8-96F9-B71AB14BE934}"/>
              </a:ext>
            </a:extLst>
          </p:cNvPr>
          <p:cNvSpPr/>
          <p:nvPr/>
        </p:nvSpPr>
        <p:spPr>
          <a:xfrm>
            <a:off x="458614" y="2388093"/>
            <a:ext cx="1318282" cy="1545599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9CBFD-CEB7-442B-852F-E4450A0D458D}"/>
              </a:ext>
            </a:extLst>
          </p:cNvPr>
          <p:cNvSpPr/>
          <p:nvPr/>
        </p:nvSpPr>
        <p:spPr>
          <a:xfrm>
            <a:off x="-35512" y="976544"/>
            <a:ext cx="1216241" cy="37075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7C281BA-461F-46CC-8C65-748646ED99B3}"/>
              </a:ext>
            </a:extLst>
          </p:cNvPr>
          <p:cNvSpPr txBox="1">
            <a:spLocks/>
          </p:cNvSpPr>
          <p:nvPr/>
        </p:nvSpPr>
        <p:spPr>
          <a:xfrm>
            <a:off x="319910" y="4471067"/>
            <a:ext cx="256889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03FAA32-D4AF-41E3-866C-63CEA5913ABD}"/>
              </a:ext>
            </a:extLst>
          </p:cNvPr>
          <p:cNvSpPr txBox="1">
            <a:spLocks/>
          </p:cNvSpPr>
          <p:nvPr/>
        </p:nvSpPr>
        <p:spPr>
          <a:xfrm>
            <a:off x="474170" y="4280185"/>
            <a:ext cx="241463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E4D3A3-6536-4BAA-8C72-B90BC38F8423}"/>
              </a:ext>
            </a:extLst>
          </p:cNvPr>
          <p:cNvSpPr txBox="1">
            <a:spLocks/>
          </p:cNvSpPr>
          <p:nvPr/>
        </p:nvSpPr>
        <p:spPr>
          <a:xfrm>
            <a:off x="397039" y="5036937"/>
            <a:ext cx="2568894" cy="10095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prstClr val="white"/>
                </a:solidFill>
                <a:latin typeface="Arial Nova Light" panose="020B0304020202020204" pitchFamily="34" charset="0"/>
              </a:rPr>
              <a:t>Key Applications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163F9A-9D7A-46A7-9DC1-F6A5578BFF9D}"/>
              </a:ext>
            </a:extLst>
          </p:cNvPr>
          <p:cNvSpPr/>
          <p:nvPr/>
        </p:nvSpPr>
        <p:spPr>
          <a:xfrm>
            <a:off x="3566213" y="237723"/>
            <a:ext cx="4063948" cy="3116721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C99FF46-9EFB-4252-8EE3-830DB8249BEB}"/>
              </a:ext>
            </a:extLst>
          </p:cNvPr>
          <p:cNvSpPr/>
          <p:nvPr/>
        </p:nvSpPr>
        <p:spPr>
          <a:xfrm>
            <a:off x="3566159" y="817922"/>
            <a:ext cx="4055045" cy="762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7CA10-05C9-4354-8B3D-BCCEE84EF19D}"/>
              </a:ext>
            </a:extLst>
          </p:cNvPr>
          <p:cNvSpPr txBox="1"/>
          <p:nvPr/>
        </p:nvSpPr>
        <p:spPr>
          <a:xfrm>
            <a:off x="4465273" y="305456"/>
            <a:ext cx="226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6F2A81"/>
                </a:solidFill>
              </a:rPr>
              <a:t>Talent Audits</a:t>
            </a:r>
            <a:endParaRPr lang="en-US" sz="2400" b="1">
              <a:solidFill>
                <a:srgbClr val="6F2A8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E58A3-4104-4DD4-AE3B-7B1DE0A3A9CA}"/>
              </a:ext>
            </a:extLst>
          </p:cNvPr>
          <p:cNvSpPr txBox="1"/>
          <p:nvPr/>
        </p:nvSpPr>
        <p:spPr>
          <a:xfrm>
            <a:off x="3654637" y="1676635"/>
            <a:ext cx="3883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 where you currently 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Recognize what is required to get where you need to 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Implement the strategy to get you there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A5E763-BF0E-4E52-80E2-E46C2D502B90}"/>
              </a:ext>
            </a:extLst>
          </p:cNvPr>
          <p:cNvSpPr txBox="1"/>
          <p:nvPr/>
        </p:nvSpPr>
        <p:spPr>
          <a:xfrm>
            <a:off x="4142168" y="877590"/>
            <a:ext cx="290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rgbClr val="D8D7DF"/>
                </a:solidFill>
              </a:rPr>
              <a:t>Benchmark potential in a quick &amp; dynamic way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D73196-22F4-45CC-881C-00B45CE6C942}"/>
              </a:ext>
            </a:extLst>
          </p:cNvPr>
          <p:cNvGrpSpPr/>
          <p:nvPr/>
        </p:nvGrpSpPr>
        <p:grpSpPr>
          <a:xfrm>
            <a:off x="7717894" y="237723"/>
            <a:ext cx="4063949" cy="3116721"/>
            <a:chOff x="7717894" y="237723"/>
            <a:chExt cx="4063949" cy="311672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CC32E4-6F29-4820-98AE-8E1291BB343B}"/>
                </a:ext>
              </a:extLst>
            </p:cNvPr>
            <p:cNvSpPr/>
            <p:nvPr/>
          </p:nvSpPr>
          <p:spPr>
            <a:xfrm>
              <a:off x="7717894" y="237723"/>
              <a:ext cx="4063948" cy="3116721"/>
            </a:xfrm>
            <a:prstGeom prst="rect">
              <a:avLst/>
            </a:prstGeom>
            <a:solidFill>
              <a:srgbClr val="D8D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32C41E-6A21-4091-9E4C-A675D958C00D}"/>
                </a:ext>
              </a:extLst>
            </p:cNvPr>
            <p:cNvSpPr txBox="1"/>
            <p:nvPr/>
          </p:nvSpPr>
          <p:spPr>
            <a:xfrm>
              <a:off x="7844288" y="305456"/>
              <a:ext cx="381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6F2A81"/>
                  </a:solidFill>
                </a:rPr>
                <a:t>Succession Planning</a:t>
              </a:r>
              <a:endParaRPr lang="en-US" sz="2400" b="1">
                <a:solidFill>
                  <a:srgbClr val="6F2A8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5D48FC3-E43B-4181-B095-FB435C88FAE7}"/>
                </a:ext>
              </a:extLst>
            </p:cNvPr>
            <p:cNvSpPr/>
            <p:nvPr/>
          </p:nvSpPr>
          <p:spPr>
            <a:xfrm>
              <a:off x="7723045" y="817922"/>
              <a:ext cx="4058798" cy="7623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04374F-41C5-43CF-BC2F-99A92BCF2448}"/>
                </a:ext>
              </a:extLst>
            </p:cNvPr>
            <p:cNvSpPr txBox="1"/>
            <p:nvPr/>
          </p:nvSpPr>
          <p:spPr>
            <a:xfrm>
              <a:off x="7844288" y="1680833"/>
              <a:ext cx="381532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Identify who is ready and who can be made ready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Understand what matters most when moving levels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Minimize the opportunity for bias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DB2900-6FC6-4347-972B-4FE777CFD04B}"/>
                </a:ext>
              </a:extLst>
            </p:cNvPr>
            <p:cNvSpPr txBox="1"/>
            <p:nvPr/>
          </p:nvSpPr>
          <p:spPr>
            <a:xfrm>
              <a:off x="8113923" y="877590"/>
              <a:ext cx="3276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>
                  <a:solidFill>
                    <a:srgbClr val="D8D7DF"/>
                  </a:solidFill>
                </a:rPr>
                <a:t>Build stronger pipelines fairly, objectively &amp; purposefully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C4F18F-38B5-4942-A875-F4414B958354}"/>
              </a:ext>
            </a:extLst>
          </p:cNvPr>
          <p:cNvGrpSpPr/>
          <p:nvPr/>
        </p:nvGrpSpPr>
        <p:grpSpPr>
          <a:xfrm>
            <a:off x="3520042" y="3450789"/>
            <a:ext cx="4258776" cy="3116721"/>
            <a:chOff x="3520042" y="3450789"/>
            <a:chExt cx="4258776" cy="31167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64755D-A068-40B8-8231-CDA3E77AD2E3}"/>
                </a:ext>
              </a:extLst>
            </p:cNvPr>
            <p:cNvSpPr/>
            <p:nvPr/>
          </p:nvSpPr>
          <p:spPr>
            <a:xfrm>
              <a:off x="3575170" y="3450789"/>
              <a:ext cx="4046034" cy="3116721"/>
            </a:xfrm>
            <a:prstGeom prst="rect">
              <a:avLst/>
            </a:prstGeom>
            <a:solidFill>
              <a:srgbClr val="D8D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41D8F3-5058-4D70-A037-A069D57D858B}"/>
                </a:ext>
              </a:extLst>
            </p:cNvPr>
            <p:cNvSpPr txBox="1"/>
            <p:nvPr/>
          </p:nvSpPr>
          <p:spPr>
            <a:xfrm>
              <a:off x="3520042" y="3519491"/>
              <a:ext cx="425877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dirty="0">
                  <a:solidFill>
                    <a:srgbClr val="6F2A81"/>
                  </a:solidFill>
                </a:rPr>
                <a:t>Career Planning 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7631F4-F6AC-4D48-878D-CA2819360032}"/>
                </a:ext>
              </a:extLst>
            </p:cNvPr>
            <p:cNvSpPr/>
            <p:nvPr/>
          </p:nvSpPr>
          <p:spPr>
            <a:xfrm>
              <a:off x="3566159" y="4012317"/>
              <a:ext cx="4055045" cy="7623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98D9C3-26A0-4BCD-82C2-6EBB356F4994}"/>
                </a:ext>
              </a:extLst>
            </p:cNvPr>
            <p:cNvSpPr txBox="1"/>
            <p:nvPr/>
          </p:nvSpPr>
          <p:spPr>
            <a:xfrm>
              <a:off x="3654637" y="4893664"/>
              <a:ext cx="388391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Recognize everyone has potential for something 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Understand an individual's natural orientation to a type of career path 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Develop talent across the business not just vertically 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7D87A4-15D7-4964-8DDB-D3B1534A79B7}"/>
                </a:ext>
              </a:extLst>
            </p:cNvPr>
            <p:cNvSpPr txBox="1"/>
            <p:nvPr/>
          </p:nvSpPr>
          <p:spPr>
            <a:xfrm>
              <a:off x="3705809" y="4070336"/>
              <a:ext cx="379650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i="1" dirty="0">
                  <a:solidFill>
                    <a:srgbClr val="D8D7DF"/>
                  </a:solidFill>
                </a:rPr>
                <a:t>Develop all your talent identifying the right career tracks for them</a:t>
              </a:r>
              <a:endParaRPr lang="en-US" i="1" dirty="0">
                <a:solidFill>
                  <a:srgbClr val="D8D7DF"/>
                </a:solidFill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10D07-3B2A-47B9-89EC-B27D9B1FA7D8}"/>
              </a:ext>
            </a:extLst>
          </p:cNvPr>
          <p:cNvGrpSpPr/>
          <p:nvPr/>
        </p:nvGrpSpPr>
        <p:grpSpPr>
          <a:xfrm>
            <a:off x="7708937" y="3450789"/>
            <a:ext cx="4086024" cy="3116721"/>
            <a:chOff x="7708937" y="3450789"/>
            <a:chExt cx="4086024" cy="311672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5D5083-3412-4CA4-A758-32ECA0D95B0F}"/>
                </a:ext>
              </a:extLst>
            </p:cNvPr>
            <p:cNvSpPr/>
            <p:nvPr/>
          </p:nvSpPr>
          <p:spPr>
            <a:xfrm>
              <a:off x="7726851" y="3450789"/>
              <a:ext cx="4046034" cy="3116721"/>
            </a:xfrm>
            <a:prstGeom prst="rect">
              <a:avLst/>
            </a:prstGeom>
            <a:solidFill>
              <a:srgbClr val="D8D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1361AD-1FE1-4E8C-8876-67B20FB6FFE9}"/>
                </a:ext>
              </a:extLst>
            </p:cNvPr>
            <p:cNvSpPr txBox="1"/>
            <p:nvPr/>
          </p:nvSpPr>
          <p:spPr>
            <a:xfrm>
              <a:off x="7708937" y="3519491"/>
              <a:ext cx="4086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6F2A81"/>
                  </a:solidFill>
                </a:rPr>
                <a:t>Early Potential Identification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0A790D-8F69-4EC2-88F3-F2B7B8559360}"/>
                </a:ext>
              </a:extLst>
            </p:cNvPr>
            <p:cNvSpPr/>
            <p:nvPr/>
          </p:nvSpPr>
          <p:spPr>
            <a:xfrm>
              <a:off x="7723045" y="4012317"/>
              <a:ext cx="4058798" cy="7623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1EC607-56DD-486E-AB80-CAC9C07FD071}"/>
                </a:ext>
              </a:extLst>
            </p:cNvPr>
            <p:cNvSpPr txBox="1"/>
            <p:nvPr/>
          </p:nvSpPr>
          <p:spPr>
            <a:xfrm>
              <a:off x="7847014" y="4893664"/>
              <a:ext cx="380987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Identify who you should be investing in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Proactively identify talent for early development opportunities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Create opportunities earlier for high potentials and consistent performers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556749-D54A-46A0-9967-0AFECBDE3B79}"/>
                </a:ext>
              </a:extLst>
            </p:cNvPr>
            <p:cNvSpPr txBox="1"/>
            <p:nvPr/>
          </p:nvSpPr>
          <p:spPr>
            <a:xfrm>
              <a:off x="8113923" y="4070336"/>
              <a:ext cx="3276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>
                  <a:solidFill>
                    <a:srgbClr val="D8D7DF"/>
                  </a:solidFill>
                </a:rPr>
                <a:t>Be a step ahead of aligning future stars with future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7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8715436A-31C0-46C6-8C20-DB0EFA7F4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789" t="-21051" r="41271" b="47119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889346D-10CD-4A66-9A13-324A60072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" y="0"/>
            <a:ext cx="3362926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B14D8B-AD0C-43E2-AB8F-9A6283564F11}"/>
              </a:ext>
            </a:extLst>
          </p:cNvPr>
          <p:cNvSpPr/>
          <p:nvPr/>
        </p:nvSpPr>
        <p:spPr>
          <a:xfrm>
            <a:off x="-832" y="0"/>
            <a:ext cx="336463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738590-3B4C-4894-88D7-EE66BDF77E21}"/>
              </a:ext>
            </a:extLst>
          </p:cNvPr>
          <p:cNvSpPr/>
          <p:nvPr/>
        </p:nvSpPr>
        <p:spPr>
          <a:xfrm>
            <a:off x="2379181" y="555963"/>
            <a:ext cx="355363" cy="217730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626BB-E623-4DE8-96F9-B71AB14BE934}"/>
              </a:ext>
            </a:extLst>
          </p:cNvPr>
          <p:cNvSpPr/>
          <p:nvPr/>
        </p:nvSpPr>
        <p:spPr>
          <a:xfrm>
            <a:off x="458614" y="2388093"/>
            <a:ext cx="1318282" cy="1545599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9CBFD-CEB7-442B-852F-E4450A0D458D}"/>
              </a:ext>
            </a:extLst>
          </p:cNvPr>
          <p:cNvSpPr/>
          <p:nvPr/>
        </p:nvSpPr>
        <p:spPr>
          <a:xfrm>
            <a:off x="-35512" y="976544"/>
            <a:ext cx="1216241" cy="37075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7C281BA-461F-46CC-8C65-748646ED99B3}"/>
              </a:ext>
            </a:extLst>
          </p:cNvPr>
          <p:cNvSpPr txBox="1">
            <a:spLocks/>
          </p:cNvSpPr>
          <p:nvPr/>
        </p:nvSpPr>
        <p:spPr>
          <a:xfrm>
            <a:off x="319910" y="4471067"/>
            <a:ext cx="256889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03FAA32-D4AF-41E3-866C-63CEA5913ABD}"/>
              </a:ext>
            </a:extLst>
          </p:cNvPr>
          <p:cNvSpPr txBox="1">
            <a:spLocks/>
          </p:cNvSpPr>
          <p:nvPr/>
        </p:nvSpPr>
        <p:spPr>
          <a:xfrm>
            <a:off x="474170" y="4280185"/>
            <a:ext cx="241463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7991ED-8121-4B30-99CD-C71F10E57CE2}"/>
              </a:ext>
            </a:extLst>
          </p:cNvPr>
          <p:cNvSpPr txBox="1">
            <a:spLocks/>
          </p:cNvSpPr>
          <p:nvPr/>
        </p:nvSpPr>
        <p:spPr>
          <a:xfrm>
            <a:off x="446470" y="4481000"/>
            <a:ext cx="2568894" cy="21568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3200" b="0">
                <a:solidFill>
                  <a:prstClr val="white"/>
                </a:solidFill>
                <a:latin typeface="Arial Nova Light" panose="020B0304020202020204" pitchFamily="34" charset="0"/>
              </a:rPr>
              <a:t>Wave-</a:t>
            </a:r>
            <a:r>
              <a:rPr lang="en-US" sz="3200" b="0" err="1">
                <a:solidFill>
                  <a:prstClr val="white"/>
                </a:solidFill>
                <a:latin typeface="Arial Nova Light" panose="020B0304020202020204" pitchFamily="34" charset="0"/>
              </a:rPr>
              <a:t>i</a:t>
            </a:r>
            <a:r>
              <a:rPr lang="en-US" sz="3200" b="0">
                <a:solidFill>
                  <a:prstClr val="white"/>
                </a:solidFill>
                <a:latin typeface="Arial Nova Light" panose="020B0304020202020204" pitchFamily="34" charset="0"/>
              </a:rPr>
              <a:t> goes beyond other measures of potential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F6F6EE-09BE-4F5D-97B5-9D6A2BAD959F}"/>
              </a:ext>
            </a:extLst>
          </p:cNvPr>
          <p:cNvSpPr/>
          <p:nvPr/>
        </p:nvSpPr>
        <p:spPr>
          <a:xfrm>
            <a:off x="6347565" y="825861"/>
            <a:ext cx="51032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Break free of the traditional definitions of potential with the capacity to include the nuance unique to your organization.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86FB9B-C322-455F-837E-EEEB20356022}"/>
              </a:ext>
            </a:extLst>
          </p:cNvPr>
          <p:cNvSpPr/>
          <p:nvPr/>
        </p:nvSpPr>
        <p:spPr>
          <a:xfrm>
            <a:off x="3919790" y="1171947"/>
            <a:ext cx="19937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en-GB" sz="2000">
                <a:solidFill>
                  <a:schemeClr val="accent1"/>
                </a:solidFill>
              </a:rPr>
              <a:t>Freedom to Flex</a:t>
            </a:r>
            <a:endParaRPr lang="en-GB" sz="2000" b="1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CA4FDE-8042-4458-A780-44EBBCEA8009}"/>
              </a:ext>
            </a:extLst>
          </p:cNvPr>
          <p:cNvSpPr/>
          <p:nvPr/>
        </p:nvSpPr>
        <p:spPr>
          <a:xfrm>
            <a:off x="6347565" y="2927465"/>
            <a:ext cx="52512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Reduce the risk of making the wrong decisions with the most powerful predictor of workplace potential.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BA3BB5-F29D-4EF4-A702-D01A34287AC4}"/>
              </a:ext>
            </a:extLst>
          </p:cNvPr>
          <p:cNvSpPr/>
          <p:nvPr/>
        </p:nvSpPr>
        <p:spPr>
          <a:xfrm>
            <a:off x="6347565" y="5191692"/>
            <a:ext cx="51032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Create opportunities for a wider and more diverse talent pool with efficient delivery and a broader spectrum of paths for progression.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8744B2-056B-448F-9A03-269ABC000F04}"/>
              </a:ext>
            </a:extLst>
          </p:cNvPr>
          <p:cNvGrpSpPr/>
          <p:nvPr/>
        </p:nvGrpSpPr>
        <p:grpSpPr>
          <a:xfrm>
            <a:off x="3975265" y="2264229"/>
            <a:ext cx="7623568" cy="2264228"/>
            <a:chOff x="3936274" y="2264229"/>
            <a:chExt cx="7193280" cy="22642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AE257C6-A8B5-46F6-8A4D-5694C57F54DE}"/>
                </a:ext>
              </a:extLst>
            </p:cNvPr>
            <p:cNvCxnSpPr/>
            <p:nvPr/>
          </p:nvCxnSpPr>
          <p:spPr>
            <a:xfrm>
              <a:off x="3936274" y="2264229"/>
              <a:ext cx="7193280" cy="0"/>
            </a:xfrm>
            <a:prstGeom prst="line">
              <a:avLst/>
            </a:prstGeom>
            <a:ln w="28575">
              <a:solidFill>
                <a:srgbClr val="D8D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307A7A8-0A47-4102-B028-980A2CCDA489}"/>
                </a:ext>
              </a:extLst>
            </p:cNvPr>
            <p:cNvCxnSpPr/>
            <p:nvPr/>
          </p:nvCxnSpPr>
          <p:spPr>
            <a:xfrm>
              <a:off x="3936274" y="4528457"/>
              <a:ext cx="7193280" cy="0"/>
            </a:xfrm>
            <a:prstGeom prst="line">
              <a:avLst/>
            </a:prstGeom>
            <a:ln w="28575">
              <a:solidFill>
                <a:srgbClr val="D8DB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EC6E41A-0DF7-4185-96D0-799E322AC691}"/>
              </a:ext>
            </a:extLst>
          </p:cNvPr>
          <p:cNvSpPr/>
          <p:nvPr/>
        </p:nvSpPr>
        <p:spPr>
          <a:xfrm>
            <a:off x="3655689" y="3276282"/>
            <a:ext cx="25656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Backed by Powerful Research &amp; Data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7CC9A-1853-41B6-AFDC-56906FE68EA7}"/>
              </a:ext>
            </a:extLst>
          </p:cNvPr>
          <p:cNvSpPr/>
          <p:nvPr/>
        </p:nvSpPr>
        <p:spPr>
          <a:xfrm>
            <a:off x="3919790" y="5615114"/>
            <a:ext cx="199377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en-GB" sz="2000">
                <a:solidFill>
                  <a:schemeClr val="accent1"/>
                </a:solidFill>
              </a:rPr>
              <a:t>Scalable &amp; Inclusive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3118BE1-881E-4119-906B-DAD4892E2E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7533"/>
          <a:stretch/>
        </p:blipFill>
        <p:spPr>
          <a:xfrm>
            <a:off x="4663238" y="688934"/>
            <a:ext cx="550588" cy="5543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725B39D-9FBA-445E-AD44-906CD07D46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9886"/>
          <a:stretch/>
        </p:blipFill>
        <p:spPr>
          <a:xfrm>
            <a:off x="4624251" y="2551449"/>
            <a:ext cx="628561" cy="6294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C41207E-1A55-4818-A7BF-9A7E4D4734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8245"/>
          <a:stretch/>
        </p:blipFill>
        <p:spPr>
          <a:xfrm>
            <a:off x="4542275" y="4946235"/>
            <a:ext cx="710537" cy="7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FAA11-F98C-4013-9305-C3AFF55207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8397" y="0"/>
            <a:ext cx="12173604" cy="68580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E2BCC8A8-AB3D-4BB1-844F-60B55F417AEC}"/>
              </a:ext>
            </a:extLst>
          </p:cNvPr>
          <p:cNvSpPr txBox="1">
            <a:spLocks/>
          </p:cNvSpPr>
          <p:nvPr/>
        </p:nvSpPr>
        <p:spPr>
          <a:xfrm>
            <a:off x="3125749" y="2412274"/>
            <a:ext cx="5940502" cy="20334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000" b="0">
                <a:solidFill>
                  <a:schemeClr val="accent1"/>
                </a:solidFill>
                <a:latin typeface="Arial Nova Light" panose="020B0304020202020204" pitchFamily="34" charset="0"/>
              </a:rPr>
              <a:t>The landscape of work is changing and so are the types of leaders we need</a:t>
            </a:r>
          </a:p>
        </p:txBody>
      </p:sp>
    </p:spTree>
    <p:extLst>
      <p:ext uri="{BB962C8B-B14F-4D97-AF65-F5344CB8AC3E}">
        <p14:creationId xmlns:p14="http://schemas.microsoft.com/office/powerpoint/2010/main" val="133924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17" descr="A picture containing water&#10;&#10;Description automatically generated">
            <a:extLst>
              <a:ext uri="{FF2B5EF4-FFF2-40B4-BE49-F238E27FC236}">
                <a16:creationId xmlns:a16="http://schemas.microsoft.com/office/drawing/2014/main" id="{6A7B8727-1151-41CE-B2FD-0361C60B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62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FF086-0775-423E-85DC-4D66B4677ACD}"/>
              </a:ext>
            </a:extLst>
          </p:cNvPr>
          <p:cNvSpPr/>
          <p:nvPr/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5788C-635D-47BF-867F-54A717F491AC}"/>
              </a:ext>
            </a:extLst>
          </p:cNvPr>
          <p:cNvSpPr/>
          <p:nvPr/>
        </p:nvSpPr>
        <p:spPr>
          <a:xfrm>
            <a:off x="9582493" y="3997159"/>
            <a:ext cx="1641008" cy="145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4ACE9-284C-4EDF-834A-30C959A3EBC2}"/>
              </a:ext>
            </a:extLst>
          </p:cNvPr>
          <p:cNvSpPr/>
          <p:nvPr/>
        </p:nvSpPr>
        <p:spPr>
          <a:xfrm>
            <a:off x="646053" y="752281"/>
            <a:ext cx="1318282" cy="302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DF769-C0ED-4047-B361-1ECCA82F8668}"/>
              </a:ext>
            </a:extLst>
          </p:cNvPr>
          <p:cNvSpPr/>
          <p:nvPr/>
        </p:nvSpPr>
        <p:spPr>
          <a:xfrm>
            <a:off x="4126422" y="5795129"/>
            <a:ext cx="1138425" cy="225807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25D75-1791-49F2-90FE-11B08F069131}"/>
              </a:ext>
            </a:extLst>
          </p:cNvPr>
          <p:cNvSpPr/>
          <p:nvPr/>
        </p:nvSpPr>
        <p:spPr>
          <a:xfrm>
            <a:off x="6620241" y="1255288"/>
            <a:ext cx="1803956" cy="649201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61AF-B2E5-444C-83CF-530772B5B517}"/>
              </a:ext>
            </a:extLst>
          </p:cNvPr>
          <p:cNvSpPr txBox="1"/>
          <p:nvPr/>
        </p:nvSpPr>
        <p:spPr>
          <a:xfrm>
            <a:off x="2966588" y="3004115"/>
            <a:ext cx="625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7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 Examples</a:t>
            </a:r>
          </a:p>
        </p:txBody>
      </p:sp>
    </p:spTree>
    <p:extLst>
      <p:ext uri="{BB962C8B-B14F-4D97-AF65-F5344CB8AC3E}">
        <p14:creationId xmlns:p14="http://schemas.microsoft.com/office/powerpoint/2010/main" val="2750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BE1732B2-D4A2-4927-921E-8B1782AD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789" t="-21051" r="41271" b="47119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7C281BA-461F-46CC-8C65-748646ED99B3}"/>
              </a:ext>
            </a:extLst>
          </p:cNvPr>
          <p:cNvSpPr txBox="1">
            <a:spLocks/>
          </p:cNvSpPr>
          <p:nvPr/>
        </p:nvSpPr>
        <p:spPr>
          <a:xfrm>
            <a:off x="319910" y="4471067"/>
            <a:ext cx="256889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03FAA32-D4AF-41E3-866C-63CEA5913ABD}"/>
              </a:ext>
            </a:extLst>
          </p:cNvPr>
          <p:cNvSpPr txBox="1">
            <a:spLocks/>
          </p:cNvSpPr>
          <p:nvPr/>
        </p:nvSpPr>
        <p:spPr>
          <a:xfrm>
            <a:off x="474170" y="4280185"/>
            <a:ext cx="241463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4C0BD-033E-48AF-AFF1-90F05933DAA2}"/>
              </a:ext>
            </a:extLst>
          </p:cNvPr>
          <p:cNvSpPr txBox="1">
            <a:spLocks/>
          </p:cNvSpPr>
          <p:nvPr/>
        </p:nvSpPr>
        <p:spPr>
          <a:xfrm>
            <a:off x="3004455" y="342980"/>
            <a:ext cx="6183088" cy="8943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2400" b="0">
                <a:solidFill>
                  <a:schemeClr val="accent1"/>
                </a:solidFill>
                <a:latin typeface="Arial Nova Light" panose="020B0304020202020204" pitchFamily="34" charset="0"/>
              </a:rPr>
              <a:t>Helping a range of sectors identify potential for a variety of applications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13E7F9-B917-4DE6-8458-A9597E29271C}"/>
              </a:ext>
            </a:extLst>
          </p:cNvPr>
          <p:cNvSpPr/>
          <p:nvPr/>
        </p:nvSpPr>
        <p:spPr>
          <a:xfrm>
            <a:off x="4418857" y="1388103"/>
            <a:ext cx="3354285" cy="2469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14B191-3F74-4429-97B7-D650D73B0692}"/>
              </a:ext>
            </a:extLst>
          </p:cNvPr>
          <p:cNvSpPr/>
          <p:nvPr/>
        </p:nvSpPr>
        <p:spPr>
          <a:xfrm>
            <a:off x="8075715" y="1388103"/>
            <a:ext cx="3354285" cy="2469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AEFA0-6459-45CA-B20C-B5C545C73704}"/>
              </a:ext>
            </a:extLst>
          </p:cNvPr>
          <p:cNvSpPr/>
          <p:nvPr/>
        </p:nvSpPr>
        <p:spPr>
          <a:xfrm>
            <a:off x="4870314" y="2375561"/>
            <a:ext cx="2451370" cy="11111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Global Professional Services Firm benchmarking leadership success drivers 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11E5B-CFA6-4918-B412-4E78947B54C0}"/>
              </a:ext>
            </a:extLst>
          </p:cNvPr>
          <p:cNvSpPr/>
          <p:nvPr/>
        </p:nvSpPr>
        <p:spPr>
          <a:xfrm>
            <a:off x="4418857" y="4030913"/>
            <a:ext cx="3354285" cy="2469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1A7388-5888-4C0D-90A7-B7352F13F4E6}"/>
              </a:ext>
            </a:extLst>
          </p:cNvPr>
          <p:cNvSpPr/>
          <p:nvPr/>
        </p:nvSpPr>
        <p:spPr>
          <a:xfrm>
            <a:off x="8075715" y="4030913"/>
            <a:ext cx="3354285" cy="2469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0A3DF8-0F55-4256-A7F0-9F486C74AD8F}"/>
              </a:ext>
            </a:extLst>
          </p:cNvPr>
          <p:cNvSpPr/>
          <p:nvPr/>
        </p:nvSpPr>
        <p:spPr>
          <a:xfrm>
            <a:off x="748982" y="4030913"/>
            <a:ext cx="3354285" cy="2469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22A1D7-3C5A-4C2B-975F-53E7519914F3}"/>
              </a:ext>
            </a:extLst>
          </p:cNvPr>
          <p:cNvSpPr/>
          <p:nvPr/>
        </p:nvSpPr>
        <p:spPr>
          <a:xfrm>
            <a:off x="8527172" y="2375561"/>
            <a:ext cx="2451370" cy="10080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Healthcare &amp; Consumer Goods Manufacturer for development of future leaders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9062C8-7BB2-4DAB-9F76-2E9C1D8CB398}"/>
              </a:ext>
            </a:extLst>
          </p:cNvPr>
          <p:cNvSpPr/>
          <p:nvPr/>
        </p:nvSpPr>
        <p:spPr>
          <a:xfrm>
            <a:off x="1029137" y="5202005"/>
            <a:ext cx="2804070" cy="11480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Global Events Organization  redefining what leadership looked like post transformation 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11ED2-8A8C-4832-A6AC-03396D8C3928}"/>
              </a:ext>
            </a:extLst>
          </p:cNvPr>
          <p:cNvSpPr/>
          <p:nvPr/>
        </p:nvSpPr>
        <p:spPr>
          <a:xfrm>
            <a:off x="4545872" y="5202005"/>
            <a:ext cx="3100254" cy="11684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UK Transport &amp; Infrastructure Business identifying individuals for a High-Potential Development Program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551D1-8C9F-4952-9145-7F30D9C5297A}"/>
              </a:ext>
            </a:extLst>
          </p:cNvPr>
          <p:cNvSpPr/>
          <p:nvPr/>
        </p:nvSpPr>
        <p:spPr>
          <a:xfrm>
            <a:off x="8342851" y="5272588"/>
            <a:ext cx="2820012" cy="10774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UK Local Authority identifying leaders to drive forward and shape a new future 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AD6D2-B15C-450E-97A5-30B1BFADE1F9}"/>
              </a:ext>
            </a:extLst>
          </p:cNvPr>
          <p:cNvSpPr/>
          <p:nvPr/>
        </p:nvSpPr>
        <p:spPr>
          <a:xfrm>
            <a:off x="748982" y="1388103"/>
            <a:ext cx="3354285" cy="2469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BB2E6D-6507-4E8D-9E40-DDBA2458B654}"/>
              </a:ext>
            </a:extLst>
          </p:cNvPr>
          <p:cNvSpPr/>
          <p:nvPr/>
        </p:nvSpPr>
        <p:spPr>
          <a:xfrm>
            <a:off x="1019040" y="2208861"/>
            <a:ext cx="2814167" cy="14445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Global Technology Business Identifying ‘Future Stars’ for a Leadership Development Program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E9AB5A-01F1-4668-A932-3EA7CEC5A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5210"/>
          <a:stretch/>
        </p:blipFill>
        <p:spPr>
          <a:xfrm>
            <a:off x="1992735" y="1517645"/>
            <a:ext cx="866775" cy="9206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42CE4A-EC5D-4ED2-A4E5-A72BAC3079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8476"/>
          <a:stretch/>
        </p:blipFill>
        <p:spPr>
          <a:xfrm>
            <a:off x="5711993" y="1552506"/>
            <a:ext cx="768014" cy="78263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A710556-1FB3-460B-8E2F-515FE41DF8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5283"/>
          <a:stretch/>
        </p:blipFill>
        <p:spPr>
          <a:xfrm>
            <a:off x="9462106" y="1654360"/>
            <a:ext cx="578877" cy="6143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925CDAA-E803-46B3-8F74-ABFD13A7C63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2440"/>
          <a:stretch/>
        </p:blipFill>
        <p:spPr>
          <a:xfrm>
            <a:off x="5711993" y="4338215"/>
            <a:ext cx="792481" cy="8673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B10E44B-FCFC-43C9-A76D-E6BAB08139D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20633"/>
          <a:stretch/>
        </p:blipFill>
        <p:spPr>
          <a:xfrm>
            <a:off x="1992735" y="4368896"/>
            <a:ext cx="752097" cy="74614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293C532-F0FA-44FF-A3AF-496FD0AEDEC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-1" b="20550"/>
          <a:stretch/>
        </p:blipFill>
        <p:spPr>
          <a:xfrm>
            <a:off x="9436657" y="4471067"/>
            <a:ext cx="604326" cy="6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" name="Picture 17" descr="A picture containing water&#10;&#10;Description automatically generated">
            <a:extLst>
              <a:ext uri="{FF2B5EF4-FFF2-40B4-BE49-F238E27FC236}">
                <a16:creationId xmlns:a16="http://schemas.microsoft.com/office/drawing/2014/main" id="{6A7B8727-1151-41CE-B2FD-0361C60B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62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FF086-0775-423E-85DC-4D66B4677ACD}"/>
              </a:ext>
            </a:extLst>
          </p:cNvPr>
          <p:cNvSpPr/>
          <p:nvPr/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5788C-635D-47BF-867F-54A717F491AC}"/>
              </a:ext>
            </a:extLst>
          </p:cNvPr>
          <p:cNvSpPr/>
          <p:nvPr/>
        </p:nvSpPr>
        <p:spPr>
          <a:xfrm>
            <a:off x="9582493" y="3997159"/>
            <a:ext cx="1641008" cy="145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4ACE9-284C-4EDF-834A-30C959A3EBC2}"/>
              </a:ext>
            </a:extLst>
          </p:cNvPr>
          <p:cNvSpPr/>
          <p:nvPr/>
        </p:nvSpPr>
        <p:spPr>
          <a:xfrm>
            <a:off x="646053" y="752281"/>
            <a:ext cx="1318282" cy="302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DF769-C0ED-4047-B361-1ECCA82F8668}"/>
              </a:ext>
            </a:extLst>
          </p:cNvPr>
          <p:cNvSpPr/>
          <p:nvPr/>
        </p:nvSpPr>
        <p:spPr>
          <a:xfrm>
            <a:off x="4126422" y="5795129"/>
            <a:ext cx="1138425" cy="225807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25D75-1791-49F2-90FE-11B08F069131}"/>
              </a:ext>
            </a:extLst>
          </p:cNvPr>
          <p:cNvSpPr/>
          <p:nvPr/>
        </p:nvSpPr>
        <p:spPr>
          <a:xfrm>
            <a:off x="6620241" y="1255288"/>
            <a:ext cx="1803956" cy="649201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61AF-B2E5-444C-83CF-530772B5B517}"/>
              </a:ext>
            </a:extLst>
          </p:cNvPr>
          <p:cNvSpPr txBox="1"/>
          <p:nvPr/>
        </p:nvSpPr>
        <p:spPr>
          <a:xfrm>
            <a:off x="2966588" y="2705724"/>
            <a:ext cx="6258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7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Administration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spc="70">
                <a:solidFill>
                  <a:prstClr val="white">
                    <a:lumMod val="95000"/>
                  </a:prstClr>
                </a:solidFill>
                <a:latin typeface="Arial"/>
              </a:rPr>
              <a:t>Set Up</a:t>
            </a:r>
            <a:endParaRPr kumimoji="0" lang="en-GB" sz="4400" b="0" i="0" u="none" strike="noStrike" kern="1200" cap="none" spc="7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1CCEBCB5-5114-4BE1-9918-D15E0734EF98}"/>
              </a:ext>
            </a:extLst>
          </p:cNvPr>
          <p:cNvSpPr txBox="1">
            <a:spLocks/>
          </p:cNvSpPr>
          <p:nvPr/>
        </p:nvSpPr>
        <p:spPr>
          <a:xfrm>
            <a:off x="11074400" y="6487889"/>
            <a:ext cx="508000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8" name="Picture 27" descr="A picture containing water&#10;&#10;Description automatically generated">
            <a:extLst>
              <a:ext uri="{FF2B5EF4-FFF2-40B4-BE49-F238E27FC236}">
                <a16:creationId xmlns:a16="http://schemas.microsoft.com/office/drawing/2014/main" id="{4DF1333E-96FC-4AB8-8B76-585E2F58F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6218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AAE17CE-CF00-4CAA-8228-4CD48A87E57F}"/>
              </a:ext>
            </a:extLst>
          </p:cNvPr>
          <p:cNvSpPr/>
          <p:nvPr/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8F2CE5-8185-4FE3-B0C4-5D9A368FFBBD}"/>
              </a:ext>
            </a:extLst>
          </p:cNvPr>
          <p:cNvSpPr/>
          <p:nvPr/>
        </p:nvSpPr>
        <p:spPr>
          <a:xfrm>
            <a:off x="624215" y="5309368"/>
            <a:ext cx="1242222" cy="10985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78A51-5E1E-4AD4-911A-D2C174DA26CB}"/>
              </a:ext>
            </a:extLst>
          </p:cNvPr>
          <p:cNvSpPr/>
          <p:nvPr/>
        </p:nvSpPr>
        <p:spPr>
          <a:xfrm>
            <a:off x="10081669" y="619296"/>
            <a:ext cx="1412032" cy="27743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236709-510C-40C2-991F-3FC9BC045B3C}"/>
              </a:ext>
            </a:extLst>
          </p:cNvPr>
          <p:cNvSpPr/>
          <p:nvPr/>
        </p:nvSpPr>
        <p:spPr>
          <a:xfrm>
            <a:off x="1245326" y="957943"/>
            <a:ext cx="9701348" cy="4942114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1415FAB-885A-4F55-BC1E-66C456D1C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142" r="15096" b="9739"/>
          <a:stretch/>
        </p:blipFill>
        <p:spPr>
          <a:xfrm>
            <a:off x="5101444" y="0"/>
            <a:ext cx="7090556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32F059-DE86-45A7-82FA-BC9B3FA07D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3557" y="1313891"/>
            <a:ext cx="4664075" cy="419100"/>
          </a:xfrm>
        </p:spPr>
        <p:txBody>
          <a:bodyPr>
            <a:noAutofit/>
          </a:bodyPr>
          <a:lstStyle/>
          <a:p>
            <a:pPr algn="ctr"/>
            <a:r>
              <a:rPr lang="en-GB" sz="3200" b="0">
                <a:latin typeface="Arial Nova Light" panose="020B0304020202020204" pitchFamily="34" charset="0"/>
              </a:rPr>
              <a:t>Getting Started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A3FA9E-E7E6-4BA6-B151-7D4CFED3D975}"/>
              </a:ext>
            </a:extLst>
          </p:cNvPr>
          <p:cNvSpPr/>
          <p:nvPr/>
        </p:nvSpPr>
        <p:spPr>
          <a:xfrm>
            <a:off x="3048000" y="248318"/>
            <a:ext cx="1365571" cy="4914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FF425-5AFF-47CF-B6C9-C06E4CC494EF}"/>
              </a:ext>
            </a:extLst>
          </p:cNvPr>
          <p:cNvSpPr txBox="1"/>
          <p:nvPr/>
        </p:nvSpPr>
        <p:spPr>
          <a:xfrm>
            <a:off x="2717074" y="1941406"/>
            <a:ext cx="6757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</a:rPr>
              <a:t>To start using Wave-i, get in touch for an initial conversation with one of our expert Consultants.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62546-EE79-4D3A-A7DF-93C075871ED5}"/>
              </a:ext>
            </a:extLst>
          </p:cNvPr>
          <p:cNvSpPr txBox="1"/>
          <p:nvPr/>
        </p:nvSpPr>
        <p:spPr>
          <a:xfrm>
            <a:off x="2717074" y="3166023"/>
            <a:ext cx="6757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We will go through some key questions to agree the best course of action for you: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E1675E-039D-4904-9BE8-0BE4B9ABF1BC}"/>
              </a:ext>
            </a:extLst>
          </p:cNvPr>
          <p:cNvCxnSpPr/>
          <p:nvPr/>
        </p:nvCxnSpPr>
        <p:spPr>
          <a:xfrm>
            <a:off x="5625740" y="2891433"/>
            <a:ext cx="92406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0BC6F947-CCEB-433A-83E0-ED1D3386D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05" t="4347" r="1405" b="22064"/>
          <a:stretch/>
        </p:blipFill>
        <p:spPr>
          <a:xfrm>
            <a:off x="1636277" y="4115658"/>
            <a:ext cx="619777" cy="5701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BD1339-AE3B-4418-838D-0FD437AD0090}"/>
              </a:ext>
            </a:extLst>
          </p:cNvPr>
          <p:cNvSpPr txBox="1"/>
          <p:nvPr/>
        </p:nvSpPr>
        <p:spPr>
          <a:xfrm>
            <a:off x="2314404" y="4118526"/>
            <a:ext cx="2220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tx1">
                    <a:lumMod val="85000"/>
                    <a:lumOff val="15000"/>
                  </a:schemeClr>
                </a:solidFill>
              </a:rPr>
              <a:t>Why are you looking to measure potential?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F9F165B-1A6D-45B9-9F0B-C8B75FD8F9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05" t="4347" r="1405" b="22064"/>
          <a:stretch/>
        </p:blipFill>
        <p:spPr>
          <a:xfrm>
            <a:off x="4559724" y="4115658"/>
            <a:ext cx="619777" cy="5701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EA01A0-7785-4FBD-B40F-541877C8674F}"/>
              </a:ext>
            </a:extLst>
          </p:cNvPr>
          <p:cNvSpPr txBox="1"/>
          <p:nvPr/>
        </p:nvSpPr>
        <p:spPr>
          <a:xfrm>
            <a:off x="5237850" y="4118526"/>
            <a:ext cx="2362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Who are the population to be assessed?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63FD5A6-66B1-402A-856E-56E8F1C5C9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05" t="4347" r="1405" b="22064"/>
          <a:stretch/>
        </p:blipFill>
        <p:spPr>
          <a:xfrm>
            <a:off x="7618877" y="4115658"/>
            <a:ext cx="619777" cy="5701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8266E5-3717-4715-8F7F-175FC4B7C78E}"/>
              </a:ext>
            </a:extLst>
          </p:cNvPr>
          <p:cNvSpPr txBox="1"/>
          <p:nvPr/>
        </p:nvSpPr>
        <p:spPr>
          <a:xfrm>
            <a:off x="8297004" y="4118526"/>
            <a:ext cx="2220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What type of potential are you looking at?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A43BE3-736E-4205-B8E5-6A13639A3274}"/>
              </a:ext>
            </a:extLst>
          </p:cNvPr>
          <p:cNvSpPr/>
          <p:nvPr/>
        </p:nvSpPr>
        <p:spPr>
          <a:xfrm>
            <a:off x="1245326" y="5122139"/>
            <a:ext cx="9701348" cy="785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73E036-4DFF-48AC-9B17-C8015B3E75BA}"/>
              </a:ext>
            </a:extLst>
          </p:cNvPr>
          <p:cNvSpPr txBox="1"/>
          <p:nvPr/>
        </p:nvSpPr>
        <p:spPr>
          <a:xfrm>
            <a:off x="3048000" y="53021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Email: </a:t>
            </a:r>
            <a:r>
              <a:rPr lang="en-GB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info@savilleassessment.com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39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38E1F-2648-4CF1-BB57-9B4B4783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1481" y="6260565"/>
            <a:ext cx="7592008" cy="217825"/>
          </a:xfrm>
        </p:spPr>
        <p:txBody>
          <a:bodyPr/>
          <a:lstStyle/>
          <a:p>
            <a:r>
              <a:rPr lang="en-GB"/>
              <a:t>Saville Assessment, Willis Towers Watson. All rights reserved.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55FA2-CDE3-4328-9583-E32F7441D4CF}"/>
              </a:ext>
            </a:extLst>
          </p:cNvPr>
          <p:cNvSpPr/>
          <p:nvPr/>
        </p:nvSpPr>
        <p:spPr>
          <a:xfrm>
            <a:off x="3227715" y="6260565"/>
            <a:ext cx="1531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73949FC-E025-431F-AD62-649E66A4EC85}" type="datetime4">
              <a:rPr lang="en-GB" sz="1200"/>
              <a:pPr algn="r"/>
              <a:t>20 October 2022</a:t>
            </a:fld>
            <a:endParaRPr lang="en-GB"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589CD9-8867-4307-BB1F-6AF0D45F4DF2}"/>
              </a:ext>
            </a:extLst>
          </p:cNvPr>
          <p:cNvSpPr/>
          <p:nvPr/>
        </p:nvSpPr>
        <p:spPr>
          <a:xfrm>
            <a:off x="3227715" y="6260565"/>
            <a:ext cx="1104255" cy="31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A288AFC-A10F-4E1C-A824-990EFEA6B6B5}"/>
              </a:ext>
            </a:extLst>
          </p:cNvPr>
          <p:cNvSpPr txBox="1">
            <a:spLocks/>
          </p:cNvSpPr>
          <p:nvPr/>
        </p:nvSpPr>
        <p:spPr>
          <a:xfrm>
            <a:off x="4097068" y="6260565"/>
            <a:ext cx="271756" cy="217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32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680364-8C17-4F41-99EE-12721E54B752}"/>
              </a:ext>
            </a:extLst>
          </p:cNvPr>
          <p:cNvSpPr/>
          <p:nvPr/>
        </p:nvSpPr>
        <p:spPr>
          <a:xfrm>
            <a:off x="4251738" y="1173993"/>
            <a:ext cx="1337416" cy="1743598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3D7B32-9A08-47A0-9408-ED6085B7A4D8}"/>
              </a:ext>
            </a:extLst>
          </p:cNvPr>
          <p:cNvSpPr/>
          <p:nvPr/>
        </p:nvSpPr>
        <p:spPr>
          <a:xfrm>
            <a:off x="1191188" y="5031993"/>
            <a:ext cx="1337416" cy="709456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469034-B518-4A6D-A54C-A36865A3387B}"/>
              </a:ext>
            </a:extLst>
          </p:cNvPr>
          <p:cNvSpPr/>
          <p:nvPr/>
        </p:nvSpPr>
        <p:spPr>
          <a:xfrm>
            <a:off x="1929108" y="1539810"/>
            <a:ext cx="3174218" cy="3911756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A734D-4169-4E9D-BF87-DFEF7D3B92A9}"/>
              </a:ext>
            </a:extLst>
          </p:cNvPr>
          <p:cNvSpPr/>
          <p:nvPr/>
        </p:nvSpPr>
        <p:spPr>
          <a:xfrm>
            <a:off x="1929109" y="4597541"/>
            <a:ext cx="3174216" cy="854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1CBEAF8-6D88-4DD6-B993-CA770AB52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089043"/>
              </p:ext>
            </p:extLst>
          </p:nvPr>
        </p:nvGraphicFramePr>
        <p:xfrm>
          <a:off x="1927227" y="4777372"/>
          <a:ext cx="3176098" cy="54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E0BE293E-9BED-47FB-8139-EA01873FD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255321"/>
              </p:ext>
            </p:extLst>
          </p:nvPr>
        </p:nvGraphicFramePr>
        <p:xfrm>
          <a:off x="2158440" y="1696085"/>
          <a:ext cx="2762006" cy="169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12CCE269-B55C-44EB-A943-17A2A1F55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407565"/>
              </p:ext>
            </p:extLst>
          </p:nvPr>
        </p:nvGraphicFramePr>
        <p:xfrm>
          <a:off x="2377214" y="3133908"/>
          <a:ext cx="2276124" cy="127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F6244D-1B63-46A2-B5B6-CDAD34C717CF}"/>
              </a:ext>
            </a:extLst>
          </p:cNvPr>
          <p:cNvSpPr/>
          <p:nvPr/>
        </p:nvSpPr>
        <p:spPr>
          <a:xfrm>
            <a:off x="9097796" y="1173993"/>
            <a:ext cx="1337416" cy="1743598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B84608-340C-4C90-A071-88A93EBACCAE}"/>
              </a:ext>
            </a:extLst>
          </p:cNvPr>
          <p:cNvSpPr/>
          <p:nvPr/>
        </p:nvSpPr>
        <p:spPr>
          <a:xfrm>
            <a:off x="6037246" y="5031993"/>
            <a:ext cx="1337416" cy="709456"/>
          </a:xfrm>
          <a:prstGeom prst="rect">
            <a:avLst/>
          </a:prstGeom>
          <a:noFill/>
          <a:ln w="38100">
            <a:solidFill>
              <a:srgbClr val="D8D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18C247-CC0E-4DA1-A320-4B030CC44589}"/>
              </a:ext>
            </a:extLst>
          </p:cNvPr>
          <p:cNvSpPr/>
          <p:nvPr/>
        </p:nvSpPr>
        <p:spPr>
          <a:xfrm>
            <a:off x="6775166" y="1539810"/>
            <a:ext cx="3174218" cy="3911756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F666B3-4FA0-47B7-AFD6-1132F8B82C43}"/>
              </a:ext>
            </a:extLst>
          </p:cNvPr>
          <p:cNvSpPr/>
          <p:nvPr/>
        </p:nvSpPr>
        <p:spPr>
          <a:xfrm>
            <a:off x="6775167" y="4597541"/>
            <a:ext cx="3174216" cy="854025"/>
          </a:xfrm>
          <a:prstGeom prst="rect">
            <a:avLst/>
          </a:prstGeom>
          <a:solidFill>
            <a:srgbClr val="181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29111080-6CD3-4349-A915-0DFE9DCE5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210307"/>
              </p:ext>
            </p:extLst>
          </p:nvPr>
        </p:nvGraphicFramePr>
        <p:xfrm>
          <a:off x="7243076" y="1844876"/>
          <a:ext cx="2276124" cy="248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E28611C2-2CAF-404C-B7DE-60655E4C071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2934" r="29667"/>
          <a:stretch/>
        </p:blipFill>
        <p:spPr>
          <a:xfrm>
            <a:off x="7540761" y="4724067"/>
            <a:ext cx="1680754" cy="6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80152E1A-369B-4424-B34F-0D57CAC20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789" t="-21051" r="41271" b="47119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889346D-10CD-4A66-9A13-324A60072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" y="0"/>
            <a:ext cx="3362926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B14D8B-AD0C-43E2-AB8F-9A6283564F11}"/>
              </a:ext>
            </a:extLst>
          </p:cNvPr>
          <p:cNvSpPr/>
          <p:nvPr/>
        </p:nvSpPr>
        <p:spPr>
          <a:xfrm>
            <a:off x="-831" y="0"/>
            <a:ext cx="336463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738590-3B4C-4894-88D7-EE66BDF77E21}"/>
              </a:ext>
            </a:extLst>
          </p:cNvPr>
          <p:cNvSpPr/>
          <p:nvPr/>
        </p:nvSpPr>
        <p:spPr>
          <a:xfrm>
            <a:off x="2379181" y="555963"/>
            <a:ext cx="355363" cy="217730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626BB-E623-4DE8-96F9-B71AB14BE934}"/>
              </a:ext>
            </a:extLst>
          </p:cNvPr>
          <p:cNvSpPr/>
          <p:nvPr/>
        </p:nvSpPr>
        <p:spPr>
          <a:xfrm>
            <a:off x="458614" y="2388093"/>
            <a:ext cx="1318282" cy="1545599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9CBFD-CEB7-442B-852F-E4450A0D458D}"/>
              </a:ext>
            </a:extLst>
          </p:cNvPr>
          <p:cNvSpPr/>
          <p:nvPr/>
        </p:nvSpPr>
        <p:spPr>
          <a:xfrm>
            <a:off x="-35512" y="976544"/>
            <a:ext cx="1216241" cy="370755"/>
          </a:xfrm>
          <a:prstGeom prst="rect">
            <a:avLst/>
          </a:prstGeom>
          <a:noFill/>
          <a:ln w="381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7C281BA-461F-46CC-8C65-748646ED99B3}"/>
              </a:ext>
            </a:extLst>
          </p:cNvPr>
          <p:cNvSpPr txBox="1">
            <a:spLocks/>
          </p:cNvSpPr>
          <p:nvPr/>
        </p:nvSpPr>
        <p:spPr>
          <a:xfrm>
            <a:off x="458614" y="1058623"/>
            <a:ext cx="241463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03FAA32-D4AF-41E3-866C-63CEA5913ABD}"/>
              </a:ext>
            </a:extLst>
          </p:cNvPr>
          <p:cNvSpPr txBox="1">
            <a:spLocks/>
          </p:cNvSpPr>
          <p:nvPr/>
        </p:nvSpPr>
        <p:spPr>
          <a:xfrm>
            <a:off x="319910" y="4902927"/>
            <a:ext cx="2414634" cy="1039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GB" sz="3200" b="0">
                <a:solidFill>
                  <a:prstClr val="white"/>
                </a:solidFill>
                <a:latin typeface="Arial Nova Light" panose="020B0304020202020204" pitchFamily="34" charset="0"/>
              </a:rPr>
              <a:t>Organizations are asking us… </a:t>
            </a:r>
            <a:endParaRPr lang="en-US" sz="32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4AAAC6-56E3-4E11-8A2E-7BE691C13F96}"/>
              </a:ext>
            </a:extLst>
          </p:cNvPr>
          <p:cNvSpPr txBox="1"/>
          <p:nvPr/>
        </p:nvSpPr>
        <p:spPr>
          <a:xfrm>
            <a:off x="4832720" y="1267630"/>
            <a:ext cx="283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What does potential look like for us?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489C17-F2F6-4332-9FC1-3B89FEDCA0B8}"/>
              </a:ext>
            </a:extLst>
          </p:cNvPr>
          <p:cNvSpPr txBox="1"/>
          <p:nvPr/>
        </p:nvSpPr>
        <p:spPr>
          <a:xfrm>
            <a:off x="8849545" y="1267629"/>
            <a:ext cx="283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Who can lead our ‘future’ organization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41C7CE-5293-496B-A299-3C11B6DECABB}"/>
              </a:ext>
            </a:extLst>
          </p:cNvPr>
          <p:cNvSpPr txBox="1"/>
          <p:nvPr/>
        </p:nvSpPr>
        <p:spPr>
          <a:xfrm>
            <a:off x="4832719" y="2959748"/>
            <a:ext cx="283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maintain diversity in our leadership pipelines?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65DB46-03F9-48F3-91FA-A2A95CE583CF}"/>
              </a:ext>
            </a:extLst>
          </p:cNvPr>
          <p:cNvSpPr txBox="1"/>
          <p:nvPr/>
        </p:nvSpPr>
        <p:spPr>
          <a:xfrm>
            <a:off x="4832719" y="5057997"/>
            <a:ext cx="283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tx1">
                    <a:lumMod val="85000"/>
                    <a:lumOff val="15000"/>
                  </a:schemeClr>
                </a:solidFill>
              </a:rPr>
              <a:t>Who is ready? Who can be made ready? </a:t>
            </a:r>
            <a:endParaRPr lang="en-US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A09EA9-11EB-43DB-B92F-8093B10368C3}"/>
              </a:ext>
            </a:extLst>
          </p:cNvPr>
          <p:cNvSpPr txBox="1"/>
          <p:nvPr/>
        </p:nvSpPr>
        <p:spPr>
          <a:xfrm>
            <a:off x="8849545" y="2959748"/>
            <a:ext cx="283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tx1">
                    <a:lumMod val="85000"/>
                    <a:lumOff val="15000"/>
                  </a:schemeClr>
                </a:solidFill>
              </a:rPr>
              <a:t>Who should we put on to our development programs?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8982E6-4E2D-4A93-96E7-E97EAC19E887}"/>
              </a:ext>
            </a:extLst>
          </p:cNvPr>
          <p:cNvSpPr txBox="1"/>
          <p:nvPr/>
        </p:nvSpPr>
        <p:spPr>
          <a:xfrm>
            <a:off x="8849543" y="5060399"/>
            <a:ext cx="283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tx1">
                    <a:lumMod val="85000"/>
                    <a:lumOff val="15000"/>
                  </a:schemeClr>
                </a:solidFill>
              </a:rPr>
              <a:t>What do we do with our consistent performers?</a:t>
            </a:r>
            <a:endParaRPr lang="en-US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phic 4" descr="Open quotation mark outline">
            <a:extLst>
              <a:ext uri="{FF2B5EF4-FFF2-40B4-BE49-F238E27FC236}">
                <a16:creationId xmlns:a16="http://schemas.microsoft.com/office/drawing/2014/main" id="{49847F2F-6E84-4FBC-BDE0-75F89C40B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0350" y="666789"/>
            <a:ext cx="1363714" cy="1363714"/>
          </a:xfrm>
          <a:prstGeom prst="rect">
            <a:avLst/>
          </a:prstGeom>
        </p:spPr>
      </p:pic>
      <p:pic>
        <p:nvPicPr>
          <p:cNvPr id="7" name="Graphic 6" descr="Open quotation mark with solid fill">
            <a:extLst>
              <a:ext uri="{FF2B5EF4-FFF2-40B4-BE49-F238E27FC236}">
                <a16:creationId xmlns:a16="http://schemas.microsoft.com/office/drawing/2014/main" id="{8CB27444-7EDD-414F-9C02-096E83BD5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9701" y="643719"/>
            <a:ext cx="1363712" cy="1363712"/>
          </a:xfrm>
          <a:prstGeom prst="rect">
            <a:avLst/>
          </a:prstGeom>
        </p:spPr>
      </p:pic>
      <p:pic>
        <p:nvPicPr>
          <p:cNvPr id="33" name="Graphic 32" descr="Open quotation mark outline">
            <a:extLst>
              <a:ext uri="{FF2B5EF4-FFF2-40B4-BE49-F238E27FC236}">
                <a16:creationId xmlns:a16="http://schemas.microsoft.com/office/drawing/2014/main" id="{34257FA2-39E3-41E5-8011-FE9F78180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9699" y="2385178"/>
            <a:ext cx="1363714" cy="1363714"/>
          </a:xfrm>
          <a:prstGeom prst="rect">
            <a:avLst/>
          </a:prstGeom>
        </p:spPr>
      </p:pic>
      <p:pic>
        <p:nvPicPr>
          <p:cNvPr id="34" name="Graphic 33" descr="Open quotation mark with solid fill">
            <a:extLst>
              <a:ext uri="{FF2B5EF4-FFF2-40B4-BE49-F238E27FC236}">
                <a16:creationId xmlns:a16="http://schemas.microsoft.com/office/drawing/2014/main" id="{0E30BC98-0972-4CBD-A179-C8CCB808FB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0352" y="2385179"/>
            <a:ext cx="1363712" cy="1363712"/>
          </a:xfrm>
          <a:prstGeom prst="rect">
            <a:avLst/>
          </a:prstGeom>
        </p:spPr>
      </p:pic>
      <p:pic>
        <p:nvPicPr>
          <p:cNvPr id="35" name="Graphic 34" descr="Open quotation mark outline">
            <a:extLst>
              <a:ext uri="{FF2B5EF4-FFF2-40B4-BE49-F238E27FC236}">
                <a16:creationId xmlns:a16="http://schemas.microsoft.com/office/drawing/2014/main" id="{C8849ED4-11F6-4861-8223-5FE4D0027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0350" y="4458817"/>
            <a:ext cx="1363714" cy="1363714"/>
          </a:xfrm>
          <a:prstGeom prst="rect">
            <a:avLst/>
          </a:prstGeom>
        </p:spPr>
      </p:pic>
      <p:pic>
        <p:nvPicPr>
          <p:cNvPr id="38" name="Graphic 37" descr="Open quotation mark with solid fill">
            <a:extLst>
              <a:ext uri="{FF2B5EF4-FFF2-40B4-BE49-F238E27FC236}">
                <a16:creationId xmlns:a16="http://schemas.microsoft.com/office/drawing/2014/main" id="{6557E24E-BFFB-4F5B-A037-FC9EE3B6B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9701" y="4435747"/>
            <a:ext cx="1363712" cy="13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D1C25-A3F3-431F-8D58-4FFB58B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 descr="A picture containing water&#10;&#10;Description automatically generated">
            <a:extLst>
              <a:ext uri="{FF2B5EF4-FFF2-40B4-BE49-F238E27FC236}">
                <a16:creationId xmlns:a16="http://schemas.microsoft.com/office/drawing/2014/main" id="{6A7B8727-1151-41CE-B2FD-0361C60B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62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FF086-0775-423E-85DC-4D66B4677ACD}"/>
              </a:ext>
            </a:extLst>
          </p:cNvPr>
          <p:cNvSpPr/>
          <p:nvPr/>
        </p:nvSpPr>
        <p:spPr>
          <a:xfrm>
            <a:off x="-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5788C-635D-47BF-867F-54A717F491AC}"/>
              </a:ext>
            </a:extLst>
          </p:cNvPr>
          <p:cNvSpPr/>
          <p:nvPr/>
        </p:nvSpPr>
        <p:spPr>
          <a:xfrm>
            <a:off x="9582493" y="3997159"/>
            <a:ext cx="1641008" cy="145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34ACE9-284C-4EDF-834A-30C959A3EBC2}"/>
              </a:ext>
            </a:extLst>
          </p:cNvPr>
          <p:cNvSpPr/>
          <p:nvPr/>
        </p:nvSpPr>
        <p:spPr>
          <a:xfrm>
            <a:off x="646053" y="752281"/>
            <a:ext cx="1318282" cy="3021275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DF769-C0ED-4047-B361-1ECCA82F8668}"/>
              </a:ext>
            </a:extLst>
          </p:cNvPr>
          <p:cNvSpPr/>
          <p:nvPr/>
        </p:nvSpPr>
        <p:spPr>
          <a:xfrm>
            <a:off x="4126422" y="5795129"/>
            <a:ext cx="1138425" cy="225807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25D75-1791-49F2-90FE-11B08F069131}"/>
              </a:ext>
            </a:extLst>
          </p:cNvPr>
          <p:cNvSpPr/>
          <p:nvPr/>
        </p:nvSpPr>
        <p:spPr>
          <a:xfrm>
            <a:off x="6620241" y="1255288"/>
            <a:ext cx="1803956" cy="649201"/>
          </a:xfrm>
          <a:prstGeom prst="rect">
            <a:avLst/>
          </a:prstGeom>
          <a:noFill/>
          <a:ln w="38100">
            <a:solidFill>
              <a:schemeClr val="bg1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6B01A-A0B9-4EB9-93FE-8C8619425E8A}"/>
              </a:ext>
            </a:extLst>
          </p:cNvPr>
          <p:cNvSpPr txBox="1"/>
          <p:nvPr/>
        </p:nvSpPr>
        <p:spPr>
          <a:xfrm>
            <a:off x="2966588" y="2532601"/>
            <a:ext cx="625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spc="70">
                <a:solidFill>
                  <a:prstClr val="white">
                    <a:lumMod val="95000"/>
                  </a:prstClr>
                </a:solidFill>
                <a:latin typeface="Arial"/>
              </a:rPr>
              <a:t>Introducing</a:t>
            </a:r>
            <a:endParaRPr kumimoji="0" lang="en-GB" sz="4400" b="0" i="0" u="none" strike="noStrike" kern="1200" cap="none" spc="7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51CB73-8FC3-4ABB-88A5-B69F0E2CBFEA}"/>
              </a:ext>
            </a:extLst>
          </p:cNvPr>
          <p:cNvGrpSpPr/>
          <p:nvPr/>
        </p:nvGrpSpPr>
        <p:grpSpPr>
          <a:xfrm>
            <a:off x="4282686" y="3244449"/>
            <a:ext cx="3748550" cy="1023378"/>
            <a:chOff x="2424077" y="2428875"/>
            <a:chExt cx="7342095" cy="2004440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A34C4F-5499-4892-91E9-A6115225DAB1}"/>
                </a:ext>
              </a:extLst>
            </p:cNvPr>
            <p:cNvSpPr/>
            <p:nvPr/>
          </p:nvSpPr>
          <p:spPr>
            <a:xfrm>
              <a:off x="2424077" y="2937683"/>
              <a:ext cx="1819226" cy="1495632"/>
            </a:xfrm>
            <a:custGeom>
              <a:avLst/>
              <a:gdLst>
                <a:gd name="connsiteX0" fmla="*/ 1818640 w 1819226"/>
                <a:gd name="connsiteY0" fmla="*/ 53494 h 1495632"/>
                <a:gd name="connsiteX1" fmla="*/ 1818640 w 1819226"/>
                <a:gd name="connsiteY1" fmla="*/ 64162 h 1495632"/>
                <a:gd name="connsiteX2" fmla="*/ 1569656 w 1819226"/>
                <a:gd name="connsiteY2" fmla="*/ 1308984 h 1495632"/>
                <a:gd name="connsiteX3" fmla="*/ 1532699 w 1819226"/>
                <a:gd name="connsiteY3" fmla="*/ 1434333 h 1495632"/>
                <a:gd name="connsiteX4" fmla="*/ 1476502 w 1819226"/>
                <a:gd name="connsiteY4" fmla="*/ 1481958 h 1495632"/>
                <a:gd name="connsiteX5" fmla="*/ 1354677 w 1819226"/>
                <a:gd name="connsiteY5" fmla="*/ 1493674 h 1495632"/>
                <a:gd name="connsiteX6" fmla="*/ 1248473 w 1819226"/>
                <a:gd name="connsiteY6" fmla="*/ 1480625 h 1495632"/>
                <a:gd name="connsiteX7" fmla="*/ 1188847 w 1819226"/>
                <a:gd name="connsiteY7" fmla="*/ 1428427 h 1495632"/>
                <a:gd name="connsiteX8" fmla="*/ 1144460 w 1819226"/>
                <a:gd name="connsiteY8" fmla="*/ 1301364 h 1495632"/>
                <a:gd name="connsiteX9" fmla="*/ 921670 w 1819226"/>
                <a:gd name="connsiteY9" fmla="*/ 389917 h 1495632"/>
                <a:gd name="connsiteX10" fmla="*/ 909003 w 1819226"/>
                <a:gd name="connsiteY10" fmla="*/ 370295 h 1495632"/>
                <a:gd name="connsiteX11" fmla="*/ 902049 w 1819226"/>
                <a:gd name="connsiteY11" fmla="*/ 373819 h 1495632"/>
                <a:gd name="connsiteX12" fmla="*/ 896429 w 1819226"/>
                <a:gd name="connsiteY12" fmla="*/ 390297 h 1495632"/>
                <a:gd name="connsiteX13" fmla="*/ 672306 w 1819226"/>
                <a:gd name="connsiteY13" fmla="*/ 1302412 h 1495632"/>
                <a:gd name="connsiteX14" fmla="*/ 602678 w 1819226"/>
                <a:gd name="connsiteY14" fmla="*/ 1457764 h 1495632"/>
                <a:gd name="connsiteX15" fmla="*/ 462947 w 1819226"/>
                <a:gd name="connsiteY15" fmla="*/ 1495197 h 1495632"/>
                <a:gd name="connsiteX16" fmla="*/ 343217 w 1819226"/>
                <a:gd name="connsiteY16" fmla="*/ 1483482 h 1495632"/>
                <a:gd name="connsiteX17" fmla="*/ 284067 w 1819226"/>
                <a:gd name="connsiteY17" fmla="*/ 1435857 h 1495632"/>
                <a:gd name="connsiteX18" fmla="*/ 246634 w 1819226"/>
                <a:gd name="connsiteY18" fmla="*/ 1310603 h 1495632"/>
                <a:gd name="connsiteX19" fmla="*/ -540 w 1819226"/>
                <a:gd name="connsiteY19" fmla="*/ 64162 h 1495632"/>
                <a:gd name="connsiteX20" fmla="*/ -540 w 1819226"/>
                <a:gd name="connsiteY20" fmla="*/ 53779 h 1495632"/>
                <a:gd name="connsiteX21" fmla="*/ 13366 w 1819226"/>
                <a:gd name="connsiteY21" fmla="*/ 15679 h 1495632"/>
                <a:gd name="connsiteX22" fmla="*/ 48609 w 1819226"/>
                <a:gd name="connsiteY22" fmla="*/ 58 h 1495632"/>
                <a:gd name="connsiteX23" fmla="*/ 186150 w 1819226"/>
                <a:gd name="connsiteY23" fmla="*/ 58 h 1495632"/>
                <a:gd name="connsiteX24" fmla="*/ 215773 w 1819226"/>
                <a:gd name="connsiteY24" fmla="*/ 12631 h 1495632"/>
                <a:gd name="connsiteX25" fmla="*/ 230060 w 1819226"/>
                <a:gd name="connsiteY25" fmla="*/ 42254 h 1495632"/>
                <a:gd name="connsiteX26" fmla="*/ 442468 w 1819226"/>
                <a:gd name="connsiteY26" fmla="*/ 1266026 h 1495632"/>
                <a:gd name="connsiteX27" fmla="*/ 463804 w 1819226"/>
                <a:gd name="connsiteY27" fmla="*/ 1298697 h 1495632"/>
                <a:gd name="connsiteX28" fmla="*/ 483806 w 1819226"/>
                <a:gd name="connsiteY28" fmla="*/ 1266026 h 1495632"/>
                <a:gd name="connsiteX29" fmla="*/ 734981 w 1819226"/>
                <a:gd name="connsiteY29" fmla="*/ 236374 h 1495632"/>
                <a:gd name="connsiteX30" fmla="*/ 837660 w 1819226"/>
                <a:gd name="connsiteY30" fmla="*/ 154935 h 1495632"/>
                <a:gd name="connsiteX31" fmla="*/ 980535 w 1819226"/>
                <a:gd name="connsiteY31" fmla="*/ 154935 h 1495632"/>
                <a:gd name="connsiteX32" fmla="*/ 1083215 w 1819226"/>
                <a:gd name="connsiteY32" fmla="*/ 236374 h 1495632"/>
                <a:gd name="connsiteX33" fmla="*/ 1334293 w 1819226"/>
                <a:gd name="connsiteY33" fmla="*/ 1266026 h 1495632"/>
                <a:gd name="connsiteX34" fmla="*/ 1354296 w 1819226"/>
                <a:gd name="connsiteY34" fmla="*/ 1298697 h 1495632"/>
                <a:gd name="connsiteX35" fmla="*/ 1375632 w 1819226"/>
                <a:gd name="connsiteY35" fmla="*/ 1266026 h 1495632"/>
                <a:gd name="connsiteX36" fmla="*/ 1588516 w 1819226"/>
                <a:gd name="connsiteY36" fmla="*/ 41778 h 1495632"/>
                <a:gd name="connsiteX37" fmla="*/ 1602803 w 1819226"/>
                <a:gd name="connsiteY37" fmla="*/ 12250 h 1495632"/>
                <a:gd name="connsiteX38" fmla="*/ 1631378 w 1819226"/>
                <a:gd name="connsiteY38" fmla="*/ -418 h 1495632"/>
                <a:gd name="connsiteX39" fmla="*/ 1770253 w 1819226"/>
                <a:gd name="connsiteY39" fmla="*/ -418 h 1495632"/>
                <a:gd name="connsiteX40" fmla="*/ 1805019 w 1819226"/>
                <a:gd name="connsiteY40" fmla="*/ 15298 h 1495632"/>
                <a:gd name="connsiteX41" fmla="*/ 1818640 w 1819226"/>
                <a:gd name="connsiteY41" fmla="*/ 53494 h 149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19226" h="1495632">
                  <a:moveTo>
                    <a:pt x="1818640" y="53494"/>
                  </a:moveTo>
                  <a:lnTo>
                    <a:pt x="1818640" y="64162"/>
                  </a:lnTo>
                  <a:lnTo>
                    <a:pt x="1569656" y="1308984"/>
                  </a:lnTo>
                  <a:cubicBezTo>
                    <a:pt x="1557941" y="1368610"/>
                    <a:pt x="1545749" y="1409949"/>
                    <a:pt x="1532699" y="1434333"/>
                  </a:cubicBezTo>
                  <a:cubicBezTo>
                    <a:pt x="1521041" y="1457050"/>
                    <a:pt x="1500819" y="1474185"/>
                    <a:pt x="1476502" y="1481958"/>
                  </a:cubicBezTo>
                  <a:cubicBezTo>
                    <a:pt x="1451737" y="1489768"/>
                    <a:pt x="1411256" y="1493674"/>
                    <a:pt x="1354677" y="1493674"/>
                  </a:cubicBezTo>
                  <a:cubicBezTo>
                    <a:pt x="1308100" y="1493674"/>
                    <a:pt x="1272381" y="1489387"/>
                    <a:pt x="1248473" y="1480625"/>
                  </a:cubicBezTo>
                  <a:cubicBezTo>
                    <a:pt x="1223013" y="1470890"/>
                    <a:pt x="1201858" y="1452383"/>
                    <a:pt x="1188847" y="1428427"/>
                  </a:cubicBezTo>
                  <a:cubicBezTo>
                    <a:pt x="1173607" y="1402329"/>
                    <a:pt x="1158843" y="1359657"/>
                    <a:pt x="1144460" y="1301364"/>
                  </a:cubicBezTo>
                  <a:lnTo>
                    <a:pt x="921670" y="389917"/>
                  </a:lnTo>
                  <a:cubicBezTo>
                    <a:pt x="918146" y="376772"/>
                    <a:pt x="914241" y="370295"/>
                    <a:pt x="909003" y="370295"/>
                  </a:cubicBezTo>
                  <a:cubicBezTo>
                    <a:pt x="906211" y="370085"/>
                    <a:pt x="903526" y="371438"/>
                    <a:pt x="902049" y="373819"/>
                  </a:cubicBezTo>
                  <a:cubicBezTo>
                    <a:pt x="899687" y="379134"/>
                    <a:pt x="897811" y="384649"/>
                    <a:pt x="896429" y="390297"/>
                  </a:cubicBezTo>
                  <a:lnTo>
                    <a:pt x="672306" y="1302412"/>
                  </a:lnTo>
                  <a:cubicBezTo>
                    <a:pt x="653256" y="1381155"/>
                    <a:pt x="630044" y="1432933"/>
                    <a:pt x="602678" y="1457764"/>
                  </a:cubicBezTo>
                  <a:cubicBezTo>
                    <a:pt x="575313" y="1482596"/>
                    <a:pt x="528736" y="1495074"/>
                    <a:pt x="462947" y="1495197"/>
                  </a:cubicBezTo>
                  <a:cubicBezTo>
                    <a:pt x="409416" y="1495197"/>
                    <a:pt x="369792" y="1491293"/>
                    <a:pt x="343217" y="1483482"/>
                  </a:cubicBezTo>
                  <a:cubicBezTo>
                    <a:pt x="317833" y="1476328"/>
                    <a:pt x="296468" y="1459126"/>
                    <a:pt x="284067" y="1435857"/>
                  </a:cubicBezTo>
                  <a:cubicBezTo>
                    <a:pt x="270541" y="1411949"/>
                    <a:pt x="258350" y="1370230"/>
                    <a:pt x="246634" y="1310603"/>
                  </a:cubicBezTo>
                  <a:lnTo>
                    <a:pt x="-540" y="64162"/>
                  </a:lnTo>
                  <a:lnTo>
                    <a:pt x="-540" y="53779"/>
                  </a:lnTo>
                  <a:cubicBezTo>
                    <a:pt x="-1045" y="39749"/>
                    <a:pt x="3946" y="26081"/>
                    <a:pt x="13366" y="15679"/>
                  </a:cubicBezTo>
                  <a:cubicBezTo>
                    <a:pt x="22168" y="5431"/>
                    <a:pt x="35112" y="-304"/>
                    <a:pt x="48609" y="58"/>
                  </a:cubicBezTo>
                  <a:lnTo>
                    <a:pt x="186150" y="58"/>
                  </a:lnTo>
                  <a:cubicBezTo>
                    <a:pt x="197342" y="-56"/>
                    <a:pt x="208077" y="4497"/>
                    <a:pt x="215773" y="12631"/>
                  </a:cubicBezTo>
                  <a:cubicBezTo>
                    <a:pt x="223488" y="20785"/>
                    <a:pt x="228479" y="31138"/>
                    <a:pt x="230060" y="42254"/>
                  </a:cubicBezTo>
                  <a:lnTo>
                    <a:pt x="442468" y="1266026"/>
                  </a:lnTo>
                  <a:cubicBezTo>
                    <a:pt x="445992" y="1287838"/>
                    <a:pt x="452945" y="1298697"/>
                    <a:pt x="463804" y="1298697"/>
                  </a:cubicBezTo>
                  <a:cubicBezTo>
                    <a:pt x="473329" y="1298697"/>
                    <a:pt x="479520" y="1287838"/>
                    <a:pt x="483806" y="1266026"/>
                  </a:cubicBezTo>
                  <a:lnTo>
                    <a:pt x="734981" y="236374"/>
                  </a:lnTo>
                  <a:cubicBezTo>
                    <a:pt x="749268" y="182367"/>
                    <a:pt x="783272" y="154935"/>
                    <a:pt x="837660" y="154935"/>
                  </a:cubicBezTo>
                  <a:lnTo>
                    <a:pt x="980535" y="154935"/>
                  </a:lnTo>
                  <a:cubicBezTo>
                    <a:pt x="1034923" y="154935"/>
                    <a:pt x="1068832" y="181986"/>
                    <a:pt x="1083215" y="236374"/>
                  </a:cubicBezTo>
                  <a:lnTo>
                    <a:pt x="1334293" y="1266026"/>
                  </a:lnTo>
                  <a:cubicBezTo>
                    <a:pt x="1338675" y="1287838"/>
                    <a:pt x="1345152" y="1298697"/>
                    <a:pt x="1354296" y="1298697"/>
                  </a:cubicBezTo>
                  <a:cubicBezTo>
                    <a:pt x="1365250" y="1298697"/>
                    <a:pt x="1372203" y="1287838"/>
                    <a:pt x="1375632" y="1266026"/>
                  </a:cubicBezTo>
                  <a:lnTo>
                    <a:pt x="1588516" y="41778"/>
                  </a:lnTo>
                  <a:cubicBezTo>
                    <a:pt x="1590097" y="30691"/>
                    <a:pt x="1595088" y="20366"/>
                    <a:pt x="1602803" y="12250"/>
                  </a:cubicBezTo>
                  <a:cubicBezTo>
                    <a:pt x="1610081" y="4135"/>
                    <a:pt x="1620482" y="-475"/>
                    <a:pt x="1631378" y="-418"/>
                  </a:cubicBezTo>
                  <a:lnTo>
                    <a:pt x="1770253" y="-418"/>
                  </a:lnTo>
                  <a:cubicBezTo>
                    <a:pt x="1783636" y="-789"/>
                    <a:pt x="1796456" y="5002"/>
                    <a:pt x="1805019" y="15298"/>
                  </a:cubicBezTo>
                  <a:cubicBezTo>
                    <a:pt x="1814078" y="25938"/>
                    <a:pt x="1818926" y="39520"/>
                    <a:pt x="1818640" y="5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B2C7B7-195A-4AE7-AB5C-CEF424010484}"/>
                </a:ext>
              </a:extLst>
            </p:cNvPr>
            <p:cNvSpPr/>
            <p:nvPr/>
          </p:nvSpPr>
          <p:spPr>
            <a:xfrm>
              <a:off x="4464240" y="2920079"/>
              <a:ext cx="1031976" cy="1511617"/>
            </a:xfrm>
            <a:custGeom>
              <a:avLst/>
              <a:gdLst>
                <a:gd name="connsiteX0" fmla="*/ 1031395 w 1031976"/>
                <a:gd name="connsiteY0" fmla="*/ 1438888 h 1511617"/>
                <a:gd name="connsiteX1" fmla="*/ 1015297 w 1031976"/>
                <a:gd name="connsiteY1" fmla="*/ 1476988 h 1511617"/>
                <a:gd name="connsiteX2" fmla="*/ 980436 w 1031976"/>
                <a:gd name="connsiteY2" fmla="*/ 1492704 h 1511617"/>
                <a:gd name="connsiteX3" fmla="*/ 862135 w 1031976"/>
                <a:gd name="connsiteY3" fmla="*/ 1492704 h 1511617"/>
                <a:gd name="connsiteX4" fmla="*/ 827274 w 1031976"/>
                <a:gd name="connsiteY4" fmla="*/ 1476988 h 1511617"/>
                <a:gd name="connsiteX5" fmla="*/ 812510 w 1031976"/>
                <a:gd name="connsiteY5" fmla="*/ 1438888 h 1511617"/>
                <a:gd name="connsiteX6" fmla="*/ 812510 w 1031976"/>
                <a:gd name="connsiteY6" fmla="*/ 1379738 h 1511617"/>
                <a:gd name="connsiteX7" fmla="*/ 684494 w 1031976"/>
                <a:gd name="connsiteY7" fmla="*/ 1448032 h 1511617"/>
                <a:gd name="connsiteX8" fmla="*/ 551811 w 1031976"/>
                <a:gd name="connsiteY8" fmla="*/ 1494609 h 1511617"/>
                <a:gd name="connsiteX9" fmla="*/ 417318 w 1031976"/>
                <a:gd name="connsiteY9" fmla="*/ 1511183 h 1511617"/>
                <a:gd name="connsiteX10" fmla="*/ 116995 w 1031976"/>
                <a:gd name="connsiteY10" fmla="*/ 1411075 h 1511617"/>
                <a:gd name="connsiteX11" fmla="*/ -449 w 1031976"/>
                <a:gd name="connsiteY11" fmla="*/ 1077700 h 1511617"/>
                <a:gd name="connsiteX12" fmla="*/ -449 w 1031976"/>
                <a:gd name="connsiteY12" fmla="*/ 1045125 h 1511617"/>
                <a:gd name="connsiteX13" fmla="*/ 33460 w 1031976"/>
                <a:gd name="connsiteY13" fmla="*/ 851862 h 1511617"/>
                <a:gd name="connsiteX14" fmla="*/ 137474 w 1031976"/>
                <a:gd name="connsiteY14" fmla="*/ 717846 h 1511617"/>
                <a:gd name="connsiteX15" fmla="*/ 327974 w 1031976"/>
                <a:gd name="connsiteY15" fmla="*/ 638216 h 1511617"/>
                <a:gd name="connsiteX16" fmla="*/ 617438 w 1031976"/>
                <a:gd name="connsiteY16" fmla="*/ 610784 h 1511617"/>
                <a:gd name="connsiteX17" fmla="*/ 806414 w 1031976"/>
                <a:gd name="connsiteY17" fmla="*/ 610784 h 1511617"/>
                <a:gd name="connsiteX18" fmla="*/ 806414 w 1031976"/>
                <a:gd name="connsiteY18" fmla="*/ 503628 h 1511617"/>
                <a:gd name="connsiteX19" fmla="*/ 744978 w 1031976"/>
                <a:gd name="connsiteY19" fmla="*/ 268170 h 1511617"/>
                <a:gd name="connsiteX20" fmla="*/ 532190 w 1031976"/>
                <a:gd name="connsiteY20" fmla="*/ 201495 h 1511617"/>
                <a:gd name="connsiteX21" fmla="*/ 140522 w 1031976"/>
                <a:gd name="connsiteY21" fmla="*/ 222450 h 1511617"/>
                <a:gd name="connsiteX22" fmla="*/ 127853 w 1031976"/>
                <a:gd name="connsiteY22" fmla="*/ 222450 h 1511617"/>
                <a:gd name="connsiteX23" fmla="*/ 81752 w 1031976"/>
                <a:gd name="connsiteY23" fmla="*/ 179302 h 1511617"/>
                <a:gd name="connsiteX24" fmla="*/ 81752 w 1031976"/>
                <a:gd name="connsiteY24" fmla="*/ 86243 h 1511617"/>
                <a:gd name="connsiteX25" fmla="*/ 135282 w 1031976"/>
                <a:gd name="connsiteY25" fmla="*/ 34808 h 1511617"/>
                <a:gd name="connsiteX26" fmla="*/ 531332 w 1031976"/>
                <a:gd name="connsiteY26" fmla="*/ -435 h 1511617"/>
                <a:gd name="connsiteX27" fmla="*/ 1031395 w 1031976"/>
                <a:gd name="connsiteY27" fmla="*/ 503533 h 1511617"/>
                <a:gd name="connsiteX28" fmla="*/ 1031395 w 1031976"/>
                <a:gd name="connsiteY28" fmla="*/ 1438793 h 1511617"/>
                <a:gd name="connsiteX29" fmla="*/ 805938 w 1031976"/>
                <a:gd name="connsiteY29" fmla="*/ 1211336 h 1511617"/>
                <a:gd name="connsiteX30" fmla="*/ 805938 w 1031976"/>
                <a:gd name="connsiteY30" fmla="*/ 780425 h 1511617"/>
                <a:gd name="connsiteX31" fmla="*/ 617057 w 1031976"/>
                <a:gd name="connsiteY31" fmla="*/ 780425 h 1511617"/>
                <a:gd name="connsiteX32" fmla="*/ 307685 w 1031976"/>
                <a:gd name="connsiteY32" fmla="*/ 838337 h 1511617"/>
                <a:gd name="connsiteX33" fmla="*/ 224913 w 1031976"/>
                <a:gd name="connsiteY33" fmla="*/ 1042457 h 1511617"/>
                <a:gd name="connsiteX34" fmla="*/ 224913 w 1031976"/>
                <a:gd name="connsiteY34" fmla="*/ 1075128 h 1511617"/>
                <a:gd name="connsiteX35" fmla="*/ 251964 w 1031976"/>
                <a:gd name="connsiteY35" fmla="*/ 1221337 h 1511617"/>
                <a:gd name="connsiteX36" fmla="*/ 329402 w 1031976"/>
                <a:gd name="connsiteY36" fmla="*/ 1296204 h 1511617"/>
                <a:gd name="connsiteX37" fmla="*/ 460371 w 1031976"/>
                <a:gd name="connsiteY37" fmla="*/ 1317444 h 1511617"/>
                <a:gd name="connsiteX38" fmla="*/ 626201 w 1031976"/>
                <a:gd name="connsiteY38" fmla="*/ 1292203 h 1511617"/>
                <a:gd name="connsiteX39" fmla="*/ 805938 w 1031976"/>
                <a:gd name="connsiteY39" fmla="*/ 1211336 h 151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1976" h="1511617">
                  <a:moveTo>
                    <a:pt x="1031395" y="1438888"/>
                  </a:moveTo>
                  <a:cubicBezTo>
                    <a:pt x="1031633" y="1453290"/>
                    <a:pt x="1025785" y="1467120"/>
                    <a:pt x="1015297" y="1476988"/>
                  </a:cubicBezTo>
                  <a:cubicBezTo>
                    <a:pt x="1006277" y="1486723"/>
                    <a:pt x="993705" y="1492390"/>
                    <a:pt x="980436" y="1492704"/>
                  </a:cubicBezTo>
                  <a:lnTo>
                    <a:pt x="862135" y="1492704"/>
                  </a:lnTo>
                  <a:cubicBezTo>
                    <a:pt x="848791" y="1492724"/>
                    <a:pt x="836094" y="1486999"/>
                    <a:pt x="827274" y="1476988"/>
                  </a:cubicBezTo>
                  <a:cubicBezTo>
                    <a:pt x="817434" y="1466787"/>
                    <a:pt x="812120" y="1453052"/>
                    <a:pt x="812510" y="1438888"/>
                  </a:cubicBezTo>
                  <a:lnTo>
                    <a:pt x="812510" y="1379738"/>
                  </a:lnTo>
                  <a:cubicBezTo>
                    <a:pt x="769838" y="1404979"/>
                    <a:pt x="726785" y="1428030"/>
                    <a:pt x="684494" y="1448032"/>
                  </a:cubicBezTo>
                  <a:cubicBezTo>
                    <a:pt x="641956" y="1468006"/>
                    <a:pt x="597503" y="1483608"/>
                    <a:pt x="551811" y="1494609"/>
                  </a:cubicBezTo>
                  <a:cubicBezTo>
                    <a:pt x="507786" y="1505411"/>
                    <a:pt x="462647" y="1510973"/>
                    <a:pt x="417318" y="1511183"/>
                  </a:cubicBezTo>
                  <a:cubicBezTo>
                    <a:pt x="295522" y="1511183"/>
                    <a:pt x="195414" y="1477817"/>
                    <a:pt x="116995" y="1411075"/>
                  </a:cubicBezTo>
                  <a:cubicBezTo>
                    <a:pt x="38576" y="1344333"/>
                    <a:pt x="-573" y="1233215"/>
                    <a:pt x="-449" y="1077700"/>
                  </a:cubicBezTo>
                  <a:lnTo>
                    <a:pt x="-449" y="1045125"/>
                  </a:lnTo>
                  <a:cubicBezTo>
                    <a:pt x="-1925" y="979107"/>
                    <a:pt x="9600" y="913441"/>
                    <a:pt x="33460" y="851862"/>
                  </a:cubicBezTo>
                  <a:cubicBezTo>
                    <a:pt x="55139" y="798475"/>
                    <a:pt x="91135" y="752097"/>
                    <a:pt x="137474" y="717846"/>
                  </a:cubicBezTo>
                  <a:cubicBezTo>
                    <a:pt x="184080" y="682984"/>
                    <a:pt x="247583" y="656438"/>
                    <a:pt x="327974" y="638216"/>
                  </a:cubicBezTo>
                  <a:cubicBezTo>
                    <a:pt x="408365" y="619995"/>
                    <a:pt x="504853" y="610851"/>
                    <a:pt x="617438" y="610784"/>
                  </a:cubicBezTo>
                  <a:lnTo>
                    <a:pt x="806414" y="610784"/>
                  </a:lnTo>
                  <a:lnTo>
                    <a:pt x="806414" y="503628"/>
                  </a:lnTo>
                  <a:cubicBezTo>
                    <a:pt x="806414" y="390948"/>
                    <a:pt x="785935" y="313128"/>
                    <a:pt x="744978" y="268170"/>
                  </a:cubicBezTo>
                  <a:cubicBezTo>
                    <a:pt x="704020" y="223212"/>
                    <a:pt x="633154" y="201495"/>
                    <a:pt x="532190" y="201495"/>
                  </a:cubicBezTo>
                  <a:cubicBezTo>
                    <a:pt x="401363" y="201867"/>
                    <a:pt x="270642" y="208858"/>
                    <a:pt x="140522" y="222450"/>
                  </a:cubicBezTo>
                  <a:lnTo>
                    <a:pt x="127853" y="222450"/>
                  </a:lnTo>
                  <a:cubicBezTo>
                    <a:pt x="96992" y="222450"/>
                    <a:pt x="81752" y="208068"/>
                    <a:pt x="81752" y="179302"/>
                  </a:cubicBezTo>
                  <a:lnTo>
                    <a:pt x="81752" y="86243"/>
                  </a:lnTo>
                  <a:cubicBezTo>
                    <a:pt x="81752" y="57668"/>
                    <a:pt x="99659" y="40046"/>
                    <a:pt x="135282" y="34808"/>
                  </a:cubicBezTo>
                  <a:cubicBezTo>
                    <a:pt x="266042" y="11729"/>
                    <a:pt x="398554" y="-63"/>
                    <a:pt x="531332" y="-435"/>
                  </a:cubicBezTo>
                  <a:cubicBezTo>
                    <a:pt x="864707" y="-435"/>
                    <a:pt x="1031395" y="167558"/>
                    <a:pt x="1031395" y="503533"/>
                  </a:cubicBezTo>
                  <a:lnTo>
                    <a:pt x="1031395" y="1438793"/>
                  </a:lnTo>
                  <a:close/>
                  <a:moveTo>
                    <a:pt x="805938" y="1211336"/>
                  </a:moveTo>
                  <a:lnTo>
                    <a:pt x="805938" y="780425"/>
                  </a:lnTo>
                  <a:lnTo>
                    <a:pt x="617057" y="780425"/>
                  </a:lnTo>
                  <a:cubicBezTo>
                    <a:pt x="466086" y="780425"/>
                    <a:pt x="362930" y="800046"/>
                    <a:pt x="307685" y="838337"/>
                  </a:cubicBezTo>
                  <a:cubicBezTo>
                    <a:pt x="252440" y="876627"/>
                    <a:pt x="224913" y="944921"/>
                    <a:pt x="224913" y="1042457"/>
                  </a:cubicBezTo>
                  <a:lnTo>
                    <a:pt x="224913" y="1075128"/>
                  </a:lnTo>
                  <a:cubicBezTo>
                    <a:pt x="224913" y="1136850"/>
                    <a:pt x="234438" y="1185618"/>
                    <a:pt x="251964" y="1221337"/>
                  </a:cubicBezTo>
                  <a:cubicBezTo>
                    <a:pt x="267804" y="1254884"/>
                    <a:pt x="295341" y="1281506"/>
                    <a:pt x="329402" y="1296204"/>
                  </a:cubicBezTo>
                  <a:cubicBezTo>
                    <a:pt x="363311" y="1310491"/>
                    <a:pt x="406840" y="1317444"/>
                    <a:pt x="460371" y="1317444"/>
                  </a:cubicBezTo>
                  <a:cubicBezTo>
                    <a:pt x="516635" y="1317882"/>
                    <a:pt x="572613" y="1309357"/>
                    <a:pt x="626201" y="1292203"/>
                  </a:cubicBezTo>
                  <a:cubicBezTo>
                    <a:pt x="688590" y="1271124"/>
                    <a:pt x="748788" y="1244045"/>
                    <a:pt x="805938" y="121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355C4E-D1AE-4EBF-9339-259A36DC95EB}"/>
                </a:ext>
              </a:extLst>
            </p:cNvPr>
            <p:cNvSpPr/>
            <p:nvPr/>
          </p:nvSpPr>
          <p:spPr>
            <a:xfrm>
              <a:off x="5695481" y="2938288"/>
              <a:ext cx="1158572" cy="1493789"/>
            </a:xfrm>
            <a:custGeom>
              <a:avLst/>
              <a:gdLst>
                <a:gd name="connsiteX0" fmla="*/ 1157944 w 1158572"/>
                <a:gd name="connsiteY0" fmla="*/ 43745 h 1493789"/>
                <a:gd name="connsiteX1" fmla="*/ 1155372 w 1158572"/>
                <a:gd name="connsiteY1" fmla="*/ 63271 h 1493789"/>
                <a:gd name="connsiteX2" fmla="*/ 808661 w 1158572"/>
                <a:gd name="connsiteY2" fmla="*/ 1341050 h 1493789"/>
                <a:gd name="connsiteX3" fmla="*/ 727318 w 1158572"/>
                <a:gd name="connsiteY3" fmla="*/ 1459827 h 1493789"/>
                <a:gd name="connsiteX4" fmla="*/ 578442 w 1158572"/>
                <a:gd name="connsiteY4" fmla="*/ 1493355 h 1493789"/>
                <a:gd name="connsiteX5" fmla="*/ 430043 w 1158572"/>
                <a:gd name="connsiteY5" fmla="*/ 1459827 h 1493789"/>
                <a:gd name="connsiteX6" fmla="*/ 346889 w 1158572"/>
                <a:gd name="connsiteY6" fmla="*/ 1341526 h 1493789"/>
                <a:gd name="connsiteX7" fmla="*/ 2084 w 1158572"/>
                <a:gd name="connsiteY7" fmla="*/ 63557 h 1493789"/>
                <a:gd name="connsiteX8" fmla="*/ -488 w 1158572"/>
                <a:gd name="connsiteY8" fmla="*/ 44031 h 1493789"/>
                <a:gd name="connsiteX9" fmla="*/ 9895 w 1158572"/>
                <a:gd name="connsiteY9" fmla="*/ 11360 h 1493789"/>
                <a:gd name="connsiteX10" fmla="*/ 40375 w 1158572"/>
                <a:gd name="connsiteY10" fmla="*/ -356 h 1493789"/>
                <a:gd name="connsiteX11" fmla="*/ 180487 w 1158572"/>
                <a:gd name="connsiteY11" fmla="*/ -356 h 1493789"/>
                <a:gd name="connsiteX12" fmla="*/ 229255 w 1158572"/>
                <a:gd name="connsiteY12" fmla="*/ 50508 h 1493789"/>
                <a:gd name="connsiteX13" fmla="*/ 524530 w 1158572"/>
                <a:gd name="connsiteY13" fmla="*/ 1219892 h 1493789"/>
                <a:gd name="connsiteX14" fmla="*/ 547105 w 1158572"/>
                <a:gd name="connsiteY14" fmla="*/ 1281709 h 1493789"/>
                <a:gd name="connsiteX15" fmla="*/ 598921 w 1158572"/>
                <a:gd name="connsiteY15" fmla="*/ 1292568 h 1493789"/>
                <a:gd name="connsiteX16" fmla="*/ 609779 w 1158572"/>
                <a:gd name="connsiteY16" fmla="*/ 1281709 h 1493789"/>
                <a:gd name="connsiteX17" fmla="*/ 632449 w 1158572"/>
                <a:gd name="connsiteY17" fmla="*/ 1219892 h 1493789"/>
                <a:gd name="connsiteX18" fmla="*/ 926676 w 1158572"/>
                <a:gd name="connsiteY18" fmla="*/ 50508 h 1493789"/>
                <a:gd name="connsiteX19" fmla="*/ 975349 w 1158572"/>
                <a:gd name="connsiteY19" fmla="*/ -356 h 1493789"/>
                <a:gd name="connsiteX20" fmla="*/ 1116795 w 1158572"/>
                <a:gd name="connsiteY20" fmla="*/ -356 h 1493789"/>
                <a:gd name="connsiteX21" fmla="*/ 1146894 w 1158572"/>
                <a:gd name="connsiteY21" fmla="*/ 11360 h 1493789"/>
                <a:gd name="connsiteX22" fmla="*/ 1157944 w 1158572"/>
                <a:gd name="connsiteY22" fmla="*/ 43745 h 14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8572" h="1493789">
                  <a:moveTo>
                    <a:pt x="1157944" y="43745"/>
                  </a:moveTo>
                  <a:cubicBezTo>
                    <a:pt x="1158133" y="50346"/>
                    <a:pt x="1157276" y="56937"/>
                    <a:pt x="1155372" y="63271"/>
                  </a:cubicBezTo>
                  <a:lnTo>
                    <a:pt x="808661" y="1341050"/>
                  </a:lnTo>
                  <a:cubicBezTo>
                    <a:pt x="793422" y="1397628"/>
                    <a:pt x="766466" y="1437252"/>
                    <a:pt x="727318" y="1459827"/>
                  </a:cubicBezTo>
                  <a:cubicBezTo>
                    <a:pt x="688170" y="1482401"/>
                    <a:pt x="638450" y="1493355"/>
                    <a:pt x="578442" y="1493355"/>
                  </a:cubicBezTo>
                  <a:cubicBezTo>
                    <a:pt x="518435" y="1493355"/>
                    <a:pt x="468809" y="1482020"/>
                    <a:pt x="430043" y="1459827"/>
                  </a:cubicBezTo>
                  <a:cubicBezTo>
                    <a:pt x="391276" y="1437634"/>
                    <a:pt x="363368" y="1398105"/>
                    <a:pt x="346889" y="1341526"/>
                  </a:cubicBezTo>
                  <a:lnTo>
                    <a:pt x="2084" y="63557"/>
                  </a:lnTo>
                  <a:cubicBezTo>
                    <a:pt x="208" y="57223"/>
                    <a:pt x="-659" y="50632"/>
                    <a:pt x="-488" y="44031"/>
                  </a:cubicBezTo>
                  <a:cubicBezTo>
                    <a:pt x="-1202" y="32229"/>
                    <a:pt x="2504" y="20580"/>
                    <a:pt x="9895" y="11360"/>
                  </a:cubicBezTo>
                  <a:cubicBezTo>
                    <a:pt x="17867" y="3197"/>
                    <a:pt x="28993" y="-1080"/>
                    <a:pt x="40375" y="-356"/>
                  </a:cubicBezTo>
                  <a:lnTo>
                    <a:pt x="180487" y="-356"/>
                  </a:lnTo>
                  <a:cubicBezTo>
                    <a:pt x="203157" y="-356"/>
                    <a:pt x="219254" y="16599"/>
                    <a:pt x="229255" y="50508"/>
                  </a:cubicBezTo>
                  <a:lnTo>
                    <a:pt x="524530" y="1219892"/>
                  </a:lnTo>
                  <a:cubicBezTo>
                    <a:pt x="528150" y="1241723"/>
                    <a:pt x="535808" y="1262688"/>
                    <a:pt x="547105" y="1281709"/>
                  </a:cubicBezTo>
                  <a:cubicBezTo>
                    <a:pt x="558411" y="1299016"/>
                    <a:pt x="581614" y="1303884"/>
                    <a:pt x="598921" y="1292568"/>
                  </a:cubicBezTo>
                  <a:cubicBezTo>
                    <a:pt x="603245" y="1289739"/>
                    <a:pt x="606950" y="1286043"/>
                    <a:pt x="609779" y="1281709"/>
                  </a:cubicBezTo>
                  <a:cubicBezTo>
                    <a:pt x="618066" y="1270375"/>
                    <a:pt x="625496" y="1249991"/>
                    <a:pt x="632449" y="1219892"/>
                  </a:cubicBezTo>
                  <a:lnTo>
                    <a:pt x="926676" y="50508"/>
                  </a:lnTo>
                  <a:cubicBezTo>
                    <a:pt x="936201" y="16599"/>
                    <a:pt x="952775" y="-356"/>
                    <a:pt x="975349" y="-356"/>
                  </a:cubicBezTo>
                  <a:lnTo>
                    <a:pt x="1116795" y="-356"/>
                  </a:lnTo>
                  <a:cubicBezTo>
                    <a:pt x="1128035" y="-918"/>
                    <a:pt x="1138989" y="3349"/>
                    <a:pt x="1146894" y="11360"/>
                  </a:cubicBezTo>
                  <a:cubicBezTo>
                    <a:pt x="1154609" y="20342"/>
                    <a:pt x="1158514" y="31934"/>
                    <a:pt x="1157944" y="43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EA20A8-0273-4681-A3BC-DF0E06E67EB7}"/>
                </a:ext>
              </a:extLst>
            </p:cNvPr>
            <p:cNvSpPr/>
            <p:nvPr/>
          </p:nvSpPr>
          <p:spPr>
            <a:xfrm>
              <a:off x="7030307" y="2919793"/>
              <a:ext cx="1132808" cy="1512359"/>
            </a:xfrm>
            <a:custGeom>
              <a:avLst/>
              <a:gdLst>
                <a:gd name="connsiteX0" fmla="*/ 1132233 w 1132808"/>
                <a:gd name="connsiteY0" fmla="*/ 772043 h 1512359"/>
                <a:gd name="connsiteX1" fmla="*/ 1083465 w 1132808"/>
                <a:gd name="connsiteY1" fmla="*/ 831193 h 1512359"/>
                <a:gd name="connsiteX2" fmla="*/ 224881 w 1132808"/>
                <a:gd name="connsiteY2" fmla="*/ 831193 h 1512359"/>
                <a:gd name="connsiteX3" fmla="*/ 224881 w 1132808"/>
                <a:gd name="connsiteY3" fmla="*/ 869293 h 1512359"/>
                <a:gd name="connsiteX4" fmla="*/ 311845 w 1132808"/>
                <a:gd name="connsiteY4" fmla="*/ 1203907 h 1512359"/>
                <a:gd name="connsiteX5" fmla="*/ 580355 w 1132808"/>
                <a:gd name="connsiteY5" fmla="*/ 1305824 h 1512359"/>
                <a:gd name="connsiteX6" fmla="*/ 822766 w 1132808"/>
                <a:gd name="connsiteY6" fmla="*/ 1297918 h 1512359"/>
                <a:gd name="connsiteX7" fmla="*/ 1037364 w 1132808"/>
                <a:gd name="connsiteY7" fmla="*/ 1275725 h 1512359"/>
                <a:gd name="connsiteX8" fmla="*/ 1050032 w 1132808"/>
                <a:gd name="connsiteY8" fmla="*/ 1275725 h 1512359"/>
                <a:gd name="connsiteX9" fmla="*/ 1091370 w 1132808"/>
                <a:gd name="connsiteY9" fmla="*/ 1313825 h 1512359"/>
                <a:gd name="connsiteX10" fmla="*/ 1091370 w 1132808"/>
                <a:gd name="connsiteY10" fmla="*/ 1404312 h 1512359"/>
                <a:gd name="connsiteX11" fmla="*/ 1080893 w 1132808"/>
                <a:gd name="connsiteY11" fmla="*/ 1445651 h 1512359"/>
                <a:gd name="connsiteX12" fmla="*/ 1040412 w 1132808"/>
                <a:gd name="connsiteY12" fmla="*/ 1467463 h 1512359"/>
                <a:gd name="connsiteX13" fmla="*/ 823243 w 1132808"/>
                <a:gd name="connsiteY13" fmla="*/ 1500039 h 1512359"/>
                <a:gd name="connsiteX14" fmla="*/ 581307 w 1132808"/>
                <a:gd name="connsiteY14" fmla="*/ 1511849 h 1512359"/>
                <a:gd name="connsiteX15" fmla="*/ 289652 w 1132808"/>
                <a:gd name="connsiteY15" fmla="*/ 1451747 h 1512359"/>
                <a:gd name="connsiteX16" fmla="*/ 79530 w 1132808"/>
                <a:gd name="connsiteY16" fmla="*/ 1248960 h 1512359"/>
                <a:gd name="connsiteX17" fmla="*/ -575 w 1132808"/>
                <a:gd name="connsiteY17" fmla="*/ 869483 h 1512359"/>
                <a:gd name="connsiteX18" fmla="*/ -575 w 1132808"/>
                <a:gd name="connsiteY18" fmla="*/ 626691 h 1512359"/>
                <a:gd name="connsiteX19" fmla="*/ 148681 w 1132808"/>
                <a:gd name="connsiteY19" fmla="*/ 167967 h 1512359"/>
                <a:gd name="connsiteX20" fmla="*/ 568258 w 1132808"/>
                <a:gd name="connsiteY20" fmla="*/ -435 h 1512359"/>
                <a:gd name="connsiteX21" fmla="*/ 877630 w 1132808"/>
                <a:gd name="connsiteY21" fmla="*/ 77004 h 1512359"/>
                <a:gd name="connsiteX22" fmla="*/ 1069178 w 1132808"/>
                <a:gd name="connsiteY22" fmla="*/ 296078 h 1512359"/>
                <a:gd name="connsiteX23" fmla="*/ 1132233 w 1132808"/>
                <a:gd name="connsiteY23" fmla="*/ 626787 h 1512359"/>
                <a:gd name="connsiteX24" fmla="*/ 1132233 w 1132808"/>
                <a:gd name="connsiteY24" fmla="*/ 771757 h 1512359"/>
                <a:gd name="connsiteX25" fmla="*/ 903633 w 1132808"/>
                <a:gd name="connsiteY25" fmla="*/ 651075 h 1512359"/>
                <a:gd name="connsiteX26" fmla="*/ 903633 w 1132808"/>
                <a:gd name="connsiteY26" fmla="*/ 626215 h 1512359"/>
                <a:gd name="connsiteX27" fmla="*/ 866581 w 1132808"/>
                <a:gd name="connsiteY27" fmla="*/ 384661 h 1512359"/>
                <a:gd name="connsiteX28" fmla="*/ 755614 w 1132808"/>
                <a:gd name="connsiteY28" fmla="*/ 248930 h 1512359"/>
                <a:gd name="connsiteX29" fmla="*/ 568067 w 1132808"/>
                <a:gd name="connsiteY29" fmla="*/ 207115 h 1512359"/>
                <a:gd name="connsiteX30" fmla="*/ 225167 w 1132808"/>
                <a:gd name="connsiteY30" fmla="*/ 626215 h 1512359"/>
                <a:gd name="connsiteX31" fmla="*/ 225167 w 1132808"/>
                <a:gd name="connsiteY31" fmla="*/ 651075 h 15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2808" h="1512359">
                  <a:moveTo>
                    <a:pt x="1132233" y="772043"/>
                  </a:moveTo>
                  <a:cubicBezTo>
                    <a:pt x="1132233" y="811667"/>
                    <a:pt x="1116136" y="831193"/>
                    <a:pt x="1083465" y="831193"/>
                  </a:cubicBezTo>
                  <a:lnTo>
                    <a:pt x="224881" y="831193"/>
                  </a:lnTo>
                  <a:lnTo>
                    <a:pt x="224881" y="869293"/>
                  </a:lnTo>
                  <a:cubicBezTo>
                    <a:pt x="224881" y="1024169"/>
                    <a:pt x="254028" y="1135993"/>
                    <a:pt x="311845" y="1203907"/>
                  </a:cubicBezTo>
                  <a:cubicBezTo>
                    <a:pt x="369662" y="1271819"/>
                    <a:pt x="459387" y="1305824"/>
                    <a:pt x="580355" y="1305824"/>
                  </a:cubicBezTo>
                  <a:cubicBezTo>
                    <a:pt x="659603" y="1305824"/>
                    <a:pt x="740565" y="1303157"/>
                    <a:pt x="822766" y="1297918"/>
                  </a:cubicBezTo>
                  <a:cubicBezTo>
                    <a:pt x="904967" y="1292679"/>
                    <a:pt x="976404" y="1285345"/>
                    <a:pt x="1037364" y="1275725"/>
                  </a:cubicBezTo>
                  <a:lnTo>
                    <a:pt x="1050032" y="1275725"/>
                  </a:lnTo>
                  <a:cubicBezTo>
                    <a:pt x="1077369" y="1275725"/>
                    <a:pt x="1091370" y="1288393"/>
                    <a:pt x="1091370" y="1313825"/>
                  </a:cubicBezTo>
                  <a:lnTo>
                    <a:pt x="1091370" y="1404312"/>
                  </a:lnTo>
                  <a:cubicBezTo>
                    <a:pt x="1092419" y="1418857"/>
                    <a:pt x="1088704" y="1433344"/>
                    <a:pt x="1080893" y="1445651"/>
                  </a:cubicBezTo>
                  <a:cubicBezTo>
                    <a:pt x="1070130" y="1457081"/>
                    <a:pt x="1055938" y="1464730"/>
                    <a:pt x="1040412" y="1467463"/>
                  </a:cubicBezTo>
                  <a:cubicBezTo>
                    <a:pt x="971260" y="1481369"/>
                    <a:pt x="898871" y="1492228"/>
                    <a:pt x="823243" y="1500039"/>
                  </a:cubicBezTo>
                  <a:cubicBezTo>
                    <a:pt x="742851" y="1508173"/>
                    <a:pt x="662079" y="1512116"/>
                    <a:pt x="581307" y="1511849"/>
                  </a:cubicBezTo>
                  <a:cubicBezTo>
                    <a:pt x="480913" y="1513335"/>
                    <a:pt x="381282" y="1492819"/>
                    <a:pt x="289652" y="1451747"/>
                  </a:cubicBezTo>
                  <a:cubicBezTo>
                    <a:pt x="203070" y="1411742"/>
                    <a:pt x="132965" y="1343828"/>
                    <a:pt x="79530" y="1248960"/>
                  </a:cubicBezTo>
                  <a:cubicBezTo>
                    <a:pt x="26095" y="1154090"/>
                    <a:pt x="-575" y="1027408"/>
                    <a:pt x="-575" y="869483"/>
                  </a:cubicBezTo>
                  <a:lnTo>
                    <a:pt x="-575" y="626691"/>
                  </a:lnTo>
                  <a:cubicBezTo>
                    <a:pt x="-575" y="433048"/>
                    <a:pt x="49050" y="279791"/>
                    <a:pt x="148681" y="167967"/>
                  </a:cubicBezTo>
                  <a:cubicBezTo>
                    <a:pt x="248314" y="56144"/>
                    <a:pt x="388045" y="-435"/>
                    <a:pt x="568258" y="-435"/>
                  </a:cubicBezTo>
                  <a:cubicBezTo>
                    <a:pt x="688939" y="-435"/>
                    <a:pt x="792000" y="25378"/>
                    <a:pt x="877630" y="77004"/>
                  </a:cubicBezTo>
                  <a:cubicBezTo>
                    <a:pt x="962878" y="128153"/>
                    <a:pt x="1029839" y="204791"/>
                    <a:pt x="1069178" y="296078"/>
                  </a:cubicBezTo>
                  <a:cubicBezTo>
                    <a:pt x="1111374" y="390947"/>
                    <a:pt x="1132424" y="501180"/>
                    <a:pt x="1132233" y="626787"/>
                  </a:cubicBezTo>
                  <a:lnTo>
                    <a:pt x="1132233" y="771757"/>
                  </a:lnTo>
                  <a:close/>
                  <a:moveTo>
                    <a:pt x="903633" y="651075"/>
                  </a:moveTo>
                  <a:lnTo>
                    <a:pt x="903633" y="626215"/>
                  </a:lnTo>
                  <a:cubicBezTo>
                    <a:pt x="903633" y="527917"/>
                    <a:pt x="891441" y="447335"/>
                    <a:pt x="866581" y="384661"/>
                  </a:cubicBezTo>
                  <a:cubicBezTo>
                    <a:pt x="841721" y="321987"/>
                    <a:pt x="804859" y="276743"/>
                    <a:pt x="755614" y="248930"/>
                  </a:cubicBezTo>
                  <a:cubicBezTo>
                    <a:pt x="706371" y="221117"/>
                    <a:pt x="643791" y="207115"/>
                    <a:pt x="568067" y="207115"/>
                  </a:cubicBezTo>
                  <a:cubicBezTo>
                    <a:pt x="339467" y="207115"/>
                    <a:pt x="225167" y="346818"/>
                    <a:pt x="225167" y="626215"/>
                  </a:cubicBezTo>
                  <a:lnTo>
                    <a:pt x="225167" y="651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173F77-6770-4896-8C23-3A9E719FD3CE}"/>
                </a:ext>
              </a:extLst>
            </p:cNvPr>
            <p:cNvSpPr/>
            <p:nvPr/>
          </p:nvSpPr>
          <p:spPr>
            <a:xfrm rot="18900000">
              <a:off x="9171979" y="2710594"/>
              <a:ext cx="310896" cy="310896"/>
            </a:xfrm>
            <a:custGeom>
              <a:avLst/>
              <a:gdLst>
                <a:gd name="connsiteX0" fmla="*/ -574 w 310896"/>
                <a:gd name="connsiteY0" fmla="*/ -435 h 310896"/>
                <a:gd name="connsiteX1" fmla="*/ 310322 w 310896"/>
                <a:gd name="connsiteY1" fmla="*/ -435 h 310896"/>
                <a:gd name="connsiteX2" fmla="*/ 310322 w 310896"/>
                <a:gd name="connsiteY2" fmla="*/ 310461 h 310896"/>
                <a:gd name="connsiteX3" fmla="*/ -574 w 310896"/>
                <a:gd name="connsiteY3" fmla="*/ 310461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896" h="310896">
                  <a:moveTo>
                    <a:pt x="-574" y="-435"/>
                  </a:moveTo>
                  <a:lnTo>
                    <a:pt x="310322" y="-435"/>
                  </a:lnTo>
                  <a:lnTo>
                    <a:pt x="310322" y="310461"/>
                  </a:lnTo>
                  <a:lnTo>
                    <a:pt x="-574" y="3104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B1606D-0403-421E-BC63-848DB06C6F18}"/>
                </a:ext>
              </a:extLst>
            </p:cNvPr>
            <p:cNvSpPr/>
            <p:nvPr/>
          </p:nvSpPr>
          <p:spPr>
            <a:xfrm>
              <a:off x="9569481" y="2721292"/>
              <a:ext cx="196691" cy="289083"/>
            </a:xfrm>
            <a:custGeom>
              <a:avLst/>
              <a:gdLst>
                <a:gd name="connsiteX0" fmla="*/ 52102 w 196691"/>
                <a:gd name="connsiteY0" fmla="*/ 0 h 289083"/>
                <a:gd name="connsiteX1" fmla="*/ 0 w 196691"/>
                <a:gd name="connsiteY1" fmla="*/ 52197 h 289083"/>
                <a:gd name="connsiteX2" fmla="*/ 92393 w 196691"/>
                <a:gd name="connsiteY2" fmla="*/ 144590 h 289083"/>
                <a:gd name="connsiteX3" fmla="*/ 0 w 196691"/>
                <a:gd name="connsiteY3" fmla="*/ 236982 h 289083"/>
                <a:gd name="connsiteX4" fmla="*/ 52102 w 196691"/>
                <a:gd name="connsiteY4" fmla="*/ 289084 h 289083"/>
                <a:gd name="connsiteX5" fmla="*/ 196691 w 196691"/>
                <a:gd name="connsiteY5" fmla="*/ 144590 h 289083"/>
                <a:gd name="connsiteX6" fmla="*/ 52102 w 196691"/>
                <a:gd name="connsiteY6" fmla="*/ 0 h 2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91" h="289083">
                  <a:moveTo>
                    <a:pt x="52102" y="0"/>
                  </a:moveTo>
                  <a:lnTo>
                    <a:pt x="0" y="52197"/>
                  </a:lnTo>
                  <a:lnTo>
                    <a:pt x="92393" y="144590"/>
                  </a:lnTo>
                  <a:lnTo>
                    <a:pt x="0" y="236982"/>
                  </a:lnTo>
                  <a:lnTo>
                    <a:pt x="52102" y="289084"/>
                  </a:lnTo>
                  <a:lnTo>
                    <a:pt x="196691" y="144590"/>
                  </a:lnTo>
                  <a:lnTo>
                    <a:pt x="521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3CFD06-8D77-45B9-8E3A-923C5058680D}"/>
                </a:ext>
              </a:extLst>
            </p:cNvPr>
            <p:cNvSpPr/>
            <p:nvPr/>
          </p:nvSpPr>
          <p:spPr>
            <a:xfrm>
              <a:off x="9188957" y="2428875"/>
              <a:ext cx="280511" cy="192500"/>
            </a:xfrm>
            <a:custGeom>
              <a:avLst/>
              <a:gdLst>
                <a:gd name="connsiteX0" fmla="*/ 140304 w 280511"/>
                <a:gd name="connsiteY0" fmla="*/ 104394 h 192500"/>
                <a:gd name="connsiteX1" fmla="*/ 228315 w 280511"/>
                <a:gd name="connsiteY1" fmla="*/ 192500 h 192500"/>
                <a:gd name="connsiteX2" fmla="*/ 280511 w 280511"/>
                <a:gd name="connsiteY2" fmla="*/ 140303 h 192500"/>
                <a:gd name="connsiteX3" fmla="*/ 140304 w 280511"/>
                <a:gd name="connsiteY3" fmla="*/ 0 h 192500"/>
                <a:gd name="connsiteX4" fmla="*/ 0 w 280511"/>
                <a:gd name="connsiteY4" fmla="*/ 140303 h 192500"/>
                <a:gd name="connsiteX5" fmla="*/ 52197 w 280511"/>
                <a:gd name="connsiteY5" fmla="*/ 192500 h 192500"/>
                <a:gd name="connsiteX6" fmla="*/ 140304 w 280511"/>
                <a:gd name="connsiteY6" fmla="*/ 104394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11" h="192500">
                  <a:moveTo>
                    <a:pt x="140304" y="104394"/>
                  </a:moveTo>
                  <a:lnTo>
                    <a:pt x="228315" y="192500"/>
                  </a:lnTo>
                  <a:lnTo>
                    <a:pt x="280511" y="140303"/>
                  </a:lnTo>
                  <a:lnTo>
                    <a:pt x="140304" y="0"/>
                  </a:lnTo>
                  <a:lnTo>
                    <a:pt x="0" y="140303"/>
                  </a:lnTo>
                  <a:lnTo>
                    <a:pt x="52197" y="192500"/>
                  </a:lnTo>
                  <a:lnTo>
                    <a:pt x="140304" y="1043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B37BB0-DBFF-4471-933D-B8A91FFCD185}"/>
                </a:ext>
              </a:extLst>
            </p:cNvPr>
            <p:cNvSpPr/>
            <p:nvPr/>
          </p:nvSpPr>
          <p:spPr>
            <a:xfrm>
              <a:off x="8892253" y="2720340"/>
              <a:ext cx="197643" cy="290988"/>
            </a:xfrm>
            <a:custGeom>
              <a:avLst/>
              <a:gdLst>
                <a:gd name="connsiteX0" fmla="*/ 145447 w 197643"/>
                <a:gd name="connsiteY0" fmla="*/ 0 h 290988"/>
                <a:gd name="connsiteX1" fmla="*/ 0 w 197643"/>
                <a:gd name="connsiteY1" fmla="*/ 145542 h 290988"/>
                <a:gd name="connsiteX2" fmla="*/ 145447 w 197643"/>
                <a:gd name="connsiteY2" fmla="*/ 290989 h 290988"/>
                <a:gd name="connsiteX3" fmla="*/ 197644 w 197643"/>
                <a:gd name="connsiteY3" fmla="*/ 238792 h 290988"/>
                <a:gd name="connsiteX4" fmla="*/ 104299 w 197643"/>
                <a:gd name="connsiteY4" fmla="*/ 145542 h 290988"/>
                <a:gd name="connsiteX5" fmla="*/ 197644 w 197643"/>
                <a:gd name="connsiteY5" fmla="*/ 52197 h 290988"/>
                <a:gd name="connsiteX6" fmla="*/ 145447 w 197643"/>
                <a:gd name="connsiteY6" fmla="*/ 0 h 2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43" h="290988">
                  <a:moveTo>
                    <a:pt x="145447" y="0"/>
                  </a:moveTo>
                  <a:lnTo>
                    <a:pt x="0" y="145542"/>
                  </a:lnTo>
                  <a:lnTo>
                    <a:pt x="145447" y="290989"/>
                  </a:lnTo>
                  <a:lnTo>
                    <a:pt x="197644" y="238792"/>
                  </a:lnTo>
                  <a:lnTo>
                    <a:pt x="104299" y="145542"/>
                  </a:lnTo>
                  <a:lnTo>
                    <a:pt x="197644" y="52197"/>
                  </a:lnTo>
                  <a:lnTo>
                    <a:pt x="1454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7325CA-A47D-4E79-B89C-092BEB3442D7}"/>
                </a:ext>
              </a:extLst>
            </p:cNvPr>
            <p:cNvSpPr/>
            <p:nvPr/>
          </p:nvSpPr>
          <p:spPr>
            <a:xfrm>
              <a:off x="9184480" y="3105912"/>
              <a:ext cx="289464" cy="196977"/>
            </a:xfrm>
            <a:custGeom>
              <a:avLst/>
              <a:gdLst>
                <a:gd name="connsiteX0" fmla="*/ 237268 w 289464"/>
                <a:gd name="connsiteY0" fmla="*/ 0 h 196977"/>
                <a:gd name="connsiteX1" fmla="*/ 144780 w 289464"/>
                <a:gd name="connsiteY1" fmla="*/ 92583 h 196977"/>
                <a:gd name="connsiteX2" fmla="*/ 52197 w 289464"/>
                <a:gd name="connsiteY2" fmla="*/ 0 h 196977"/>
                <a:gd name="connsiteX3" fmla="*/ 0 w 289464"/>
                <a:gd name="connsiteY3" fmla="*/ 52197 h 196977"/>
                <a:gd name="connsiteX4" fmla="*/ 55531 w 289464"/>
                <a:gd name="connsiteY4" fmla="*/ 107728 h 196977"/>
                <a:gd name="connsiteX5" fmla="*/ 144780 w 289464"/>
                <a:gd name="connsiteY5" fmla="*/ 196977 h 196977"/>
                <a:gd name="connsiteX6" fmla="*/ 233934 w 289464"/>
                <a:gd name="connsiteY6" fmla="*/ 107728 h 196977"/>
                <a:gd name="connsiteX7" fmla="*/ 289465 w 289464"/>
                <a:gd name="connsiteY7" fmla="*/ 52197 h 196977"/>
                <a:gd name="connsiteX8" fmla="*/ 237268 w 289464"/>
                <a:gd name="connsiteY8" fmla="*/ 0 h 19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64" h="196977">
                  <a:moveTo>
                    <a:pt x="237268" y="0"/>
                  </a:moveTo>
                  <a:lnTo>
                    <a:pt x="144780" y="92583"/>
                  </a:lnTo>
                  <a:lnTo>
                    <a:pt x="52197" y="0"/>
                  </a:lnTo>
                  <a:lnTo>
                    <a:pt x="0" y="52197"/>
                  </a:lnTo>
                  <a:lnTo>
                    <a:pt x="55531" y="107728"/>
                  </a:lnTo>
                  <a:lnTo>
                    <a:pt x="144780" y="196977"/>
                  </a:lnTo>
                  <a:lnTo>
                    <a:pt x="233934" y="107728"/>
                  </a:lnTo>
                  <a:lnTo>
                    <a:pt x="289465" y="52197"/>
                  </a:lnTo>
                  <a:lnTo>
                    <a:pt x="23726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824F77F-E95C-4E66-AD0F-FBDD9A3387F9}"/>
                </a:ext>
              </a:extLst>
            </p:cNvPr>
            <p:cNvSpPr/>
            <p:nvPr/>
          </p:nvSpPr>
          <p:spPr>
            <a:xfrm>
              <a:off x="9208293" y="3470719"/>
              <a:ext cx="241839" cy="960977"/>
            </a:xfrm>
            <a:custGeom>
              <a:avLst/>
              <a:gdLst>
                <a:gd name="connsiteX0" fmla="*/ 186880 w 241839"/>
                <a:gd name="connsiteY0" fmla="*/ 0 h 960977"/>
                <a:gd name="connsiteX1" fmla="*/ 241840 w 241839"/>
                <a:gd name="connsiteY1" fmla="*/ 0 h 960977"/>
                <a:gd name="connsiteX2" fmla="*/ 241840 w 241839"/>
                <a:gd name="connsiteY2" fmla="*/ 960977 h 960977"/>
                <a:gd name="connsiteX3" fmla="*/ 186880 w 241839"/>
                <a:gd name="connsiteY3" fmla="*/ 960977 h 960977"/>
                <a:gd name="connsiteX4" fmla="*/ 54959 w 241839"/>
                <a:gd name="connsiteY4" fmla="*/ 960977 h 960977"/>
                <a:gd name="connsiteX5" fmla="*/ 0 w 241839"/>
                <a:gd name="connsiteY5" fmla="*/ 960977 h 960977"/>
                <a:gd name="connsiteX6" fmla="*/ 0 w 241839"/>
                <a:gd name="connsiteY6" fmla="*/ 0 h 960977"/>
                <a:gd name="connsiteX7" fmla="*/ 54959 w 241839"/>
                <a:gd name="connsiteY7" fmla="*/ 0 h 9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39" h="960977">
                  <a:moveTo>
                    <a:pt x="186880" y="0"/>
                  </a:moveTo>
                  <a:cubicBezTo>
                    <a:pt x="217234" y="0"/>
                    <a:pt x="241840" y="0"/>
                    <a:pt x="241840" y="0"/>
                  </a:cubicBezTo>
                  <a:lnTo>
                    <a:pt x="241840" y="960977"/>
                  </a:lnTo>
                  <a:cubicBezTo>
                    <a:pt x="241840" y="960977"/>
                    <a:pt x="217234" y="960977"/>
                    <a:pt x="186880" y="960977"/>
                  </a:cubicBezTo>
                  <a:lnTo>
                    <a:pt x="54959" y="960977"/>
                  </a:lnTo>
                  <a:cubicBezTo>
                    <a:pt x="24606" y="960977"/>
                    <a:pt x="0" y="960977"/>
                    <a:pt x="0" y="960977"/>
                  </a:cubicBezTo>
                  <a:lnTo>
                    <a:pt x="0" y="0"/>
                  </a:lnTo>
                  <a:cubicBezTo>
                    <a:pt x="0" y="0"/>
                    <a:pt x="24606" y="0"/>
                    <a:pt x="549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23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c 59">
            <a:extLst>
              <a:ext uri="{FF2B5EF4-FFF2-40B4-BE49-F238E27FC236}">
                <a16:creationId xmlns:a16="http://schemas.microsoft.com/office/drawing/2014/main" id="{62F044C1-2256-4BBF-B42C-02A6F604E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971" t="-5580" r="22454" b="31648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03FAA32-D4AF-41E3-866C-63CEA5913ABD}"/>
              </a:ext>
            </a:extLst>
          </p:cNvPr>
          <p:cNvSpPr txBox="1">
            <a:spLocks/>
          </p:cNvSpPr>
          <p:nvPr/>
        </p:nvSpPr>
        <p:spPr>
          <a:xfrm>
            <a:off x="474170" y="4280185"/>
            <a:ext cx="2414634" cy="1965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endParaRPr lang="en-US" sz="2800" b="0">
              <a:solidFill>
                <a:prstClr val="white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07EB441-E64C-4C01-88F4-ECC0D4AA7A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3408" y="1354857"/>
            <a:ext cx="5204181" cy="3852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C87AF-8B04-4DFA-93C1-7D8F4D971A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371" y="1520402"/>
            <a:ext cx="4584293" cy="2563728"/>
          </a:xfrm>
          <a:prstGeom prst="rect">
            <a:avLst/>
          </a:prstGeom>
        </p:spPr>
      </p:pic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A31562F2-D3A4-4799-B2B2-FD9092FAEA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420" y="2808362"/>
            <a:ext cx="5093596" cy="23101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EA4880-5F0C-43B5-81D8-2FB598531D5A}"/>
              </a:ext>
            </a:extLst>
          </p:cNvPr>
          <p:cNvSpPr/>
          <p:nvPr/>
        </p:nvSpPr>
        <p:spPr>
          <a:xfrm>
            <a:off x="2255875" y="5528039"/>
            <a:ext cx="7694468" cy="104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Wave-</a:t>
            </a:r>
            <a:r>
              <a:rPr lang="en-GB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 is an end-to-end solution for strategically identifying &amp; developing emerging talent. It offers a new way of measuring potential to accurately reveal the types of career or leadership roles individuals will thrive in.  </a:t>
            </a:r>
          </a:p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46D4B9-EF88-4228-B96D-A607B9D441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13" y="2942368"/>
            <a:ext cx="3251744" cy="1829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FC5C7-A137-4C2A-8892-0B8A2E153276}"/>
              </a:ext>
            </a:extLst>
          </p:cNvPr>
          <p:cNvSpPr/>
          <p:nvPr/>
        </p:nvSpPr>
        <p:spPr>
          <a:xfrm>
            <a:off x="2429691" y="1550670"/>
            <a:ext cx="522515" cy="21717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BF2D72-C7C4-4B65-B83C-3C536BACA656}"/>
              </a:ext>
            </a:extLst>
          </p:cNvPr>
          <p:cNvGrpSpPr/>
          <p:nvPr/>
        </p:nvGrpSpPr>
        <p:grpSpPr>
          <a:xfrm>
            <a:off x="2473052" y="1620925"/>
            <a:ext cx="440518" cy="120264"/>
            <a:chOff x="2424077" y="2428875"/>
            <a:chExt cx="7342095" cy="2004440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F0D4FF-0F94-448A-9591-4D0AE2A9F417}"/>
                </a:ext>
              </a:extLst>
            </p:cNvPr>
            <p:cNvSpPr/>
            <p:nvPr/>
          </p:nvSpPr>
          <p:spPr>
            <a:xfrm>
              <a:off x="2424077" y="2937683"/>
              <a:ext cx="1819226" cy="1495632"/>
            </a:xfrm>
            <a:custGeom>
              <a:avLst/>
              <a:gdLst>
                <a:gd name="connsiteX0" fmla="*/ 1818640 w 1819226"/>
                <a:gd name="connsiteY0" fmla="*/ 53494 h 1495632"/>
                <a:gd name="connsiteX1" fmla="*/ 1818640 w 1819226"/>
                <a:gd name="connsiteY1" fmla="*/ 64162 h 1495632"/>
                <a:gd name="connsiteX2" fmla="*/ 1569656 w 1819226"/>
                <a:gd name="connsiteY2" fmla="*/ 1308984 h 1495632"/>
                <a:gd name="connsiteX3" fmla="*/ 1532699 w 1819226"/>
                <a:gd name="connsiteY3" fmla="*/ 1434333 h 1495632"/>
                <a:gd name="connsiteX4" fmla="*/ 1476502 w 1819226"/>
                <a:gd name="connsiteY4" fmla="*/ 1481958 h 1495632"/>
                <a:gd name="connsiteX5" fmla="*/ 1354677 w 1819226"/>
                <a:gd name="connsiteY5" fmla="*/ 1493674 h 1495632"/>
                <a:gd name="connsiteX6" fmla="*/ 1248473 w 1819226"/>
                <a:gd name="connsiteY6" fmla="*/ 1480625 h 1495632"/>
                <a:gd name="connsiteX7" fmla="*/ 1188847 w 1819226"/>
                <a:gd name="connsiteY7" fmla="*/ 1428427 h 1495632"/>
                <a:gd name="connsiteX8" fmla="*/ 1144460 w 1819226"/>
                <a:gd name="connsiteY8" fmla="*/ 1301364 h 1495632"/>
                <a:gd name="connsiteX9" fmla="*/ 921670 w 1819226"/>
                <a:gd name="connsiteY9" fmla="*/ 389917 h 1495632"/>
                <a:gd name="connsiteX10" fmla="*/ 909003 w 1819226"/>
                <a:gd name="connsiteY10" fmla="*/ 370295 h 1495632"/>
                <a:gd name="connsiteX11" fmla="*/ 902049 w 1819226"/>
                <a:gd name="connsiteY11" fmla="*/ 373819 h 1495632"/>
                <a:gd name="connsiteX12" fmla="*/ 896429 w 1819226"/>
                <a:gd name="connsiteY12" fmla="*/ 390297 h 1495632"/>
                <a:gd name="connsiteX13" fmla="*/ 672306 w 1819226"/>
                <a:gd name="connsiteY13" fmla="*/ 1302412 h 1495632"/>
                <a:gd name="connsiteX14" fmla="*/ 602678 w 1819226"/>
                <a:gd name="connsiteY14" fmla="*/ 1457764 h 1495632"/>
                <a:gd name="connsiteX15" fmla="*/ 462947 w 1819226"/>
                <a:gd name="connsiteY15" fmla="*/ 1495197 h 1495632"/>
                <a:gd name="connsiteX16" fmla="*/ 343217 w 1819226"/>
                <a:gd name="connsiteY16" fmla="*/ 1483482 h 1495632"/>
                <a:gd name="connsiteX17" fmla="*/ 284067 w 1819226"/>
                <a:gd name="connsiteY17" fmla="*/ 1435857 h 1495632"/>
                <a:gd name="connsiteX18" fmla="*/ 246634 w 1819226"/>
                <a:gd name="connsiteY18" fmla="*/ 1310603 h 1495632"/>
                <a:gd name="connsiteX19" fmla="*/ -540 w 1819226"/>
                <a:gd name="connsiteY19" fmla="*/ 64162 h 1495632"/>
                <a:gd name="connsiteX20" fmla="*/ -540 w 1819226"/>
                <a:gd name="connsiteY20" fmla="*/ 53779 h 1495632"/>
                <a:gd name="connsiteX21" fmla="*/ 13366 w 1819226"/>
                <a:gd name="connsiteY21" fmla="*/ 15679 h 1495632"/>
                <a:gd name="connsiteX22" fmla="*/ 48609 w 1819226"/>
                <a:gd name="connsiteY22" fmla="*/ 58 h 1495632"/>
                <a:gd name="connsiteX23" fmla="*/ 186150 w 1819226"/>
                <a:gd name="connsiteY23" fmla="*/ 58 h 1495632"/>
                <a:gd name="connsiteX24" fmla="*/ 215773 w 1819226"/>
                <a:gd name="connsiteY24" fmla="*/ 12631 h 1495632"/>
                <a:gd name="connsiteX25" fmla="*/ 230060 w 1819226"/>
                <a:gd name="connsiteY25" fmla="*/ 42254 h 1495632"/>
                <a:gd name="connsiteX26" fmla="*/ 442468 w 1819226"/>
                <a:gd name="connsiteY26" fmla="*/ 1266026 h 1495632"/>
                <a:gd name="connsiteX27" fmla="*/ 463804 w 1819226"/>
                <a:gd name="connsiteY27" fmla="*/ 1298697 h 1495632"/>
                <a:gd name="connsiteX28" fmla="*/ 483806 w 1819226"/>
                <a:gd name="connsiteY28" fmla="*/ 1266026 h 1495632"/>
                <a:gd name="connsiteX29" fmla="*/ 734981 w 1819226"/>
                <a:gd name="connsiteY29" fmla="*/ 236374 h 1495632"/>
                <a:gd name="connsiteX30" fmla="*/ 837660 w 1819226"/>
                <a:gd name="connsiteY30" fmla="*/ 154935 h 1495632"/>
                <a:gd name="connsiteX31" fmla="*/ 980535 w 1819226"/>
                <a:gd name="connsiteY31" fmla="*/ 154935 h 1495632"/>
                <a:gd name="connsiteX32" fmla="*/ 1083215 w 1819226"/>
                <a:gd name="connsiteY32" fmla="*/ 236374 h 1495632"/>
                <a:gd name="connsiteX33" fmla="*/ 1334293 w 1819226"/>
                <a:gd name="connsiteY33" fmla="*/ 1266026 h 1495632"/>
                <a:gd name="connsiteX34" fmla="*/ 1354296 w 1819226"/>
                <a:gd name="connsiteY34" fmla="*/ 1298697 h 1495632"/>
                <a:gd name="connsiteX35" fmla="*/ 1375632 w 1819226"/>
                <a:gd name="connsiteY35" fmla="*/ 1266026 h 1495632"/>
                <a:gd name="connsiteX36" fmla="*/ 1588516 w 1819226"/>
                <a:gd name="connsiteY36" fmla="*/ 41778 h 1495632"/>
                <a:gd name="connsiteX37" fmla="*/ 1602803 w 1819226"/>
                <a:gd name="connsiteY37" fmla="*/ 12250 h 1495632"/>
                <a:gd name="connsiteX38" fmla="*/ 1631378 w 1819226"/>
                <a:gd name="connsiteY38" fmla="*/ -418 h 1495632"/>
                <a:gd name="connsiteX39" fmla="*/ 1770253 w 1819226"/>
                <a:gd name="connsiteY39" fmla="*/ -418 h 1495632"/>
                <a:gd name="connsiteX40" fmla="*/ 1805019 w 1819226"/>
                <a:gd name="connsiteY40" fmla="*/ 15298 h 1495632"/>
                <a:gd name="connsiteX41" fmla="*/ 1818640 w 1819226"/>
                <a:gd name="connsiteY41" fmla="*/ 53494 h 149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19226" h="1495632">
                  <a:moveTo>
                    <a:pt x="1818640" y="53494"/>
                  </a:moveTo>
                  <a:lnTo>
                    <a:pt x="1818640" y="64162"/>
                  </a:lnTo>
                  <a:lnTo>
                    <a:pt x="1569656" y="1308984"/>
                  </a:lnTo>
                  <a:cubicBezTo>
                    <a:pt x="1557941" y="1368610"/>
                    <a:pt x="1545749" y="1409949"/>
                    <a:pt x="1532699" y="1434333"/>
                  </a:cubicBezTo>
                  <a:cubicBezTo>
                    <a:pt x="1521041" y="1457050"/>
                    <a:pt x="1500819" y="1474185"/>
                    <a:pt x="1476502" y="1481958"/>
                  </a:cubicBezTo>
                  <a:cubicBezTo>
                    <a:pt x="1451737" y="1489768"/>
                    <a:pt x="1411256" y="1493674"/>
                    <a:pt x="1354677" y="1493674"/>
                  </a:cubicBezTo>
                  <a:cubicBezTo>
                    <a:pt x="1308100" y="1493674"/>
                    <a:pt x="1272381" y="1489387"/>
                    <a:pt x="1248473" y="1480625"/>
                  </a:cubicBezTo>
                  <a:cubicBezTo>
                    <a:pt x="1223013" y="1470890"/>
                    <a:pt x="1201858" y="1452383"/>
                    <a:pt x="1188847" y="1428427"/>
                  </a:cubicBezTo>
                  <a:cubicBezTo>
                    <a:pt x="1173607" y="1402329"/>
                    <a:pt x="1158843" y="1359657"/>
                    <a:pt x="1144460" y="1301364"/>
                  </a:cubicBezTo>
                  <a:lnTo>
                    <a:pt x="921670" y="389917"/>
                  </a:lnTo>
                  <a:cubicBezTo>
                    <a:pt x="918146" y="376772"/>
                    <a:pt x="914241" y="370295"/>
                    <a:pt x="909003" y="370295"/>
                  </a:cubicBezTo>
                  <a:cubicBezTo>
                    <a:pt x="906211" y="370085"/>
                    <a:pt x="903526" y="371438"/>
                    <a:pt x="902049" y="373819"/>
                  </a:cubicBezTo>
                  <a:cubicBezTo>
                    <a:pt x="899687" y="379134"/>
                    <a:pt x="897811" y="384649"/>
                    <a:pt x="896429" y="390297"/>
                  </a:cubicBezTo>
                  <a:lnTo>
                    <a:pt x="672306" y="1302412"/>
                  </a:lnTo>
                  <a:cubicBezTo>
                    <a:pt x="653256" y="1381155"/>
                    <a:pt x="630044" y="1432933"/>
                    <a:pt x="602678" y="1457764"/>
                  </a:cubicBezTo>
                  <a:cubicBezTo>
                    <a:pt x="575313" y="1482596"/>
                    <a:pt x="528736" y="1495074"/>
                    <a:pt x="462947" y="1495197"/>
                  </a:cubicBezTo>
                  <a:cubicBezTo>
                    <a:pt x="409416" y="1495197"/>
                    <a:pt x="369792" y="1491293"/>
                    <a:pt x="343217" y="1483482"/>
                  </a:cubicBezTo>
                  <a:cubicBezTo>
                    <a:pt x="317833" y="1476328"/>
                    <a:pt x="296468" y="1459126"/>
                    <a:pt x="284067" y="1435857"/>
                  </a:cubicBezTo>
                  <a:cubicBezTo>
                    <a:pt x="270541" y="1411949"/>
                    <a:pt x="258350" y="1370230"/>
                    <a:pt x="246634" y="1310603"/>
                  </a:cubicBezTo>
                  <a:lnTo>
                    <a:pt x="-540" y="64162"/>
                  </a:lnTo>
                  <a:lnTo>
                    <a:pt x="-540" y="53779"/>
                  </a:lnTo>
                  <a:cubicBezTo>
                    <a:pt x="-1045" y="39749"/>
                    <a:pt x="3946" y="26081"/>
                    <a:pt x="13366" y="15679"/>
                  </a:cubicBezTo>
                  <a:cubicBezTo>
                    <a:pt x="22168" y="5431"/>
                    <a:pt x="35112" y="-304"/>
                    <a:pt x="48609" y="58"/>
                  </a:cubicBezTo>
                  <a:lnTo>
                    <a:pt x="186150" y="58"/>
                  </a:lnTo>
                  <a:cubicBezTo>
                    <a:pt x="197342" y="-56"/>
                    <a:pt x="208077" y="4497"/>
                    <a:pt x="215773" y="12631"/>
                  </a:cubicBezTo>
                  <a:cubicBezTo>
                    <a:pt x="223488" y="20785"/>
                    <a:pt x="228479" y="31138"/>
                    <a:pt x="230060" y="42254"/>
                  </a:cubicBezTo>
                  <a:lnTo>
                    <a:pt x="442468" y="1266026"/>
                  </a:lnTo>
                  <a:cubicBezTo>
                    <a:pt x="445992" y="1287838"/>
                    <a:pt x="452945" y="1298697"/>
                    <a:pt x="463804" y="1298697"/>
                  </a:cubicBezTo>
                  <a:cubicBezTo>
                    <a:pt x="473329" y="1298697"/>
                    <a:pt x="479520" y="1287838"/>
                    <a:pt x="483806" y="1266026"/>
                  </a:cubicBezTo>
                  <a:lnTo>
                    <a:pt x="734981" y="236374"/>
                  </a:lnTo>
                  <a:cubicBezTo>
                    <a:pt x="749268" y="182367"/>
                    <a:pt x="783272" y="154935"/>
                    <a:pt x="837660" y="154935"/>
                  </a:cubicBezTo>
                  <a:lnTo>
                    <a:pt x="980535" y="154935"/>
                  </a:lnTo>
                  <a:cubicBezTo>
                    <a:pt x="1034923" y="154935"/>
                    <a:pt x="1068832" y="181986"/>
                    <a:pt x="1083215" y="236374"/>
                  </a:cubicBezTo>
                  <a:lnTo>
                    <a:pt x="1334293" y="1266026"/>
                  </a:lnTo>
                  <a:cubicBezTo>
                    <a:pt x="1338675" y="1287838"/>
                    <a:pt x="1345152" y="1298697"/>
                    <a:pt x="1354296" y="1298697"/>
                  </a:cubicBezTo>
                  <a:cubicBezTo>
                    <a:pt x="1365250" y="1298697"/>
                    <a:pt x="1372203" y="1287838"/>
                    <a:pt x="1375632" y="1266026"/>
                  </a:cubicBezTo>
                  <a:lnTo>
                    <a:pt x="1588516" y="41778"/>
                  </a:lnTo>
                  <a:cubicBezTo>
                    <a:pt x="1590097" y="30691"/>
                    <a:pt x="1595088" y="20366"/>
                    <a:pt x="1602803" y="12250"/>
                  </a:cubicBezTo>
                  <a:cubicBezTo>
                    <a:pt x="1610081" y="4135"/>
                    <a:pt x="1620482" y="-475"/>
                    <a:pt x="1631378" y="-418"/>
                  </a:cubicBezTo>
                  <a:lnTo>
                    <a:pt x="1770253" y="-418"/>
                  </a:lnTo>
                  <a:cubicBezTo>
                    <a:pt x="1783636" y="-789"/>
                    <a:pt x="1796456" y="5002"/>
                    <a:pt x="1805019" y="15298"/>
                  </a:cubicBezTo>
                  <a:cubicBezTo>
                    <a:pt x="1814078" y="25938"/>
                    <a:pt x="1818926" y="39520"/>
                    <a:pt x="1818640" y="5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6E9BCE-C73C-4F8B-A89B-20E5F9BF7F53}"/>
                </a:ext>
              </a:extLst>
            </p:cNvPr>
            <p:cNvSpPr/>
            <p:nvPr/>
          </p:nvSpPr>
          <p:spPr>
            <a:xfrm>
              <a:off x="4464240" y="2920079"/>
              <a:ext cx="1031976" cy="1511617"/>
            </a:xfrm>
            <a:custGeom>
              <a:avLst/>
              <a:gdLst>
                <a:gd name="connsiteX0" fmla="*/ 1031395 w 1031976"/>
                <a:gd name="connsiteY0" fmla="*/ 1438888 h 1511617"/>
                <a:gd name="connsiteX1" fmla="*/ 1015297 w 1031976"/>
                <a:gd name="connsiteY1" fmla="*/ 1476988 h 1511617"/>
                <a:gd name="connsiteX2" fmla="*/ 980436 w 1031976"/>
                <a:gd name="connsiteY2" fmla="*/ 1492704 h 1511617"/>
                <a:gd name="connsiteX3" fmla="*/ 862135 w 1031976"/>
                <a:gd name="connsiteY3" fmla="*/ 1492704 h 1511617"/>
                <a:gd name="connsiteX4" fmla="*/ 827274 w 1031976"/>
                <a:gd name="connsiteY4" fmla="*/ 1476988 h 1511617"/>
                <a:gd name="connsiteX5" fmla="*/ 812510 w 1031976"/>
                <a:gd name="connsiteY5" fmla="*/ 1438888 h 1511617"/>
                <a:gd name="connsiteX6" fmla="*/ 812510 w 1031976"/>
                <a:gd name="connsiteY6" fmla="*/ 1379738 h 1511617"/>
                <a:gd name="connsiteX7" fmla="*/ 684494 w 1031976"/>
                <a:gd name="connsiteY7" fmla="*/ 1448032 h 1511617"/>
                <a:gd name="connsiteX8" fmla="*/ 551811 w 1031976"/>
                <a:gd name="connsiteY8" fmla="*/ 1494609 h 1511617"/>
                <a:gd name="connsiteX9" fmla="*/ 417318 w 1031976"/>
                <a:gd name="connsiteY9" fmla="*/ 1511183 h 1511617"/>
                <a:gd name="connsiteX10" fmla="*/ 116995 w 1031976"/>
                <a:gd name="connsiteY10" fmla="*/ 1411075 h 1511617"/>
                <a:gd name="connsiteX11" fmla="*/ -449 w 1031976"/>
                <a:gd name="connsiteY11" fmla="*/ 1077700 h 1511617"/>
                <a:gd name="connsiteX12" fmla="*/ -449 w 1031976"/>
                <a:gd name="connsiteY12" fmla="*/ 1045125 h 1511617"/>
                <a:gd name="connsiteX13" fmla="*/ 33460 w 1031976"/>
                <a:gd name="connsiteY13" fmla="*/ 851862 h 1511617"/>
                <a:gd name="connsiteX14" fmla="*/ 137474 w 1031976"/>
                <a:gd name="connsiteY14" fmla="*/ 717846 h 1511617"/>
                <a:gd name="connsiteX15" fmla="*/ 327974 w 1031976"/>
                <a:gd name="connsiteY15" fmla="*/ 638216 h 1511617"/>
                <a:gd name="connsiteX16" fmla="*/ 617438 w 1031976"/>
                <a:gd name="connsiteY16" fmla="*/ 610784 h 1511617"/>
                <a:gd name="connsiteX17" fmla="*/ 806414 w 1031976"/>
                <a:gd name="connsiteY17" fmla="*/ 610784 h 1511617"/>
                <a:gd name="connsiteX18" fmla="*/ 806414 w 1031976"/>
                <a:gd name="connsiteY18" fmla="*/ 503628 h 1511617"/>
                <a:gd name="connsiteX19" fmla="*/ 744978 w 1031976"/>
                <a:gd name="connsiteY19" fmla="*/ 268170 h 1511617"/>
                <a:gd name="connsiteX20" fmla="*/ 532190 w 1031976"/>
                <a:gd name="connsiteY20" fmla="*/ 201495 h 1511617"/>
                <a:gd name="connsiteX21" fmla="*/ 140522 w 1031976"/>
                <a:gd name="connsiteY21" fmla="*/ 222450 h 1511617"/>
                <a:gd name="connsiteX22" fmla="*/ 127853 w 1031976"/>
                <a:gd name="connsiteY22" fmla="*/ 222450 h 1511617"/>
                <a:gd name="connsiteX23" fmla="*/ 81752 w 1031976"/>
                <a:gd name="connsiteY23" fmla="*/ 179302 h 1511617"/>
                <a:gd name="connsiteX24" fmla="*/ 81752 w 1031976"/>
                <a:gd name="connsiteY24" fmla="*/ 86243 h 1511617"/>
                <a:gd name="connsiteX25" fmla="*/ 135282 w 1031976"/>
                <a:gd name="connsiteY25" fmla="*/ 34808 h 1511617"/>
                <a:gd name="connsiteX26" fmla="*/ 531332 w 1031976"/>
                <a:gd name="connsiteY26" fmla="*/ -435 h 1511617"/>
                <a:gd name="connsiteX27" fmla="*/ 1031395 w 1031976"/>
                <a:gd name="connsiteY27" fmla="*/ 503533 h 1511617"/>
                <a:gd name="connsiteX28" fmla="*/ 1031395 w 1031976"/>
                <a:gd name="connsiteY28" fmla="*/ 1438793 h 1511617"/>
                <a:gd name="connsiteX29" fmla="*/ 805938 w 1031976"/>
                <a:gd name="connsiteY29" fmla="*/ 1211336 h 1511617"/>
                <a:gd name="connsiteX30" fmla="*/ 805938 w 1031976"/>
                <a:gd name="connsiteY30" fmla="*/ 780425 h 1511617"/>
                <a:gd name="connsiteX31" fmla="*/ 617057 w 1031976"/>
                <a:gd name="connsiteY31" fmla="*/ 780425 h 1511617"/>
                <a:gd name="connsiteX32" fmla="*/ 307685 w 1031976"/>
                <a:gd name="connsiteY32" fmla="*/ 838337 h 1511617"/>
                <a:gd name="connsiteX33" fmla="*/ 224913 w 1031976"/>
                <a:gd name="connsiteY33" fmla="*/ 1042457 h 1511617"/>
                <a:gd name="connsiteX34" fmla="*/ 224913 w 1031976"/>
                <a:gd name="connsiteY34" fmla="*/ 1075128 h 1511617"/>
                <a:gd name="connsiteX35" fmla="*/ 251964 w 1031976"/>
                <a:gd name="connsiteY35" fmla="*/ 1221337 h 1511617"/>
                <a:gd name="connsiteX36" fmla="*/ 329402 w 1031976"/>
                <a:gd name="connsiteY36" fmla="*/ 1296204 h 1511617"/>
                <a:gd name="connsiteX37" fmla="*/ 460371 w 1031976"/>
                <a:gd name="connsiteY37" fmla="*/ 1317444 h 1511617"/>
                <a:gd name="connsiteX38" fmla="*/ 626201 w 1031976"/>
                <a:gd name="connsiteY38" fmla="*/ 1292203 h 1511617"/>
                <a:gd name="connsiteX39" fmla="*/ 805938 w 1031976"/>
                <a:gd name="connsiteY39" fmla="*/ 1211336 h 151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1976" h="1511617">
                  <a:moveTo>
                    <a:pt x="1031395" y="1438888"/>
                  </a:moveTo>
                  <a:cubicBezTo>
                    <a:pt x="1031633" y="1453290"/>
                    <a:pt x="1025785" y="1467120"/>
                    <a:pt x="1015297" y="1476988"/>
                  </a:cubicBezTo>
                  <a:cubicBezTo>
                    <a:pt x="1006277" y="1486723"/>
                    <a:pt x="993705" y="1492390"/>
                    <a:pt x="980436" y="1492704"/>
                  </a:cubicBezTo>
                  <a:lnTo>
                    <a:pt x="862135" y="1492704"/>
                  </a:lnTo>
                  <a:cubicBezTo>
                    <a:pt x="848791" y="1492724"/>
                    <a:pt x="836094" y="1486999"/>
                    <a:pt x="827274" y="1476988"/>
                  </a:cubicBezTo>
                  <a:cubicBezTo>
                    <a:pt x="817434" y="1466787"/>
                    <a:pt x="812120" y="1453052"/>
                    <a:pt x="812510" y="1438888"/>
                  </a:cubicBezTo>
                  <a:lnTo>
                    <a:pt x="812510" y="1379738"/>
                  </a:lnTo>
                  <a:cubicBezTo>
                    <a:pt x="769838" y="1404979"/>
                    <a:pt x="726785" y="1428030"/>
                    <a:pt x="684494" y="1448032"/>
                  </a:cubicBezTo>
                  <a:cubicBezTo>
                    <a:pt x="641956" y="1468006"/>
                    <a:pt x="597503" y="1483608"/>
                    <a:pt x="551811" y="1494609"/>
                  </a:cubicBezTo>
                  <a:cubicBezTo>
                    <a:pt x="507786" y="1505411"/>
                    <a:pt x="462647" y="1510973"/>
                    <a:pt x="417318" y="1511183"/>
                  </a:cubicBezTo>
                  <a:cubicBezTo>
                    <a:pt x="295522" y="1511183"/>
                    <a:pt x="195414" y="1477817"/>
                    <a:pt x="116995" y="1411075"/>
                  </a:cubicBezTo>
                  <a:cubicBezTo>
                    <a:pt x="38576" y="1344333"/>
                    <a:pt x="-573" y="1233215"/>
                    <a:pt x="-449" y="1077700"/>
                  </a:cubicBezTo>
                  <a:lnTo>
                    <a:pt x="-449" y="1045125"/>
                  </a:lnTo>
                  <a:cubicBezTo>
                    <a:pt x="-1925" y="979107"/>
                    <a:pt x="9600" y="913441"/>
                    <a:pt x="33460" y="851862"/>
                  </a:cubicBezTo>
                  <a:cubicBezTo>
                    <a:pt x="55139" y="798475"/>
                    <a:pt x="91135" y="752097"/>
                    <a:pt x="137474" y="717846"/>
                  </a:cubicBezTo>
                  <a:cubicBezTo>
                    <a:pt x="184080" y="682984"/>
                    <a:pt x="247583" y="656438"/>
                    <a:pt x="327974" y="638216"/>
                  </a:cubicBezTo>
                  <a:cubicBezTo>
                    <a:pt x="408365" y="619995"/>
                    <a:pt x="504853" y="610851"/>
                    <a:pt x="617438" y="610784"/>
                  </a:cubicBezTo>
                  <a:lnTo>
                    <a:pt x="806414" y="610784"/>
                  </a:lnTo>
                  <a:lnTo>
                    <a:pt x="806414" y="503628"/>
                  </a:lnTo>
                  <a:cubicBezTo>
                    <a:pt x="806414" y="390948"/>
                    <a:pt x="785935" y="313128"/>
                    <a:pt x="744978" y="268170"/>
                  </a:cubicBezTo>
                  <a:cubicBezTo>
                    <a:pt x="704020" y="223212"/>
                    <a:pt x="633154" y="201495"/>
                    <a:pt x="532190" y="201495"/>
                  </a:cubicBezTo>
                  <a:cubicBezTo>
                    <a:pt x="401363" y="201867"/>
                    <a:pt x="270642" y="208858"/>
                    <a:pt x="140522" y="222450"/>
                  </a:cubicBezTo>
                  <a:lnTo>
                    <a:pt x="127853" y="222450"/>
                  </a:lnTo>
                  <a:cubicBezTo>
                    <a:pt x="96992" y="222450"/>
                    <a:pt x="81752" y="208068"/>
                    <a:pt x="81752" y="179302"/>
                  </a:cubicBezTo>
                  <a:lnTo>
                    <a:pt x="81752" y="86243"/>
                  </a:lnTo>
                  <a:cubicBezTo>
                    <a:pt x="81752" y="57668"/>
                    <a:pt x="99659" y="40046"/>
                    <a:pt x="135282" y="34808"/>
                  </a:cubicBezTo>
                  <a:cubicBezTo>
                    <a:pt x="266042" y="11729"/>
                    <a:pt x="398554" y="-63"/>
                    <a:pt x="531332" y="-435"/>
                  </a:cubicBezTo>
                  <a:cubicBezTo>
                    <a:pt x="864707" y="-435"/>
                    <a:pt x="1031395" y="167558"/>
                    <a:pt x="1031395" y="503533"/>
                  </a:cubicBezTo>
                  <a:lnTo>
                    <a:pt x="1031395" y="1438793"/>
                  </a:lnTo>
                  <a:close/>
                  <a:moveTo>
                    <a:pt x="805938" y="1211336"/>
                  </a:moveTo>
                  <a:lnTo>
                    <a:pt x="805938" y="780425"/>
                  </a:lnTo>
                  <a:lnTo>
                    <a:pt x="617057" y="780425"/>
                  </a:lnTo>
                  <a:cubicBezTo>
                    <a:pt x="466086" y="780425"/>
                    <a:pt x="362930" y="800046"/>
                    <a:pt x="307685" y="838337"/>
                  </a:cubicBezTo>
                  <a:cubicBezTo>
                    <a:pt x="252440" y="876627"/>
                    <a:pt x="224913" y="944921"/>
                    <a:pt x="224913" y="1042457"/>
                  </a:cubicBezTo>
                  <a:lnTo>
                    <a:pt x="224913" y="1075128"/>
                  </a:lnTo>
                  <a:cubicBezTo>
                    <a:pt x="224913" y="1136850"/>
                    <a:pt x="234438" y="1185618"/>
                    <a:pt x="251964" y="1221337"/>
                  </a:cubicBezTo>
                  <a:cubicBezTo>
                    <a:pt x="267804" y="1254884"/>
                    <a:pt x="295341" y="1281506"/>
                    <a:pt x="329402" y="1296204"/>
                  </a:cubicBezTo>
                  <a:cubicBezTo>
                    <a:pt x="363311" y="1310491"/>
                    <a:pt x="406840" y="1317444"/>
                    <a:pt x="460371" y="1317444"/>
                  </a:cubicBezTo>
                  <a:cubicBezTo>
                    <a:pt x="516635" y="1317882"/>
                    <a:pt x="572613" y="1309357"/>
                    <a:pt x="626201" y="1292203"/>
                  </a:cubicBezTo>
                  <a:cubicBezTo>
                    <a:pt x="688590" y="1271124"/>
                    <a:pt x="748788" y="1244045"/>
                    <a:pt x="805938" y="121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0ED818-7A34-41CD-9A48-8BE028BAC20D}"/>
                </a:ext>
              </a:extLst>
            </p:cNvPr>
            <p:cNvSpPr/>
            <p:nvPr/>
          </p:nvSpPr>
          <p:spPr>
            <a:xfrm>
              <a:off x="5695481" y="2938288"/>
              <a:ext cx="1158572" cy="1493789"/>
            </a:xfrm>
            <a:custGeom>
              <a:avLst/>
              <a:gdLst>
                <a:gd name="connsiteX0" fmla="*/ 1157944 w 1158572"/>
                <a:gd name="connsiteY0" fmla="*/ 43745 h 1493789"/>
                <a:gd name="connsiteX1" fmla="*/ 1155372 w 1158572"/>
                <a:gd name="connsiteY1" fmla="*/ 63271 h 1493789"/>
                <a:gd name="connsiteX2" fmla="*/ 808661 w 1158572"/>
                <a:gd name="connsiteY2" fmla="*/ 1341050 h 1493789"/>
                <a:gd name="connsiteX3" fmla="*/ 727318 w 1158572"/>
                <a:gd name="connsiteY3" fmla="*/ 1459827 h 1493789"/>
                <a:gd name="connsiteX4" fmla="*/ 578442 w 1158572"/>
                <a:gd name="connsiteY4" fmla="*/ 1493355 h 1493789"/>
                <a:gd name="connsiteX5" fmla="*/ 430043 w 1158572"/>
                <a:gd name="connsiteY5" fmla="*/ 1459827 h 1493789"/>
                <a:gd name="connsiteX6" fmla="*/ 346889 w 1158572"/>
                <a:gd name="connsiteY6" fmla="*/ 1341526 h 1493789"/>
                <a:gd name="connsiteX7" fmla="*/ 2084 w 1158572"/>
                <a:gd name="connsiteY7" fmla="*/ 63557 h 1493789"/>
                <a:gd name="connsiteX8" fmla="*/ -488 w 1158572"/>
                <a:gd name="connsiteY8" fmla="*/ 44031 h 1493789"/>
                <a:gd name="connsiteX9" fmla="*/ 9895 w 1158572"/>
                <a:gd name="connsiteY9" fmla="*/ 11360 h 1493789"/>
                <a:gd name="connsiteX10" fmla="*/ 40375 w 1158572"/>
                <a:gd name="connsiteY10" fmla="*/ -356 h 1493789"/>
                <a:gd name="connsiteX11" fmla="*/ 180487 w 1158572"/>
                <a:gd name="connsiteY11" fmla="*/ -356 h 1493789"/>
                <a:gd name="connsiteX12" fmla="*/ 229255 w 1158572"/>
                <a:gd name="connsiteY12" fmla="*/ 50508 h 1493789"/>
                <a:gd name="connsiteX13" fmla="*/ 524530 w 1158572"/>
                <a:gd name="connsiteY13" fmla="*/ 1219892 h 1493789"/>
                <a:gd name="connsiteX14" fmla="*/ 547105 w 1158572"/>
                <a:gd name="connsiteY14" fmla="*/ 1281709 h 1493789"/>
                <a:gd name="connsiteX15" fmla="*/ 598921 w 1158572"/>
                <a:gd name="connsiteY15" fmla="*/ 1292568 h 1493789"/>
                <a:gd name="connsiteX16" fmla="*/ 609779 w 1158572"/>
                <a:gd name="connsiteY16" fmla="*/ 1281709 h 1493789"/>
                <a:gd name="connsiteX17" fmla="*/ 632449 w 1158572"/>
                <a:gd name="connsiteY17" fmla="*/ 1219892 h 1493789"/>
                <a:gd name="connsiteX18" fmla="*/ 926676 w 1158572"/>
                <a:gd name="connsiteY18" fmla="*/ 50508 h 1493789"/>
                <a:gd name="connsiteX19" fmla="*/ 975349 w 1158572"/>
                <a:gd name="connsiteY19" fmla="*/ -356 h 1493789"/>
                <a:gd name="connsiteX20" fmla="*/ 1116795 w 1158572"/>
                <a:gd name="connsiteY20" fmla="*/ -356 h 1493789"/>
                <a:gd name="connsiteX21" fmla="*/ 1146894 w 1158572"/>
                <a:gd name="connsiteY21" fmla="*/ 11360 h 1493789"/>
                <a:gd name="connsiteX22" fmla="*/ 1157944 w 1158572"/>
                <a:gd name="connsiteY22" fmla="*/ 43745 h 14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8572" h="1493789">
                  <a:moveTo>
                    <a:pt x="1157944" y="43745"/>
                  </a:moveTo>
                  <a:cubicBezTo>
                    <a:pt x="1158133" y="50346"/>
                    <a:pt x="1157276" y="56937"/>
                    <a:pt x="1155372" y="63271"/>
                  </a:cubicBezTo>
                  <a:lnTo>
                    <a:pt x="808661" y="1341050"/>
                  </a:lnTo>
                  <a:cubicBezTo>
                    <a:pt x="793422" y="1397628"/>
                    <a:pt x="766466" y="1437252"/>
                    <a:pt x="727318" y="1459827"/>
                  </a:cubicBezTo>
                  <a:cubicBezTo>
                    <a:pt x="688170" y="1482401"/>
                    <a:pt x="638450" y="1493355"/>
                    <a:pt x="578442" y="1493355"/>
                  </a:cubicBezTo>
                  <a:cubicBezTo>
                    <a:pt x="518435" y="1493355"/>
                    <a:pt x="468809" y="1482020"/>
                    <a:pt x="430043" y="1459827"/>
                  </a:cubicBezTo>
                  <a:cubicBezTo>
                    <a:pt x="391276" y="1437634"/>
                    <a:pt x="363368" y="1398105"/>
                    <a:pt x="346889" y="1341526"/>
                  </a:cubicBezTo>
                  <a:lnTo>
                    <a:pt x="2084" y="63557"/>
                  </a:lnTo>
                  <a:cubicBezTo>
                    <a:pt x="208" y="57223"/>
                    <a:pt x="-659" y="50632"/>
                    <a:pt x="-488" y="44031"/>
                  </a:cubicBezTo>
                  <a:cubicBezTo>
                    <a:pt x="-1202" y="32229"/>
                    <a:pt x="2504" y="20580"/>
                    <a:pt x="9895" y="11360"/>
                  </a:cubicBezTo>
                  <a:cubicBezTo>
                    <a:pt x="17867" y="3197"/>
                    <a:pt x="28993" y="-1080"/>
                    <a:pt x="40375" y="-356"/>
                  </a:cubicBezTo>
                  <a:lnTo>
                    <a:pt x="180487" y="-356"/>
                  </a:lnTo>
                  <a:cubicBezTo>
                    <a:pt x="203157" y="-356"/>
                    <a:pt x="219254" y="16599"/>
                    <a:pt x="229255" y="50508"/>
                  </a:cubicBezTo>
                  <a:lnTo>
                    <a:pt x="524530" y="1219892"/>
                  </a:lnTo>
                  <a:cubicBezTo>
                    <a:pt x="528150" y="1241723"/>
                    <a:pt x="535808" y="1262688"/>
                    <a:pt x="547105" y="1281709"/>
                  </a:cubicBezTo>
                  <a:cubicBezTo>
                    <a:pt x="558411" y="1299016"/>
                    <a:pt x="581614" y="1303884"/>
                    <a:pt x="598921" y="1292568"/>
                  </a:cubicBezTo>
                  <a:cubicBezTo>
                    <a:pt x="603245" y="1289739"/>
                    <a:pt x="606950" y="1286043"/>
                    <a:pt x="609779" y="1281709"/>
                  </a:cubicBezTo>
                  <a:cubicBezTo>
                    <a:pt x="618066" y="1270375"/>
                    <a:pt x="625496" y="1249991"/>
                    <a:pt x="632449" y="1219892"/>
                  </a:cubicBezTo>
                  <a:lnTo>
                    <a:pt x="926676" y="50508"/>
                  </a:lnTo>
                  <a:cubicBezTo>
                    <a:pt x="936201" y="16599"/>
                    <a:pt x="952775" y="-356"/>
                    <a:pt x="975349" y="-356"/>
                  </a:cubicBezTo>
                  <a:lnTo>
                    <a:pt x="1116795" y="-356"/>
                  </a:lnTo>
                  <a:cubicBezTo>
                    <a:pt x="1128035" y="-918"/>
                    <a:pt x="1138989" y="3349"/>
                    <a:pt x="1146894" y="11360"/>
                  </a:cubicBezTo>
                  <a:cubicBezTo>
                    <a:pt x="1154609" y="20342"/>
                    <a:pt x="1158514" y="31934"/>
                    <a:pt x="1157944" y="43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C87D6A2-7266-4244-A856-D771B5A94DB2}"/>
                </a:ext>
              </a:extLst>
            </p:cNvPr>
            <p:cNvSpPr/>
            <p:nvPr/>
          </p:nvSpPr>
          <p:spPr>
            <a:xfrm>
              <a:off x="7030307" y="2919793"/>
              <a:ext cx="1132808" cy="1512359"/>
            </a:xfrm>
            <a:custGeom>
              <a:avLst/>
              <a:gdLst>
                <a:gd name="connsiteX0" fmla="*/ 1132233 w 1132808"/>
                <a:gd name="connsiteY0" fmla="*/ 772043 h 1512359"/>
                <a:gd name="connsiteX1" fmla="*/ 1083465 w 1132808"/>
                <a:gd name="connsiteY1" fmla="*/ 831193 h 1512359"/>
                <a:gd name="connsiteX2" fmla="*/ 224881 w 1132808"/>
                <a:gd name="connsiteY2" fmla="*/ 831193 h 1512359"/>
                <a:gd name="connsiteX3" fmla="*/ 224881 w 1132808"/>
                <a:gd name="connsiteY3" fmla="*/ 869293 h 1512359"/>
                <a:gd name="connsiteX4" fmla="*/ 311845 w 1132808"/>
                <a:gd name="connsiteY4" fmla="*/ 1203907 h 1512359"/>
                <a:gd name="connsiteX5" fmla="*/ 580355 w 1132808"/>
                <a:gd name="connsiteY5" fmla="*/ 1305824 h 1512359"/>
                <a:gd name="connsiteX6" fmla="*/ 822766 w 1132808"/>
                <a:gd name="connsiteY6" fmla="*/ 1297918 h 1512359"/>
                <a:gd name="connsiteX7" fmla="*/ 1037364 w 1132808"/>
                <a:gd name="connsiteY7" fmla="*/ 1275725 h 1512359"/>
                <a:gd name="connsiteX8" fmla="*/ 1050032 w 1132808"/>
                <a:gd name="connsiteY8" fmla="*/ 1275725 h 1512359"/>
                <a:gd name="connsiteX9" fmla="*/ 1091370 w 1132808"/>
                <a:gd name="connsiteY9" fmla="*/ 1313825 h 1512359"/>
                <a:gd name="connsiteX10" fmla="*/ 1091370 w 1132808"/>
                <a:gd name="connsiteY10" fmla="*/ 1404312 h 1512359"/>
                <a:gd name="connsiteX11" fmla="*/ 1080893 w 1132808"/>
                <a:gd name="connsiteY11" fmla="*/ 1445651 h 1512359"/>
                <a:gd name="connsiteX12" fmla="*/ 1040412 w 1132808"/>
                <a:gd name="connsiteY12" fmla="*/ 1467463 h 1512359"/>
                <a:gd name="connsiteX13" fmla="*/ 823243 w 1132808"/>
                <a:gd name="connsiteY13" fmla="*/ 1500039 h 1512359"/>
                <a:gd name="connsiteX14" fmla="*/ 581307 w 1132808"/>
                <a:gd name="connsiteY14" fmla="*/ 1511849 h 1512359"/>
                <a:gd name="connsiteX15" fmla="*/ 289652 w 1132808"/>
                <a:gd name="connsiteY15" fmla="*/ 1451747 h 1512359"/>
                <a:gd name="connsiteX16" fmla="*/ 79530 w 1132808"/>
                <a:gd name="connsiteY16" fmla="*/ 1248960 h 1512359"/>
                <a:gd name="connsiteX17" fmla="*/ -575 w 1132808"/>
                <a:gd name="connsiteY17" fmla="*/ 869483 h 1512359"/>
                <a:gd name="connsiteX18" fmla="*/ -575 w 1132808"/>
                <a:gd name="connsiteY18" fmla="*/ 626691 h 1512359"/>
                <a:gd name="connsiteX19" fmla="*/ 148681 w 1132808"/>
                <a:gd name="connsiteY19" fmla="*/ 167967 h 1512359"/>
                <a:gd name="connsiteX20" fmla="*/ 568258 w 1132808"/>
                <a:gd name="connsiteY20" fmla="*/ -435 h 1512359"/>
                <a:gd name="connsiteX21" fmla="*/ 877630 w 1132808"/>
                <a:gd name="connsiteY21" fmla="*/ 77004 h 1512359"/>
                <a:gd name="connsiteX22" fmla="*/ 1069178 w 1132808"/>
                <a:gd name="connsiteY22" fmla="*/ 296078 h 1512359"/>
                <a:gd name="connsiteX23" fmla="*/ 1132233 w 1132808"/>
                <a:gd name="connsiteY23" fmla="*/ 626787 h 1512359"/>
                <a:gd name="connsiteX24" fmla="*/ 1132233 w 1132808"/>
                <a:gd name="connsiteY24" fmla="*/ 771757 h 1512359"/>
                <a:gd name="connsiteX25" fmla="*/ 903633 w 1132808"/>
                <a:gd name="connsiteY25" fmla="*/ 651075 h 1512359"/>
                <a:gd name="connsiteX26" fmla="*/ 903633 w 1132808"/>
                <a:gd name="connsiteY26" fmla="*/ 626215 h 1512359"/>
                <a:gd name="connsiteX27" fmla="*/ 866581 w 1132808"/>
                <a:gd name="connsiteY27" fmla="*/ 384661 h 1512359"/>
                <a:gd name="connsiteX28" fmla="*/ 755614 w 1132808"/>
                <a:gd name="connsiteY28" fmla="*/ 248930 h 1512359"/>
                <a:gd name="connsiteX29" fmla="*/ 568067 w 1132808"/>
                <a:gd name="connsiteY29" fmla="*/ 207115 h 1512359"/>
                <a:gd name="connsiteX30" fmla="*/ 225167 w 1132808"/>
                <a:gd name="connsiteY30" fmla="*/ 626215 h 1512359"/>
                <a:gd name="connsiteX31" fmla="*/ 225167 w 1132808"/>
                <a:gd name="connsiteY31" fmla="*/ 651075 h 15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2808" h="1512359">
                  <a:moveTo>
                    <a:pt x="1132233" y="772043"/>
                  </a:moveTo>
                  <a:cubicBezTo>
                    <a:pt x="1132233" y="811667"/>
                    <a:pt x="1116136" y="831193"/>
                    <a:pt x="1083465" y="831193"/>
                  </a:cubicBezTo>
                  <a:lnTo>
                    <a:pt x="224881" y="831193"/>
                  </a:lnTo>
                  <a:lnTo>
                    <a:pt x="224881" y="869293"/>
                  </a:lnTo>
                  <a:cubicBezTo>
                    <a:pt x="224881" y="1024169"/>
                    <a:pt x="254028" y="1135993"/>
                    <a:pt x="311845" y="1203907"/>
                  </a:cubicBezTo>
                  <a:cubicBezTo>
                    <a:pt x="369662" y="1271819"/>
                    <a:pt x="459387" y="1305824"/>
                    <a:pt x="580355" y="1305824"/>
                  </a:cubicBezTo>
                  <a:cubicBezTo>
                    <a:pt x="659603" y="1305824"/>
                    <a:pt x="740565" y="1303157"/>
                    <a:pt x="822766" y="1297918"/>
                  </a:cubicBezTo>
                  <a:cubicBezTo>
                    <a:pt x="904967" y="1292679"/>
                    <a:pt x="976404" y="1285345"/>
                    <a:pt x="1037364" y="1275725"/>
                  </a:cubicBezTo>
                  <a:lnTo>
                    <a:pt x="1050032" y="1275725"/>
                  </a:lnTo>
                  <a:cubicBezTo>
                    <a:pt x="1077369" y="1275725"/>
                    <a:pt x="1091370" y="1288393"/>
                    <a:pt x="1091370" y="1313825"/>
                  </a:cubicBezTo>
                  <a:lnTo>
                    <a:pt x="1091370" y="1404312"/>
                  </a:lnTo>
                  <a:cubicBezTo>
                    <a:pt x="1092419" y="1418857"/>
                    <a:pt x="1088704" y="1433344"/>
                    <a:pt x="1080893" y="1445651"/>
                  </a:cubicBezTo>
                  <a:cubicBezTo>
                    <a:pt x="1070130" y="1457081"/>
                    <a:pt x="1055938" y="1464730"/>
                    <a:pt x="1040412" y="1467463"/>
                  </a:cubicBezTo>
                  <a:cubicBezTo>
                    <a:pt x="971260" y="1481369"/>
                    <a:pt x="898871" y="1492228"/>
                    <a:pt x="823243" y="1500039"/>
                  </a:cubicBezTo>
                  <a:cubicBezTo>
                    <a:pt x="742851" y="1508173"/>
                    <a:pt x="662079" y="1512116"/>
                    <a:pt x="581307" y="1511849"/>
                  </a:cubicBezTo>
                  <a:cubicBezTo>
                    <a:pt x="480913" y="1513335"/>
                    <a:pt x="381282" y="1492819"/>
                    <a:pt x="289652" y="1451747"/>
                  </a:cubicBezTo>
                  <a:cubicBezTo>
                    <a:pt x="203070" y="1411742"/>
                    <a:pt x="132965" y="1343828"/>
                    <a:pt x="79530" y="1248960"/>
                  </a:cubicBezTo>
                  <a:cubicBezTo>
                    <a:pt x="26095" y="1154090"/>
                    <a:pt x="-575" y="1027408"/>
                    <a:pt x="-575" y="869483"/>
                  </a:cubicBezTo>
                  <a:lnTo>
                    <a:pt x="-575" y="626691"/>
                  </a:lnTo>
                  <a:cubicBezTo>
                    <a:pt x="-575" y="433048"/>
                    <a:pt x="49050" y="279791"/>
                    <a:pt x="148681" y="167967"/>
                  </a:cubicBezTo>
                  <a:cubicBezTo>
                    <a:pt x="248314" y="56144"/>
                    <a:pt x="388045" y="-435"/>
                    <a:pt x="568258" y="-435"/>
                  </a:cubicBezTo>
                  <a:cubicBezTo>
                    <a:pt x="688939" y="-435"/>
                    <a:pt x="792000" y="25378"/>
                    <a:pt x="877630" y="77004"/>
                  </a:cubicBezTo>
                  <a:cubicBezTo>
                    <a:pt x="962878" y="128153"/>
                    <a:pt x="1029839" y="204791"/>
                    <a:pt x="1069178" y="296078"/>
                  </a:cubicBezTo>
                  <a:cubicBezTo>
                    <a:pt x="1111374" y="390947"/>
                    <a:pt x="1132424" y="501180"/>
                    <a:pt x="1132233" y="626787"/>
                  </a:cubicBezTo>
                  <a:lnTo>
                    <a:pt x="1132233" y="771757"/>
                  </a:lnTo>
                  <a:close/>
                  <a:moveTo>
                    <a:pt x="903633" y="651075"/>
                  </a:moveTo>
                  <a:lnTo>
                    <a:pt x="903633" y="626215"/>
                  </a:lnTo>
                  <a:cubicBezTo>
                    <a:pt x="903633" y="527917"/>
                    <a:pt x="891441" y="447335"/>
                    <a:pt x="866581" y="384661"/>
                  </a:cubicBezTo>
                  <a:cubicBezTo>
                    <a:pt x="841721" y="321987"/>
                    <a:pt x="804859" y="276743"/>
                    <a:pt x="755614" y="248930"/>
                  </a:cubicBezTo>
                  <a:cubicBezTo>
                    <a:pt x="706371" y="221117"/>
                    <a:pt x="643791" y="207115"/>
                    <a:pt x="568067" y="207115"/>
                  </a:cubicBezTo>
                  <a:cubicBezTo>
                    <a:pt x="339467" y="207115"/>
                    <a:pt x="225167" y="346818"/>
                    <a:pt x="225167" y="626215"/>
                  </a:cubicBezTo>
                  <a:lnTo>
                    <a:pt x="225167" y="651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42F1F6-00AE-4927-A5CE-83B9A8EFAFED}"/>
                </a:ext>
              </a:extLst>
            </p:cNvPr>
            <p:cNvSpPr/>
            <p:nvPr/>
          </p:nvSpPr>
          <p:spPr>
            <a:xfrm rot="18900000">
              <a:off x="9171979" y="2710594"/>
              <a:ext cx="310896" cy="310896"/>
            </a:xfrm>
            <a:custGeom>
              <a:avLst/>
              <a:gdLst>
                <a:gd name="connsiteX0" fmla="*/ -574 w 310896"/>
                <a:gd name="connsiteY0" fmla="*/ -435 h 310896"/>
                <a:gd name="connsiteX1" fmla="*/ 310322 w 310896"/>
                <a:gd name="connsiteY1" fmla="*/ -435 h 310896"/>
                <a:gd name="connsiteX2" fmla="*/ 310322 w 310896"/>
                <a:gd name="connsiteY2" fmla="*/ 310461 h 310896"/>
                <a:gd name="connsiteX3" fmla="*/ -574 w 310896"/>
                <a:gd name="connsiteY3" fmla="*/ 310461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896" h="310896">
                  <a:moveTo>
                    <a:pt x="-574" y="-435"/>
                  </a:moveTo>
                  <a:lnTo>
                    <a:pt x="310322" y="-435"/>
                  </a:lnTo>
                  <a:lnTo>
                    <a:pt x="310322" y="310461"/>
                  </a:lnTo>
                  <a:lnTo>
                    <a:pt x="-574" y="3104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1C5686B-F482-42A4-9FF3-6BBD0A2BCD16}"/>
                </a:ext>
              </a:extLst>
            </p:cNvPr>
            <p:cNvSpPr/>
            <p:nvPr/>
          </p:nvSpPr>
          <p:spPr>
            <a:xfrm>
              <a:off x="9569481" y="2721292"/>
              <a:ext cx="196691" cy="289083"/>
            </a:xfrm>
            <a:custGeom>
              <a:avLst/>
              <a:gdLst>
                <a:gd name="connsiteX0" fmla="*/ 52102 w 196691"/>
                <a:gd name="connsiteY0" fmla="*/ 0 h 289083"/>
                <a:gd name="connsiteX1" fmla="*/ 0 w 196691"/>
                <a:gd name="connsiteY1" fmla="*/ 52197 h 289083"/>
                <a:gd name="connsiteX2" fmla="*/ 92393 w 196691"/>
                <a:gd name="connsiteY2" fmla="*/ 144590 h 289083"/>
                <a:gd name="connsiteX3" fmla="*/ 0 w 196691"/>
                <a:gd name="connsiteY3" fmla="*/ 236982 h 289083"/>
                <a:gd name="connsiteX4" fmla="*/ 52102 w 196691"/>
                <a:gd name="connsiteY4" fmla="*/ 289084 h 289083"/>
                <a:gd name="connsiteX5" fmla="*/ 196691 w 196691"/>
                <a:gd name="connsiteY5" fmla="*/ 144590 h 289083"/>
                <a:gd name="connsiteX6" fmla="*/ 52102 w 196691"/>
                <a:gd name="connsiteY6" fmla="*/ 0 h 2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91" h="289083">
                  <a:moveTo>
                    <a:pt x="52102" y="0"/>
                  </a:moveTo>
                  <a:lnTo>
                    <a:pt x="0" y="52197"/>
                  </a:lnTo>
                  <a:lnTo>
                    <a:pt x="92393" y="144590"/>
                  </a:lnTo>
                  <a:lnTo>
                    <a:pt x="0" y="236982"/>
                  </a:lnTo>
                  <a:lnTo>
                    <a:pt x="52102" y="289084"/>
                  </a:lnTo>
                  <a:lnTo>
                    <a:pt x="196691" y="144590"/>
                  </a:lnTo>
                  <a:lnTo>
                    <a:pt x="521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E82838D-4F5D-4E26-AF25-5A624BF653B7}"/>
                </a:ext>
              </a:extLst>
            </p:cNvPr>
            <p:cNvSpPr/>
            <p:nvPr/>
          </p:nvSpPr>
          <p:spPr>
            <a:xfrm>
              <a:off x="9188957" y="2428875"/>
              <a:ext cx="280511" cy="192500"/>
            </a:xfrm>
            <a:custGeom>
              <a:avLst/>
              <a:gdLst>
                <a:gd name="connsiteX0" fmla="*/ 140304 w 280511"/>
                <a:gd name="connsiteY0" fmla="*/ 104394 h 192500"/>
                <a:gd name="connsiteX1" fmla="*/ 228315 w 280511"/>
                <a:gd name="connsiteY1" fmla="*/ 192500 h 192500"/>
                <a:gd name="connsiteX2" fmla="*/ 280511 w 280511"/>
                <a:gd name="connsiteY2" fmla="*/ 140303 h 192500"/>
                <a:gd name="connsiteX3" fmla="*/ 140304 w 280511"/>
                <a:gd name="connsiteY3" fmla="*/ 0 h 192500"/>
                <a:gd name="connsiteX4" fmla="*/ 0 w 280511"/>
                <a:gd name="connsiteY4" fmla="*/ 140303 h 192500"/>
                <a:gd name="connsiteX5" fmla="*/ 52197 w 280511"/>
                <a:gd name="connsiteY5" fmla="*/ 192500 h 192500"/>
                <a:gd name="connsiteX6" fmla="*/ 140304 w 280511"/>
                <a:gd name="connsiteY6" fmla="*/ 104394 h 1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11" h="192500">
                  <a:moveTo>
                    <a:pt x="140304" y="104394"/>
                  </a:moveTo>
                  <a:lnTo>
                    <a:pt x="228315" y="192500"/>
                  </a:lnTo>
                  <a:lnTo>
                    <a:pt x="280511" y="140303"/>
                  </a:lnTo>
                  <a:lnTo>
                    <a:pt x="140304" y="0"/>
                  </a:lnTo>
                  <a:lnTo>
                    <a:pt x="0" y="140303"/>
                  </a:lnTo>
                  <a:lnTo>
                    <a:pt x="52197" y="192500"/>
                  </a:lnTo>
                  <a:lnTo>
                    <a:pt x="140304" y="1043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BB92AC-233D-40C0-9FBB-FFABDFFE0770}"/>
                </a:ext>
              </a:extLst>
            </p:cNvPr>
            <p:cNvSpPr/>
            <p:nvPr/>
          </p:nvSpPr>
          <p:spPr>
            <a:xfrm>
              <a:off x="8892253" y="2720340"/>
              <a:ext cx="197643" cy="290988"/>
            </a:xfrm>
            <a:custGeom>
              <a:avLst/>
              <a:gdLst>
                <a:gd name="connsiteX0" fmla="*/ 145447 w 197643"/>
                <a:gd name="connsiteY0" fmla="*/ 0 h 290988"/>
                <a:gd name="connsiteX1" fmla="*/ 0 w 197643"/>
                <a:gd name="connsiteY1" fmla="*/ 145542 h 290988"/>
                <a:gd name="connsiteX2" fmla="*/ 145447 w 197643"/>
                <a:gd name="connsiteY2" fmla="*/ 290989 h 290988"/>
                <a:gd name="connsiteX3" fmla="*/ 197644 w 197643"/>
                <a:gd name="connsiteY3" fmla="*/ 238792 h 290988"/>
                <a:gd name="connsiteX4" fmla="*/ 104299 w 197643"/>
                <a:gd name="connsiteY4" fmla="*/ 145542 h 290988"/>
                <a:gd name="connsiteX5" fmla="*/ 197644 w 197643"/>
                <a:gd name="connsiteY5" fmla="*/ 52197 h 290988"/>
                <a:gd name="connsiteX6" fmla="*/ 145447 w 197643"/>
                <a:gd name="connsiteY6" fmla="*/ 0 h 2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43" h="290988">
                  <a:moveTo>
                    <a:pt x="145447" y="0"/>
                  </a:moveTo>
                  <a:lnTo>
                    <a:pt x="0" y="145542"/>
                  </a:lnTo>
                  <a:lnTo>
                    <a:pt x="145447" y="290989"/>
                  </a:lnTo>
                  <a:lnTo>
                    <a:pt x="197644" y="238792"/>
                  </a:lnTo>
                  <a:lnTo>
                    <a:pt x="104299" y="145542"/>
                  </a:lnTo>
                  <a:lnTo>
                    <a:pt x="197644" y="52197"/>
                  </a:lnTo>
                  <a:lnTo>
                    <a:pt x="1454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2FCF00-A529-4E93-AADE-E597DD1D82EB}"/>
                </a:ext>
              </a:extLst>
            </p:cNvPr>
            <p:cNvSpPr/>
            <p:nvPr/>
          </p:nvSpPr>
          <p:spPr>
            <a:xfrm>
              <a:off x="9184480" y="3105912"/>
              <a:ext cx="289464" cy="196977"/>
            </a:xfrm>
            <a:custGeom>
              <a:avLst/>
              <a:gdLst>
                <a:gd name="connsiteX0" fmla="*/ 237268 w 289464"/>
                <a:gd name="connsiteY0" fmla="*/ 0 h 196977"/>
                <a:gd name="connsiteX1" fmla="*/ 144780 w 289464"/>
                <a:gd name="connsiteY1" fmla="*/ 92583 h 196977"/>
                <a:gd name="connsiteX2" fmla="*/ 52197 w 289464"/>
                <a:gd name="connsiteY2" fmla="*/ 0 h 196977"/>
                <a:gd name="connsiteX3" fmla="*/ 0 w 289464"/>
                <a:gd name="connsiteY3" fmla="*/ 52197 h 196977"/>
                <a:gd name="connsiteX4" fmla="*/ 55531 w 289464"/>
                <a:gd name="connsiteY4" fmla="*/ 107728 h 196977"/>
                <a:gd name="connsiteX5" fmla="*/ 144780 w 289464"/>
                <a:gd name="connsiteY5" fmla="*/ 196977 h 196977"/>
                <a:gd name="connsiteX6" fmla="*/ 233934 w 289464"/>
                <a:gd name="connsiteY6" fmla="*/ 107728 h 196977"/>
                <a:gd name="connsiteX7" fmla="*/ 289465 w 289464"/>
                <a:gd name="connsiteY7" fmla="*/ 52197 h 196977"/>
                <a:gd name="connsiteX8" fmla="*/ 237268 w 289464"/>
                <a:gd name="connsiteY8" fmla="*/ 0 h 19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464" h="196977">
                  <a:moveTo>
                    <a:pt x="237268" y="0"/>
                  </a:moveTo>
                  <a:lnTo>
                    <a:pt x="144780" y="92583"/>
                  </a:lnTo>
                  <a:lnTo>
                    <a:pt x="52197" y="0"/>
                  </a:lnTo>
                  <a:lnTo>
                    <a:pt x="0" y="52197"/>
                  </a:lnTo>
                  <a:lnTo>
                    <a:pt x="55531" y="107728"/>
                  </a:lnTo>
                  <a:lnTo>
                    <a:pt x="144780" y="196977"/>
                  </a:lnTo>
                  <a:lnTo>
                    <a:pt x="233934" y="107728"/>
                  </a:lnTo>
                  <a:lnTo>
                    <a:pt x="289465" y="52197"/>
                  </a:lnTo>
                  <a:lnTo>
                    <a:pt x="23726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E24950-69DB-429C-B000-84CD3FD904CF}"/>
                </a:ext>
              </a:extLst>
            </p:cNvPr>
            <p:cNvSpPr/>
            <p:nvPr/>
          </p:nvSpPr>
          <p:spPr>
            <a:xfrm>
              <a:off x="9208293" y="3470719"/>
              <a:ext cx="241839" cy="960977"/>
            </a:xfrm>
            <a:custGeom>
              <a:avLst/>
              <a:gdLst>
                <a:gd name="connsiteX0" fmla="*/ 186880 w 241839"/>
                <a:gd name="connsiteY0" fmla="*/ 0 h 960977"/>
                <a:gd name="connsiteX1" fmla="*/ 241840 w 241839"/>
                <a:gd name="connsiteY1" fmla="*/ 0 h 960977"/>
                <a:gd name="connsiteX2" fmla="*/ 241840 w 241839"/>
                <a:gd name="connsiteY2" fmla="*/ 960977 h 960977"/>
                <a:gd name="connsiteX3" fmla="*/ 186880 w 241839"/>
                <a:gd name="connsiteY3" fmla="*/ 960977 h 960977"/>
                <a:gd name="connsiteX4" fmla="*/ 54959 w 241839"/>
                <a:gd name="connsiteY4" fmla="*/ 960977 h 960977"/>
                <a:gd name="connsiteX5" fmla="*/ 0 w 241839"/>
                <a:gd name="connsiteY5" fmla="*/ 960977 h 960977"/>
                <a:gd name="connsiteX6" fmla="*/ 0 w 241839"/>
                <a:gd name="connsiteY6" fmla="*/ 0 h 960977"/>
                <a:gd name="connsiteX7" fmla="*/ 54959 w 241839"/>
                <a:gd name="connsiteY7" fmla="*/ 0 h 9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39" h="960977">
                  <a:moveTo>
                    <a:pt x="186880" y="0"/>
                  </a:moveTo>
                  <a:cubicBezTo>
                    <a:pt x="217234" y="0"/>
                    <a:pt x="241840" y="0"/>
                    <a:pt x="241840" y="0"/>
                  </a:cubicBezTo>
                  <a:lnTo>
                    <a:pt x="241840" y="960977"/>
                  </a:lnTo>
                  <a:cubicBezTo>
                    <a:pt x="241840" y="960977"/>
                    <a:pt x="217234" y="960977"/>
                    <a:pt x="186880" y="960977"/>
                  </a:cubicBezTo>
                  <a:lnTo>
                    <a:pt x="54959" y="960977"/>
                  </a:lnTo>
                  <a:cubicBezTo>
                    <a:pt x="24606" y="960977"/>
                    <a:pt x="0" y="960977"/>
                    <a:pt x="0" y="960977"/>
                  </a:cubicBezTo>
                  <a:lnTo>
                    <a:pt x="0" y="0"/>
                  </a:lnTo>
                  <a:cubicBezTo>
                    <a:pt x="0" y="0"/>
                    <a:pt x="24606" y="0"/>
                    <a:pt x="549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CA47B1-D8B8-4DE2-89B2-4C72BC174308}"/>
              </a:ext>
            </a:extLst>
          </p:cNvPr>
          <p:cNvGrpSpPr/>
          <p:nvPr/>
        </p:nvGrpSpPr>
        <p:grpSpPr>
          <a:xfrm>
            <a:off x="6272809" y="2966141"/>
            <a:ext cx="344733" cy="142819"/>
            <a:chOff x="6272809" y="2966141"/>
            <a:chExt cx="344733" cy="14281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5F299AB-7E60-434A-BEC2-F3A0EB05D53A}"/>
                </a:ext>
              </a:extLst>
            </p:cNvPr>
            <p:cNvSpPr/>
            <p:nvPr/>
          </p:nvSpPr>
          <p:spPr>
            <a:xfrm>
              <a:off x="6275123" y="2966141"/>
              <a:ext cx="342419" cy="142819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1961BD5-6840-46E8-8537-AB816B6A8747}"/>
                </a:ext>
              </a:extLst>
            </p:cNvPr>
            <p:cNvGrpSpPr/>
            <p:nvPr/>
          </p:nvGrpSpPr>
          <p:grpSpPr>
            <a:xfrm>
              <a:off x="6272809" y="3013589"/>
              <a:ext cx="291821" cy="79669"/>
              <a:chOff x="2424077" y="2428875"/>
              <a:chExt cx="7342095" cy="2004440"/>
            </a:xfrm>
            <a:solidFill>
              <a:schemeClr val="bg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DA4E9A9-EB35-4248-A635-2AFAD8B71911}"/>
                  </a:ext>
                </a:extLst>
              </p:cNvPr>
              <p:cNvSpPr/>
              <p:nvPr/>
            </p:nvSpPr>
            <p:spPr>
              <a:xfrm>
                <a:off x="2424077" y="2937683"/>
                <a:ext cx="1819226" cy="1495632"/>
              </a:xfrm>
              <a:custGeom>
                <a:avLst/>
                <a:gdLst>
                  <a:gd name="connsiteX0" fmla="*/ 1818640 w 1819226"/>
                  <a:gd name="connsiteY0" fmla="*/ 53494 h 1495632"/>
                  <a:gd name="connsiteX1" fmla="*/ 1818640 w 1819226"/>
                  <a:gd name="connsiteY1" fmla="*/ 64162 h 1495632"/>
                  <a:gd name="connsiteX2" fmla="*/ 1569656 w 1819226"/>
                  <a:gd name="connsiteY2" fmla="*/ 1308984 h 1495632"/>
                  <a:gd name="connsiteX3" fmla="*/ 1532699 w 1819226"/>
                  <a:gd name="connsiteY3" fmla="*/ 1434333 h 1495632"/>
                  <a:gd name="connsiteX4" fmla="*/ 1476502 w 1819226"/>
                  <a:gd name="connsiteY4" fmla="*/ 1481958 h 1495632"/>
                  <a:gd name="connsiteX5" fmla="*/ 1354677 w 1819226"/>
                  <a:gd name="connsiteY5" fmla="*/ 1493674 h 1495632"/>
                  <a:gd name="connsiteX6" fmla="*/ 1248473 w 1819226"/>
                  <a:gd name="connsiteY6" fmla="*/ 1480625 h 1495632"/>
                  <a:gd name="connsiteX7" fmla="*/ 1188847 w 1819226"/>
                  <a:gd name="connsiteY7" fmla="*/ 1428427 h 1495632"/>
                  <a:gd name="connsiteX8" fmla="*/ 1144460 w 1819226"/>
                  <a:gd name="connsiteY8" fmla="*/ 1301364 h 1495632"/>
                  <a:gd name="connsiteX9" fmla="*/ 921670 w 1819226"/>
                  <a:gd name="connsiteY9" fmla="*/ 389917 h 1495632"/>
                  <a:gd name="connsiteX10" fmla="*/ 909003 w 1819226"/>
                  <a:gd name="connsiteY10" fmla="*/ 370295 h 1495632"/>
                  <a:gd name="connsiteX11" fmla="*/ 902049 w 1819226"/>
                  <a:gd name="connsiteY11" fmla="*/ 373819 h 1495632"/>
                  <a:gd name="connsiteX12" fmla="*/ 896429 w 1819226"/>
                  <a:gd name="connsiteY12" fmla="*/ 390297 h 1495632"/>
                  <a:gd name="connsiteX13" fmla="*/ 672306 w 1819226"/>
                  <a:gd name="connsiteY13" fmla="*/ 1302412 h 1495632"/>
                  <a:gd name="connsiteX14" fmla="*/ 602678 w 1819226"/>
                  <a:gd name="connsiteY14" fmla="*/ 1457764 h 1495632"/>
                  <a:gd name="connsiteX15" fmla="*/ 462947 w 1819226"/>
                  <a:gd name="connsiteY15" fmla="*/ 1495197 h 1495632"/>
                  <a:gd name="connsiteX16" fmla="*/ 343217 w 1819226"/>
                  <a:gd name="connsiteY16" fmla="*/ 1483482 h 1495632"/>
                  <a:gd name="connsiteX17" fmla="*/ 284067 w 1819226"/>
                  <a:gd name="connsiteY17" fmla="*/ 1435857 h 1495632"/>
                  <a:gd name="connsiteX18" fmla="*/ 246634 w 1819226"/>
                  <a:gd name="connsiteY18" fmla="*/ 1310603 h 1495632"/>
                  <a:gd name="connsiteX19" fmla="*/ -540 w 1819226"/>
                  <a:gd name="connsiteY19" fmla="*/ 64162 h 1495632"/>
                  <a:gd name="connsiteX20" fmla="*/ -540 w 1819226"/>
                  <a:gd name="connsiteY20" fmla="*/ 53779 h 1495632"/>
                  <a:gd name="connsiteX21" fmla="*/ 13366 w 1819226"/>
                  <a:gd name="connsiteY21" fmla="*/ 15679 h 1495632"/>
                  <a:gd name="connsiteX22" fmla="*/ 48609 w 1819226"/>
                  <a:gd name="connsiteY22" fmla="*/ 58 h 1495632"/>
                  <a:gd name="connsiteX23" fmla="*/ 186150 w 1819226"/>
                  <a:gd name="connsiteY23" fmla="*/ 58 h 1495632"/>
                  <a:gd name="connsiteX24" fmla="*/ 215773 w 1819226"/>
                  <a:gd name="connsiteY24" fmla="*/ 12631 h 1495632"/>
                  <a:gd name="connsiteX25" fmla="*/ 230060 w 1819226"/>
                  <a:gd name="connsiteY25" fmla="*/ 42254 h 1495632"/>
                  <a:gd name="connsiteX26" fmla="*/ 442468 w 1819226"/>
                  <a:gd name="connsiteY26" fmla="*/ 1266026 h 1495632"/>
                  <a:gd name="connsiteX27" fmla="*/ 463804 w 1819226"/>
                  <a:gd name="connsiteY27" fmla="*/ 1298697 h 1495632"/>
                  <a:gd name="connsiteX28" fmla="*/ 483806 w 1819226"/>
                  <a:gd name="connsiteY28" fmla="*/ 1266026 h 1495632"/>
                  <a:gd name="connsiteX29" fmla="*/ 734981 w 1819226"/>
                  <a:gd name="connsiteY29" fmla="*/ 236374 h 1495632"/>
                  <a:gd name="connsiteX30" fmla="*/ 837660 w 1819226"/>
                  <a:gd name="connsiteY30" fmla="*/ 154935 h 1495632"/>
                  <a:gd name="connsiteX31" fmla="*/ 980535 w 1819226"/>
                  <a:gd name="connsiteY31" fmla="*/ 154935 h 1495632"/>
                  <a:gd name="connsiteX32" fmla="*/ 1083215 w 1819226"/>
                  <a:gd name="connsiteY32" fmla="*/ 236374 h 1495632"/>
                  <a:gd name="connsiteX33" fmla="*/ 1334293 w 1819226"/>
                  <a:gd name="connsiteY33" fmla="*/ 1266026 h 1495632"/>
                  <a:gd name="connsiteX34" fmla="*/ 1354296 w 1819226"/>
                  <a:gd name="connsiteY34" fmla="*/ 1298697 h 1495632"/>
                  <a:gd name="connsiteX35" fmla="*/ 1375632 w 1819226"/>
                  <a:gd name="connsiteY35" fmla="*/ 1266026 h 1495632"/>
                  <a:gd name="connsiteX36" fmla="*/ 1588516 w 1819226"/>
                  <a:gd name="connsiteY36" fmla="*/ 41778 h 1495632"/>
                  <a:gd name="connsiteX37" fmla="*/ 1602803 w 1819226"/>
                  <a:gd name="connsiteY37" fmla="*/ 12250 h 1495632"/>
                  <a:gd name="connsiteX38" fmla="*/ 1631378 w 1819226"/>
                  <a:gd name="connsiteY38" fmla="*/ -418 h 1495632"/>
                  <a:gd name="connsiteX39" fmla="*/ 1770253 w 1819226"/>
                  <a:gd name="connsiteY39" fmla="*/ -418 h 1495632"/>
                  <a:gd name="connsiteX40" fmla="*/ 1805019 w 1819226"/>
                  <a:gd name="connsiteY40" fmla="*/ 15298 h 1495632"/>
                  <a:gd name="connsiteX41" fmla="*/ 1818640 w 1819226"/>
                  <a:gd name="connsiteY41" fmla="*/ 53494 h 149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19226" h="1495632">
                    <a:moveTo>
                      <a:pt x="1818640" y="53494"/>
                    </a:moveTo>
                    <a:lnTo>
                      <a:pt x="1818640" y="64162"/>
                    </a:lnTo>
                    <a:lnTo>
                      <a:pt x="1569656" y="1308984"/>
                    </a:lnTo>
                    <a:cubicBezTo>
                      <a:pt x="1557941" y="1368610"/>
                      <a:pt x="1545749" y="1409949"/>
                      <a:pt x="1532699" y="1434333"/>
                    </a:cubicBezTo>
                    <a:cubicBezTo>
                      <a:pt x="1521041" y="1457050"/>
                      <a:pt x="1500819" y="1474185"/>
                      <a:pt x="1476502" y="1481958"/>
                    </a:cubicBezTo>
                    <a:cubicBezTo>
                      <a:pt x="1451737" y="1489768"/>
                      <a:pt x="1411256" y="1493674"/>
                      <a:pt x="1354677" y="1493674"/>
                    </a:cubicBezTo>
                    <a:cubicBezTo>
                      <a:pt x="1308100" y="1493674"/>
                      <a:pt x="1272381" y="1489387"/>
                      <a:pt x="1248473" y="1480625"/>
                    </a:cubicBezTo>
                    <a:cubicBezTo>
                      <a:pt x="1223013" y="1470890"/>
                      <a:pt x="1201858" y="1452383"/>
                      <a:pt x="1188847" y="1428427"/>
                    </a:cubicBezTo>
                    <a:cubicBezTo>
                      <a:pt x="1173607" y="1402329"/>
                      <a:pt x="1158843" y="1359657"/>
                      <a:pt x="1144460" y="1301364"/>
                    </a:cubicBezTo>
                    <a:lnTo>
                      <a:pt x="921670" y="389917"/>
                    </a:lnTo>
                    <a:cubicBezTo>
                      <a:pt x="918146" y="376772"/>
                      <a:pt x="914241" y="370295"/>
                      <a:pt x="909003" y="370295"/>
                    </a:cubicBezTo>
                    <a:cubicBezTo>
                      <a:pt x="906211" y="370085"/>
                      <a:pt x="903526" y="371438"/>
                      <a:pt x="902049" y="373819"/>
                    </a:cubicBezTo>
                    <a:cubicBezTo>
                      <a:pt x="899687" y="379134"/>
                      <a:pt x="897811" y="384649"/>
                      <a:pt x="896429" y="390297"/>
                    </a:cubicBezTo>
                    <a:lnTo>
                      <a:pt x="672306" y="1302412"/>
                    </a:lnTo>
                    <a:cubicBezTo>
                      <a:pt x="653256" y="1381155"/>
                      <a:pt x="630044" y="1432933"/>
                      <a:pt x="602678" y="1457764"/>
                    </a:cubicBezTo>
                    <a:cubicBezTo>
                      <a:pt x="575313" y="1482596"/>
                      <a:pt x="528736" y="1495074"/>
                      <a:pt x="462947" y="1495197"/>
                    </a:cubicBezTo>
                    <a:cubicBezTo>
                      <a:pt x="409416" y="1495197"/>
                      <a:pt x="369792" y="1491293"/>
                      <a:pt x="343217" y="1483482"/>
                    </a:cubicBezTo>
                    <a:cubicBezTo>
                      <a:pt x="317833" y="1476328"/>
                      <a:pt x="296468" y="1459126"/>
                      <a:pt x="284067" y="1435857"/>
                    </a:cubicBezTo>
                    <a:cubicBezTo>
                      <a:pt x="270541" y="1411949"/>
                      <a:pt x="258350" y="1370230"/>
                      <a:pt x="246634" y="1310603"/>
                    </a:cubicBezTo>
                    <a:lnTo>
                      <a:pt x="-540" y="64162"/>
                    </a:lnTo>
                    <a:lnTo>
                      <a:pt x="-540" y="53779"/>
                    </a:lnTo>
                    <a:cubicBezTo>
                      <a:pt x="-1045" y="39749"/>
                      <a:pt x="3946" y="26081"/>
                      <a:pt x="13366" y="15679"/>
                    </a:cubicBezTo>
                    <a:cubicBezTo>
                      <a:pt x="22168" y="5431"/>
                      <a:pt x="35112" y="-304"/>
                      <a:pt x="48609" y="58"/>
                    </a:cubicBezTo>
                    <a:lnTo>
                      <a:pt x="186150" y="58"/>
                    </a:lnTo>
                    <a:cubicBezTo>
                      <a:pt x="197342" y="-56"/>
                      <a:pt x="208077" y="4497"/>
                      <a:pt x="215773" y="12631"/>
                    </a:cubicBezTo>
                    <a:cubicBezTo>
                      <a:pt x="223488" y="20785"/>
                      <a:pt x="228479" y="31138"/>
                      <a:pt x="230060" y="42254"/>
                    </a:cubicBezTo>
                    <a:lnTo>
                      <a:pt x="442468" y="1266026"/>
                    </a:lnTo>
                    <a:cubicBezTo>
                      <a:pt x="445992" y="1287838"/>
                      <a:pt x="452945" y="1298697"/>
                      <a:pt x="463804" y="1298697"/>
                    </a:cubicBezTo>
                    <a:cubicBezTo>
                      <a:pt x="473329" y="1298697"/>
                      <a:pt x="479520" y="1287838"/>
                      <a:pt x="483806" y="1266026"/>
                    </a:cubicBezTo>
                    <a:lnTo>
                      <a:pt x="734981" y="236374"/>
                    </a:lnTo>
                    <a:cubicBezTo>
                      <a:pt x="749268" y="182367"/>
                      <a:pt x="783272" y="154935"/>
                      <a:pt x="837660" y="154935"/>
                    </a:cubicBezTo>
                    <a:lnTo>
                      <a:pt x="980535" y="154935"/>
                    </a:lnTo>
                    <a:cubicBezTo>
                      <a:pt x="1034923" y="154935"/>
                      <a:pt x="1068832" y="181986"/>
                      <a:pt x="1083215" y="236374"/>
                    </a:cubicBezTo>
                    <a:lnTo>
                      <a:pt x="1334293" y="1266026"/>
                    </a:lnTo>
                    <a:cubicBezTo>
                      <a:pt x="1338675" y="1287838"/>
                      <a:pt x="1345152" y="1298697"/>
                      <a:pt x="1354296" y="1298697"/>
                    </a:cubicBezTo>
                    <a:cubicBezTo>
                      <a:pt x="1365250" y="1298697"/>
                      <a:pt x="1372203" y="1287838"/>
                      <a:pt x="1375632" y="1266026"/>
                    </a:cubicBezTo>
                    <a:lnTo>
                      <a:pt x="1588516" y="41778"/>
                    </a:lnTo>
                    <a:cubicBezTo>
                      <a:pt x="1590097" y="30691"/>
                      <a:pt x="1595088" y="20366"/>
                      <a:pt x="1602803" y="12250"/>
                    </a:cubicBezTo>
                    <a:cubicBezTo>
                      <a:pt x="1610081" y="4135"/>
                      <a:pt x="1620482" y="-475"/>
                      <a:pt x="1631378" y="-418"/>
                    </a:cubicBezTo>
                    <a:lnTo>
                      <a:pt x="1770253" y="-418"/>
                    </a:lnTo>
                    <a:cubicBezTo>
                      <a:pt x="1783636" y="-789"/>
                      <a:pt x="1796456" y="5002"/>
                      <a:pt x="1805019" y="15298"/>
                    </a:cubicBezTo>
                    <a:cubicBezTo>
                      <a:pt x="1814078" y="25938"/>
                      <a:pt x="1818926" y="39520"/>
                      <a:pt x="1818640" y="534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EFA17-806A-4BF5-AA4E-F9A07C6425E9}"/>
                  </a:ext>
                </a:extLst>
              </p:cNvPr>
              <p:cNvSpPr/>
              <p:nvPr/>
            </p:nvSpPr>
            <p:spPr>
              <a:xfrm>
                <a:off x="4464240" y="2920079"/>
                <a:ext cx="1031976" cy="1511617"/>
              </a:xfrm>
              <a:custGeom>
                <a:avLst/>
                <a:gdLst>
                  <a:gd name="connsiteX0" fmla="*/ 1031395 w 1031976"/>
                  <a:gd name="connsiteY0" fmla="*/ 1438888 h 1511617"/>
                  <a:gd name="connsiteX1" fmla="*/ 1015297 w 1031976"/>
                  <a:gd name="connsiteY1" fmla="*/ 1476988 h 1511617"/>
                  <a:gd name="connsiteX2" fmla="*/ 980436 w 1031976"/>
                  <a:gd name="connsiteY2" fmla="*/ 1492704 h 1511617"/>
                  <a:gd name="connsiteX3" fmla="*/ 862135 w 1031976"/>
                  <a:gd name="connsiteY3" fmla="*/ 1492704 h 1511617"/>
                  <a:gd name="connsiteX4" fmla="*/ 827274 w 1031976"/>
                  <a:gd name="connsiteY4" fmla="*/ 1476988 h 1511617"/>
                  <a:gd name="connsiteX5" fmla="*/ 812510 w 1031976"/>
                  <a:gd name="connsiteY5" fmla="*/ 1438888 h 1511617"/>
                  <a:gd name="connsiteX6" fmla="*/ 812510 w 1031976"/>
                  <a:gd name="connsiteY6" fmla="*/ 1379738 h 1511617"/>
                  <a:gd name="connsiteX7" fmla="*/ 684494 w 1031976"/>
                  <a:gd name="connsiteY7" fmla="*/ 1448032 h 1511617"/>
                  <a:gd name="connsiteX8" fmla="*/ 551811 w 1031976"/>
                  <a:gd name="connsiteY8" fmla="*/ 1494609 h 1511617"/>
                  <a:gd name="connsiteX9" fmla="*/ 417318 w 1031976"/>
                  <a:gd name="connsiteY9" fmla="*/ 1511183 h 1511617"/>
                  <a:gd name="connsiteX10" fmla="*/ 116995 w 1031976"/>
                  <a:gd name="connsiteY10" fmla="*/ 1411075 h 1511617"/>
                  <a:gd name="connsiteX11" fmla="*/ -449 w 1031976"/>
                  <a:gd name="connsiteY11" fmla="*/ 1077700 h 1511617"/>
                  <a:gd name="connsiteX12" fmla="*/ -449 w 1031976"/>
                  <a:gd name="connsiteY12" fmla="*/ 1045125 h 1511617"/>
                  <a:gd name="connsiteX13" fmla="*/ 33460 w 1031976"/>
                  <a:gd name="connsiteY13" fmla="*/ 851862 h 1511617"/>
                  <a:gd name="connsiteX14" fmla="*/ 137474 w 1031976"/>
                  <a:gd name="connsiteY14" fmla="*/ 717846 h 1511617"/>
                  <a:gd name="connsiteX15" fmla="*/ 327974 w 1031976"/>
                  <a:gd name="connsiteY15" fmla="*/ 638216 h 1511617"/>
                  <a:gd name="connsiteX16" fmla="*/ 617438 w 1031976"/>
                  <a:gd name="connsiteY16" fmla="*/ 610784 h 1511617"/>
                  <a:gd name="connsiteX17" fmla="*/ 806414 w 1031976"/>
                  <a:gd name="connsiteY17" fmla="*/ 610784 h 1511617"/>
                  <a:gd name="connsiteX18" fmla="*/ 806414 w 1031976"/>
                  <a:gd name="connsiteY18" fmla="*/ 503628 h 1511617"/>
                  <a:gd name="connsiteX19" fmla="*/ 744978 w 1031976"/>
                  <a:gd name="connsiteY19" fmla="*/ 268170 h 1511617"/>
                  <a:gd name="connsiteX20" fmla="*/ 532190 w 1031976"/>
                  <a:gd name="connsiteY20" fmla="*/ 201495 h 1511617"/>
                  <a:gd name="connsiteX21" fmla="*/ 140522 w 1031976"/>
                  <a:gd name="connsiteY21" fmla="*/ 222450 h 1511617"/>
                  <a:gd name="connsiteX22" fmla="*/ 127853 w 1031976"/>
                  <a:gd name="connsiteY22" fmla="*/ 222450 h 1511617"/>
                  <a:gd name="connsiteX23" fmla="*/ 81752 w 1031976"/>
                  <a:gd name="connsiteY23" fmla="*/ 179302 h 1511617"/>
                  <a:gd name="connsiteX24" fmla="*/ 81752 w 1031976"/>
                  <a:gd name="connsiteY24" fmla="*/ 86243 h 1511617"/>
                  <a:gd name="connsiteX25" fmla="*/ 135282 w 1031976"/>
                  <a:gd name="connsiteY25" fmla="*/ 34808 h 1511617"/>
                  <a:gd name="connsiteX26" fmla="*/ 531332 w 1031976"/>
                  <a:gd name="connsiteY26" fmla="*/ -435 h 1511617"/>
                  <a:gd name="connsiteX27" fmla="*/ 1031395 w 1031976"/>
                  <a:gd name="connsiteY27" fmla="*/ 503533 h 1511617"/>
                  <a:gd name="connsiteX28" fmla="*/ 1031395 w 1031976"/>
                  <a:gd name="connsiteY28" fmla="*/ 1438793 h 1511617"/>
                  <a:gd name="connsiteX29" fmla="*/ 805938 w 1031976"/>
                  <a:gd name="connsiteY29" fmla="*/ 1211336 h 1511617"/>
                  <a:gd name="connsiteX30" fmla="*/ 805938 w 1031976"/>
                  <a:gd name="connsiteY30" fmla="*/ 780425 h 1511617"/>
                  <a:gd name="connsiteX31" fmla="*/ 617057 w 1031976"/>
                  <a:gd name="connsiteY31" fmla="*/ 780425 h 1511617"/>
                  <a:gd name="connsiteX32" fmla="*/ 307685 w 1031976"/>
                  <a:gd name="connsiteY32" fmla="*/ 838337 h 1511617"/>
                  <a:gd name="connsiteX33" fmla="*/ 224913 w 1031976"/>
                  <a:gd name="connsiteY33" fmla="*/ 1042457 h 1511617"/>
                  <a:gd name="connsiteX34" fmla="*/ 224913 w 1031976"/>
                  <a:gd name="connsiteY34" fmla="*/ 1075128 h 1511617"/>
                  <a:gd name="connsiteX35" fmla="*/ 251964 w 1031976"/>
                  <a:gd name="connsiteY35" fmla="*/ 1221337 h 1511617"/>
                  <a:gd name="connsiteX36" fmla="*/ 329402 w 1031976"/>
                  <a:gd name="connsiteY36" fmla="*/ 1296204 h 1511617"/>
                  <a:gd name="connsiteX37" fmla="*/ 460371 w 1031976"/>
                  <a:gd name="connsiteY37" fmla="*/ 1317444 h 1511617"/>
                  <a:gd name="connsiteX38" fmla="*/ 626201 w 1031976"/>
                  <a:gd name="connsiteY38" fmla="*/ 1292203 h 1511617"/>
                  <a:gd name="connsiteX39" fmla="*/ 805938 w 1031976"/>
                  <a:gd name="connsiteY39" fmla="*/ 1211336 h 15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31976" h="1511617">
                    <a:moveTo>
                      <a:pt x="1031395" y="1438888"/>
                    </a:moveTo>
                    <a:cubicBezTo>
                      <a:pt x="1031633" y="1453290"/>
                      <a:pt x="1025785" y="1467120"/>
                      <a:pt x="1015297" y="1476988"/>
                    </a:cubicBezTo>
                    <a:cubicBezTo>
                      <a:pt x="1006277" y="1486723"/>
                      <a:pt x="993705" y="1492390"/>
                      <a:pt x="980436" y="1492704"/>
                    </a:cubicBezTo>
                    <a:lnTo>
                      <a:pt x="862135" y="1492704"/>
                    </a:lnTo>
                    <a:cubicBezTo>
                      <a:pt x="848791" y="1492724"/>
                      <a:pt x="836094" y="1486999"/>
                      <a:pt x="827274" y="1476988"/>
                    </a:cubicBezTo>
                    <a:cubicBezTo>
                      <a:pt x="817434" y="1466787"/>
                      <a:pt x="812120" y="1453052"/>
                      <a:pt x="812510" y="1438888"/>
                    </a:cubicBezTo>
                    <a:lnTo>
                      <a:pt x="812510" y="1379738"/>
                    </a:lnTo>
                    <a:cubicBezTo>
                      <a:pt x="769838" y="1404979"/>
                      <a:pt x="726785" y="1428030"/>
                      <a:pt x="684494" y="1448032"/>
                    </a:cubicBezTo>
                    <a:cubicBezTo>
                      <a:pt x="641956" y="1468006"/>
                      <a:pt x="597503" y="1483608"/>
                      <a:pt x="551811" y="1494609"/>
                    </a:cubicBezTo>
                    <a:cubicBezTo>
                      <a:pt x="507786" y="1505411"/>
                      <a:pt x="462647" y="1510973"/>
                      <a:pt x="417318" y="1511183"/>
                    </a:cubicBezTo>
                    <a:cubicBezTo>
                      <a:pt x="295522" y="1511183"/>
                      <a:pt x="195414" y="1477817"/>
                      <a:pt x="116995" y="1411075"/>
                    </a:cubicBezTo>
                    <a:cubicBezTo>
                      <a:pt x="38576" y="1344333"/>
                      <a:pt x="-573" y="1233215"/>
                      <a:pt x="-449" y="1077700"/>
                    </a:cubicBezTo>
                    <a:lnTo>
                      <a:pt x="-449" y="1045125"/>
                    </a:lnTo>
                    <a:cubicBezTo>
                      <a:pt x="-1925" y="979107"/>
                      <a:pt x="9600" y="913441"/>
                      <a:pt x="33460" y="851862"/>
                    </a:cubicBezTo>
                    <a:cubicBezTo>
                      <a:pt x="55139" y="798475"/>
                      <a:pt x="91135" y="752097"/>
                      <a:pt x="137474" y="717846"/>
                    </a:cubicBezTo>
                    <a:cubicBezTo>
                      <a:pt x="184080" y="682984"/>
                      <a:pt x="247583" y="656438"/>
                      <a:pt x="327974" y="638216"/>
                    </a:cubicBezTo>
                    <a:cubicBezTo>
                      <a:pt x="408365" y="619995"/>
                      <a:pt x="504853" y="610851"/>
                      <a:pt x="617438" y="610784"/>
                    </a:cubicBezTo>
                    <a:lnTo>
                      <a:pt x="806414" y="610784"/>
                    </a:lnTo>
                    <a:lnTo>
                      <a:pt x="806414" y="503628"/>
                    </a:lnTo>
                    <a:cubicBezTo>
                      <a:pt x="806414" y="390948"/>
                      <a:pt x="785935" y="313128"/>
                      <a:pt x="744978" y="268170"/>
                    </a:cubicBezTo>
                    <a:cubicBezTo>
                      <a:pt x="704020" y="223212"/>
                      <a:pt x="633154" y="201495"/>
                      <a:pt x="532190" y="201495"/>
                    </a:cubicBezTo>
                    <a:cubicBezTo>
                      <a:pt x="401363" y="201867"/>
                      <a:pt x="270642" y="208858"/>
                      <a:pt x="140522" y="222450"/>
                    </a:cubicBezTo>
                    <a:lnTo>
                      <a:pt x="127853" y="222450"/>
                    </a:lnTo>
                    <a:cubicBezTo>
                      <a:pt x="96992" y="222450"/>
                      <a:pt x="81752" y="208068"/>
                      <a:pt x="81752" y="179302"/>
                    </a:cubicBezTo>
                    <a:lnTo>
                      <a:pt x="81752" y="86243"/>
                    </a:lnTo>
                    <a:cubicBezTo>
                      <a:pt x="81752" y="57668"/>
                      <a:pt x="99659" y="40046"/>
                      <a:pt x="135282" y="34808"/>
                    </a:cubicBezTo>
                    <a:cubicBezTo>
                      <a:pt x="266042" y="11729"/>
                      <a:pt x="398554" y="-63"/>
                      <a:pt x="531332" y="-435"/>
                    </a:cubicBezTo>
                    <a:cubicBezTo>
                      <a:pt x="864707" y="-435"/>
                      <a:pt x="1031395" y="167558"/>
                      <a:pt x="1031395" y="503533"/>
                    </a:cubicBezTo>
                    <a:lnTo>
                      <a:pt x="1031395" y="1438793"/>
                    </a:lnTo>
                    <a:close/>
                    <a:moveTo>
                      <a:pt x="805938" y="1211336"/>
                    </a:moveTo>
                    <a:lnTo>
                      <a:pt x="805938" y="780425"/>
                    </a:lnTo>
                    <a:lnTo>
                      <a:pt x="617057" y="780425"/>
                    </a:lnTo>
                    <a:cubicBezTo>
                      <a:pt x="466086" y="780425"/>
                      <a:pt x="362930" y="800046"/>
                      <a:pt x="307685" y="838337"/>
                    </a:cubicBezTo>
                    <a:cubicBezTo>
                      <a:pt x="252440" y="876627"/>
                      <a:pt x="224913" y="944921"/>
                      <a:pt x="224913" y="1042457"/>
                    </a:cubicBezTo>
                    <a:lnTo>
                      <a:pt x="224913" y="1075128"/>
                    </a:lnTo>
                    <a:cubicBezTo>
                      <a:pt x="224913" y="1136850"/>
                      <a:pt x="234438" y="1185618"/>
                      <a:pt x="251964" y="1221337"/>
                    </a:cubicBezTo>
                    <a:cubicBezTo>
                      <a:pt x="267804" y="1254884"/>
                      <a:pt x="295341" y="1281506"/>
                      <a:pt x="329402" y="1296204"/>
                    </a:cubicBezTo>
                    <a:cubicBezTo>
                      <a:pt x="363311" y="1310491"/>
                      <a:pt x="406840" y="1317444"/>
                      <a:pt x="460371" y="1317444"/>
                    </a:cubicBezTo>
                    <a:cubicBezTo>
                      <a:pt x="516635" y="1317882"/>
                      <a:pt x="572613" y="1309357"/>
                      <a:pt x="626201" y="1292203"/>
                    </a:cubicBezTo>
                    <a:cubicBezTo>
                      <a:pt x="688590" y="1271124"/>
                      <a:pt x="748788" y="1244045"/>
                      <a:pt x="805938" y="1211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ABCFA9D-CD27-4704-B385-96430FFB7CE8}"/>
                  </a:ext>
                </a:extLst>
              </p:cNvPr>
              <p:cNvSpPr/>
              <p:nvPr/>
            </p:nvSpPr>
            <p:spPr>
              <a:xfrm>
                <a:off x="5695481" y="2938288"/>
                <a:ext cx="1158572" cy="1493789"/>
              </a:xfrm>
              <a:custGeom>
                <a:avLst/>
                <a:gdLst>
                  <a:gd name="connsiteX0" fmla="*/ 1157944 w 1158572"/>
                  <a:gd name="connsiteY0" fmla="*/ 43745 h 1493789"/>
                  <a:gd name="connsiteX1" fmla="*/ 1155372 w 1158572"/>
                  <a:gd name="connsiteY1" fmla="*/ 63271 h 1493789"/>
                  <a:gd name="connsiteX2" fmla="*/ 808661 w 1158572"/>
                  <a:gd name="connsiteY2" fmla="*/ 1341050 h 1493789"/>
                  <a:gd name="connsiteX3" fmla="*/ 727318 w 1158572"/>
                  <a:gd name="connsiteY3" fmla="*/ 1459827 h 1493789"/>
                  <a:gd name="connsiteX4" fmla="*/ 578442 w 1158572"/>
                  <a:gd name="connsiteY4" fmla="*/ 1493355 h 1493789"/>
                  <a:gd name="connsiteX5" fmla="*/ 430043 w 1158572"/>
                  <a:gd name="connsiteY5" fmla="*/ 1459827 h 1493789"/>
                  <a:gd name="connsiteX6" fmla="*/ 346889 w 1158572"/>
                  <a:gd name="connsiteY6" fmla="*/ 1341526 h 1493789"/>
                  <a:gd name="connsiteX7" fmla="*/ 2084 w 1158572"/>
                  <a:gd name="connsiteY7" fmla="*/ 63557 h 1493789"/>
                  <a:gd name="connsiteX8" fmla="*/ -488 w 1158572"/>
                  <a:gd name="connsiteY8" fmla="*/ 44031 h 1493789"/>
                  <a:gd name="connsiteX9" fmla="*/ 9895 w 1158572"/>
                  <a:gd name="connsiteY9" fmla="*/ 11360 h 1493789"/>
                  <a:gd name="connsiteX10" fmla="*/ 40375 w 1158572"/>
                  <a:gd name="connsiteY10" fmla="*/ -356 h 1493789"/>
                  <a:gd name="connsiteX11" fmla="*/ 180487 w 1158572"/>
                  <a:gd name="connsiteY11" fmla="*/ -356 h 1493789"/>
                  <a:gd name="connsiteX12" fmla="*/ 229255 w 1158572"/>
                  <a:gd name="connsiteY12" fmla="*/ 50508 h 1493789"/>
                  <a:gd name="connsiteX13" fmla="*/ 524530 w 1158572"/>
                  <a:gd name="connsiteY13" fmla="*/ 1219892 h 1493789"/>
                  <a:gd name="connsiteX14" fmla="*/ 547105 w 1158572"/>
                  <a:gd name="connsiteY14" fmla="*/ 1281709 h 1493789"/>
                  <a:gd name="connsiteX15" fmla="*/ 598921 w 1158572"/>
                  <a:gd name="connsiteY15" fmla="*/ 1292568 h 1493789"/>
                  <a:gd name="connsiteX16" fmla="*/ 609779 w 1158572"/>
                  <a:gd name="connsiteY16" fmla="*/ 1281709 h 1493789"/>
                  <a:gd name="connsiteX17" fmla="*/ 632449 w 1158572"/>
                  <a:gd name="connsiteY17" fmla="*/ 1219892 h 1493789"/>
                  <a:gd name="connsiteX18" fmla="*/ 926676 w 1158572"/>
                  <a:gd name="connsiteY18" fmla="*/ 50508 h 1493789"/>
                  <a:gd name="connsiteX19" fmla="*/ 975349 w 1158572"/>
                  <a:gd name="connsiteY19" fmla="*/ -356 h 1493789"/>
                  <a:gd name="connsiteX20" fmla="*/ 1116795 w 1158572"/>
                  <a:gd name="connsiteY20" fmla="*/ -356 h 1493789"/>
                  <a:gd name="connsiteX21" fmla="*/ 1146894 w 1158572"/>
                  <a:gd name="connsiteY21" fmla="*/ 11360 h 1493789"/>
                  <a:gd name="connsiteX22" fmla="*/ 1157944 w 1158572"/>
                  <a:gd name="connsiteY22" fmla="*/ 43745 h 149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58572" h="1493789">
                    <a:moveTo>
                      <a:pt x="1157944" y="43745"/>
                    </a:moveTo>
                    <a:cubicBezTo>
                      <a:pt x="1158133" y="50346"/>
                      <a:pt x="1157276" y="56937"/>
                      <a:pt x="1155372" y="63271"/>
                    </a:cubicBezTo>
                    <a:lnTo>
                      <a:pt x="808661" y="1341050"/>
                    </a:lnTo>
                    <a:cubicBezTo>
                      <a:pt x="793422" y="1397628"/>
                      <a:pt x="766466" y="1437252"/>
                      <a:pt x="727318" y="1459827"/>
                    </a:cubicBezTo>
                    <a:cubicBezTo>
                      <a:pt x="688170" y="1482401"/>
                      <a:pt x="638450" y="1493355"/>
                      <a:pt x="578442" y="1493355"/>
                    </a:cubicBezTo>
                    <a:cubicBezTo>
                      <a:pt x="518435" y="1493355"/>
                      <a:pt x="468809" y="1482020"/>
                      <a:pt x="430043" y="1459827"/>
                    </a:cubicBezTo>
                    <a:cubicBezTo>
                      <a:pt x="391276" y="1437634"/>
                      <a:pt x="363368" y="1398105"/>
                      <a:pt x="346889" y="1341526"/>
                    </a:cubicBezTo>
                    <a:lnTo>
                      <a:pt x="2084" y="63557"/>
                    </a:lnTo>
                    <a:cubicBezTo>
                      <a:pt x="208" y="57223"/>
                      <a:pt x="-659" y="50632"/>
                      <a:pt x="-488" y="44031"/>
                    </a:cubicBezTo>
                    <a:cubicBezTo>
                      <a:pt x="-1202" y="32229"/>
                      <a:pt x="2504" y="20580"/>
                      <a:pt x="9895" y="11360"/>
                    </a:cubicBezTo>
                    <a:cubicBezTo>
                      <a:pt x="17867" y="3197"/>
                      <a:pt x="28993" y="-1080"/>
                      <a:pt x="40375" y="-356"/>
                    </a:cubicBezTo>
                    <a:lnTo>
                      <a:pt x="180487" y="-356"/>
                    </a:lnTo>
                    <a:cubicBezTo>
                      <a:pt x="203157" y="-356"/>
                      <a:pt x="219254" y="16599"/>
                      <a:pt x="229255" y="50508"/>
                    </a:cubicBezTo>
                    <a:lnTo>
                      <a:pt x="524530" y="1219892"/>
                    </a:lnTo>
                    <a:cubicBezTo>
                      <a:pt x="528150" y="1241723"/>
                      <a:pt x="535808" y="1262688"/>
                      <a:pt x="547105" y="1281709"/>
                    </a:cubicBezTo>
                    <a:cubicBezTo>
                      <a:pt x="558411" y="1299016"/>
                      <a:pt x="581614" y="1303884"/>
                      <a:pt x="598921" y="1292568"/>
                    </a:cubicBezTo>
                    <a:cubicBezTo>
                      <a:pt x="603245" y="1289739"/>
                      <a:pt x="606950" y="1286043"/>
                      <a:pt x="609779" y="1281709"/>
                    </a:cubicBezTo>
                    <a:cubicBezTo>
                      <a:pt x="618066" y="1270375"/>
                      <a:pt x="625496" y="1249991"/>
                      <a:pt x="632449" y="1219892"/>
                    </a:cubicBezTo>
                    <a:lnTo>
                      <a:pt x="926676" y="50508"/>
                    </a:lnTo>
                    <a:cubicBezTo>
                      <a:pt x="936201" y="16599"/>
                      <a:pt x="952775" y="-356"/>
                      <a:pt x="975349" y="-356"/>
                    </a:cubicBezTo>
                    <a:lnTo>
                      <a:pt x="1116795" y="-356"/>
                    </a:lnTo>
                    <a:cubicBezTo>
                      <a:pt x="1128035" y="-918"/>
                      <a:pt x="1138989" y="3349"/>
                      <a:pt x="1146894" y="11360"/>
                    </a:cubicBezTo>
                    <a:cubicBezTo>
                      <a:pt x="1154609" y="20342"/>
                      <a:pt x="1158514" y="31934"/>
                      <a:pt x="1157944" y="437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C14AC1F-6892-4155-87ED-319DE4B79DAE}"/>
                  </a:ext>
                </a:extLst>
              </p:cNvPr>
              <p:cNvSpPr/>
              <p:nvPr/>
            </p:nvSpPr>
            <p:spPr>
              <a:xfrm>
                <a:off x="7030307" y="2919793"/>
                <a:ext cx="1132808" cy="1512359"/>
              </a:xfrm>
              <a:custGeom>
                <a:avLst/>
                <a:gdLst>
                  <a:gd name="connsiteX0" fmla="*/ 1132233 w 1132808"/>
                  <a:gd name="connsiteY0" fmla="*/ 772043 h 1512359"/>
                  <a:gd name="connsiteX1" fmla="*/ 1083465 w 1132808"/>
                  <a:gd name="connsiteY1" fmla="*/ 831193 h 1512359"/>
                  <a:gd name="connsiteX2" fmla="*/ 224881 w 1132808"/>
                  <a:gd name="connsiteY2" fmla="*/ 831193 h 1512359"/>
                  <a:gd name="connsiteX3" fmla="*/ 224881 w 1132808"/>
                  <a:gd name="connsiteY3" fmla="*/ 869293 h 1512359"/>
                  <a:gd name="connsiteX4" fmla="*/ 311845 w 1132808"/>
                  <a:gd name="connsiteY4" fmla="*/ 1203907 h 1512359"/>
                  <a:gd name="connsiteX5" fmla="*/ 580355 w 1132808"/>
                  <a:gd name="connsiteY5" fmla="*/ 1305824 h 1512359"/>
                  <a:gd name="connsiteX6" fmla="*/ 822766 w 1132808"/>
                  <a:gd name="connsiteY6" fmla="*/ 1297918 h 1512359"/>
                  <a:gd name="connsiteX7" fmla="*/ 1037364 w 1132808"/>
                  <a:gd name="connsiteY7" fmla="*/ 1275725 h 1512359"/>
                  <a:gd name="connsiteX8" fmla="*/ 1050032 w 1132808"/>
                  <a:gd name="connsiteY8" fmla="*/ 1275725 h 1512359"/>
                  <a:gd name="connsiteX9" fmla="*/ 1091370 w 1132808"/>
                  <a:gd name="connsiteY9" fmla="*/ 1313825 h 1512359"/>
                  <a:gd name="connsiteX10" fmla="*/ 1091370 w 1132808"/>
                  <a:gd name="connsiteY10" fmla="*/ 1404312 h 1512359"/>
                  <a:gd name="connsiteX11" fmla="*/ 1080893 w 1132808"/>
                  <a:gd name="connsiteY11" fmla="*/ 1445651 h 1512359"/>
                  <a:gd name="connsiteX12" fmla="*/ 1040412 w 1132808"/>
                  <a:gd name="connsiteY12" fmla="*/ 1467463 h 1512359"/>
                  <a:gd name="connsiteX13" fmla="*/ 823243 w 1132808"/>
                  <a:gd name="connsiteY13" fmla="*/ 1500039 h 1512359"/>
                  <a:gd name="connsiteX14" fmla="*/ 581307 w 1132808"/>
                  <a:gd name="connsiteY14" fmla="*/ 1511849 h 1512359"/>
                  <a:gd name="connsiteX15" fmla="*/ 289652 w 1132808"/>
                  <a:gd name="connsiteY15" fmla="*/ 1451747 h 1512359"/>
                  <a:gd name="connsiteX16" fmla="*/ 79530 w 1132808"/>
                  <a:gd name="connsiteY16" fmla="*/ 1248960 h 1512359"/>
                  <a:gd name="connsiteX17" fmla="*/ -575 w 1132808"/>
                  <a:gd name="connsiteY17" fmla="*/ 869483 h 1512359"/>
                  <a:gd name="connsiteX18" fmla="*/ -575 w 1132808"/>
                  <a:gd name="connsiteY18" fmla="*/ 626691 h 1512359"/>
                  <a:gd name="connsiteX19" fmla="*/ 148681 w 1132808"/>
                  <a:gd name="connsiteY19" fmla="*/ 167967 h 1512359"/>
                  <a:gd name="connsiteX20" fmla="*/ 568258 w 1132808"/>
                  <a:gd name="connsiteY20" fmla="*/ -435 h 1512359"/>
                  <a:gd name="connsiteX21" fmla="*/ 877630 w 1132808"/>
                  <a:gd name="connsiteY21" fmla="*/ 77004 h 1512359"/>
                  <a:gd name="connsiteX22" fmla="*/ 1069178 w 1132808"/>
                  <a:gd name="connsiteY22" fmla="*/ 296078 h 1512359"/>
                  <a:gd name="connsiteX23" fmla="*/ 1132233 w 1132808"/>
                  <a:gd name="connsiteY23" fmla="*/ 626787 h 1512359"/>
                  <a:gd name="connsiteX24" fmla="*/ 1132233 w 1132808"/>
                  <a:gd name="connsiteY24" fmla="*/ 771757 h 1512359"/>
                  <a:gd name="connsiteX25" fmla="*/ 903633 w 1132808"/>
                  <a:gd name="connsiteY25" fmla="*/ 651075 h 1512359"/>
                  <a:gd name="connsiteX26" fmla="*/ 903633 w 1132808"/>
                  <a:gd name="connsiteY26" fmla="*/ 626215 h 1512359"/>
                  <a:gd name="connsiteX27" fmla="*/ 866581 w 1132808"/>
                  <a:gd name="connsiteY27" fmla="*/ 384661 h 1512359"/>
                  <a:gd name="connsiteX28" fmla="*/ 755614 w 1132808"/>
                  <a:gd name="connsiteY28" fmla="*/ 248930 h 1512359"/>
                  <a:gd name="connsiteX29" fmla="*/ 568067 w 1132808"/>
                  <a:gd name="connsiteY29" fmla="*/ 207115 h 1512359"/>
                  <a:gd name="connsiteX30" fmla="*/ 225167 w 1132808"/>
                  <a:gd name="connsiteY30" fmla="*/ 626215 h 1512359"/>
                  <a:gd name="connsiteX31" fmla="*/ 225167 w 1132808"/>
                  <a:gd name="connsiteY31" fmla="*/ 651075 h 151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32808" h="1512359">
                    <a:moveTo>
                      <a:pt x="1132233" y="772043"/>
                    </a:moveTo>
                    <a:cubicBezTo>
                      <a:pt x="1132233" y="811667"/>
                      <a:pt x="1116136" y="831193"/>
                      <a:pt x="1083465" y="831193"/>
                    </a:cubicBezTo>
                    <a:lnTo>
                      <a:pt x="224881" y="831193"/>
                    </a:lnTo>
                    <a:lnTo>
                      <a:pt x="224881" y="869293"/>
                    </a:lnTo>
                    <a:cubicBezTo>
                      <a:pt x="224881" y="1024169"/>
                      <a:pt x="254028" y="1135993"/>
                      <a:pt x="311845" y="1203907"/>
                    </a:cubicBezTo>
                    <a:cubicBezTo>
                      <a:pt x="369662" y="1271819"/>
                      <a:pt x="459387" y="1305824"/>
                      <a:pt x="580355" y="1305824"/>
                    </a:cubicBezTo>
                    <a:cubicBezTo>
                      <a:pt x="659603" y="1305824"/>
                      <a:pt x="740565" y="1303157"/>
                      <a:pt x="822766" y="1297918"/>
                    </a:cubicBezTo>
                    <a:cubicBezTo>
                      <a:pt x="904967" y="1292679"/>
                      <a:pt x="976404" y="1285345"/>
                      <a:pt x="1037364" y="1275725"/>
                    </a:cubicBezTo>
                    <a:lnTo>
                      <a:pt x="1050032" y="1275725"/>
                    </a:lnTo>
                    <a:cubicBezTo>
                      <a:pt x="1077369" y="1275725"/>
                      <a:pt x="1091370" y="1288393"/>
                      <a:pt x="1091370" y="1313825"/>
                    </a:cubicBezTo>
                    <a:lnTo>
                      <a:pt x="1091370" y="1404312"/>
                    </a:lnTo>
                    <a:cubicBezTo>
                      <a:pt x="1092419" y="1418857"/>
                      <a:pt x="1088704" y="1433344"/>
                      <a:pt x="1080893" y="1445651"/>
                    </a:cubicBezTo>
                    <a:cubicBezTo>
                      <a:pt x="1070130" y="1457081"/>
                      <a:pt x="1055938" y="1464730"/>
                      <a:pt x="1040412" y="1467463"/>
                    </a:cubicBezTo>
                    <a:cubicBezTo>
                      <a:pt x="971260" y="1481369"/>
                      <a:pt x="898871" y="1492228"/>
                      <a:pt x="823243" y="1500039"/>
                    </a:cubicBezTo>
                    <a:cubicBezTo>
                      <a:pt x="742851" y="1508173"/>
                      <a:pt x="662079" y="1512116"/>
                      <a:pt x="581307" y="1511849"/>
                    </a:cubicBezTo>
                    <a:cubicBezTo>
                      <a:pt x="480913" y="1513335"/>
                      <a:pt x="381282" y="1492819"/>
                      <a:pt x="289652" y="1451747"/>
                    </a:cubicBezTo>
                    <a:cubicBezTo>
                      <a:pt x="203070" y="1411742"/>
                      <a:pt x="132965" y="1343828"/>
                      <a:pt x="79530" y="1248960"/>
                    </a:cubicBezTo>
                    <a:cubicBezTo>
                      <a:pt x="26095" y="1154090"/>
                      <a:pt x="-575" y="1027408"/>
                      <a:pt x="-575" y="869483"/>
                    </a:cubicBezTo>
                    <a:lnTo>
                      <a:pt x="-575" y="626691"/>
                    </a:lnTo>
                    <a:cubicBezTo>
                      <a:pt x="-575" y="433048"/>
                      <a:pt x="49050" y="279791"/>
                      <a:pt x="148681" y="167967"/>
                    </a:cubicBezTo>
                    <a:cubicBezTo>
                      <a:pt x="248314" y="56144"/>
                      <a:pt x="388045" y="-435"/>
                      <a:pt x="568258" y="-435"/>
                    </a:cubicBezTo>
                    <a:cubicBezTo>
                      <a:pt x="688939" y="-435"/>
                      <a:pt x="792000" y="25378"/>
                      <a:pt x="877630" y="77004"/>
                    </a:cubicBezTo>
                    <a:cubicBezTo>
                      <a:pt x="962878" y="128153"/>
                      <a:pt x="1029839" y="204791"/>
                      <a:pt x="1069178" y="296078"/>
                    </a:cubicBezTo>
                    <a:cubicBezTo>
                      <a:pt x="1111374" y="390947"/>
                      <a:pt x="1132424" y="501180"/>
                      <a:pt x="1132233" y="626787"/>
                    </a:cubicBezTo>
                    <a:lnTo>
                      <a:pt x="1132233" y="771757"/>
                    </a:lnTo>
                    <a:close/>
                    <a:moveTo>
                      <a:pt x="903633" y="651075"/>
                    </a:moveTo>
                    <a:lnTo>
                      <a:pt x="903633" y="626215"/>
                    </a:lnTo>
                    <a:cubicBezTo>
                      <a:pt x="903633" y="527917"/>
                      <a:pt x="891441" y="447335"/>
                      <a:pt x="866581" y="384661"/>
                    </a:cubicBezTo>
                    <a:cubicBezTo>
                      <a:pt x="841721" y="321987"/>
                      <a:pt x="804859" y="276743"/>
                      <a:pt x="755614" y="248930"/>
                    </a:cubicBezTo>
                    <a:cubicBezTo>
                      <a:pt x="706371" y="221117"/>
                      <a:pt x="643791" y="207115"/>
                      <a:pt x="568067" y="207115"/>
                    </a:cubicBezTo>
                    <a:cubicBezTo>
                      <a:pt x="339467" y="207115"/>
                      <a:pt x="225167" y="346818"/>
                      <a:pt x="225167" y="626215"/>
                    </a:cubicBezTo>
                    <a:lnTo>
                      <a:pt x="225167" y="6510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03B4806-71CF-4713-BA14-3CCE921DA9B2}"/>
                  </a:ext>
                </a:extLst>
              </p:cNvPr>
              <p:cNvSpPr/>
              <p:nvPr/>
            </p:nvSpPr>
            <p:spPr>
              <a:xfrm rot="18900000">
                <a:off x="9171979" y="2710594"/>
                <a:ext cx="310896" cy="310896"/>
              </a:xfrm>
              <a:custGeom>
                <a:avLst/>
                <a:gdLst>
                  <a:gd name="connsiteX0" fmla="*/ -574 w 310896"/>
                  <a:gd name="connsiteY0" fmla="*/ -435 h 310896"/>
                  <a:gd name="connsiteX1" fmla="*/ 310322 w 310896"/>
                  <a:gd name="connsiteY1" fmla="*/ -435 h 310896"/>
                  <a:gd name="connsiteX2" fmla="*/ 310322 w 310896"/>
                  <a:gd name="connsiteY2" fmla="*/ 310461 h 310896"/>
                  <a:gd name="connsiteX3" fmla="*/ -574 w 310896"/>
                  <a:gd name="connsiteY3" fmla="*/ 310461 h 3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96" h="310896">
                    <a:moveTo>
                      <a:pt x="-574" y="-435"/>
                    </a:moveTo>
                    <a:lnTo>
                      <a:pt x="310322" y="-435"/>
                    </a:lnTo>
                    <a:lnTo>
                      <a:pt x="310322" y="310461"/>
                    </a:lnTo>
                    <a:lnTo>
                      <a:pt x="-574" y="3104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464A930-4B03-43DB-B651-4DEF71F6736A}"/>
                  </a:ext>
                </a:extLst>
              </p:cNvPr>
              <p:cNvSpPr/>
              <p:nvPr/>
            </p:nvSpPr>
            <p:spPr>
              <a:xfrm>
                <a:off x="9569481" y="2721292"/>
                <a:ext cx="196691" cy="289083"/>
              </a:xfrm>
              <a:custGeom>
                <a:avLst/>
                <a:gdLst>
                  <a:gd name="connsiteX0" fmla="*/ 52102 w 196691"/>
                  <a:gd name="connsiteY0" fmla="*/ 0 h 289083"/>
                  <a:gd name="connsiteX1" fmla="*/ 0 w 196691"/>
                  <a:gd name="connsiteY1" fmla="*/ 52197 h 289083"/>
                  <a:gd name="connsiteX2" fmla="*/ 92393 w 196691"/>
                  <a:gd name="connsiteY2" fmla="*/ 144590 h 289083"/>
                  <a:gd name="connsiteX3" fmla="*/ 0 w 196691"/>
                  <a:gd name="connsiteY3" fmla="*/ 236982 h 289083"/>
                  <a:gd name="connsiteX4" fmla="*/ 52102 w 196691"/>
                  <a:gd name="connsiteY4" fmla="*/ 289084 h 289083"/>
                  <a:gd name="connsiteX5" fmla="*/ 196691 w 196691"/>
                  <a:gd name="connsiteY5" fmla="*/ 144590 h 289083"/>
                  <a:gd name="connsiteX6" fmla="*/ 52102 w 196691"/>
                  <a:gd name="connsiteY6" fmla="*/ 0 h 2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691" h="289083">
                    <a:moveTo>
                      <a:pt x="52102" y="0"/>
                    </a:moveTo>
                    <a:lnTo>
                      <a:pt x="0" y="52197"/>
                    </a:lnTo>
                    <a:lnTo>
                      <a:pt x="92393" y="144590"/>
                    </a:lnTo>
                    <a:lnTo>
                      <a:pt x="0" y="236982"/>
                    </a:lnTo>
                    <a:lnTo>
                      <a:pt x="52102" y="289084"/>
                    </a:lnTo>
                    <a:lnTo>
                      <a:pt x="196691" y="144590"/>
                    </a:lnTo>
                    <a:lnTo>
                      <a:pt x="5210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8AABCBE-032B-45FC-AC9B-9BEFC62FC541}"/>
                  </a:ext>
                </a:extLst>
              </p:cNvPr>
              <p:cNvSpPr/>
              <p:nvPr/>
            </p:nvSpPr>
            <p:spPr>
              <a:xfrm>
                <a:off x="9188957" y="2428875"/>
                <a:ext cx="280511" cy="192500"/>
              </a:xfrm>
              <a:custGeom>
                <a:avLst/>
                <a:gdLst>
                  <a:gd name="connsiteX0" fmla="*/ 140304 w 280511"/>
                  <a:gd name="connsiteY0" fmla="*/ 104394 h 192500"/>
                  <a:gd name="connsiteX1" fmla="*/ 228315 w 280511"/>
                  <a:gd name="connsiteY1" fmla="*/ 192500 h 192500"/>
                  <a:gd name="connsiteX2" fmla="*/ 280511 w 280511"/>
                  <a:gd name="connsiteY2" fmla="*/ 140303 h 192500"/>
                  <a:gd name="connsiteX3" fmla="*/ 140304 w 280511"/>
                  <a:gd name="connsiteY3" fmla="*/ 0 h 192500"/>
                  <a:gd name="connsiteX4" fmla="*/ 0 w 280511"/>
                  <a:gd name="connsiteY4" fmla="*/ 140303 h 192500"/>
                  <a:gd name="connsiteX5" fmla="*/ 52197 w 280511"/>
                  <a:gd name="connsiteY5" fmla="*/ 192500 h 192500"/>
                  <a:gd name="connsiteX6" fmla="*/ 140304 w 280511"/>
                  <a:gd name="connsiteY6" fmla="*/ 104394 h 19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511" h="192500">
                    <a:moveTo>
                      <a:pt x="140304" y="104394"/>
                    </a:moveTo>
                    <a:lnTo>
                      <a:pt x="228315" y="192500"/>
                    </a:lnTo>
                    <a:lnTo>
                      <a:pt x="280511" y="140303"/>
                    </a:lnTo>
                    <a:lnTo>
                      <a:pt x="140304" y="0"/>
                    </a:lnTo>
                    <a:lnTo>
                      <a:pt x="0" y="140303"/>
                    </a:lnTo>
                    <a:lnTo>
                      <a:pt x="52197" y="192500"/>
                    </a:lnTo>
                    <a:lnTo>
                      <a:pt x="140304" y="104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D32F79A-8801-423C-8882-AC7D583F4B5A}"/>
                  </a:ext>
                </a:extLst>
              </p:cNvPr>
              <p:cNvSpPr/>
              <p:nvPr/>
            </p:nvSpPr>
            <p:spPr>
              <a:xfrm>
                <a:off x="8892253" y="2720340"/>
                <a:ext cx="197643" cy="290988"/>
              </a:xfrm>
              <a:custGeom>
                <a:avLst/>
                <a:gdLst>
                  <a:gd name="connsiteX0" fmla="*/ 145447 w 197643"/>
                  <a:gd name="connsiteY0" fmla="*/ 0 h 290988"/>
                  <a:gd name="connsiteX1" fmla="*/ 0 w 197643"/>
                  <a:gd name="connsiteY1" fmla="*/ 145542 h 290988"/>
                  <a:gd name="connsiteX2" fmla="*/ 145447 w 197643"/>
                  <a:gd name="connsiteY2" fmla="*/ 290989 h 290988"/>
                  <a:gd name="connsiteX3" fmla="*/ 197644 w 197643"/>
                  <a:gd name="connsiteY3" fmla="*/ 238792 h 290988"/>
                  <a:gd name="connsiteX4" fmla="*/ 104299 w 197643"/>
                  <a:gd name="connsiteY4" fmla="*/ 145542 h 290988"/>
                  <a:gd name="connsiteX5" fmla="*/ 197644 w 197643"/>
                  <a:gd name="connsiteY5" fmla="*/ 52197 h 290988"/>
                  <a:gd name="connsiteX6" fmla="*/ 145447 w 197643"/>
                  <a:gd name="connsiteY6" fmla="*/ 0 h 29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643" h="290988">
                    <a:moveTo>
                      <a:pt x="145447" y="0"/>
                    </a:moveTo>
                    <a:lnTo>
                      <a:pt x="0" y="145542"/>
                    </a:lnTo>
                    <a:lnTo>
                      <a:pt x="145447" y="290989"/>
                    </a:lnTo>
                    <a:lnTo>
                      <a:pt x="197644" y="238792"/>
                    </a:lnTo>
                    <a:lnTo>
                      <a:pt x="104299" y="145542"/>
                    </a:lnTo>
                    <a:lnTo>
                      <a:pt x="197644" y="52197"/>
                    </a:lnTo>
                    <a:lnTo>
                      <a:pt x="1454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F73256-0209-4171-AA81-B71C16A2970D}"/>
                  </a:ext>
                </a:extLst>
              </p:cNvPr>
              <p:cNvSpPr/>
              <p:nvPr/>
            </p:nvSpPr>
            <p:spPr>
              <a:xfrm>
                <a:off x="9184480" y="3105912"/>
                <a:ext cx="289464" cy="196977"/>
              </a:xfrm>
              <a:custGeom>
                <a:avLst/>
                <a:gdLst>
                  <a:gd name="connsiteX0" fmla="*/ 237268 w 289464"/>
                  <a:gd name="connsiteY0" fmla="*/ 0 h 196977"/>
                  <a:gd name="connsiteX1" fmla="*/ 144780 w 289464"/>
                  <a:gd name="connsiteY1" fmla="*/ 92583 h 196977"/>
                  <a:gd name="connsiteX2" fmla="*/ 52197 w 289464"/>
                  <a:gd name="connsiteY2" fmla="*/ 0 h 196977"/>
                  <a:gd name="connsiteX3" fmla="*/ 0 w 289464"/>
                  <a:gd name="connsiteY3" fmla="*/ 52197 h 196977"/>
                  <a:gd name="connsiteX4" fmla="*/ 55531 w 289464"/>
                  <a:gd name="connsiteY4" fmla="*/ 107728 h 196977"/>
                  <a:gd name="connsiteX5" fmla="*/ 144780 w 289464"/>
                  <a:gd name="connsiteY5" fmla="*/ 196977 h 196977"/>
                  <a:gd name="connsiteX6" fmla="*/ 233934 w 289464"/>
                  <a:gd name="connsiteY6" fmla="*/ 107728 h 196977"/>
                  <a:gd name="connsiteX7" fmla="*/ 289465 w 289464"/>
                  <a:gd name="connsiteY7" fmla="*/ 52197 h 196977"/>
                  <a:gd name="connsiteX8" fmla="*/ 237268 w 289464"/>
                  <a:gd name="connsiteY8" fmla="*/ 0 h 19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464" h="196977">
                    <a:moveTo>
                      <a:pt x="237268" y="0"/>
                    </a:moveTo>
                    <a:lnTo>
                      <a:pt x="144780" y="92583"/>
                    </a:lnTo>
                    <a:lnTo>
                      <a:pt x="52197" y="0"/>
                    </a:lnTo>
                    <a:lnTo>
                      <a:pt x="0" y="52197"/>
                    </a:lnTo>
                    <a:lnTo>
                      <a:pt x="55531" y="107728"/>
                    </a:lnTo>
                    <a:lnTo>
                      <a:pt x="144780" y="196977"/>
                    </a:lnTo>
                    <a:lnTo>
                      <a:pt x="233934" y="107728"/>
                    </a:lnTo>
                    <a:lnTo>
                      <a:pt x="289465" y="52197"/>
                    </a:lnTo>
                    <a:lnTo>
                      <a:pt x="2372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2218B52-0779-4CF0-88B8-9F0FC7C68883}"/>
                  </a:ext>
                </a:extLst>
              </p:cNvPr>
              <p:cNvSpPr/>
              <p:nvPr/>
            </p:nvSpPr>
            <p:spPr>
              <a:xfrm>
                <a:off x="9208293" y="3470719"/>
                <a:ext cx="241839" cy="960977"/>
              </a:xfrm>
              <a:custGeom>
                <a:avLst/>
                <a:gdLst>
                  <a:gd name="connsiteX0" fmla="*/ 186880 w 241839"/>
                  <a:gd name="connsiteY0" fmla="*/ 0 h 960977"/>
                  <a:gd name="connsiteX1" fmla="*/ 241840 w 241839"/>
                  <a:gd name="connsiteY1" fmla="*/ 0 h 960977"/>
                  <a:gd name="connsiteX2" fmla="*/ 241840 w 241839"/>
                  <a:gd name="connsiteY2" fmla="*/ 960977 h 960977"/>
                  <a:gd name="connsiteX3" fmla="*/ 186880 w 241839"/>
                  <a:gd name="connsiteY3" fmla="*/ 960977 h 960977"/>
                  <a:gd name="connsiteX4" fmla="*/ 54959 w 241839"/>
                  <a:gd name="connsiteY4" fmla="*/ 960977 h 960977"/>
                  <a:gd name="connsiteX5" fmla="*/ 0 w 241839"/>
                  <a:gd name="connsiteY5" fmla="*/ 960977 h 960977"/>
                  <a:gd name="connsiteX6" fmla="*/ 0 w 241839"/>
                  <a:gd name="connsiteY6" fmla="*/ 0 h 960977"/>
                  <a:gd name="connsiteX7" fmla="*/ 54959 w 241839"/>
                  <a:gd name="connsiteY7" fmla="*/ 0 h 96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839" h="960977">
                    <a:moveTo>
                      <a:pt x="186880" y="0"/>
                    </a:moveTo>
                    <a:cubicBezTo>
                      <a:pt x="217234" y="0"/>
                      <a:pt x="241840" y="0"/>
                      <a:pt x="241840" y="0"/>
                    </a:cubicBezTo>
                    <a:lnTo>
                      <a:pt x="241840" y="960977"/>
                    </a:lnTo>
                    <a:cubicBezTo>
                      <a:pt x="241840" y="960977"/>
                      <a:pt x="217234" y="960977"/>
                      <a:pt x="186880" y="960977"/>
                    </a:cubicBezTo>
                    <a:lnTo>
                      <a:pt x="54959" y="960977"/>
                    </a:lnTo>
                    <a:cubicBezTo>
                      <a:pt x="24606" y="960977"/>
                      <a:pt x="0" y="960977"/>
                      <a:pt x="0" y="960977"/>
                    </a:cubicBezTo>
                    <a:lnTo>
                      <a:pt x="0" y="0"/>
                    </a:lnTo>
                    <a:cubicBezTo>
                      <a:pt x="0" y="0"/>
                      <a:pt x="24606" y="0"/>
                      <a:pt x="5495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7C281BA-461F-46CC-8C65-748646ED99B3}"/>
              </a:ext>
            </a:extLst>
          </p:cNvPr>
          <p:cNvSpPr txBox="1">
            <a:spLocks/>
          </p:cNvSpPr>
          <p:nvPr/>
        </p:nvSpPr>
        <p:spPr>
          <a:xfrm>
            <a:off x="4283290" y="471688"/>
            <a:ext cx="3639638" cy="5515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What is Wave-</a:t>
            </a:r>
            <a:r>
              <a:rPr lang="en-US" sz="3200" b="0" err="1">
                <a:solidFill>
                  <a:schemeClr val="accent1"/>
                </a:solidFill>
                <a:latin typeface="Arial Nova Light" panose="020B0304020202020204" pitchFamily="34" charset="0"/>
              </a:rPr>
              <a:t>i</a:t>
            </a:r>
            <a:r>
              <a:rPr lang="en-US" sz="3200" b="0">
                <a:solidFill>
                  <a:schemeClr val="accent1"/>
                </a:solidFill>
                <a:latin typeface="Arial Nova Light" panose="020B0304020202020204" pitchFamily="34" charset="0"/>
              </a:rPr>
              <a:t>?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4EE6EFF8-E86A-48E0-973B-301D15B1ED57}"/>
              </a:ext>
            </a:extLst>
          </p:cNvPr>
          <p:cNvSpPr txBox="1">
            <a:spLocks/>
          </p:cNvSpPr>
          <p:nvPr/>
        </p:nvSpPr>
        <p:spPr>
          <a:xfrm>
            <a:off x="7831736" y="52485"/>
            <a:ext cx="536656" cy="11492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endParaRPr lang="en-US" sz="6600" b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8EFF1-DB1F-48BB-BBCA-A35D1773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8397" y="0"/>
            <a:ext cx="1217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5A7A6-406E-402F-825F-8E9475C35755}"/>
              </a:ext>
            </a:extLst>
          </p:cNvPr>
          <p:cNvSpPr txBox="1">
            <a:spLocks/>
          </p:cNvSpPr>
          <p:nvPr/>
        </p:nvSpPr>
        <p:spPr>
          <a:xfrm>
            <a:off x="3125749" y="2780211"/>
            <a:ext cx="5940502" cy="12975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000" b="0">
                <a:solidFill>
                  <a:schemeClr val="accent1"/>
                </a:solidFill>
                <a:latin typeface="Arial Nova Light" panose="020B0304020202020204" pitchFamily="34" charset="0"/>
              </a:rPr>
              <a:t>A new way of looking at potential</a:t>
            </a:r>
          </a:p>
        </p:txBody>
      </p:sp>
    </p:spTree>
    <p:extLst>
      <p:ext uri="{BB962C8B-B14F-4D97-AF65-F5344CB8AC3E}">
        <p14:creationId xmlns:p14="http://schemas.microsoft.com/office/powerpoint/2010/main" val="173157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FB236C5-E9CA-48EA-8FE0-82440E7C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789" t="-21051" r="41271" b="47119"/>
          <a:stretch/>
        </p:blipFill>
        <p:spPr>
          <a:xfrm>
            <a:off x="4815840" y="0"/>
            <a:ext cx="737616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DACA34-97FC-4807-ADA3-1F01661855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0000" y="6521657"/>
            <a:ext cx="508000" cy="13811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023F9-914B-44F6-A5DE-06B8FD93BA04}"/>
              </a:ext>
            </a:extLst>
          </p:cNvPr>
          <p:cNvSpPr/>
          <p:nvPr/>
        </p:nvSpPr>
        <p:spPr>
          <a:xfrm>
            <a:off x="2038981" y="1960138"/>
            <a:ext cx="2534218" cy="3863939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3C9E3F-9DD7-46CB-83A2-8ACC3B5C1E94}"/>
              </a:ext>
            </a:extLst>
          </p:cNvPr>
          <p:cNvSpPr/>
          <p:nvPr/>
        </p:nvSpPr>
        <p:spPr>
          <a:xfrm>
            <a:off x="4825507" y="1960138"/>
            <a:ext cx="2534218" cy="3863939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60FCBF-C317-4CB1-B8AB-B3A9AB40DDB8}"/>
              </a:ext>
            </a:extLst>
          </p:cNvPr>
          <p:cNvSpPr/>
          <p:nvPr/>
        </p:nvSpPr>
        <p:spPr>
          <a:xfrm>
            <a:off x="7612033" y="1960138"/>
            <a:ext cx="2534218" cy="3863939"/>
          </a:xfrm>
          <a:prstGeom prst="rect">
            <a:avLst/>
          </a:prstGeom>
          <a:solidFill>
            <a:srgbClr val="D8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3E2E66-E560-4289-9B8B-75B55A80B145}"/>
              </a:ext>
            </a:extLst>
          </p:cNvPr>
          <p:cNvSpPr/>
          <p:nvPr/>
        </p:nvSpPr>
        <p:spPr>
          <a:xfrm>
            <a:off x="2098002" y="705783"/>
            <a:ext cx="7995995" cy="65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Wave-</a:t>
            </a:r>
            <a:r>
              <a:rPr lang="en-US" sz="3200" err="1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i</a:t>
            </a: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 separates the good from the great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8C552-1452-46EE-97B5-85AB12D9234C}"/>
              </a:ext>
            </a:extLst>
          </p:cNvPr>
          <p:cNvSpPr txBox="1"/>
          <p:nvPr/>
        </p:nvSpPr>
        <p:spPr>
          <a:xfrm>
            <a:off x="2174770" y="2192154"/>
            <a:ext cx="226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6F2A81"/>
                </a:solidFill>
              </a:rPr>
              <a:t>Potential </a:t>
            </a:r>
            <a:r>
              <a:rPr lang="en-US" sz="2400" b="1">
                <a:solidFill>
                  <a:srgbClr val="6F2A81"/>
                </a:solidFill>
              </a:rPr>
              <a:t>for what?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AEB79-6176-4F3F-87D6-CE0676F848DA}"/>
              </a:ext>
            </a:extLst>
          </p:cNvPr>
          <p:cNvSpPr txBox="1"/>
          <p:nvPr/>
        </p:nvSpPr>
        <p:spPr>
          <a:xfrm>
            <a:off x="4974556" y="2192153"/>
            <a:ext cx="2236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6F2A81"/>
                </a:solidFill>
              </a:rPr>
              <a:t>Potential </a:t>
            </a:r>
            <a:r>
              <a:rPr lang="en-US" sz="2400" b="1">
                <a:solidFill>
                  <a:srgbClr val="6F2A81"/>
                </a:solidFill>
              </a:rPr>
              <a:t>for where?</a:t>
            </a:r>
            <a:r>
              <a:rPr lang="en-US" sz="2400">
                <a:solidFill>
                  <a:srgbClr val="6F2A8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72DE4-F7D0-453A-9E9F-0CDCBAF0E546}"/>
              </a:ext>
            </a:extLst>
          </p:cNvPr>
          <p:cNvSpPr txBox="1"/>
          <p:nvPr/>
        </p:nvSpPr>
        <p:spPr>
          <a:xfrm>
            <a:off x="7624689" y="2038425"/>
            <a:ext cx="252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6F2A81"/>
                </a:solidFill>
              </a:rPr>
              <a:t>Potential </a:t>
            </a:r>
            <a:r>
              <a:rPr lang="en-US" sz="2400" b="1">
                <a:solidFill>
                  <a:srgbClr val="6F2A81"/>
                </a:solidFill>
              </a:rPr>
              <a:t>according to whom?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AC2D1E-6554-4860-9EF0-DC81833BE7D4}"/>
              </a:ext>
            </a:extLst>
          </p:cNvPr>
          <p:cNvSpPr txBox="1"/>
          <p:nvPr/>
        </p:nvSpPr>
        <p:spPr>
          <a:xfrm>
            <a:off x="2258759" y="3270689"/>
            <a:ext cx="20260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Capture the key characteristics of  potential </a:t>
            </a:r>
            <a:r>
              <a:rPr lang="en-GB" b="1" i="1" u="sng">
                <a:solidFill>
                  <a:srgbClr val="702082"/>
                </a:solidFill>
              </a:rPr>
              <a:t>with</a:t>
            </a:r>
            <a:r>
              <a:rPr lang="en-GB" b="1" i="1">
                <a:solidFill>
                  <a:srgbClr val="702082"/>
                </a:solidFill>
              </a:rPr>
              <a:t> </a:t>
            </a:r>
            <a:r>
              <a:rPr lang="en-GB"/>
              <a:t>the unique nuance required for creating impact in your organization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7C0B9-EDF8-44E1-9366-5E9B6D6ABCD2}"/>
              </a:ext>
            </a:extLst>
          </p:cNvPr>
          <p:cNvSpPr txBox="1"/>
          <p:nvPr/>
        </p:nvSpPr>
        <p:spPr>
          <a:xfrm>
            <a:off x="5079606" y="3270689"/>
            <a:ext cx="20260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Explore alignment to different types of leadership roles &amp; create career paths for consistent performers </a:t>
            </a:r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84C5B7-03E8-4892-9E0E-82B03E0D6864}"/>
              </a:ext>
            </a:extLst>
          </p:cNvPr>
          <p:cNvSpPr txBox="1"/>
          <p:nvPr/>
        </p:nvSpPr>
        <p:spPr>
          <a:xfrm>
            <a:off x="7751863" y="3270689"/>
            <a:ext cx="22545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Positively impact the diversity of pipelines with a transparent &amp; inclusive process underpinned by uncompromising fairness &amp; reliability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D6AFE-A2BE-419A-B121-FC7AC751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8397" y="0"/>
            <a:ext cx="1217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5A7A6-406E-402F-825F-8E9475C35755}"/>
              </a:ext>
            </a:extLst>
          </p:cNvPr>
          <p:cNvSpPr txBox="1">
            <a:spLocks/>
          </p:cNvSpPr>
          <p:nvPr/>
        </p:nvSpPr>
        <p:spPr>
          <a:xfrm>
            <a:off x="3125749" y="3064328"/>
            <a:ext cx="5940502" cy="7293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000" b="0">
                <a:solidFill>
                  <a:schemeClr val="accent1"/>
                </a:solidFill>
                <a:latin typeface="Arial Nova Light" panose="020B0304020202020204" pitchFamily="34" charset="0"/>
              </a:rPr>
              <a:t>Backed by unrivalled data </a:t>
            </a:r>
          </a:p>
        </p:txBody>
      </p:sp>
    </p:spTree>
    <p:extLst>
      <p:ext uri="{BB962C8B-B14F-4D97-AF65-F5344CB8AC3E}">
        <p14:creationId xmlns:p14="http://schemas.microsoft.com/office/powerpoint/2010/main" val="3033497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24 December 2015"/>
  <p:tag name="W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Blank Template 2019 " id="{044433C1-37D1-4350-AFFF-99AD9ADEB42E}" vid="{9BAF38A3-9E97-4E7A-B99F-5ED601509F4B}"/>
    </a:ext>
  </a:extLst>
</a:theme>
</file>

<file path=ppt/theme/theme2.xml><?xml version="1.0" encoding="utf-8"?>
<a:theme xmlns:a="http://schemas.openxmlformats.org/drawingml/2006/main" name="1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Blank Template 2019 " id="{044433C1-37D1-4350-AFFF-99AD9ADEB42E}" vid="{9BAF38A3-9E97-4E7A-B99F-5ED601509F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31565-5270-412f-9c99-58cb3e64888d">
      <UserInfo>
        <DisplayName>Hannah Mullaney</DisplayName>
        <AccountId>35</AccountId>
        <AccountType/>
      </UserInfo>
      <UserInfo>
        <DisplayName>Gabby Parry</DisplayName>
        <AccountId>31</AccountId>
        <AccountType/>
      </UserInfo>
      <UserInfo>
        <DisplayName>James Hollingsworth</DisplayName>
        <AccountId>14</AccountId>
        <AccountType/>
      </UserInfo>
      <UserInfo>
        <DisplayName>Katie Herridge</DisplayName>
        <AccountId>13</AccountId>
        <AccountType/>
      </UserInfo>
      <UserInfo>
        <DisplayName>Sophie Pestell</DisplayName>
        <AccountId>34</AccountId>
        <AccountType/>
      </UserInfo>
      <UserInfo>
        <DisplayName>Nattha Whitmarsh</DisplayName>
        <AccountId>30</AccountId>
        <AccountType/>
      </UserInfo>
      <UserInfo>
        <DisplayName>Maya Mistry</DisplayName>
        <AccountId>28</AccountId>
        <AccountType/>
      </UserInfo>
      <UserInfo>
        <DisplayName>Danni Clements</DisplayName>
        <AccountId>33</AccountId>
        <AccountType/>
      </UserInfo>
      <UserInfo>
        <DisplayName>Isabella Heath</DisplayName>
        <AccountId>291</AccountId>
        <AccountType/>
      </UserInfo>
    </SharedWithUsers>
    <lcf76f155ced4ddcb4097134ff3c332f xmlns="3f3b39d8-0b74-43ac-aa08-f59c1e079f78">
      <Terms xmlns="http://schemas.microsoft.com/office/infopath/2007/PartnerControls"/>
    </lcf76f155ced4ddcb4097134ff3c332f>
    <TaxCatchAll xmlns="9cd31565-5270-412f-9c99-58cb3e6488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89E6103750F438878AB45B4DD2222" ma:contentTypeVersion="18" ma:contentTypeDescription="Create a new document." ma:contentTypeScope="" ma:versionID="fdb21a88b946b3efd98e6fc0b5b4b4d6">
  <xsd:schema xmlns:xsd="http://www.w3.org/2001/XMLSchema" xmlns:xs="http://www.w3.org/2001/XMLSchema" xmlns:p="http://schemas.microsoft.com/office/2006/metadata/properties" xmlns:ns2="3f3b39d8-0b74-43ac-aa08-f59c1e079f78" xmlns:ns3="9cd31565-5270-412f-9c99-58cb3e64888d" targetNamespace="http://schemas.microsoft.com/office/2006/metadata/properties" ma:root="true" ma:fieldsID="5e82e2c6810faf57a996b3005726f4e6" ns2:_="" ns3:_="">
    <xsd:import namespace="3f3b39d8-0b74-43ac-aa08-f59c1e079f78"/>
    <xsd:import namespace="9cd31565-5270-412f-9c99-58cb3e648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b39d8-0b74-43ac-aa08-f59c1e079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289565c-e6d4-4850-abe4-04ea891e0b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31565-5270-412f-9c99-58cb3e648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d670484-a104-44e3-a743-a92da67ef027}" ma:internalName="TaxCatchAll" ma:showField="CatchAllData" ma:web="9cd31565-5270-412f-9c99-58cb3e648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8E9F4-8770-4923-BB2C-47D28852A350}">
  <ds:schemaRefs>
    <ds:schemaRef ds:uri="3f3b39d8-0b74-43ac-aa08-f59c1e079f78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cd31565-5270-412f-9c99-58cb3e64888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FE00B1-A26D-407E-B8BE-8A8D558BA8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F37CE-F22F-4362-806C-DABBACC00BF5}">
  <ds:schemaRefs>
    <ds:schemaRef ds:uri="3f3b39d8-0b74-43ac-aa08-f59c1e079f78"/>
    <ds:schemaRef ds:uri="9cd31565-5270-412f-9c99-58cb3e6488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Q2 Partner Comercial Webinar</Template>
  <TotalTime>0</TotalTime>
  <Words>1049</Words>
  <Application>Microsoft Office PowerPoint</Application>
  <PresentationFormat>Widescreen</PresentationFormat>
  <Paragraphs>146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Arial Nova Light</vt:lpstr>
      <vt:lpstr>Calibri</vt:lpstr>
      <vt:lpstr>Neo Sans Pro</vt:lpstr>
      <vt:lpstr>Wingdings</vt:lpstr>
      <vt:lpstr>WTW</vt:lpstr>
      <vt:lpstr>1_WTW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</vt:lpstr>
      <vt:lpstr>PowerPoint Presentation</vt:lpstr>
    </vt:vector>
  </TitlesOfParts>
  <Company>Willis Towers Watson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Impact Title &amp; Introduction Slide-International Partner Network  Q2 Marketing &amp; Commercial Webinar</dc:title>
  <dc:creator>James Hollingsworth</dc:creator>
  <cp:keywords>Lead Talent Impact Slides</cp:keywords>
  <cp:lastModifiedBy>James Hollingsworth</cp:lastModifiedBy>
  <cp:revision>24</cp:revision>
  <cp:lastPrinted>2019-07-29T08:13:10Z</cp:lastPrinted>
  <dcterms:created xsi:type="dcterms:W3CDTF">2019-04-29T08:53:06Z</dcterms:created>
  <dcterms:modified xsi:type="dcterms:W3CDTF">2022-10-20T12:59:21Z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  <property fmtid="{D5CDD505-2E9C-101B-9397-08002B2CF9AE}" pid="3" name="ContentTypeId">
    <vt:lpwstr>0x010100CB889E6103750F438878AB45B4DD2222</vt:lpwstr>
  </property>
  <property fmtid="{D5CDD505-2E9C-101B-9397-08002B2CF9AE}" pid="4" name="wtwPrimaryIndustries">
    <vt:lpwstr/>
  </property>
  <property fmtid="{D5CDD505-2E9C-101B-9397-08002B2CF9AE}" pid="5" name="wtwLanguages">
    <vt:lpwstr>2;#English|cf11192c-fc4c-48d5-99ef-db7461618cf1</vt:lpwstr>
  </property>
  <property fmtid="{D5CDD505-2E9C-101B-9397-08002B2CF9AE}" pid="6" name="wtwBusinessLines">
    <vt:lpwstr>14;#Corporate Functions|358f88c1-3f1f-4c60-aced-d7ce899be2b7</vt:lpwstr>
  </property>
  <property fmtid="{D5CDD505-2E9C-101B-9397-08002B2CF9AE}" pid="7" name="wtwRegions">
    <vt:lpwstr>1;#Great Britain|661323d5-3131-48f8-b359-cc3556af88ce;#3;#International|3ebc259f-84bb-4695-b3ab-ed859b4b9099;#7;#North America|f4f97094-981d-4a36-b751-b56d94062a44;#9;#Western Europe|14282ae9-2027-496b-a908-e96ecbfc4025</vt:lpwstr>
  </property>
  <property fmtid="{D5CDD505-2E9C-101B-9397-08002B2CF9AE}" pid="8" name="Order">
    <vt:r8>100</vt:r8>
  </property>
  <property fmtid="{D5CDD505-2E9C-101B-9397-08002B2CF9AE}" pid="9" name="WTWSPOSeries">
    <vt:lpwstr/>
  </property>
  <property fmtid="{D5CDD505-2E9C-101B-9397-08002B2CF9AE}" pid="10" name="WTWSPOLanguage">
    <vt:lpwstr>5;#English|c49e6210-c2bb-4c53-95c7-ff8b264e00f5</vt:lpwstr>
  </property>
  <property fmtid="{D5CDD505-2E9C-101B-9397-08002B2CF9AE}" pid="11" name="TaxKeyword">
    <vt:lpwstr>25;#Lead Talent Impact Slides|7ec7a16c-6d26-4a96-9153-dc91bb1b52d5</vt:lpwstr>
  </property>
  <property fmtid="{D5CDD505-2E9C-101B-9397-08002B2CF9AE}" pid="12" name="WTWSPOIndustry">
    <vt:lpwstr/>
  </property>
  <property fmtid="{D5CDD505-2E9C-101B-9397-08002B2CF9AE}" pid="13" name="WTWSPOCollection">
    <vt:lpwstr/>
  </property>
  <property fmtid="{D5CDD505-2E9C-101B-9397-08002B2CF9AE}" pid="14" name="WTWSPOTopic">
    <vt:lpwstr/>
  </property>
  <property fmtid="{D5CDD505-2E9C-101B-9397-08002B2CF9AE}" pid="15" name="WTWSPOContentType">
    <vt:lpwstr>28;#Sales Materials|978ee0b8-01ff-4299-a6b3-b0113954a1c8</vt:lpwstr>
  </property>
  <property fmtid="{D5CDD505-2E9C-101B-9397-08002B2CF9AE}" pid="16" name="WTWSPOGeography">
    <vt:lpwstr/>
  </property>
  <property fmtid="{D5CDD505-2E9C-101B-9397-08002B2CF9AE}" pid="17" name="WTWSPOOffice">
    <vt:lpwstr/>
  </property>
  <property fmtid="{D5CDD505-2E9C-101B-9397-08002B2CF9AE}" pid="18" name="WTWSPOOtherGeographies">
    <vt:lpwstr/>
  </property>
  <property fmtid="{D5CDD505-2E9C-101B-9397-08002B2CF9AE}" pid="19" name="WTWSPOCrossBusiness">
    <vt:lpwstr/>
  </property>
  <property fmtid="{D5CDD505-2E9C-101B-9397-08002B2CF9AE}" pid="20" name="WTWSPOBusiness">
    <vt:lpwstr>1;#Human Capital and Benefits|0edd2bcc-9e89-4af1-a3da-0c8c4c64f6f0;#2;#Talent and Rewards|8977ce66-ff68-4fce-a469-059951765242;#3;#Assessment|3c4dc6c2-141f-4415-9864-c60c5890deb9;#4;#Talent|b2df463e-1b52-4866-a879-e7af07a281d8</vt:lpwstr>
  </property>
  <property fmtid="{D5CDD505-2E9C-101B-9397-08002B2CF9AE}" pid="21" name="MSIP_Label_9c700311-1b20-487f-9129-30717d50ca8e_Enabled">
    <vt:lpwstr>True</vt:lpwstr>
  </property>
  <property fmtid="{D5CDD505-2E9C-101B-9397-08002B2CF9AE}" pid="22" name="MSIP_Label_9c700311-1b20-487f-9129-30717d50ca8e_SiteId">
    <vt:lpwstr>76e3921f-489b-4b7e-9547-9ea297add9b5</vt:lpwstr>
  </property>
  <property fmtid="{D5CDD505-2E9C-101B-9397-08002B2CF9AE}" pid="23" name="MSIP_Label_9c700311-1b20-487f-9129-30717d50ca8e_Owner">
    <vt:lpwstr>Mira.Gajraj.Mohan@towerswatson.com</vt:lpwstr>
  </property>
  <property fmtid="{D5CDD505-2E9C-101B-9397-08002B2CF9AE}" pid="24" name="MSIP_Label_9c700311-1b20-487f-9129-30717d50ca8e_SetDate">
    <vt:lpwstr>2020-02-17T08:35:50.2621961Z</vt:lpwstr>
  </property>
  <property fmtid="{D5CDD505-2E9C-101B-9397-08002B2CF9AE}" pid="25" name="MSIP_Label_9c700311-1b20-487f-9129-30717d50ca8e_Name">
    <vt:lpwstr>Confidential</vt:lpwstr>
  </property>
  <property fmtid="{D5CDD505-2E9C-101B-9397-08002B2CF9AE}" pid="26" name="MSIP_Label_9c700311-1b20-487f-9129-30717d50ca8e_Application">
    <vt:lpwstr>Microsoft Azure Information Protection</vt:lpwstr>
  </property>
  <property fmtid="{D5CDD505-2E9C-101B-9397-08002B2CF9AE}" pid="27" name="MSIP_Label_9c700311-1b20-487f-9129-30717d50ca8e_ActionId">
    <vt:lpwstr>2f5a0901-77f8-4118-a8bb-defbe952344e</vt:lpwstr>
  </property>
  <property fmtid="{D5CDD505-2E9C-101B-9397-08002B2CF9AE}" pid="28" name="MSIP_Label_9c700311-1b20-487f-9129-30717d50ca8e_Extended_MSFT_Method">
    <vt:lpwstr>Automatic</vt:lpwstr>
  </property>
  <property fmtid="{D5CDD505-2E9C-101B-9397-08002B2CF9AE}" pid="29" name="MSIP_Label_d347b247-e90e-43a3-9d7b-004f14ae6873_Enabled">
    <vt:lpwstr>True</vt:lpwstr>
  </property>
  <property fmtid="{D5CDD505-2E9C-101B-9397-08002B2CF9AE}" pid="30" name="MSIP_Label_d347b247-e90e-43a3-9d7b-004f14ae6873_SiteId">
    <vt:lpwstr>76e3921f-489b-4b7e-9547-9ea297add9b5</vt:lpwstr>
  </property>
  <property fmtid="{D5CDD505-2E9C-101B-9397-08002B2CF9AE}" pid="31" name="MSIP_Label_d347b247-e90e-43a3-9d7b-004f14ae6873_Owner">
    <vt:lpwstr>Mira.Gajraj.Mohan@towerswatson.com</vt:lpwstr>
  </property>
  <property fmtid="{D5CDD505-2E9C-101B-9397-08002B2CF9AE}" pid="32" name="MSIP_Label_d347b247-e90e-43a3-9d7b-004f14ae6873_SetDate">
    <vt:lpwstr>2020-02-17T08:35:50.2621961Z</vt:lpwstr>
  </property>
  <property fmtid="{D5CDD505-2E9C-101B-9397-08002B2CF9AE}" pid="33" name="MSIP_Label_d347b247-e90e-43a3-9d7b-004f14ae6873_Name">
    <vt:lpwstr>Anyone (No Protection)</vt:lpwstr>
  </property>
  <property fmtid="{D5CDD505-2E9C-101B-9397-08002B2CF9AE}" pid="34" name="MSIP_Label_d347b247-e90e-43a3-9d7b-004f14ae6873_Application">
    <vt:lpwstr>Microsoft Azure Information Protection</vt:lpwstr>
  </property>
  <property fmtid="{D5CDD505-2E9C-101B-9397-08002B2CF9AE}" pid="35" name="MSIP_Label_d347b247-e90e-43a3-9d7b-004f14ae6873_ActionId">
    <vt:lpwstr>2f5a0901-77f8-4118-a8bb-defbe952344e</vt:lpwstr>
  </property>
  <property fmtid="{D5CDD505-2E9C-101B-9397-08002B2CF9AE}" pid="36" name="MSIP_Label_d347b247-e90e-43a3-9d7b-004f14ae6873_Parent">
    <vt:lpwstr>9c700311-1b20-487f-9129-30717d50ca8e</vt:lpwstr>
  </property>
  <property fmtid="{D5CDD505-2E9C-101B-9397-08002B2CF9AE}" pid="37" name="MSIP_Label_d347b247-e90e-43a3-9d7b-004f14ae6873_Extended_MSFT_Method">
    <vt:lpwstr>Automatic</vt:lpwstr>
  </property>
  <property fmtid="{D5CDD505-2E9C-101B-9397-08002B2CF9AE}" pid="38" name="Sensitivity">
    <vt:lpwstr>Confidential Anyone (No Protection)</vt:lpwstr>
  </property>
  <property fmtid="{D5CDD505-2E9C-101B-9397-08002B2CF9AE}" pid="39" name="MediaServiceImageTags">
    <vt:lpwstr/>
  </property>
</Properties>
</file>