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02"/>
  </p:notesMasterIdLst>
  <p:sldIdLst>
    <p:sldId id="339" r:id="rId5"/>
    <p:sldId id="356" r:id="rId6"/>
    <p:sldId id="595" r:id="rId7"/>
    <p:sldId id="597" r:id="rId8"/>
    <p:sldId id="346" r:id="rId9"/>
    <p:sldId id="600" r:id="rId10"/>
    <p:sldId id="342" r:id="rId11"/>
    <p:sldId id="294" r:id="rId12"/>
    <p:sldId id="707" r:id="rId13"/>
    <p:sldId id="604" r:id="rId14"/>
    <p:sldId id="606" r:id="rId15"/>
    <p:sldId id="1511" r:id="rId16"/>
    <p:sldId id="344" r:id="rId17"/>
    <p:sldId id="706" r:id="rId18"/>
    <p:sldId id="708" r:id="rId19"/>
    <p:sldId id="764" r:id="rId20"/>
    <p:sldId id="711" r:id="rId21"/>
    <p:sldId id="712" r:id="rId22"/>
    <p:sldId id="1536" r:id="rId23"/>
    <p:sldId id="713" r:id="rId24"/>
    <p:sldId id="355" r:id="rId25"/>
    <p:sldId id="449" r:id="rId26"/>
    <p:sldId id="424" r:id="rId27"/>
    <p:sldId id="425" r:id="rId28"/>
    <p:sldId id="1535" r:id="rId29"/>
    <p:sldId id="765" r:id="rId30"/>
    <p:sldId id="715" r:id="rId31"/>
    <p:sldId id="1516" r:id="rId32"/>
    <p:sldId id="716" r:id="rId33"/>
    <p:sldId id="718" r:id="rId34"/>
    <p:sldId id="362" r:id="rId35"/>
    <p:sldId id="1510" r:id="rId36"/>
    <p:sldId id="717" r:id="rId37"/>
    <p:sldId id="361" r:id="rId38"/>
    <p:sldId id="431" r:id="rId39"/>
    <p:sldId id="719" r:id="rId40"/>
    <p:sldId id="365" r:id="rId41"/>
    <p:sldId id="720" r:id="rId42"/>
    <p:sldId id="370" r:id="rId43"/>
    <p:sldId id="422" r:id="rId44"/>
    <p:sldId id="722" r:id="rId45"/>
    <p:sldId id="828" r:id="rId46"/>
    <p:sldId id="723" r:id="rId47"/>
    <p:sldId id="698" r:id="rId48"/>
    <p:sldId id="1528" r:id="rId49"/>
    <p:sldId id="1515" r:id="rId50"/>
    <p:sldId id="725" r:id="rId51"/>
    <p:sldId id="372" r:id="rId52"/>
    <p:sldId id="593" r:id="rId53"/>
    <p:sldId id="724" r:id="rId54"/>
    <p:sldId id="368" r:id="rId55"/>
    <p:sldId id="721" r:id="rId56"/>
    <p:sldId id="766" r:id="rId57"/>
    <p:sldId id="392" r:id="rId58"/>
    <p:sldId id="393" r:id="rId59"/>
    <p:sldId id="394" r:id="rId60"/>
    <p:sldId id="395" r:id="rId61"/>
    <p:sldId id="728" r:id="rId62"/>
    <p:sldId id="396" r:id="rId63"/>
    <p:sldId id="397" r:id="rId64"/>
    <p:sldId id="813" r:id="rId65"/>
    <p:sldId id="428" r:id="rId66"/>
    <p:sldId id="812" r:id="rId67"/>
    <p:sldId id="767" r:id="rId68"/>
    <p:sldId id="730" r:id="rId69"/>
    <p:sldId id="732" r:id="rId70"/>
    <p:sldId id="401" r:id="rId71"/>
    <p:sldId id="402" r:id="rId72"/>
    <p:sldId id="403" r:id="rId73"/>
    <p:sldId id="436" r:id="rId74"/>
    <p:sldId id="437" r:id="rId75"/>
    <p:sldId id="438" r:id="rId76"/>
    <p:sldId id="831" r:id="rId77"/>
    <p:sldId id="733" r:id="rId78"/>
    <p:sldId id="587" r:id="rId79"/>
    <p:sldId id="768" r:id="rId80"/>
    <p:sldId id="735" r:id="rId81"/>
    <p:sldId id="567" r:id="rId82"/>
    <p:sldId id="411" r:id="rId83"/>
    <p:sldId id="445" r:id="rId84"/>
    <p:sldId id="736" r:id="rId85"/>
    <p:sldId id="737" r:id="rId86"/>
    <p:sldId id="738" r:id="rId87"/>
    <p:sldId id="775" r:id="rId88"/>
    <p:sldId id="819" r:id="rId89"/>
    <p:sldId id="1517" r:id="rId90"/>
    <p:sldId id="820" r:id="rId91"/>
    <p:sldId id="821" r:id="rId92"/>
    <p:sldId id="822" r:id="rId93"/>
    <p:sldId id="824" r:id="rId94"/>
    <p:sldId id="827" r:id="rId95"/>
    <p:sldId id="825" r:id="rId96"/>
    <p:sldId id="776" r:id="rId97"/>
    <p:sldId id="762" r:id="rId98"/>
    <p:sldId id="414" r:id="rId99"/>
    <p:sldId id="763" r:id="rId100"/>
    <p:sldId id="352"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FB46AC2-BB54-4371-8665-3B404C0E318C}">
          <p14:sldIdLst>
            <p14:sldId id="339"/>
            <p14:sldId id="356"/>
            <p14:sldId id="595"/>
            <p14:sldId id="597"/>
            <p14:sldId id="346"/>
            <p14:sldId id="600"/>
            <p14:sldId id="342"/>
          </p14:sldIdLst>
        </p14:section>
        <p14:section name="Module 1" id="{36CA2B73-EF3B-4808-A979-53FEDD35275A}">
          <p14:sldIdLst>
            <p14:sldId id="294"/>
            <p14:sldId id="707"/>
            <p14:sldId id="604"/>
            <p14:sldId id="606"/>
            <p14:sldId id="1511"/>
            <p14:sldId id="344"/>
            <p14:sldId id="706"/>
            <p14:sldId id="708"/>
          </p14:sldIdLst>
        </p14:section>
        <p14:section name="Module 2" id="{E115B96D-285E-4E0F-B438-2FD390CD59F4}">
          <p14:sldIdLst>
            <p14:sldId id="764"/>
            <p14:sldId id="711"/>
            <p14:sldId id="712"/>
            <p14:sldId id="1536"/>
            <p14:sldId id="713"/>
            <p14:sldId id="355"/>
            <p14:sldId id="449"/>
            <p14:sldId id="424"/>
            <p14:sldId id="425"/>
            <p14:sldId id="1535"/>
          </p14:sldIdLst>
        </p14:section>
        <p14:section name="Module 3" id="{3BC3CB6A-3FF3-412D-95BC-5E95F5F098F5}">
          <p14:sldIdLst>
            <p14:sldId id="765"/>
            <p14:sldId id="715"/>
            <p14:sldId id="1516"/>
            <p14:sldId id="716"/>
            <p14:sldId id="718"/>
            <p14:sldId id="362"/>
            <p14:sldId id="1510"/>
            <p14:sldId id="717"/>
            <p14:sldId id="361"/>
            <p14:sldId id="431"/>
            <p14:sldId id="719"/>
            <p14:sldId id="365"/>
            <p14:sldId id="720"/>
            <p14:sldId id="370"/>
            <p14:sldId id="422"/>
            <p14:sldId id="722"/>
            <p14:sldId id="828"/>
            <p14:sldId id="723"/>
            <p14:sldId id="698"/>
            <p14:sldId id="1528"/>
            <p14:sldId id="1515"/>
            <p14:sldId id="725"/>
            <p14:sldId id="372"/>
            <p14:sldId id="593"/>
            <p14:sldId id="724"/>
            <p14:sldId id="368"/>
            <p14:sldId id="721"/>
          </p14:sldIdLst>
        </p14:section>
        <p14:section name="Module 4" id="{A9B71985-1A63-45F0-8BC8-49F7EA55E440}">
          <p14:sldIdLst>
            <p14:sldId id="766"/>
            <p14:sldId id="392"/>
            <p14:sldId id="393"/>
            <p14:sldId id="394"/>
            <p14:sldId id="395"/>
            <p14:sldId id="728"/>
            <p14:sldId id="396"/>
            <p14:sldId id="397"/>
            <p14:sldId id="813"/>
            <p14:sldId id="428"/>
            <p14:sldId id="812"/>
          </p14:sldIdLst>
        </p14:section>
        <p14:section name="Module 5" id="{6F77343E-E8FF-4A09-8BFF-E1B1D78F1918}">
          <p14:sldIdLst>
            <p14:sldId id="767"/>
            <p14:sldId id="730"/>
            <p14:sldId id="732"/>
            <p14:sldId id="401"/>
            <p14:sldId id="402"/>
            <p14:sldId id="403"/>
            <p14:sldId id="436"/>
            <p14:sldId id="437"/>
            <p14:sldId id="438"/>
            <p14:sldId id="831"/>
            <p14:sldId id="733"/>
            <p14:sldId id="587"/>
          </p14:sldIdLst>
        </p14:section>
        <p14:section name="Module 6" id="{053C9630-43F3-4DD8-BDA9-7B2337557B6B}">
          <p14:sldIdLst>
            <p14:sldId id="768"/>
            <p14:sldId id="735"/>
            <p14:sldId id="567"/>
            <p14:sldId id="411"/>
            <p14:sldId id="445"/>
            <p14:sldId id="736"/>
            <p14:sldId id="737"/>
            <p14:sldId id="738"/>
          </p14:sldIdLst>
        </p14:section>
        <p14:section name="Module 7" id="{FED8FAD1-D201-444B-9357-503FF2D75207}">
          <p14:sldIdLst>
            <p14:sldId id="775"/>
            <p14:sldId id="819"/>
            <p14:sldId id="1517"/>
            <p14:sldId id="820"/>
            <p14:sldId id="821"/>
            <p14:sldId id="822"/>
            <p14:sldId id="824"/>
            <p14:sldId id="827"/>
            <p14:sldId id="825"/>
          </p14:sldIdLst>
        </p14:section>
        <p14:section name="Next Steps" id="{5ED44637-EDFC-40A9-9643-6E6D928F9B29}">
          <p14:sldIdLst>
            <p14:sldId id="776"/>
            <p14:sldId id="762"/>
            <p14:sldId id="414"/>
            <p14:sldId id="763"/>
            <p14:sldId id="35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E6C1D5-5DD8-DF55-B5F4-1122F4C00E6D}" name="Katie Thomas" initials="KT" userId="S::Katie.Thomas@savilleassessment.com::42aa429f-f5d9-48c9-9757-c825964e88b9" providerId="AD"/>
  <p188:author id="{34FE6DE1-0BB8-2DB7-BF67-D8F98CA26427}" name="Holly Eastwood" initials="HE" userId="S::Holly.Eastwood@savilleassessment.com::d06b44c3-f480-4bc4-8496-e53fff63b7e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1E745E-07E4-4D7E-80AF-A2CB5D1892E2}" v="19" dt="2022-12-20T11:10:25.5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6" d="100"/>
          <a:sy n="66" d="100"/>
        </p:scale>
        <p:origin x="75" y="4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microsoft.com/office/2016/11/relationships/changesInfo" Target="changesInfos/changesInfo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notesMaster" Target="notesMasters/notes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presProps" Target="presProps.xml"/><Relationship Id="rId108" Type="http://schemas.microsoft.com/office/2015/10/relationships/revisionInfo" Target="revisionInfo.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microsoft.com/office/2018/10/relationships/authors" Target="author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y Costello" userId="S::lucy.costello@savilleassessment.com::7ef0a7ea-aac0-425a-869c-6e797d9fd2c2" providerId="AD" clId="Web-{AD203223-968A-F696-B2E6-9C63A9B29D42}"/>
    <pc:docChg chg="addSld delSld modSld modSection">
      <pc:chgData name="Lucy Costello" userId="S::lucy.costello@savilleassessment.com::7ef0a7ea-aac0-425a-869c-6e797d9fd2c2" providerId="AD" clId="Web-{AD203223-968A-F696-B2E6-9C63A9B29D42}" dt="2022-12-15T18:18:26.751" v="5"/>
      <pc:docMkLst>
        <pc:docMk/>
      </pc:docMkLst>
      <pc:sldChg chg="modSp">
        <pc:chgData name="Lucy Costello" userId="S::lucy.costello@savilleassessment.com::7ef0a7ea-aac0-425a-869c-6e797d9fd2c2" providerId="AD" clId="Web-{AD203223-968A-F696-B2E6-9C63A9B29D42}" dt="2022-12-15T18:13:59.586" v="3" actId="20577"/>
        <pc:sldMkLst>
          <pc:docMk/>
          <pc:sldMk cId="127992907" sldId="344"/>
        </pc:sldMkLst>
        <pc:spChg chg="mod">
          <ac:chgData name="Lucy Costello" userId="S::lucy.costello@savilleassessment.com::7ef0a7ea-aac0-425a-869c-6e797d9fd2c2" providerId="AD" clId="Web-{AD203223-968A-F696-B2E6-9C63A9B29D42}" dt="2022-12-15T18:13:59.586" v="3" actId="20577"/>
          <ac:spMkLst>
            <pc:docMk/>
            <pc:sldMk cId="127992907" sldId="344"/>
            <ac:spMk id="11" creationId="{C40240BD-4742-4C98-DB21-6AFEB91CE72B}"/>
          </ac:spMkLst>
        </pc:spChg>
      </pc:sldChg>
      <pc:sldChg chg="modSp">
        <pc:chgData name="Lucy Costello" userId="S::lucy.costello@savilleassessment.com::7ef0a7ea-aac0-425a-869c-6e797d9fd2c2" providerId="AD" clId="Web-{AD203223-968A-F696-B2E6-9C63A9B29D42}" dt="2022-12-15T18:09:03.109" v="1" actId="20577"/>
        <pc:sldMkLst>
          <pc:docMk/>
          <pc:sldMk cId="3856347251" sldId="346"/>
        </pc:sldMkLst>
        <pc:spChg chg="mod">
          <ac:chgData name="Lucy Costello" userId="S::lucy.costello@savilleassessment.com::7ef0a7ea-aac0-425a-869c-6e797d9fd2c2" providerId="AD" clId="Web-{AD203223-968A-F696-B2E6-9C63A9B29D42}" dt="2022-12-15T18:09:03.109" v="1" actId="20577"/>
          <ac:spMkLst>
            <pc:docMk/>
            <pc:sldMk cId="3856347251" sldId="346"/>
            <ac:spMk id="8" creationId="{C68663A6-9266-4BE1-8981-7D501EEF309A}"/>
          </ac:spMkLst>
        </pc:spChg>
      </pc:sldChg>
      <pc:sldChg chg="del">
        <pc:chgData name="Lucy Costello" userId="S::lucy.costello@savilleassessment.com::7ef0a7ea-aac0-425a-869c-6e797d9fd2c2" providerId="AD" clId="Web-{AD203223-968A-F696-B2E6-9C63A9B29D42}" dt="2022-12-15T18:18:26.751" v="5"/>
        <pc:sldMkLst>
          <pc:docMk/>
          <pc:sldMk cId="3742276769" sldId="353"/>
        </pc:sldMkLst>
      </pc:sldChg>
      <pc:sldChg chg="add">
        <pc:chgData name="Lucy Costello" userId="S::lucy.costello@savilleassessment.com::7ef0a7ea-aac0-425a-869c-6e797d9fd2c2" providerId="AD" clId="Web-{AD203223-968A-F696-B2E6-9C63A9B29D42}" dt="2022-12-15T18:18:19.188" v="4"/>
        <pc:sldMkLst>
          <pc:docMk/>
          <pc:sldMk cId="2136919919" sldId="1536"/>
        </pc:sldMkLst>
      </pc:sldChg>
      <pc:sldMasterChg chg="addSldLayout">
        <pc:chgData name="Lucy Costello" userId="S::lucy.costello@savilleassessment.com::7ef0a7ea-aac0-425a-869c-6e797d9fd2c2" providerId="AD" clId="Web-{AD203223-968A-F696-B2E6-9C63A9B29D42}" dt="2022-12-15T18:18:19.188" v="4"/>
        <pc:sldMasterMkLst>
          <pc:docMk/>
          <pc:sldMasterMk cId="1423597038" sldId="2147483660"/>
        </pc:sldMasterMkLst>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2354179037" sldId="2147483740"/>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4244109882" sldId="2147483741"/>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124899213" sldId="2147483742"/>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2107094446" sldId="2147483743"/>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2892657142" sldId="2147483744"/>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3658068821" sldId="2147483745"/>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4044411536" sldId="2147483746"/>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2344956118" sldId="2147483747"/>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4160407676" sldId="2147483748"/>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2368890417" sldId="2147483749"/>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1497287805" sldId="2147483750"/>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1450569255" sldId="2147483751"/>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1673964975" sldId="2147483752"/>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2283003849" sldId="2147483753"/>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3092786465" sldId="2147483754"/>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645303022" sldId="2147483755"/>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2689791474" sldId="2147483756"/>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678033253" sldId="2147483757"/>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2434362291" sldId="2147483758"/>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4164792348" sldId="2147483759"/>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1601379247" sldId="2147483760"/>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2530909597" sldId="2147483761"/>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3933581751" sldId="2147483762"/>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2931417760" sldId="2147483763"/>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3153762246" sldId="2147483764"/>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1415054242" sldId="2147483765"/>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3595920347" sldId="2147483766"/>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1926346934" sldId="2147483767"/>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4145584248" sldId="2147483768"/>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185957952" sldId="2147483769"/>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1038547332" sldId="2147483770"/>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3674284289" sldId="2147483771"/>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1697457493" sldId="2147483772"/>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1307085126" sldId="2147483773"/>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4148713534" sldId="2147483775"/>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2296266643" sldId="2147483777"/>
          </pc:sldLayoutMkLst>
        </pc:sldLayoutChg>
        <pc:sldLayoutChg chg="add">
          <pc:chgData name="Lucy Costello" userId="S::lucy.costello@savilleassessment.com::7ef0a7ea-aac0-425a-869c-6e797d9fd2c2" providerId="AD" clId="Web-{AD203223-968A-F696-B2E6-9C63A9B29D42}" dt="2022-12-15T18:18:19.188" v="4"/>
          <pc:sldLayoutMkLst>
            <pc:docMk/>
            <pc:sldMasterMk cId="1423597038" sldId="2147483660"/>
            <pc:sldLayoutMk cId="500334749" sldId="2147483778"/>
          </pc:sldLayoutMkLst>
        </pc:sldLayoutChg>
      </pc:sldMasterChg>
    </pc:docChg>
  </pc:docChgLst>
  <pc:docChgLst>
    <pc:chgData name="Lucy Costello" userId="S::lucy.costello@savilleassessment.com::7ef0a7ea-aac0-425a-869c-6e797d9fd2c2" providerId="AD" clId="Web-{8AB8317A-9CCD-B9FB-8F96-8CECBA9FA7B5}"/>
    <pc:docChg chg="modSld">
      <pc:chgData name="Lucy Costello" userId="S::lucy.costello@savilleassessment.com::7ef0a7ea-aac0-425a-869c-6e797d9fd2c2" providerId="AD" clId="Web-{8AB8317A-9CCD-B9FB-8F96-8CECBA9FA7B5}" dt="2022-12-15T17:58:56.431" v="33" actId="20577"/>
      <pc:docMkLst>
        <pc:docMk/>
      </pc:docMkLst>
      <pc:sldChg chg="modSp modCm">
        <pc:chgData name="Lucy Costello" userId="S::lucy.costello@savilleassessment.com::7ef0a7ea-aac0-425a-869c-6e797d9fd2c2" providerId="AD" clId="Web-{8AB8317A-9CCD-B9FB-8F96-8CECBA9FA7B5}" dt="2022-12-15T17:58:56.431" v="33" actId="20577"/>
        <pc:sldMkLst>
          <pc:docMk/>
          <pc:sldMk cId="3856347251" sldId="346"/>
        </pc:sldMkLst>
        <pc:spChg chg="mod">
          <ac:chgData name="Lucy Costello" userId="S::lucy.costello@savilleassessment.com::7ef0a7ea-aac0-425a-869c-6e797d9fd2c2" providerId="AD" clId="Web-{8AB8317A-9CCD-B9FB-8F96-8CECBA9FA7B5}" dt="2022-12-15T17:58:56.431" v="33" actId="20577"/>
          <ac:spMkLst>
            <pc:docMk/>
            <pc:sldMk cId="3856347251" sldId="346"/>
            <ac:spMk id="11" creationId="{AD55D243-75E9-476C-859F-2FBB2811045B}"/>
          </ac:spMkLst>
        </pc:spChg>
      </pc:sldChg>
    </pc:docChg>
  </pc:docChgLst>
  <pc:docChgLst>
    <pc:chgData name="Lucy Costello" userId="7ef0a7ea-aac0-425a-869c-6e797d9fd2c2" providerId="ADAL" clId="{DF1E745E-07E4-4D7E-80AF-A2CB5D1892E2}"/>
    <pc:docChg chg="delSld modSld modSection">
      <pc:chgData name="Lucy Costello" userId="7ef0a7ea-aac0-425a-869c-6e797d9fd2c2" providerId="ADAL" clId="{DF1E745E-07E4-4D7E-80AF-A2CB5D1892E2}" dt="2023-01-05T14:03:34.683" v="34"/>
      <pc:docMkLst>
        <pc:docMk/>
      </pc:docMkLst>
      <pc:sldChg chg="delCm">
        <pc:chgData name="Lucy Costello" userId="7ef0a7ea-aac0-425a-869c-6e797d9fd2c2" providerId="ADAL" clId="{DF1E745E-07E4-4D7E-80AF-A2CB5D1892E2}" dt="2023-01-05T14:02:28.481" v="30"/>
        <pc:sldMkLst>
          <pc:docMk/>
          <pc:sldMk cId="3856347251" sldId="346"/>
        </pc:sldMkLst>
      </pc:sldChg>
      <pc:sldChg chg="delCm">
        <pc:chgData name="Lucy Costello" userId="7ef0a7ea-aac0-425a-869c-6e797d9fd2c2" providerId="ADAL" clId="{DF1E745E-07E4-4D7E-80AF-A2CB5D1892E2}" dt="2023-01-05T14:03:34.683" v="34"/>
        <pc:sldMkLst>
          <pc:docMk/>
          <pc:sldMk cId="3303797053" sldId="403"/>
        </pc:sldMkLst>
      </pc:sldChg>
      <pc:sldChg chg="modSp mod">
        <pc:chgData name="Lucy Costello" userId="7ef0a7ea-aac0-425a-869c-6e797d9fd2c2" providerId="ADAL" clId="{DF1E745E-07E4-4D7E-80AF-A2CB5D1892E2}" dt="2022-12-20T11:10:25.520" v="29"/>
        <pc:sldMkLst>
          <pc:docMk/>
          <pc:sldMk cId="2499063666" sldId="431"/>
        </pc:sldMkLst>
        <pc:graphicFrameChg chg="mod modGraphic">
          <ac:chgData name="Lucy Costello" userId="7ef0a7ea-aac0-425a-869c-6e797d9fd2c2" providerId="ADAL" clId="{DF1E745E-07E4-4D7E-80AF-A2CB5D1892E2}" dt="2022-12-20T11:10:25.520" v="29"/>
          <ac:graphicFrameMkLst>
            <pc:docMk/>
            <pc:sldMk cId="2499063666" sldId="431"/>
            <ac:graphicFrameMk id="12" creationId="{77056EA7-9CB3-77F3-1C15-58FA4FC51BA0}"/>
          </ac:graphicFrameMkLst>
        </pc:graphicFrameChg>
      </pc:sldChg>
      <pc:sldChg chg="modSp mod">
        <pc:chgData name="Lucy Costello" userId="7ef0a7ea-aac0-425a-869c-6e797d9fd2c2" providerId="ADAL" clId="{DF1E745E-07E4-4D7E-80AF-A2CB5D1892E2}" dt="2022-12-15T18:19:45.689" v="17" actId="20577"/>
        <pc:sldMkLst>
          <pc:docMk/>
          <pc:sldMk cId="3594601273" sldId="449"/>
        </pc:sldMkLst>
        <pc:spChg chg="mod">
          <ac:chgData name="Lucy Costello" userId="7ef0a7ea-aac0-425a-869c-6e797d9fd2c2" providerId="ADAL" clId="{DF1E745E-07E4-4D7E-80AF-A2CB5D1892E2}" dt="2022-12-15T18:19:45.689" v="17" actId="20577"/>
          <ac:spMkLst>
            <pc:docMk/>
            <pc:sldMk cId="3594601273" sldId="449"/>
            <ac:spMk id="11" creationId="{22066731-6578-4C73-BA18-D656BC99BF06}"/>
          </ac:spMkLst>
        </pc:spChg>
      </pc:sldChg>
      <pc:sldChg chg="delCm">
        <pc:chgData name="Lucy Costello" userId="7ef0a7ea-aac0-425a-869c-6e797d9fd2c2" providerId="ADAL" clId="{DF1E745E-07E4-4D7E-80AF-A2CB5D1892E2}" dt="2023-01-05T14:02:32.448" v="31"/>
        <pc:sldMkLst>
          <pc:docMk/>
          <pc:sldMk cId="3489162770" sldId="600"/>
        </pc:sldMkLst>
      </pc:sldChg>
      <pc:sldChg chg="delCm">
        <pc:chgData name="Lucy Costello" userId="7ef0a7ea-aac0-425a-869c-6e797d9fd2c2" providerId="ADAL" clId="{DF1E745E-07E4-4D7E-80AF-A2CB5D1892E2}" dt="2023-01-05T14:03:27.540" v="33"/>
        <pc:sldMkLst>
          <pc:docMk/>
          <pc:sldMk cId="2439421680" sldId="812"/>
        </pc:sldMkLst>
      </pc:sldChg>
      <pc:sldChg chg="del">
        <pc:chgData name="Lucy Costello" userId="7ef0a7ea-aac0-425a-869c-6e797d9fd2c2" providerId="ADAL" clId="{DF1E745E-07E4-4D7E-80AF-A2CB5D1892E2}" dt="2022-12-16T12:02:08.735" v="18" actId="2696"/>
        <pc:sldMkLst>
          <pc:docMk/>
          <pc:sldMk cId="3927100036" sldId="826"/>
        </pc:sldMkLst>
      </pc:sldChg>
      <pc:sldChg chg="delCm">
        <pc:chgData name="Lucy Costello" userId="7ef0a7ea-aac0-425a-869c-6e797d9fd2c2" providerId="ADAL" clId="{DF1E745E-07E4-4D7E-80AF-A2CB5D1892E2}" dt="2023-01-05T14:02:44.255" v="32"/>
        <pc:sldMkLst>
          <pc:docMk/>
          <pc:sldMk cId="2136919919" sldId="1536"/>
        </pc:sldMkLst>
      </pc:sldChg>
    </pc:docChg>
  </pc:docChgLst>
  <pc:docChgLst>
    <pc:chgData name="Lucy Costello" userId="7ef0a7ea-aac0-425a-869c-6e797d9fd2c2" providerId="ADAL" clId="{47858B9B-BBE7-4D84-A06A-2F0EDC8D6B46}"/>
    <pc:docChg chg="modSld">
      <pc:chgData name="Lucy Costello" userId="7ef0a7ea-aac0-425a-869c-6e797d9fd2c2" providerId="ADAL" clId="{47858B9B-BBE7-4D84-A06A-2F0EDC8D6B46}" dt="2022-11-07T11:36:39.583" v="6" actId="20577"/>
      <pc:docMkLst>
        <pc:docMk/>
      </pc:docMkLst>
      <pc:sldChg chg="modSp mod">
        <pc:chgData name="Lucy Costello" userId="7ef0a7ea-aac0-425a-869c-6e797d9fd2c2" providerId="ADAL" clId="{47858B9B-BBE7-4D84-A06A-2F0EDC8D6B46}" dt="2022-11-07T11:36:39.583" v="6" actId="20577"/>
        <pc:sldMkLst>
          <pc:docMk/>
          <pc:sldMk cId="4209112543" sldId="339"/>
        </pc:sldMkLst>
        <pc:spChg chg="mod">
          <ac:chgData name="Lucy Costello" userId="7ef0a7ea-aac0-425a-869c-6e797d9fd2c2" providerId="ADAL" clId="{47858B9B-BBE7-4D84-A06A-2F0EDC8D6B46}" dt="2022-11-07T11:36:39.583" v="6" actId="20577"/>
          <ac:spMkLst>
            <pc:docMk/>
            <pc:sldMk cId="4209112543" sldId="339"/>
            <ac:spMk id="8" creationId="{D0EB7AB3-04AC-4EFC-9505-609A67F1CFD7}"/>
          </ac:spMkLst>
        </pc:spChg>
      </pc:sldChg>
    </pc:docChg>
  </pc:docChgLst>
  <pc:docChgLst>
    <pc:chgData name="Holly Eastwood" userId="d06b44c3-f480-4bc4-8496-e53fff63b7ee" providerId="ADAL" clId="{4C6F2F3D-1755-4FBB-8992-B3271E98FB1B}"/>
    <pc:docChg chg="delSld modSld modSection">
      <pc:chgData name="Holly Eastwood" userId="d06b44c3-f480-4bc4-8496-e53fff63b7ee" providerId="ADAL" clId="{4C6F2F3D-1755-4FBB-8992-B3271E98FB1B}" dt="2022-12-06T16:10:22.209" v="22" actId="20577"/>
      <pc:docMkLst>
        <pc:docMk/>
      </pc:docMkLst>
      <pc:sldChg chg="addCm">
        <pc:chgData name="Holly Eastwood" userId="d06b44c3-f480-4bc4-8496-e53fff63b7ee" providerId="ADAL" clId="{4C6F2F3D-1755-4FBB-8992-B3271E98FB1B}" dt="2022-12-06T15:56:56.549" v="0"/>
        <pc:sldMkLst>
          <pc:docMk/>
          <pc:sldMk cId="3856347251" sldId="346"/>
        </pc:sldMkLst>
      </pc:sldChg>
      <pc:sldChg chg="addCm">
        <pc:chgData name="Holly Eastwood" userId="d06b44c3-f480-4bc4-8496-e53fff63b7ee" providerId="ADAL" clId="{4C6F2F3D-1755-4FBB-8992-B3271E98FB1B}" dt="2022-12-06T16:06:20.432" v="7"/>
        <pc:sldMkLst>
          <pc:docMk/>
          <pc:sldMk cId="3303797053" sldId="403"/>
        </pc:sldMkLst>
      </pc:sldChg>
      <pc:sldChg chg="addCm">
        <pc:chgData name="Holly Eastwood" userId="d06b44c3-f480-4bc4-8496-e53fff63b7ee" providerId="ADAL" clId="{4C6F2F3D-1755-4FBB-8992-B3271E98FB1B}" dt="2022-12-06T15:57:14.527" v="1"/>
        <pc:sldMkLst>
          <pc:docMk/>
          <pc:sldMk cId="3489162770" sldId="600"/>
        </pc:sldMkLst>
      </pc:sldChg>
      <pc:sldChg chg="modSp mod">
        <pc:chgData name="Holly Eastwood" userId="d06b44c3-f480-4bc4-8496-e53fff63b7ee" providerId="ADAL" clId="{4C6F2F3D-1755-4FBB-8992-B3271E98FB1B}" dt="2022-12-06T16:02:59.966" v="5" actId="20577"/>
        <pc:sldMkLst>
          <pc:docMk/>
          <pc:sldMk cId="3228675009" sldId="698"/>
        </pc:sldMkLst>
        <pc:spChg chg="mod">
          <ac:chgData name="Holly Eastwood" userId="d06b44c3-f480-4bc4-8496-e53fff63b7ee" providerId="ADAL" clId="{4C6F2F3D-1755-4FBB-8992-B3271E98FB1B}" dt="2022-12-06T16:02:59.966" v="5" actId="20577"/>
          <ac:spMkLst>
            <pc:docMk/>
            <pc:sldMk cId="3228675009" sldId="698"/>
            <ac:spMk id="3" creationId="{116BE8F4-4F71-43EE-B32B-FCA39193558D}"/>
          </ac:spMkLst>
        </pc:spChg>
      </pc:sldChg>
      <pc:sldChg chg="del">
        <pc:chgData name="Holly Eastwood" userId="d06b44c3-f480-4bc4-8496-e53fff63b7ee" providerId="ADAL" clId="{4C6F2F3D-1755-4FBB-8992-B3271E98FB1B}" dt="2022-12-06T16:08:50.596" v="20" actId="47"/>
        <pc:sldMkLst>
          <pc:docMk/>
          <pc:sldMk cId="2684644886" sldId="811"/>
        </pc:sldMkLst>
      </pc:sldChg>
      <pc:sldChg chg="addCm">
        <pc:chgData name="Holly Eastwood" userId="d06b44c3-f480-4bc4-8496-e53fff63b7ee" providerId="ADAL" clId="{4C6F2F3D-1755-4FBB-8992-B3271E98FB1B}" dt="2022-12-06T16:04:41.571" v="6"/>
        <pc:sldMkLst>
          <pc:docMk/>
          <pc:sldMk cId="2439421680" sldId="812"/>
        </pc:sldMkLst>
      </pc:sldChg>
      <pc:sldChg chg="modSp mod">
        <pc:chgData name="Holly Eastwood" userId="d06b44c3-f480-4bc4-8496-e53fff63b7ee" providerId="ADAL" clId="{4C6F2F3D-1755-4FBB-8992-B3271E98FB1B}" dt="2022-12-06T16:07:36.666" v="12" actId="20577"/>
        <pc:sldMkLst>
          <pc:docMk/>
          <pc:sldMk cId="1154509267" sldId="819"/>
        </pc:sldMkLst>
        <pc:spChg chg="mod">
          <ac:chgData name="Holly Eastwood" userId="d06b44c3-f480-4bc4-8496-e53fff63b7ee" providerId="ADAL" clId="{4C6F2F3D-1755-4FBB-8992-B3271E98FB1B}" dt="2022-12-06T16:07:36.666" v="12" actId="20577"/>
          <ac:spMkLst>
            <pc:docMk/>
            <pc:sldMk cId="1154509267" sldId="819"/>
            <ac:spMk id="4" creationId="{FBD5EA83-2F87-AD73-4513-1D254F08B473}"/>
          </ac:spMkLst>
        </pc:spChg>
      </pc:sldChg>
      <pc:sldChg chg="modSp mod">
        <pc:chgData name="Holly Eastwood" userId="d06b44c3-f480-4bc4-8496-e53fff63b7ee" providerId="ADAL" clId="{4C6F2F3D-1755-4FBB-8992-B3271E98FB1B}" dt="2022-12-06T16:08:29.183" v="18" actId="20577"/>
        <pc:sldMkLst>
          <pc:docMk/>
          <pc:sldMk cId="1131082134" sldId="822"/>
        </pc:sldMkLst>
        <pc:spChg chg="mod">
          <ac:chgData name="Holly Eastwood" userId="d06b44c3-f480-4bc4-8496-e53fff63b7ee" providerId="ADAL" clId="{4C6F2F3D-1755-4FBB-8992-B3271E98FB1B}" dt="2022-12-06T16:08:29.183" v="18" actId="20577"/>
          <ac:spMkLst>
            <pc:docMk/>
            <pc:sldMk cId="1131082134" sldId="822"/>
            <ac:spMk id="4" creationId="{FBD5EA83-2F87-AD73-4513-1D254F08B473}"/>
          </ac:spMkLst>
        </pc:spChg>
      </pc:sldChg>
      <pc:sldChg chg="del">
        <pc:chgData name="Holly Eastwood" userId="d06b44c3-f480-4bc4-8496-e53fff63b7ee" providerId="ADAL" clId="{4C6F2F3D-1755-4FBB-8992-B3271E98FB1B}" dt="2022-12-06T16:08:44.746" v="19" actId="47"/>
        <pc:sldMkLst>
          <pc:docMk/>
          <pc:sldMk cId="3192835722" sldId="823"/>
        </pc:sldMkLst>
      </pc:sldChg>
      <pc:sldChg chg="addCm">
        <pc:chgData name="Holly Eastwood" userId="d06b44c3-f480-4bc4-8496-e53fff63b7ee" providerId="ADAL" clId="{4C6F2F3D-1755-4FBB-8992-B3271E98FB1B}" dt="2022-12-06T16:08:14.166" v="13"/>
        <pc:sldMkLst>
          <pc:docMk/>
          <pc:sldMk cId="3927100036" sldId="826"/>
        </pc:sldMkLst>
      </pc:sldChg>
      <pc:sldChg chg="mod modShow">
        <pc:chgData name="Holly Eastwood" userId="d06b44c3-f480-4bc4-8496-e53fff63b7ee" providerId="ADAL" clId="{4C6F2F3D-1755-4FBB-8992-B3271E98FB1B}" dt="2022-12-06T16:02:05.541" v="3" actId="729"/>
        <pc:sldMkLst>
          <pc:docMk/>
          <pc:sldMk cId="4111275648" sldId="828"/>
        </pc:sldMkLst>
      </pc:sldChg>
      <pc:sldChg chg="modSp mod">
        <pc:chgData name="Holly Eastwood" userId="d06b44c3-f480-4bc4-8496-e53fff63b7ee" providerId="ADAL" clId="{4C6F2F3D-1755-4FBB-8992-B3271E98FB1B}" dt="2022-12-06T16:10:22.209" v="22" actId="20577"/>
        <pc:sldMkLst>
          <pc:docMk/>
          <pc:sldMk cId="3124605447" sldId="1528"/>
        </pc:sldMkLst>
        <pc:spChg chg="mod">
          <ac:chgData name="Holly Eastwood" userId="d06b44c3-f480-4bc4-8496-e53fff63b7ee" providerId="ADAL" clId="{4C6F2F3D-1755-4FBB-8992-B3271E98FB1B}" dt="2022-12-06T16:10:22.209" v="22" actId="20577"/>
          <ac:spMkLst>
            <pc:docMk/>
            <pc:sldMk cId="3124605447" sldId="1528"/>
            <ac:spMk id="3" creationId="{116BE8F4-4F71-43EE-B32B-FCA39193558D}"/>
          </ac:spMkLst>
        </pc:spChg>
      </pc:sldChg>
    </pc:docChg>
  </pc:docChgLst>
  <pc:docChgLst>
    <pc:chgData name="Isabella Heath" userId="ea8400e8-a7c0-4588-b62a-5a1530dec347" providerId="ADAL" clId="{C33DD9A3-60A0-43D6-A51D-6EA971EAD24D}"/>
    <pc:docChg chg="modSld">
      <pc:chgData name="Isabella Heath" userId="ea8400e8-a7c0-4588-b62a-5a1530dec347" providerId="ADAL" clId="{C33DD9A3-60A0-43D6-A51D-6EA971EAD24D}" dt="2022-11-30T14:12:32.228" v="32" actId="1076"/>
      <pc:docMkLst>
        <pc:docMk/>
      </pc:docMkLst>
      <pc:sldChg chg="modSp mod">
        <pc:chgData name="Isabella Heath" userId="ea8400e8-a7c0-4588-b62a-5a1530dec347" providerId="ADAL" clId="{C33DD9A3-60A0-43D6-A51D-6EA971EAD24D}" dt="2022-11-30T14:12:32.228" v="32" actId="1076"/>
        <pc:sldMkLst>
          <pc:docMk/>
          <pc:sldMk cId="96667572" sldId="342"/>
        </pc:sldMkLst>
        <pc:spChg chg="mod">
          <ac:chgData name="Isabella Heath" userId="ea8400e8-a7c0-4588-b62a-5a1530dec347" providerId="ADAL" clId="{C33DD9A3-60A0-43D6-A51D-6EA971EAD24D}" dt="2022-11-30T14:12:32.228" v="32" actId="1076"/>
          <ac:spMkLst>
            <pc:docMk/>
            <pc:sldMk cId="96667572" sldId="342"/>
            <ac:spMk id="8" creationId="{510FABC8-92C1-49D2-A90B-9747ABB95F4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E99510-83D8-49C4-9FA2-FB111EB2B331}" type="datetimeFigureOut">
              <a:rPr lang="en-GB" smtClean="0"/>
              <a:t>05/01/2023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DE3329-4094-4289-83C1-DBBC15FF68AE}" type="slidenum">
              <a:rPr lang="en-GB" smtClean="0"/>
              <a:t>‹#›</a:t>
            </a:fld>
            <a:endParaRPr lang="en-GB"/>
          </a:p>
        </p:txBody>
      </p:sp>
    </p:spTree>
    <p:extLst>
      <p:ext uri="{BB962C8B-B14F-4D97-AF65-F5344CB8AC3E}">
        <p14:creationId xmlns:p14="http://schemas.microsoft.com/office/powerpoint/2010/main" val="1498179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Ask trainees to turn on webcams for introduction and ask them to cover these questions</a:t>
            </a:r>
          </a:p>
          <a:p>
            <a:pPr marL="171450" indent="-171450">
              <a:buFont typeface="Arial" panose="020B0604020202020204" pitchFamily="34" charset="0"/>
              <a:buChar char="•"/>
            </a:pPr>
            <a:r>
              <a:rPr lang="en-GB"/>
              <a:t>You may wish to remove these or ask trainees to keep their introductions brief if you have a large group</a:t>
            </a:r>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53BCCA8E-E054-4945-93F6-8F3E2A7D5A26}" type="slidenum">
              <a:rPr lang="en-US" smtClean="0"/>
              <a:t>4</a:t>
            </a:fld>
            <a:endParaRPr lang="en-US"/>
          </a:p>
        </p:txBody>
      </p:sp>
    </p:spTree>
    <p:extLst>
      <p:ext uri="{BB962C8B-B14F-4D97-AF65-F5344CB8AC3E}">
        <p14:creationId xmlns:p14="http://schemas.microsoft.com/office/powerpoint/2010/main" val="3075550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Can do – what is the maximum you can do in these circumstances?</a:t>
            </a:r>
            <a:endParaRPr lang="en-US"/>
          </a:p>
          <a:p>
            <a:endParaRPr lang="en-GB"/>
          </a:p>
          <a:p>
            <a:r>
              <a:rPr lang="en-GB"/>
              <a:t>No subject knowledge, underlying skill</a:t>
            </a:r>
            <a:endParaRPr lang="en-US">
              <a:ea typeface="Calibri"/>
              <a:cs typeface="Calibri"/>
            </a:endParaRPr>
          </a:p>
          <a:p>
            <a:endParaRPr lang="en-GB"/>
          </a:p>
          <a:p>
            <a:r>
              <a:rPr lang="en-GB"/>
              <a:t>Weckler</a:t>
            </a:r>
            <a:endParaRPr lang="en-GB">
              <a:ea typeface="Calibri"/>
              <a:cs typeface="Calibri"/>
            </a:endParaRPr>
          </a:p>
          <a:p>
            <a:endParaRPr lang="en-GB"/>
          </a:p>
          <a:p>
            <a:r>
              <a:rPr lang="en-GB"/>
              <a:t>‘to what extent can they do something in the future’</a:t>
            </a:r>
            <a:endParaRPr lang="en-GB">
              <a:ea typeface="Calibri"/>
              <a:cs typeface="Calibri"/>
            </a:endParaRP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Ask: how did everyone get on with practice </a:t>
            </a:r>
            <a:r>
              <a:rPr lang="en-GB" err="1"/>
              <a:t>qs</a:t>
            </a:r>
            <a:endParaRPr lang="en-GB"/>
          </a:p>
        </p:txBody>
      </p:sp>
      <p:sp>
        <p:nvSpPr>
          <p:cNvPr id="4" name="Slide Number Placeholder 3"/>
          <p:cNvSpPr>
            <a:spLocks noGrp="1"/>
          </p:cNvSpPr>
          <p:nvPr>
            <p:ph type="sldNum" sz="quarter" idx="5"/>
          </p:nvPr>
        </p:nvSpPr>
        <p:spPr/>
        <p:txBody>
          <a:bodyPr/>
          <a:lstStyle/>
          <a:p>
            <a:fld id="{53BCCA8E-E054-4945-93F6-8F3E2A7D5A26}" type="slidenum">
              <a:rPr lang="en-US" smtClean="0"/>
              <a:t>14</a:t>
            </a:fld>
            <a:endParaRPr lang="en-US"/>
          </a:p>
        </p:txBody>
      </p:sp>
    </p:spTree>
    <p:extLst>
      <p:ext uri="{BB962C8B-B14F-4D97-AF65-F5344CB8AC3E}">
        <p14:creationId xmlns:p14="http://schemas.microsoft.com/office/powerpoint/2010/main" val="4042075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Saville Assessment aptitude tests adhere to all of the above</a:t>
            </a:r>
          </a:p>
          <a:p>
            <a:pPr marL="171450" indent="-171450">
              <a:buFont typeface="Arial" panose="020B0604020202020204" pitchFamily="34" charset="0"/>
              <a:buChar char="•"/>
            </a:pPr>
            <a:r>
              <a:rPr lang="en-GB"/>
              <a:t>Question/item banking is used to increase security of the test content</a:t>
            </a:r>
          </a:p>
          <a:p>
            <a:pPr marL="628650" lvl="1" indent="-171450">
              <a:buFont typeface="Arial" panose="020B0604020202020204" pitchFamily="34" charset="0"/>
              <a:buChar char="•"/>
            </a:pPr>
            <a:r>
              <a:rPr lang="en-GB"/>
              <a:t>This means that candidates won’t all see the same questions and that those questions will be presenting in varying orders to prevent cheating</a:t>
            </a:r>
          </a:p>
        </p:txBody>
      </p:sp>
      <p:sp>
        <p:nvSpPr>
          <p:cNvPr id="4" name="Slide Number Placeholder 3"/>
          <p:cNvSpPr>
            <a:spLocks noGrp="1"/>
          </p:cNvSpPr>
          <p:nvPr>
            <p:ph type="sldNum" sz="quarter" idx="5"/>
          </p:nvPr>
        </p:nvSpPr>
        <p:spPr/>
        <p:txBody>
          <a:bodyPr/>
          <a:lstStyle/>
          <a:p>
            <a:fld id="{53BCCA8E-E054-4945-93F6-8F3E2A7D5A26}" type="slidenum">
              <a:rPr lang="en-US" smtClean="0"/>
              <a:t>15</a:t>
            </a:fld>
            <a:endParaRPr lang="en-US"/>
          </a:p>
        </p:txBody>
      </p:sp>
    </p:spTree>
    <p:extLst>
      <p:ext uri="{BB962C8B-B14F-4D97-AF65-F5344CB8AC3E}">
        <p14:creationId xmlns:p14="http://schemas.microsoft.com/office/powerpoint/2010/main" val="652077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Job analysis is the first thing you should do when starting an assessment process</a:t>
            </a:r>
          </a:p>
          <a:p>
            <a:pPr marL="171450" indent="-171450">
              <a:buFont typeface="Arial" panose="020B0604020202020204" pitchFamily="34" charset="0"/>
              <a:buChar char="•"/>
            </a:pPr>
            <a:r>
              <a:rPr lang="en-GB"/>
              <a:t>It is critical for you to understand ‘what good looks like’ in a given role to be able to assess for those competencies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076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Prerequisite </a:t>
            </a:r>
          </a:p>
          <a:p>
            <a:endParaRPr lang="en-GB"/>
          </a:p>
          <a:p>
            <a:pPr marL="171450" indent="-171450">
              <a:buFontTx/>
              <a:buChar char="-"/>
            </a:pPr>
            <a:r>
              <a:rPr lang="en-GB"/>
              <a:t>Rep grid – good vs poor</a:t>
            </a:r>
          </a:p>
          <a:p>
            <a:pPr marL="171450" indent="-171450">
              <a:buFontTx/>
              <a:buChar char="-"/>
            </a:pPr>
            <a:r>
              <a:rPr lang="en-GB"/>
              <a:t>Visionary interviews</a:t>
            </a:r>
          </a:p>
          <a:p>
            <a:pPr marL="171450" indent="-171450">
              <a:buFontTx/>
              <a:buChar char="-"/>
            </a:pPr>
            <a:endParaRPr lang="en-GB"/>
          </a:p>
          <a:p>
            <a:pPr marL="171450" indent="-171450">
              <a:buFontTx/>
              <a:buChar char="-"/>
            </a:pPr>
            <a:r>
              <a:rPr lang="en-GB" err="1"/>
              <a:t>Youtube</a:t>
            </a:r>
            <a:r>
              <a:rPr lang="en-GB"/>
              <a:t> link: https://www.youtube.com/watch?v=a0Dlo0ynn-c&amp;t=1s</a:t>
            </a:r>
          </a:p>
          <a:p>
            <a:pPr marL="171450" indent="-171450">
              <a:buFontTx/>
              <a:buChar char="-"/>
            </a:pPr>
            <a:endParaRPr lang="en-GB"/>
          </a:p>
          <a:p>
            <a:pPr marL="171450" indent="-171450">
              <a:buFontTx/>
              <a:buChar char="-"/>
            </a:pP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3397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a:latin typeface="+mj-lt"/>
                <a:cs typeface="Arial" panose="020B0604020202020204" pitchFamily="34" charset="0"/>
              </a:rPr>
              <a:t>These are a few examples of methods that are commonly used in other organizations </a:t>
            </a:r>
          </a:p>
          <a:p>
            <a:pPr marL="181240" indent="-181240">
              <a:buFont typeface="Arial" panose="020B0604020202020204" pitchFamily="34" charset="0"/>
              <a:buChar char="•"/>
            </a:pPr>
            <a:r>
              <a:rPr lang="en-GB" sz="1200">
                <a:latin typeface="+mj-lt"/>
                <a:cs typeface="Arial" panose="020B0604020202020204" pitchFamily="34" charset="0"/>
              </a:rPr>
              <a:t>Structured interviews provide perspectives and allows an insight into specific circumstances. Often situations with a particularly positive or negative outcome are evaluated to understand the </a:t>
            </a:r>
            <a:r>
              <a:rPr lang="en-GB" sz="1200" err="1">
                <a:latin typeface="+mj-lt"/>
                <a:cs typeface="Arial" panose="020B0604020202020204" pitchFamily="34" charset="0"/>
              </a:rPr>
              <a:t>behaviors</a:t>
            </a:r>
            <a:r>
              <a:rPr lang="en-GB" sz="1200">
                <a:latin typeface="+mj-lt"/>
                <a:cs typeface="Arial" panose="020B0604020202020204" pitchFamily="34" charset="0"/>
              </a:rPr>
              <a:t> or skills that contributed to the particular outcome. </a:t>
            </a:r>
          </a:p>
          <a:p>
            <a:pPr marL="638440" lvl="1" indent="-181240">
              <a:buFont typeface="Arial" panose="020B0604020202020204" pitchFamily="34" charset="0"/>
              <a:buChar char="•"/>
            </a:pPr>
            <a:r>
              <a:rPr lang="en-GB" sz="1200">
                <a:latin typeface="+mj-lt"/>
                <a:cs typeface="Arial" panose="020B0604020202020204" pitchFamily="34" charset="0"/>
              </a:rPr>
              <a:t>Critical incident identification is where job holders discuss specific difficulties they face in role, how they responded and what outcome was achieved.</a:t>
            </a:r>
          </a:p>
          <a:p>
            <a:pPr marL="638440" lvl="1" indent="-181240">
              <a:buFont typeface="Arial" panose="020B0604020202020204" pitchFamily="34" charset="0"/>
              <a:buChar char="•"/>
            </a:pPr>
            <a:r>
              <a:rPr lang="en-GB" sz="1200">
                <a:latin typeface="+mj-lt"/>
                <a:cs typeface="Arial" panose="020B0604020202020204" pitchFamily="34" charset="0"/>
              </a:rPr>
              <a:t>Repertory grid comparisons are where a manager would the compare the </a:t>
            </a:r>
            <a:r>
              <a:rPr lang="en-GB" sz="1200" err="1">
                <a:latin typeface="+mj-lt"/>
                <a:cs typeface="Arial" panose="020B0604020202020204" pitchFamily="34" charset="0"/>
              </a:rPr>
              <a:t>behaviors</a:t>
            </a:r>
            <a:r>
              <a:rPr lang="en-GB" sz="1200">
                <a:latin typeface="+mj-lt"/>
                <a:cs typeface="Arial" panose="020B0604020202020204" pitchFamily="34" charset="0"/>
              </a:rPr>
              <a:t> and skillsets of the employees in their team to identify what helps a person perform well in the role.</a:t>
            </a:r>
          </a:p>
          <a:p>
            <a:pPr marL="181240" indent="-181240">
              <a:buFont typeface="Arial" panose="020B0604020202020204" pitchFamily="34" charset="0"/>
              <a:buChar char="•"/>
            </a:pPr>
            <a:r>
              <a:rPr lang="en-GB" sz="1200">
                <a:latin typeface="+mj-lt"/>
                <a:cs typeface="Arial" panose="020B0604020202020204" pitchFamily="34" charset="0"/>
              </a:rPr>
              <a:t>Job content reviews are useful when the job remains similar or the same each day</a:t>
            </a:r>
          </a:p>
          <a:p>
            <a:pPr marL="181240" indent="-181240">
              <a:buFont typeface="Arial" panose="020B0604020202020204" pitchFamily="34" charset="0"/>
              <a:buChar char="•"/>
            </a:pPr>
            <a:r>
              <a:rPr lang="en-GB" sz="1200">
                <a:latin typeface="+mj-lt"/>
                <a:cs typeface="Arial" panose="020B0604020202020204" pitchFamily="34" charset="0"/>
              </a:rPr>
              <a:t>Validation research is the gold standard and allows us to statistically </a:t>
            </a:r>
            <a:r>
              <a:rPr lang="en-GB" sz="1200" err="1">
                <a:latin typeface="+mj-lt"/>
                <a:cs typeface="Arial" panose="020B0604020202020204" pitchFamily="34" charset="0"/>
              </a:rPr>
              <a:t>analyze</a:t>
            </a:r>
            <a:r>
              <a:rPr lang="en-GB" sz="1200">
                <a:latin typeface="+mj-lt"/>
                <a:cs typeface="Arial" panose="020B0604020202020204" pitchFamily="34" charset="0"/>
              </a:rPr>
              <a:t> how predictive certain </a:t>
            </a:r>
            <a:r>
              <a:rPr lang="en-GB" sz="1200" err="1">
                <a:latin typeface="+mj-lt"/>
                <a:cs typeface="Arial" panose="020B0604020202020204" pitchFamily="34" charset="0"/>
              </a:rPr>
              <a:t>behavioral</a:t>
            </a:r>
            <a:r>
              <a:rPr lang="en-GB" sz="1200">
                <a:latin typeface="+mj-lt"/>
                <a:cs typeface="Arial" panose="020B0604020202020204" pitchFamily="34" charset="0"/>
              </a:rPr>
              <a:t> competencies or skills are of workplace performance. </a:t>
            </a:r>
          </a:p>
          <a:p>
            <a:endParaRPr lang="en-GB" sz="1200">
              <a:latin typeface="+mj-l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822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One tool that can be used to support job analysis is our Job Profiler questionnaire</a:t>
            </a:r>
          </a:p>
          <a:p>
            <a:pPr marL="171450" indent="-171450">
              <a:buFont typeface="Arial" panose="020B0604020202020204" pitchFamily="34" charset="0"/>
              <a:buChar char="•"/>
            </a:pPr>
            <a:r>
              <a:rPr lang="en-GB"/>
              <a:t>This can be sent to multiple stakeholder categories to gain their insight on how important various competencies are to the role</a:t>
            </a:r>
          </a:p>
          <a:p>
            <a:pPr marL="171450" indent="-171450">
              <a:buFont typeface="Arial" panose="020B0604020202020204" pitchFamily="34" charset="0"/>
              <a:buChar char="•"/>
            </a:pPr>
            <a:r>
              <a:rPr lang="en-GB"/>
              <a:t>It is particularly useful when there is a client who would like to gain the opinions of multiple people based in different locations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95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Alternatively, we do have card decks available to be purchased</a:t>
            </a:r>
          </a:p>
          <a:p>
            <a:pPr marL="171450" indent="-171450">
              <a:buFont typeface="Arial" panose="020B0604020202020204" pitchFamily="34" charset="0"/>
              <a:buChar char="•"/>
            </a:pPr>
            <a:r>
              <a:rPr lang="en-GB"/>
              <a:t>These can be used to run in person job analysis focus groups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809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496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Encourage trainees to discuss these 12 Wave Sections in relation to the role</a:t>
            </a:r>
          </a:p>
          <a:p>
            <a:pPr marL="171450" indent="-171450">
              <a:buFont typeface="Arial" panose="020B0604020202020204" pitchFamily="34" charset="0"/>
              <a:buChar char="•"/>
            </a:pPr>
            <a:r>
              <a:rPr lang="en-GB"/>
              <a:t>The goal is to choose 4 Sections as critically important, these do not need to be split across the 4 Clusters/</a:t>
            </a:r>
            <a:r>
              <a:rPr lang="en-GB" err="1"/>
              <a:t>colors</a:t>
            </a:r>
            <a:endParaRPr lang="en-GB"/>
          </a:p>
          <a:p>
            <a:pPr marL="171450" indent="-171450">
              <a:buFont typeface="Arial" panose="020B0604020202020204" pitchFamily="34" charset="0"/>
              <a:buChar char="•"/>
            </a:pPr>
            <a:r>
              <a:rPr lang="en-GB"/>
              <a:t>All Sections are positively worded, making them all sound desirable, try to think of which </a:t>
            </a:r>
            <a:r>
              <a:rPr lang="en-GB" err="1"/>
              <a:t>behaviors</a:t>
            </a:r>
            <a:r>
              <a:rPr lang="en-GB"/>
              <a:t> a person could not do the job without</a:t>
            </a:r>
          </a:p>
          <a:p>
            <a:pPr marL="0" indent="0">
              <a:buFont typeface="Arial" panose="020B0604020202020204" pitchFamily="34" charset="0"/>
              <a:buNone/>
            </a:pP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453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Encourage trainees to discuss and agree on 3 ability areas for the role</a:t>
            </a:r>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4790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You can talk through this slide to introduce Saville Assessment</a:t>
            </a:r>
          </a:p>
          <a:p>
            <a:pPr marL="171450" indent="-171450">
              <a:buFont typeface="Arial" panose="020B0604020202020204" pitchFamily="34" charset="0"/>
              <a:buChar char="•"/>
            </a:pPr>
            <a:r>
              <a:rPr lang="en-GB"/>
              <a:t>Peter Saville was the ‘S’ from SHL if you are familiar with their assessments, after selling SHL, he chose to start again. This time he wanted to make use of technology to dive deeper and better predict workplace performance</a:t>
            </a:r>
          </a:p>
          <a:p>
            <a:pPr marL="171450" indent="-171450">
              <a:buFont typeface="Arial" panose="020B0604020202020204" pitchFamily="34" charset="0"/>
              <a:buChar char="•"/>
            </a:pPr>
            <a:r>
              <a:rPr lang="en-GB"/>
              <a:t>Before Wave was launched, there was a two-year research program exploring which behaviors and preferences best predicted workplace performance in order to create a highly-valid assessment. </a:t>
            </a:r>
          </a:p>
        </p:txBody>
      </p:sp>
      <p:sp>
        <p:nvSpPr>
          <p:cNvPr id="4" name="Slide Number Placeholder 3"/>
          <p:cNvSpPr>
            <a:spLocks noGrp="1"/>
          </p:cNvSpPr>
          <p:nvPr>
            <p:ph type="sldNum" sz="quarter" idx="5"/>
          </p:nvPr>
        </p:nvSpPr>
        <p:spPr/>
        <p:txBody>
          <a:bodyPr/>
          <a:lstStyle/>
          <a:p>
            <a:fld id="{53BCCA8E-E054-4945-93F6-8F3E2A7D5A26}" type="slidenum">
              <a:rPr lang="en-US" smtClean="0"/>
              <a:t>5</a:t>
            </a:fld>
            <a:endParaRPr lang="en-US"/>
          </a:p>
        </p:txBody>
      </p:sp>
    </p:spTree>
    <p:extLst>
      <p:ext uri="{BB962C8B-B14F-4D97-AF65-F5344CB8AC3E}">
        <p14:creationId xmlns:p14="http://schemas.microsoft.com/office/powerpoint/2010/main" val="3848157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Practice versions of the assessments can be found on the Saville Assessment website on the ‘candidate preparation’ page</a:t>
            </a:r>
          </a:p>
        </p:txBody>
      </p:sp>
      <p:sp>
        <p:nvSpPr>
          <p:cNvPr id="4" name="Slide Number Placeholder 3"/>
          <p:cNvSpPr>
            <a:spLocks noGrp="1"/>
          </p:cNvSpPr>
          <p:nvPr>
            <p:ph type="sldNum" sz="quarter" idx="5"/>
          </p:nvPr>
        </p:nvSpPr>
        <p:spPr/>
        <p:txBody>
          <a:bodyPr/>
          <a:lstStyle/>
          <a:p>
            <a:fld id="{A499B0F9-5275-4FDD-BFE5-B9E6F2FD770F}" type="slidenum">
              <a:rPr lang="en-US" smtClean="0"/>
              <a:pPr/>
              <a:t>27</a:t>
            </a:fld>
            <a:endParaRPr lang="en-US"/>
          </a:p>
        </p:txBody>
      </p:sp>
    </p:spTree>
    <p:extLst>
      <p:ext uri="{BB962C8B-B14F-4D97-AF65-F5344CB8AC3E}">
        <p14:creationId xmlns:p14="http://schemas.microsoft.com/office/powerpoint/2010/main" val="1179328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A499B0F9-5275-4FDD-BFE5-B9E6F2FD770F}" type="slidenum">
              <a:rPr lang="en-US" smtClean="0"/>
              <a:pPr/>
              <a:t>28</a:t>
            </a:fld>
            <a:endParaRPr lang="en-US"/>
          </a:p>
        </p:txBody>
      </p:sp>
    </p:spTree>
    <p:extLst>
      <p:ext uri="{BB962C8B-B14F-4D97-AF65-F5344CB8AC3E}">
        <p14:creationId xmlns:p14="http://schemas.microsoft.com/office/powerpoint/2010/main" val="21931594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Each of these can be assessed using a single full-length assessment (24-minutes) or as a Swift combination assessment:</a:t>
            </a:r>
          </a:p>
          <a:p>
            <a:pPr marL="628650" lvl="1" indent="-171450">
              <a:buFont typeface="Arial" panose="020B0604020202020204" pitchFamily="34" charset="0"/>
              <a:buChar char="•"/>
            </a:pPr>
            <a:r>
              <a:rPr lang="en-GB"/>
              <a:t>Swift Analysis Aptitude (Verbal, Numerical, Diagrammatic) – 18-minutes</a:t>
            </a:r>
          </a:p>
          <a:p>
            <a:pPr marL="628650" lvl="1" indent="-171450">
              <a:buFont typeface="Arial" panose="020B0604020202020204" pitchFamily="34" charset="0"/>
              <a:buChar char="•"/>
            </a:pPr>
            <a:r>
              <a:rPr lang="en-GB"/>
              <a:t>Swift Analysis Verbal &amp; Numerical (Verbal, Numerical) – 24-minutes</a:t>
            </a:r>
          </a:p>
          <a:p>
            <a:pPr marL="628650" lvl="1"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A499B0F9-5275-4FDD-BFE5-B9E6F2FD770F}" type="slidenum">
              <a:rPr lang="en-US" smtClean="0"/>
              <a:pPr/>
              <a:t>30</a:t>
            </a:fld>
            <a:endParaRPr lang="en-US"/>
          </a:p>
        </p:txBody>
      </p:sp>
    </p:spTree>
    <p:extLst>
      <p:ext uri="{BB962C8B-B14F-4D97-AF65-F5344CB8AC3E}">
        <p14:creationId xmlns:p14="http://schemas.microsoft.com/office/powerpoint/2010/main" val="453573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Abstract Reasoning can be assessed using a single full-length assessment (16-minutes) or as a Swift combination assessment:</a:t>
            </a:r>
          </a:p>
          <a:p>
            <a:pPr marL="628650" lvl="1" indent="-171450">
              <a:buFont typeface="Arial" panose="020B0604020202020204" pitchFamily="34" charset="0"/>
              <a:buChar char="•"/>
            </a:pPr>
            <a:r>
              <a:rPr lang="en-GB"/>
              <a:t>Swift Executive Aptitude (Verbal, Numerical, Abstract) – 18-minutes</a:t>
            </a:r>
          </a:p>
          <a:p>
            <a:pPr marL="628650" lvl="1"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fld id="{A499B0F9-5275-4FDD-BFE5-B9E6F2FD770F}" type="slidenum">
              <a:rPr lang="en-US" smtClean="0"/>
              <a:pPr/>
              <a:t>31</a:t>
            </a:fld>
            <a:endParaRPr lang="en-US"/>
          </a:p>
        </p:txBody>
      </p:sp>
    </p:spTree>
    <p:extLst>
      <p:ext uri="{BB962C8B-B14F-4D97-AF65-F5344CB8AC3E}">
        <p14:creationId xmlns:p14="http://schemas.microsoft.com/office/powerpoint/2010/main" val="752365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Abstract Reasoning can be assessed using a single full-length assessment (16-minutes) or as a Swift combination assessment:</a:t>
            </a:r>
          </a:p>
          <a:p>
            <a:pPr marL="628650" lvl="1" indent="-171450">
              <a:buFont typeface="Arial" panose="020B0604020202020204" pitchFamily="34" charset="0"/>
              <a:buChar char="•"/>
            </a:pPr>
            <a:r>
              <a:rPr lang="en-GB"/>
              <a:t>Swift Executive Aptitude (Verbal, Numerical, Abstract) – 18-minutes</a:t>
            </a:r>
          </a:p>
          <a:p>
            <a:pPr marL="628650" lvl="1"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fld id="{A499B0F9-5275-4FDD-BFE5-B9E6F2FD770F}" type="slidenum">
              <a:rPr lang="en-US" smtClean="0"/>
              <a:pPr/>
              <a:t>32</a:t>
            </a:fld>
            <a:endParaRPr lang="en-US"/>
          </a:p>
        </p:txBody>
      </p:sp>
    </p:spTree>
    <p:extLst>
      <p:ext uri="{BB962C8B-B14F-4D97-AF65-F5344CB8AC3E}">
        <p14:creationId xmlns:p14="http://schemas.microsoft.com/office/powerpoint/2010/main" val="3082461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Each of these can be assessed using a single full-length assessment (16-minutes for Verbal or Numerical and 6-minutes for Error Checking) or as a Swift combination assessment:</a:t>
            </a:r>
          </a:p>
          <a:p>
            <a:pPr marL="628650" lvl="1" indent="-171450">
              <a:buFont typeface="Arial" panose="020B0604020202020204" pitchFamily="34" charset="0"/>
              <a:buChar char="•"/>
            </a:pPr>
            <a:r>
              <a:rPr lang="en-GB"/>
              <a:t>Swift Comprehension Aptitude (Verbal, Numerical, Error Checking) – 9.5-minutes</a:t>
            </a:r>
          </a:p>
          <a:p>
            <a:pPr marL="628650" lvl="1" indent="-171450">
              <a:buFont typeface="Arial" panose="020B0604020202020204" pitchFamily="34" charset="0"/>
              <a:buChar char="•"/>
            </a:pPr>
            <a:r>
              <a:rPr lang="en-GB"/>
              <a:t>Swift Comprehension Verbal &amp; Numerical (Verbal, Numerical) – 16-minutes</a:t>
            </a:r>
          </a:p>
          <a:p>
            <a:pPr marL="628650" lvl="1"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fld id="{A499B0F9-5275-4FDD-BFE5-B9E6F2FD770F}" type="slidenum">
              <a:rPr lang="en-US" smtClean="0"/>
              <a:pPr/>
              <a:t>34</a:t>
            </a:fld>
            <a:endParaRPr lang="en-US"/>
          </a:p>
        </p:txBody>
      </p:sp>
    </p:spTree>
    <p:extLst>
      <p:ext uri="{BB962C8B-B14F-4D97-AF65-F5344CB8AC3E}">
        <p14:creationId xmlns:p14="http://schemas.microsoft.com/office/powerpoint/2010/main" val="2544685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Each of these can be assessed using a single full-length assessment (8, 12, 16-minutes respectively) or as a Swift combination assessment:</a:t>
            </a:r>
          </a:p>
          <a:p>
            <a:pPr marL="628650" lvl="1" indent="-171450">
              <a:buFont typeface="Arial" panose="020B0604020202020204" pitchFamily="34" charset="0"/>
              <a:buChar char="•"/>
            </a:pPr>
            <a:r>
              <a:rPr lang="en-GB"/>
              <a:t>Swift Technical Aptitude (Spatial, Mechanical, Diagrammatic) – 10-minutes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650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This Swift assessment is a combination of Swift Comprehension Aptitude (SCA) and Swift Technical Aptitude (STA)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73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Cognitive ability tests are the most valid predictor of workplace performance across these applications and across job levels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0247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Both the Professional and Focus Styles questionnaires are in-depth assessments measuring an individual’s needs, motives, preferences and talents in critical work areas</a:t>
            </a:r>
          </a:p>
          <a:p>
            <a:pPr marL="171450" indent="-171450">
              <a:buFont typeface="Arial" panose="020B0604020202020204" pitchFamily="34" charset="0"/>
              <a:buChar char="•"/>
            </a:pPr>
            <a:r>
              <a:rPr lang="en-GB"/>
              <a:t>Work Strengths and Match 6.5 are designed for screening candidates and provide a highly-valid output for quick decision making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827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Saville’s assessment solutions can be used across the talent lifecycle, from hiring and selection, to development and team building, through the leadership selection, development and succession planning</a:t>
            </a:r>
          </a:p>
        </p:txBody>
      </p:sp>
      <p:sp>
        <p:nvSpPr>
          <p:cNvPr id="4" name="Slide Number Placeholder 3"/>
          <p:cNvSpPr>
            <a:spLocks noGrp="1"/>
          </p:cNvSpPr>
          <p:nvPr>
            <p:ph type="sldNum" sz="quarter" idx="5"/>
          </p:nvPr>
        </p:nvSpPr>
        <p:spPr/>
        <p:txBody>
          <a:bodyPr/>
          <a:lstStyle/>
          <a:p>
            <a:fld id="{53BCCA8E-E054-4945-93F6-8F3E2A7D5A26}" type="slidenum">
              <a:rPr lang="en-US" smtClean="0"/>
              <a:t>6</a:t>
            </a:fld>
            <a:endParaRPr lang="en-US"/>
          </a:p>
        </p:txBody>
      </p:sp>
    </p:spTree>
    <p:extLst>
      <p:ext uri="{BB962C8B-B14F-4D97-AF65-F5344CB8AC3E}">
        <p14:creationId xmlns:p14="http://schemas.microsoft.com/office/powerpoint/2010/main" val="19488450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Recommend </a:t>
            </a:r>
            <a:r>
              <a:rPr lang="en-GB" err="1"/>
              <a:t>behavioral</a:t>
            </a:r>
            <a:r>
              <a:rPr lang="en-GB"/>
              <a:t> assessment tools by level</a:t>
            </a:r>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12970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14522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Each of these can be assessed using a single full-length assessment (16-minutes for Verbal or Numerical and 6-minutes for Error Checking) or as a Swift combination assessment:</a:t>
            </a:r>
          </a:p>
          <a:p>
            <a:pPr marL="628650" lvl="1" indent="-171450">
              <a:buFont typeface="Arial" panose="020B0604020202020204" pitchFamily="34" charset="0"/>
              <a:buChar char="•"/>
            </a:pPr>
            <a:r>
              <a:rPr lang="en-GB"/>
              <a:t>Swift Comprehension Aptitude (Verbal, Numerical, Error Checking) – 9.5-minutes</a:t>
            </a:r>
          </a:p>
          <a:p>
            <a:pPr marL="628650" lvl="1" indent="-171450">
              <a:buFont typeface="Arial" panose="020B0604020202020204" pitchFamily="34" charset="0"/>
              <a:buChar char="•"/>
            </a:pPr>
            <a:r>
              <a:rPr lang="en-GB"/>
              <a:t>Swift Comprehension Verbal &amp; Numerical (Verbal, Numerical) – 16-minutes</a:t>
            </a:r>
          </a:p>
          <a:p>
            <a:pPr marL="628650" lvl="1" indent="-171450">
              <a:buFont typeface="Arial" panose="020B0604020202020204" pitchFamily="34" charset="0"/>
              <a:buChar char="•"/>
            </a:pP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0718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Performance driven</a:t>
            </a:r>
          </a:p>
          <a:p>
            <a:r>
              <a:rPr lang="en-GB"/>
              <a:t>Valid assessments – paired with aptitude </a:t>
            </a:r>
          </a:p>
          <a:p>
            <a:pPr marL="914400" lvl="2" indent="0" algn="l">
              <a:buFont typeface="Arial" panose="020B0604020202020204" pitchFamily="34" charset="0"/>
              <a:buNone/>
            </a:pPr>
            <a:r>
              <a:rPr lang="en-GB" sz="1200" kern="1200">
                <a:solidFill>
                  <a:schemeClr val="tx1"/>
                </a:solidFill>
                <a:effectLst/>
                <a:latin typeface="+mn-lt"/>
                <a:ea typeface="+mn-ea"/>
                <a:cs typeface="+mn-cs"/>
              </a:rPr>
              <a:t>Enables behavioural screening on one fit score</a:t>
            </a:r>
            <a:endParaRPr lang="en-GB" sz="1600" kern="1200">
              <a:solidFill>
                <a:schemeClr val="tx1"/>
              </a:solidFill>
              <a:effectLst/>
              <a:latin typeface="+mn-lt"/>
              <a:ea typeface="+mn-ea"/>
              <a:cs typeface="+mn-cs"/>
            </a:endParaRPr>
          </a:p>
          <a:p>
            <a:pPr marL="914400" lvl="2" indent="0" algn="l">
              <a:buFont typeface="Arial" panose="020B0604020202020204" pitchFamily="34" charset="0"/>
              <a:buNone/>
            </a:pPr>
            <a:r>
              <a:rPr lang="en-GB" sz="1200" kern="1200">
                <a:solidFill>
                  <a:schemeClr val="tx1"/>
                </a:solidFill>
                <a:effectLst/>
                <a:latin typeface="+mn-lt"/>
                <a:ea typeface="+mn-ea"/>
                <a:cs typeface="+mn-cs"/>
              </a:rPr>
              <a:t>Simple data extract functionality</a:t>
            </a:r>
            <a:endParaRPr lang="en-GB" sz="1600" kern="1200">
              <a:solidFill>
                <a:schemeClr val="tx1"/>
              </a:solidFill>
              <a:effectLst/>
              <a:latin typeface="+mn-lt"/>
              <a:ea typeface="+mn-ea"/>
              <a:cs typeface="+mn-cs"/>
            </a:endParaRPr>
          </a:p>
          <a:p>
            <a:pPr marL="914400" lvl="2" indent="0" algn="l">
              <a:buFont typeface="Arial" panose="020B0604020202020204" pitchFamily="34" charset="0"/>
              <a:buNone/>
            </a:pPr>
            <a:r>
              <a:rPr lang="en-GB" sz="1200" kern="1200">
                <a:solidFill>
                  <a:schemeClr val="tx1"/>
                </a:solidFill>
                <a:effectLst/>
                <a:latin typeface="+mn-lt"/>
                <a:ea typeface="+mn-ea"/>
                <a:cs typeface="+mn-cs"/>
              </a:rPr>
              <a:t>Choice of five questionnaires, designed for use with different work roles</a:t>
            </a:r>
            <a:endParaRPr lang="en-GB" sz="1600" kern="1200">
              <a:solidFill>
                <a:schemeClr val="tx1"/>
              </a:solidFill>
              <a:effectLst/>
              <a:latin typeface="+mn-lt"/>
              <a:ea typeface="+mn-ea"/>
              <a:cs typeface="+mn-cs"/>
            </a:endParaRPr>
          </a:p>
          <a:p>
            <a:pPr marL="914400" lvl="2" indent="0" algn="l">
              <a:buFont typeface="Arial" panose="020B0604020202020204" pitchFamily="34" charset="0"/>
              <a:buNone/>
            </a:pPr>
            <a:r>
              <a:rPr lang="en-GB" sz="1200" kern="1200">
                <a:solidFill>
                  <a:schemeClr val="tx1"/>
                </a:solidFill>
                <a:effectLst/>
                <a:latin typeface="+mn-lt"/>
                <a:ea typeface="+mn-ea"/>
                <a:cs typeface="+mn-cs"/>
              </a:rPr>
              <a:t>High validity of different criteria to complement tests</a:t>
            </a:r>
          </a:p>
          <a:p>
            <a:pPr marL="914400" lvl="2" indent="0" algn="l">
              <a:buFont typeface="Arial" panose="020B0604020202020204" pitchFamily="34" charset="0"/>
              <a:buNone/>
            </a:pPr>
            <a:endParaRPr lang="en-GB" sz="1200" kern="1200">
              <a:solidFill>
                <a:schemeClr val="tx1"/>
              </a:solidFill>
              <a:effectLst/>
              <a:latin typeface="+mn-lt"/>
              <a:ea typeface="+mn-ea"/>
              <a:cs typeface="+mn-cs"/>
            </a:endParaRPr>
          </a:p>
          <a:p>
            <a:pPr marL="914400" lvl="2" indent="0" algn="l">
              <a:buFont typeface="Arial" panose="020B0604020202020204" pitchFamily="34" charset="0"/>
              <a:buNone/>
            </a:pPr>
            <a:endParaRPr lang="en-GB" sz="1200" kern="1200">
              <a:solidFill>
                <a:schemeClr val="tx1"/>
              </a:solidFill>
              <a:effectLst/>
              <a:latin typeface="+mn-lt"/>
              <a:ea typeface="+mn-ea"/>
              <a:cs typeface="+mn-cs"/>
            </a:endParaRPr>
          </a:p>
          <a:p>
            <a:pPr marL="914400" lvl="2" indent="0" algn="l">
              <a:buFont typeface="Arial" panose="020B0604020202020204" pitchFamily="34" charset="0"/>
              <a:buNone/>
            </a:pPr>
            <a:endParaRPr lang="en-GB" sz="1200" kern="1200">
              <a:solidFill>
                <a:schemeClr val="tx1"/>
              </a:solidFill>
              <a:effectLst/>
              <a:latin typeface="+mn-lt"/>
              <a:ea typeface="+mn-ea"/>
              <a:cs typeface="+mn-cs"/>
            </a:endParaRPr>
          </a:p>
          <a:p>
            <a:pPr marL="171450" indent="-171450">
              <a:buFont typeface="Arial" panose="020B0604020202020204" pitchFamily="34" charset="0"/>
              <a:buChar char="•"/>
            </a:pPr>
            <a:r>
              <a:rPr lang="en-GB"/>
              <a:t>SJTs assess an individual’s judgment in a given situation</a:t>
            </a:r>
          </a:p>
          <a:p>
            <a:pPr marL="628650" lvl="1" indent="-171450">
              <a:buFont typeface="Arial" panose="020B0604020202020204" pitchFamily="34" charset="0"/>
              <a:buChar char="•"/>
            </a:pPr>
            <a:r>
              <a:rPr lang="en-GB"/>
              <a:t>Candidates are asked to rate the effectiveness of responses to the presented scenario</a:t>
            </a:r>
          </a:p>
          <a:p>
            <a:pPr marL="628650" lvl="1" indent="-171450">
              <a:buFont typeface="Arial" panose="020B0604020202020204" pitchFamily="34" charset="0"/>
              <a:buChar char="•"/>
            </a:pPr>
            <a:r>
              <a:rPr lang="en-GB"/>
              <a:t>Click the image to play the video</a:t>
            </a:r>
          </a:p>
          <a:p>
            <a:pPr marL="171450" indent="-171450">
              <a:buFont typeface="Arial" panose="020B0604020202020204" pitchFamily="34" charset="0"/>
              <a:buChar char="•"/>
            </a:pPr>
            <a:r>
              <a:rPr lang="en-GB"/>
              <a:t>Saville Assessment have three off-the-shelf, tailorable SJTs; logistics, retail and customer service</a:t>
            </a:r>
          </a:p>
          <a:p>
            <a:pPr marL="171450" indent="-171450">
              <a:buFont typeface="Arial" panose="020B0604020202020204" pitchFamily="34" charset="0"/>
              <a:buChar char="•"/>
            </a:pPr>
            <a:r>
              <a:rPr lang="en-GB"/>
              <a:t>Many of the SJTs are created specifically for the organization and the role to ensure maximum relevance and predictability</a:t>
            </a:r>
          </a:p>
          <a:p>
            <a:pPr marL="171450" indent="-171450">
              <a:buFont typeface="Arial" panose="020B0604020202020204" pitchFamily="34" charset="0"/>
              <a:buChar char="•"/>
            </a:pPr>
            <a:r>
              <a:rPr lang="en-GB"/>
              <a:t>SJTs are a great way for organizations to showcase their brand to candidates and provide a realistic job preview</a:t>
            </a:r>
          </a:p>
          <a:p>
            <a:pPr marL="914400" lvl="2" indent="0" algn="l">
              <a:buFont typeface="Arial" panose="020B0604020202020204" pitchFamily="34" charset="0"/>
              <a:buNone/>
            </a:pPr>
            <a:endParaRPr lang="en-GB" sz="1600" kern="1200">
              <a:solidFill>
                <a:schemeClr val="tx1"/>
              </a:solidFill>
              <a:effectLst/>
              <a:latin typeface="+mn-lt"/>
              <a:ea typeface="+mn-ea"/>
              <a:cs typeface="+mn-cs"/>
            </a:endParaRPr>
          </a:p>
          <a:p>
            <a:pPr marL="0" indent="0" algn="l">
              <a:buFont typeface="Arial" panose="020B0604020202020204" pitchFamily="34" charset="0"/>
              <a:buNone/>
            </a:pPr>
            <a:endParaRPr lang="en-GB"/>
          </a:p>
          <a:p>
            <a:endParaRPr lang="en-GB"/>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38039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79350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60704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Multiple stage process – quite traditional screening people out in stages </a:t>
            </a:r>
          </a:p>
          <a:p>
            <a:r>
              <a:rPr lang="en-GB"/>
              <a:t>Some of the issues – losing really good candidates to quicker processes moving to offer more quickly</a:t>
            </a:r>
          </a:p>
          <a:p>
            <a:r>
              <a:rPr lang="en-GB"/>
              <a:t>Long process unfair to those lower socioeconomic as less likely to be able to hold out financially in a longer process </a:t>
            </a:r>
          </a:p>
          <a:p>
            <a:r>
              <a:rPr lang="en-GB"/>
              <a:t>Ability &amp; behavioural are ones that we could possibly combine into one stage</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76168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Still have stages</a:t>
            </a:r>
          </a:p>
          <a:p>
            <a:r>
              <a:rPr lang="en-GB"/>
              <a:t>Fewer stages</a:t>
            </a:r>
          </a:p>
          <a:p>
            <a:r>
              <a:rPr lang="en-GB"/>
              <a:t>Combining various data points for valid predictor</a:t>
            </a:r>
          </a:p>
          <a:p>
            <a:r>
              <a:rPr lang="en-GB"/>
              <a:t>Also allows for us to view person as a whole and reduces adverse impact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42641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These are the candidate feedback reports available from the two screening questionnaires</a:t>
            </a:r>
          </a:p>
          <a:p>
            <a:pPr marL="628650" lvl="1" indent="-171450">
              <a:buFont typeface="Arial" panose="020B0604020202020204" pitchFamily="34" charset="0"/>
              <a:buChar char="•"/>
            </a:pPr>
            <a:r>
              <a:rPr lang="en-GB"/>
              <a:t>Match 6.5 candidate report highlights key strengths and challenge areas, also providing tips on making the most of these</a:t>
            </a:r>
          </a:p>
          <a:p>
            <a:pPr marL="628650" lvl="1" indent="-171450">
              <a:buFont typeface="Arial" panose="020B0604020202020204" pitchFamily="34" charset="0"/>
              <a:buChar char="•"/>
            </a:pPr>
            <a:r>
              <a:rPr lang="en-GB"/>
              <a:t>Work Strengths culture environment fit report provides an overview of the environments in which this candidate’s performance would be enhanced or inhibited based on their top strengths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2582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Interview guides are available from all of our Wave questionnaires</a:t>
            </a:r>
          </a:p>
          <a:p>
            <a:pPr marL="171450" indent="-171450">
              <a:buFont typeface="Arial" panose="020B0604020202020204" pitchFamily="34" charset="0"/>
              <a:buChar char="•"/>
            </a:pPr>
            <a:r>
              <a:rPr lang="en-GB">
                <a:cs typeface="Calibri"/>
              </a:rPr>
              <a:t>We also have candidate reports</a:t>
            </a:r>
          </a:p>
          <a:p>
            <a:pPr marL="628650" lvl="1" indent="-171450">
              <a:buFont typeface="Arial" panose="020B0604020202020204" pitchFamily="34" charset="0"/>
              <a:buChar char="•"/>
            </a:pPr>
            <a:r>
              <a:rPr lang="en-GB"/>
              <a:t>Match 6.5 candidate report highlights key strengths and challenge areas, also providing tips on making the most of these</a:t>
            </a:r>
            <a:endParaRPr lang="en-GB">
              <a:cs typeface="Calibri"/>
            </a:endParaRPr>
          </a:p>
          <a:p>
            <a:pPr marL="628650" lvl="1" indent="-171450">
              <a:buFont typeface="Arial" panose="020B0604020202020204" pitchFamily="34" charset="0"/>
              <a:buChar char="•"/>
            </a:pPr>
            <a:r>
              <a:rPr lang="en-GB"/>
              <a:t>Work Strengths culture environment fit report provides an overview of the environments in which this candidate’s performance would be enhanced or inhibited based on their top strengths</a:t>
            </a:r>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862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You can use this slide to give an overview of the course. Depending on the course timings, you can explain which modules you expect to cover in today’s session and what time you expect to have breaks and finish.</a:t>
            </a:r>
          </a:p>
          <a:p>
            <a:endParaRPr lang="en-GB"/>
          </a:p>
        </p:txBody>
      </p:sp>
      <p:sp>
        <p:nvSpPr>
          <p:cNvPr id="4" name="Slide Number Placeholder 3"/>
          <p:cNvSpPr>
            <a:spLocks noGrp="1"/>
          </p:cNvSpPr>
          <p:nvPr>
            <p:ph type="sldNum" sz="quarter" idx="5"/>
          </p:nvPr>
        </p:nvSpPr>
        <p:spPr/>
        <p:txBody>
          <a:bodyPr/>
          <a:lstStyle/>
          <a:p>
            <a:fld id="{53BCCA8E-E054-4945-93F6-8F3E2A7D5A26}" type="slidenum">
              <a:rPr lang="en-US" smtClean="0"/>
              <a:t>7</a:t>
            </a:fld>
            <a:endParaRPr lang="en-US"/>
          </a:p>
        </p:txBody>
      </p:sp>
    </p:spTree>
    <p:extLst>
      <p:ext uri="{BB962C8B-B14F-4D97-AF65-F5344CB8AC3E}">
        <p14:creationId xmlns:p14="http://schemas.microsoft.com/office/powerpoint/2010/main" val="18074320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How to manage this part of the course:</a:t>
            </a:r>
          </a:p>
          <a:p>
            <a:r>
              <a:rPr lang="en-GB"/>
              <a:t>Get delegates to complete matrix first, then come together to discuss points on exercises.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AC not linked to competency </a:t>
            </a:r>
          </a:p>
          <a:p>
            <a:endParaRPr lang="en-GB"/>
          </a:p>
          <a:p>
            <a:r>
              <a:rPr lang="en-GB"/>
              <a:t>Hard to measure comps in exercises.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5621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Saville Assessment have both invited access (IA) assessments for candidates to complete at home, and supervised access assessments (SA) for use in proctored settings</a:t>
            </a:r>
          </a:p>
          <a:p>
            <a:pPr marL="171450" indent="-171450">
              <a:buFont typeface="Arial" panose="020B0604020202020204" pitchFamily="34" charset="0"/>
              <a:buChar char="•"/>
            </a:pPr>
            <a:r>
              <a:rPr lang="en-GB"/>
              <a:t>The supervised access assessments require additional Test Administrator training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91785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998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3BCCA8E-E054-4945-93F6-8F3E2A7D5A26}" type="slidenum">
              <a:rPr lang="en-US" smtClean="0"/>
              <a:t>53</a:t>
            </a:fld>
            <a:endParaRPr lang="en-US"/>
          </a:p>
        </p:txBody>
      </p:sp>
    </p:spTree>
    <p:extLst>
      <p:ext uri="{BB962C8B-B14F-4D97-AF65-F5344CB8AC3E}">
        <p14:creationId xmlns:p14="http://schemas.microsoft.com/office/powerpoint/2010/main" val="34240450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Ask trainees to share answers in the chat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We do not know how well the candidate has performed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If everyone scored 25 or above, this person has not performed so well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If everyone scored below 15, this person has performed well</a:t>
            </a:r>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A499B0F9-5275-4FDD-BFE5-B9E6F2FD770F}" type="slidenum">
              <a:rPr lang="en-US" smtClean="0"/>
              <a:pPr/>
              <a:t>54</a:t>
            </a:fld>
            <a:endParaRPr lang="en-US"/>
          </a:p>
        </p:txBody>
      </p:sp>
    </p:spTree>
    <p:extLst>
      <p:ext uri="{BB962C8B-B14F-4D97-AF65-F5344CB8AC3E}">
        <p14:creationId xmlns:p14="http://schemas.microsoft.com/office/powerpoint/2010/main" val="31470674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Ask trainees if they recognize this curve</a:t>
            </a:r>
          </a:p>
          <a:p>
            <a:pPr marL="628650" lvl="1" indent="-171450">
              <a:buFont typeface="Arial" panose="020B0604020202020204" pitchFamily="34" charset="0"/>
              <a:buChar char="•"/>
            </a:pPr>
            <a:r>
              <a:rPr lang="en-GB"/>
              <a:t>Bell curve / normal distribution</a:t>
            </a:r>
          </a:p>
          <a:p>
            <a:pPr marL="171450" lvl="0" indent="-171450">
              <a:buFont typeface="Arial" panose="020B0604020202020204" pitchFamily="34" charset="0"/>
              <a:buChar char="•"/>
            </a:pPr>
            <a:r>
              <a:rPr lang="en-GB"/>
              <a:t>Represents most naturally occurring phenomena 	</a:t>
            </a:r>
          </a:p>
          <a:p>
            <a:pPr marL="628650" lvl="1" indent="-171450">
              <a:buFont typeface="Arial" panose="020B0604020202020204" pitchFamily="34" charset="0"/>
              <a:buChar char="•"/>
            </a:pPr>
            <a:r>
              <a:rPr lang="en-GB"/>
              <a:t>If we plot number of people along the side (Y axis) and test scores along the bottom (x axis), we can see that most people achieve the middle scores, with fewer people achieving the very low or very high scores</a:t>
            </a:r>
          </a:p>
          <a:p>
            <a:pPr marL="628650" lvl="1" indent="-171450">
              <a:buFont typeface="Arial" panose="020B0604020202020204" pitchFamily="34" charset="0"/>
              <a:buChar char="•"/>
            </a:pPr>
            <a:r>
              <a:rPr lang="en-GB"/>
              <a:t>The same occurs if we look at height; there are very few extremely short or extremely tall people, with most people being classed as average height</a:t>
            </a:r>
          </a:p>
          <a:p>
            <a:pPr marL="628650" lvl="1" indent="-171450">
              <a:buFont typeface="Arial" panose="020B0604020202020204" pitchFamily="34" charset="0"/>
              <a:buChar char="•"/>
            </a:pPr>
            <a:endParaRPr lang="en-GB"/>
          </a:p>
          <a:p>
            <a:pPr>
              <a:lnSpc>
                <a:spcPct val="107000"/>
              </a:lnSpc>
              <a:spcAft>
                <a:spcPts val="600"/>
              </a:spcAft>
            </a:pP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Explain how the normal distribution curve can be used to help understand test scores and help get a sense of where you stand compared to others.</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600"/>
              </a:spcAft>
              <a:buFont typeface="Symbol" panose="05050102010706020507" pitchFamily="18" charset="2"/>
              <a:buChar char=""/>
            </a:pP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Most scores fall around the average (bulge in the middle), with fewer occurrences towards the far left (low scores) and towards the right (high scores).</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600"/>
              </a:spcAft>
              <a:buFont typeface="Symbol" panose="05050102010706020507" pitchFamily="18" charset="2"/>
              <a:buChar char=""/>
            </a:pP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Most natural phenomena are normally distributed e.g. shoe sizes, height and weight.</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628650" lvl="1"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A499B0F9-5275-4FDD-BFE5-B9E6F2FD770F}" type="slidenum">
              <a:rPr lang="en-US" smtClean="0"/>
              <a:pPr/>
              <a:t>55</a:t>
            </a:fld>
            <a:endParaRPr lang="en-US"/>
          </a:p>
        </p:txBody>
      </p:sp>
    </p:spTree>
    <p:extLst>
      <p:ext uri="{BB962C8B-B14F-4D97-AF65-F5344CB8AC3E}">
        <p14:creationId xmlns:p14="http://schemas.microsoft.com/office/powerpoint/2010/main" val="34672215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600"/>
              </a:spcAft>
              <a:buFont typeface="Symbol" panose="05050102010706020507" pitchFamily="18" charset="2"/>
              <a:buChar char=""/>
            </a:pP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One way to cut the normal distribution to start comparing individuals is by using percentiles which is a rank ordering of 1 – 100.</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600"/>
              </a:spcAft>
              <a:buFont typeface="Symbol" panose="05050102010706020507" pitchFamily="18" charset="2"/>
              <a:buChar char=""/>
            </a:pP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Shows how well someone has performed compared to others, gives us accuracy in exactly where someone sits compared to the population they are being compared against.</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600"/>
              </a:spcAft>
              <a:buFont typeface="Symbol" panose="05050102010706020507" pitchFamily="18" charset="2"/>
              <a:buChar char=""/>
            </a:pP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score of 60th %</a:t>
            </a:r>
            <a:r>
              <a:rPr lang="en-GB" sz="180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ile</a:t>
            </a: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means individual performed better than 60% of the comparison group. While 40% performed better. We use positive language when feeding back.</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600"/>
              </a:spcAft>
              <a:buFont typeface="Symbol" panose="05050102010706020507" pitchFamily="18" charset="2"/>
              <a:buChar char=""/>
            </a:pP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Percentiles allow fine grading and differentiation; however, they are complex and are a wonky ruler because they are not equal units of measurement.</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600"/>
              </a:spcAft>
              <a:buFont typeface="Symbol" panose="05050102010706020507" pitchFamily="18" charset="2"/>
              <a:buChar char=""/>
            </a:pP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 increase from the 95th to the 99th percentile is a greater performance improvement than an increase from the 50th to the 70th percentile. Percentile scores can therefore be said to reduce the differences at the extremes and exaggerate scores around the middle of the distribution.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600"/>
              </a:spcAft>
              <a:buFont typeface="Symbol" panose="05050102010706020507" pitchFamily="18" charset="2"/>
              <a:buChar char=""/>
            </a:pPr>
            <a:r>
              <a:rPr lang="en-GB"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Important to note that delegates do not over-read small differences between applicants; one or two raw scores differences near the average can result in a large gap in percentile terms.</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0" indent="0">
              <a:buFont typeface="Arial" panose="020B0604020202020204" pitchFamily="34" charset="0"/>
              <a:buNone/>
            </a:pPr>
            <a:endParaRPr lang="en-GB"/>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If this line represents a candidate’s scores, what does this tell us?</a:t>
            </a:r>
          </a:p>
          <a:p>
            <a:pPr marL="628650" lvl="1" indent="-171450">
              <a:buFont typeface="Arial" panose="020B0604020202020204" pitchFamily="34" charset="0"/>
              <a:buChar char="•"/>
            </a:pPr>
            <a:r>
              <a:rPr lang="en-GB"/>
              <a:t>They have performed better than 60% of people (the comparison group)</a:t>
            </a:r>
          </a:p>
          <a:p>
            <a:pPr marL="628650" lvl="1" indent="-171450">
              <a:buFont typeface="Arial" panose="020B0604020202020204" pitchFamily="34" charset="0"/>
              <a:buChar char="•"/>
            </a:pPr>
            <a:r>
              <a:rPr lang="en-GB"/>
              <a:t>They have also performed worse than 40% of people, but we always describe percentiles in positive terms</a:t>
            </a:r>
          </a:p>
        </p:txBody>
      </p:sp>
      <p:sp>
        <p:nvSpPr>
          <p:cNvPr id="4" name="Slide Number Placeholder 3"/>
          <p:cNvSpPr>
            <a:spLocks noGrp="1"/>
          </p:cNvSpPr>
          <p:nvPr>
            <p:ph type="sldNum" sz="quarter" idx="5"/>
          </p:nvPr>
        </p:nvSpPr>
        <p:spPr/>
        <p:txBody>
          <a:bodyPr/>
          <a:lstStyle/>
          <a:p>
            <a:fld id="{A499B0F9-5275-4FDD-BFE5-B9E6F2FD770F}" type="slidenum">
              <a:rPr lang="en-US" smtClean="0"/>
              <a:pPr/>
              <a:t>56</a:t>
            </a:fld>
            <a:endParaRPr lang="en-US"/>
          </a:p>
        </p:txBody>
      </p:sp>
    </p:spTree>
    <p:extLst>
      <p:ext uri="{BB962C8B-B14F-4D97-AF65-F5344CB8AC3E}">
        <p14:creationId xmlns:p14="http://schemas.microsoft.com/office/powerpoint/2010/main" val="21636034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When we describe scores, we also use </a:t>
            </a:r>
            <a:r>
              <a:rPr lang="en-GB" err="1"/>
              <a:t>behavioral</a:t>
            </a:r>
            <a:r>
              <a:rPr lang="en-GB"/>
              <a:t> terms to help explain how to interpret a percentile</a:t>
            </a:r>
          </a:p>
          <a:p>
            <a:pPr marL="171450" indent="-171450">
              <a:buFont typeface="Arial" panose="020B0604020202020204" pitchFamily="34" charset="0"/>
              <a:buChar char="•"/>
            </a:pPr>
            <a:r>
              <a:rPr lang="en-GB"/>
              <a:t>The </a:t>
            </a:r>
            <a:r>
              <a:rPr lang="en-GB" err="1"/>
              <a:t>behavioral</a:t>
            </a:r>
            <a:r>
              <a:rPr lang="en-GB"/>
              <a:t> terms use average bandings; low, below average, average, above average, high</a:t>
            </a:r>
          </a:p>
          <a:p>
            <a:pPr marL="628650" lvl="1" indent="-171450">
              <a:buFont typeface="Arial" panose="020B0604020202020204" pitchFamily="34" charset="0"/>
              <a:buChar char="•"/>
            </a:pPr>
            <a:r>
              <a:rPr lang="en-GB"/>
              <a:t>Which of these terms would you use to describe these three percentile scores?</a:t>
            </a:r>
          </a:p>
        </p:txBody>
      </p:sp>
      <p:sp>
        <p:nvSpPr>
          <p:cNvPr id="4" name="Slide Number Placeholder 3"/>
          <p:cNvSpPr>
            <a:spLocks noGrp="1"/>
          </p:cNvSpPr>
          <p:nvPr>
            <p:ph type="sldNum" sz="quarter" idx="5"/>
          </p:nvPr>
        </p:nvSpPr>
        <p:spPr/>
        <p:txBody>
          <a:bodyPr/>
          <a:lstStyle/>
          <a:p>
            <a:fld id="{A499B0F9-5275-4FDD-BFE5-B9E6F2FD770F}" type="slidenum">
              <a:rPr lang="en-US" smtClean="0"/>
              <a:pPr/>
              <a:t>57</a:t>
            </a:fld>
            <a:endParaRPr lang="en-US"/>
          </a:p>
        </p:txBody>
      </p:sp>
    </p:spTree>
    <p:extLst>
      <p:ext uri="{BB962C8B-B14F-4D97-AF65-F5344CB8AC3E}">
        <p14:creationId xmlns:p14="http://schemas.microsoft.com/office/powerpoint/2010/main" val="41080125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All three of these would be classed as average. </a:t>
            </a:r>
          </a:p>
        </p:txBody>
      </p:sp>
      <p:sp>
        <p:nvSpPr>
          <p:cNvPr id="4" name="Slide Number Placeholder 3"/>
          <p:cNvSpPr>
            <a:spLocks noGrp="1"/>
          </p:cNvSpPr>
          <p:nvPr>
            <p:ph type="sldNum" sz="quarter" idx="5"/>
          </p:nvPr>
        </p:nvSpPr>
        <p:spPr/>
        <p:txBody>
          <a:bodyPr/>
          <a:lstStyle/>
          <a:p>
            <a:fld id="{A499B0F9-5275-4FDD-BFE5-B9E6F2FD770F}" type="slidenum">
              <a:rPr lang="en-US" smtClean="0"/>
              <a:pPr/>
              <a:t>58</a:t>
            </a:fld>
            <a:endParaRPr lang="en-US"/>
          </a:p>
        </p:txBody>
      </p:sp>
    </p:spTree>
    <p:extLst>
      <p:ext uri="{BB962C8B-B14F-4D97-AF65-F5344CB8AC3E}">
        <p14:creationId xmlns:p14="http://schemas.microsoft.com/office/powerpoint/2010/main" val="32995892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Also have mixed </a:t>
            </a:r>
            <a:r>
              <a:rPr lang="en-GB" err="1"/>
              <a:t>occ</a:t>
            </a:r>
            <a:r>
              <a:rPr lang="en-GB"/>
              <a:t> now for analysis range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5607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This slides covers talent trends seen over the last few years</a:t>
            </a:r>
          </a:p>
          <a:p>
            <a:pPr marL="171450" indent="-171450">
              <a:buFont typeface="Arial" panose="020B0604020202020204" pitchFamily="34" charset="0"/>
              <a:buChar char="•"/>
            </a:pPr>
            <a:r>
              <a:rPr lang="en-GB"/>
              <a:t>Ask trainees if they have any experiences of these or if there are any they would like to know more about</a:t>
            </a:r>
          </a:p>
        </p:txBody>
      </p:sp>
      <p:sp>
        <p:nvSpPr>
          <p:cNvPr id="4" name="Slide Number Placeholder 3"/>
          <p:cNvSpPr>
            <a:spLocks noGrp="1"/>
          </p:cNvSpPr>
          <p:nvPr>
            <p:ph type="sldNum" sz="quarter" idx="5"/>
          </p:nvPr>
        </p:nvSpPr>
        <p:spPr/>
        <p:txBody>
          <a:bodyPr/>
          <a:lstStyle/>
          <a:p>
            <a:fld id="{53BCCA8E-E054-4945-93F6-8F3E2A7D5A26}" type="slidenum">
              <a:rPr lang="en-US" smtClean="0"/>
              <a:t>9</a:t>
            </a:fld>
            <a:endParaRPr lang="en-US"/>
          </a:p>
        </p:txBody>
      </p:sp>
    </p:spTree>
    <p:extLst>
      <p:ext uri="{BB962C8B-B14F-4D97-AF65-F5344CB8AC3E}">
        <p14:creationId xmlns:p14="http://schemas.microsoft.com/office/powerpoint/2010/main" val="19065461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600"/>
              </a:spcAft>
              <a:buFont typeface="Arial,Sans-Serif"/>
              <a:buChar char="•"/>
            </a:pPr>
            <a:r>
              <a:rPr lang="en-US"/>
              <a:t>For public relations – candidates are often clients too</a:t>
            </a:r>
          </a:p>
          <a:p>
            <a:pPr marL="285750" indent="-285750">
              <a:spcAft>
                <a:spcPts val="600"/>
              </a:spcAft>
              <a:buFont typeface="Arial,Sans-Serif"/>
              <a:buChar char="•"/>
            </a:pPr>
            <a:r>
              <a:rPr lang="en-US"/>
              <a:t>To assist in explaining why job offer not made</a:t>
            </a:r>
            <a:endParaRPr lang="en-US">
              <a:cs typeface="Calibri"/>
            </a:endParaRPr>
          </a:p>
          <a:p>
            <a:pPr marL="285750" indent="-285750">
              <a:spcAft>
                <a:spcPts val="600"/>
              </a:spcAft>
              <a:buFont typeface="Arial,Sans-Serif"/>
              <a:buChar char="•"/>
            </a:pPr>
            <a:r>
              <a:rPr lang="en-US"/>
              <a:t>To increase recruited candidate’s self awareness</a:t>
            </a:r>
            <a:endParaRPr lang="en-US">
              <a:cs typeface="Calibri"/>
            </a:endParaRPr>
          </a:p>
          <a:p>
            <a:pPr marL="285750" indent="-285750">
              <a:spcAft>
                <a:spcPts val="600"/>
              </a:spcAft>
              <a:buFont typeface="Arial,Sans-Serif"/>
              <a:buChar char="•"/>
            </a:pPr>
            <a:r>
              <a:rPr lang="en-US"/>
              <a:t>To develop individuals in key ability areas</a:t>
            </a:r>
            <a:endParaRPr lang="en-US">
              <a:cs typeface="Calibri"/>
            </a:endParaRPr>
          </a:p>
          <a:p>
            <a:pPr marL="285750" indent="-285750">
              <a:spcAft>
                <a:spcPts val="600"/>
              </a:spcAft>
              <a:buFont typeface="Arial,Sans-Serif"/>
              <a:buChar char="•"/>
            </a:pPr>
            <a:r>
              <a:rPr lang="en-US"/>
              <a:t>To understand results by seeking examples/explanation</a:t>
            </a:r>
            <a:endParaRPr lang="en-US">
              <a:cs typeface="Calibri"/>
            </a:endParaRPr>
          </a:p>
          <a:p>
            <a:pPr marL="285750" indent="-285750">
              <a:spcAft>
                <a:spcPts val="600"/>
              </a:spcAft>
              <a:buFont typeface="Arial,Sans-Serif"/>
              <a:buChar char="•"/>
            </a:pPr>
            <a:r>
              <a:rPr lang="en-US"/>
              <a:t>To understand conflicts with other assessment data</a:t>
            </a:r>
            <a:endParaRPr lang="en-US">
              <a:cs typeface="Calibri"/>
            </a:endParaRPr>
          </a:p>
          <a:p>
            <a:pPr marL="285750" indent="-285750">
              <a:spcAft>
                <a:spcPts val="600"/>
              </a:spcAft>
              <a:buFont typeface="Arial,Sans-Serif"/>
              <a:buChar char="•"/>
            </a:pPr>
            <a:r>
              <a:rPr lang="en-US"/>
              <a:t>To comply with applicable legislation</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5064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Full report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7450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Aptitude feedback notes are on </a:t>
            </a:r>
            <a:r>
              <a:rPr lang="en-GB" err="1"/>
              <a:t>pg</a:t>
            </a:r>
            <a:r>
              <a:rPr lang="en-GB"/>
              <a:t> 52 of workbook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6528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Share feedback report</a:t>
            </a:r>
          </a:p>
          <a:p>
            <a:r>
              <a:rPr lang="en-GB"/>
              <a:t>Split into groups / pairs and use sample reports A-D (same as old reports)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1917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Share feedback report</a:t>
            </a:r>
          </a:p>
          <a:p>
            <a:r>
              <a:rPr lang="en-GB"/>
              <a:t>Split into groups / pairs and use sample reports A-D (same as old reports)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65919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Reliability – accuracy and consistency - .7</a:t>
            </a:r>
          </a:p>
          <a:p>
            <a:r>
              <a:rPr lang="en-GB"/>
              <a:t>Validity – relevance and predictive power - .3</a:t>
            </a:r>
          </a:p>
        </p:txBody>
      </p:sp>
      <p:sp>
        <p:nvSpPr>
          <p:cNvPr id="4" name="Slide Number Placeholder 3"/>
          <p:cNvSpPr>
            <a:spLocks noGrp="1"/>
          </p:cNvSpPr>
          <p:nvPr>
            <p:ph type="sldNum" sz="quarter" idx="5"/>
          </p:nvPr>
        </p:nvSpPr>
        <p:spPr/>
        <p:txBody>
          <a:bodyPr/>
          <a:lstStyle/>
          <a:p>
            <a:fld id="{53BCCA8E-E054-4945-93F6-8F3E2A7D5A26}" type="slidenum">
              <a:rPr lang="en-US" smtClean="0"/>
              <a:t>85</a:t>
            </a:fld>
            <a:endParaRPr lang="en-US"/>
          </a:p>
        </p:txBody>
      </p:sp>
    </p:spTree>
    <p:extLst>
      <p:ext uri="{BB962C8B-B14F-4D97-AF65-F5344CB8AC3E}">
        <p14:creationId xmlns:p14="http://schemas.microsoft.com/office/powerpoint/2010/main" val="2311170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Loop back to nothing can be measured with absolute accuracy – forms of error we can’t always account for</a:t>
            </a:r>
          </a:p>
        </p:txBody>
      </p:sp>
      <p:sp>
        <p:nvSpPr>
          <p:cNvPr id="4" name="Slide Number Placeholder 3"/>
          <p:cNvSpPr>
            <a:spLocks noGrp="1"/>
          </p:cNvSpPr>
          <p:nvPr>
            <p:ph type="sldNum" sz="quarter" idx="5"/>
          </p:nvPr>
        </p:nvSpPr>
        <p:spPr/>
        <p:txBody>
          <a:bodyPr/>
          <a:lstStyle/>
          <a:p>
            <a:fld id="{53BCCA8E-E054-4945-93F6-8F3E2A7D5A26}" type="slidenum">
              <a:rPr lang="en-US" smtClean="0"/>
              <a:t>86</a:t>
            </a:fld>
            <a:endParaRPr lang="en-US"/>
          </a:p>
        </p:txBody>
      </p:sp>
    </p:spTree>
    <p:extLst>
      <p:ext uri="{BB962C8B-B14F-4D97-AF65-F5344CB8AC3E}">
        <p14:creationId xmlns:p14="http://schemas.microsoft.com/office/powerpoint/2010/main" val="23169379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Individual – mood, illness, distortion</a:t>
            </a:r>
          </a:p>
          <a:p>
            <a:r>
              <a:rPr lang="en-GB"/>
              <a:t>Administrator – consistency, standardisation</a:t>
            </a:r>
          </a:p>
          <a:p>
            <a:r>
              <a:rPr lang="en-GB"/>
              <a:t>Test Developer – ambiguous, not measuring what it’s meant to measure</a:t>
            </a:r>
          </a:p>
        </p:txBody>
      </p:sp>
      <p:sp>
        <p:nvSpPr>
          <p:cNvPr id="4" name="Slide Number Placeholder 3"/>
          <p:cNvSpPr>
            <a:spLocks noGrp="1"/>
          </p:cNvSpPr>
          <p:nvPr>
            <p:ph type="sldNum" sz="quarter" idx="5"/>
          </p:nvPr>
        </p:nvSpPr>
        <p:spPr/>
        <p:txBody>
          <a:bodyPr/>
          <a:lstStyle/>
          <a:p>
            <a:fld id="{53BCCA8E-E054-4945-93F6-8F3E2A7D5A26}" type="slidenum">
              <a:rPr lang="en-US" smtClean="0"/>
              <a:t>87</a:t>
            </a:fld>
            <a:endParaRPr lang="en-US"/>
          </a:p>
        </p:txBody>
      </p:sp>
    </p:spTree>
    <p:extLst>
      <p:ext uri="{BB962C8B-B14F-4D97-AF65-F5344CB8AC3E}">
        <p14:creationId xmlns:p14="http://schemas.microsoft.com/office/powerpoint/2010/main" val="16814930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Test-retest</a:t>
            </a:r>
          </a:p>
          <a:p>
            <a:r>
              <a:rPr lang="en-US"/>
              <a:t> - Attribute is stable</a:t>
            </a:r>
          </a:p>
          <a:p>
            <a:r>
              <a:rPr lang="en-US"/>
              <a:t> - hard to get because candidate might not be willing to do it twice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wave .75</a:t>
            </a:r>
          </a:p>
          <a:p>
            <a:endParaRPr lang="en-US"/>
          </a:p>
          <a:p>
            <a:endParaRPr lang="en-US"/>
          </a:p>
          <a:p>
            <a:r>
              <a:rPr lang="en-US"/>
              <a:t>Alternate/ Parallel</a:t>
            </a:r>
          </a:p>
          <a:p>
            <a:r>
              <a:rPr lang="en-US"/>
              <a:t> - two versions of the same assessment are closely related (think of PS and FS)</a:t>
            </a:r>
          </a:p>
          <a:p>
            <a:r>
              <a:rPr lang="en-US"/>
              <a:t> - clear and consistent in terms of what is measured</a:t>
            </a:r>
          </a:p>
          <a:p>
            <a:endParaRPr lang="en-US"/>
          </a:p>
          <a:p>
            <a:r>
              <a:rPr lang="en-US"/>
              <a:t> - cost of having two versions to compare</a:t>
            </a:r>
          </a:p>
          <a:p>
            <a:r>
              <a:rPr lang="en-US"/>
              <a:t> - wave .86</a:t>
            </a:r>
          </a:p>
          <a:p>
            <a:endParaRPr lang="en-US"/>
          </a:p>
          <a:p>
            <a:endParaRPr lang="en-US"/>
          </a:p>
          <a:p>
            <a:r>
              <a:rPr lang="en-US"/>
              <a:t>Internal consistency</a:t>
            </a:r>
          </a:p>
          <a:p>
            <a:r>
              <a:rPr lang="en-GB"/>
              <a:t> - internal correlations of measures in a questionnaire – how well the questions in one scale are related</a:t>
            </a:r>
          </a:p>
          <a:p>
            <a:endParaRPr lang="en-GB"/>
          </a:p>
          <a:p>
            <a:r>
              <a:rPr lang="en-GB"/>
              <a:t>If items are repetitive the correlations could look really </a:t>
            </a:r>
            <a:r>
              <a:rPr lang="en-GB" err="1"/>
              <a:t>really</a:t>
            </a:r>
            <a:r>
              <a:rPr lang="en-GB"/>
              <a:t> high but not actually demonstrate good underlying relationship</a:t>
            </a:r>
          </a:p>
          <a:p>
            <a:endParaRPr lang="en-GB"/>
          </a:p>
          <a:p>
            <a:r>
              <a:rPr lang="en-GB"/>
              <a:t>- Wave .74</a:t>
            </a:r>
          </a:p>
          <a:p>
            <a:endParaRPr lang="en-GB"/>
          </a:p>
        </p:txBody>
      </p:sp>
      <p:sp>
        <p:nvSpPr>
          <p:cNvPr id="4" name="Slide Number Placeholder 3"/>
          <p:cNvSpPr>
            <a:spLocks noGrp="1"/>
          </p:cNvSpPr>
          <p:nvPr>
            <p:ph type="sldNum" sz="quarter" idx="5"/>
          </p:nvPr>
        </p:nvSpPr>
        <p:spPr/>
        <p:txBody>
          <a:bodyPr/>
          <a:lstStyle/>
          <a:p>
            <a:fld id="{53BCCA8E-E054-4945-93F6-8F3E2A7D5A26}" type="slidenum">
              <a:rPr lang="en-US" smtClean="0"/>
              <a:t>88</a:t>
            </a:fld>
            <a:endParaRPr lang="en-US"/>
          </a:p>
        </p:txBody>
      </p:sp>
    </p:spTree>
    <p:extLst>
      <p:ext uri="{BB962C8B-B14F-4D97-AF65-F5344CB8AC3E}">
        <p14:creationId xmlns:p14="http://schemas.microsoft.com/office/powerpoint/2010/main" val="20063254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Face and Faith</a:t>
            </a:r>
          </a:p>
          <a:p>
            <a:endParaRPr lang="en-US"/>
          </a:p>
          <a:p>
            <a:endParaRPr lang="en-US"/>
          </a:p>
          <a:p>
            <a:r>
              <a:rPr lang="en-US"/>
              <a:t>Content: Focusing on relevant content (i.e. job and work-related)</a:t>
            </a:r>
          </a:p>
          <a:p>
            <a:endParaRPr lang="en-US"/>
          </a:p>
          <a:p>
            <a:r>
              <a:rPr lang="en-US"/>
              <a:t>Construct: Measures expected underlying value such as a trait or theory </a:t>
            </a:r>
          </a:p>
          <a:p>
            <a:r>
              <a:rPr lang="en-US"/>
              <a:t>(for example a </a:t>
            </a:r>
            <a:r>
              <a:rPr lang="en-US" err="1"/>
              <a:t>beahvioural</a:t>
            </a:r>
            <a:r>
              <a:rPr lang="en-US"/>
              <a:t> measure aimed at building relationships shouldn’t be more focused on anything else)</a:t>
            </a:r>
          </a:p>
          <a:p>
            <a:endParaRPr lang="en-US"/>
          </a:p>
          <a:p>
            <a:r>
              <a:rPr lang="en-US"/>
              <a:t>Consequential: consequences of using the assessment – do no harm, appropriate for promotion decision, etc.</a:t>
            </a:r>
          </a:p>
          <a:p>
            <a:endParaRPr lang="en-US"/>
          </a:p>
          <a:p>
            <a:r>
              <a:rPr lang="en-US"/>
              <a:t>Criterion: - does the questionnaire predict a particular criterion? E.g. job competency</a:t>
            </a:r>
          </a:p>
          <a:p>
            <a:endParaRPr lang="en-GB"/>
          </a:p>
        </p:txBody>
      </p:sp>
      <p:sp>
        <p:nvSpPr>
          <p:cNvPr id="4" name="Slide Number Placeholder 3"/>
          <p:cNvSpPr>
            <a:spLocks noGrp="1"/>
          </p:cNvSpPr>
          <p:nvPr>
            <p:ph type="sldNum" sz="quarter" idx="5"/>
          </p:nvPr>
        </p:nvSpPr>
        <p:spPr/>
        <p:txBody>
          <a:bodyPr/>
          <a:lstStyle/>
          <a:p>
            <a:fld id="{53BCCA8E-E054-4945-93F6-8F3E2A7D5A26}" type="slidenum">
              <a:rPr lang="en-US" smtClean="0"/>
              <a:t>89</a:t>
            </a:fld>
            <a:endParaRPr lang="en-US"/>
          </a:p>
        </p:txBody>
      </p:sp>
    </p:spTree>
    <p:extLst>
      <p:ext uri="{BB962C8B-B14F-4D97-AF65-F5344CB8AC3E}">
        <p14:creationId xmlns:p14="http://schemas.microsoft.com/office/powerpoint/2010/main" val="226780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Ask trainees to say what they see in the chat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You can use this as a way to practice functionality by asked them to raise their hand if they see a bat</a:t>
            </a:r>
          </a:p>
        </p:txBody>
      </p:sp>
      <p:sp>
        <p:nvSpPr>
          <p:cNvPr id="4" name="Slide Number Placeholder 3"/>
          <p:cNvSpPr>
            <a:spLocks noGrp="1"/>
          </p:cNvSpPr>
          <p:nvPr>
            <p:ph type="sldNum" sz="quarter" idx="5"/>
          </p:nvPr>
        </p:nvSpPr>
        <p:spPr/>
        <p:txBody>
          <a:bodyPr/>
          <a:lstStyle/>
          <a:p>
            <a:fld id="{53BCCA8E-E054-4945-93F6-8F3E2A7D5A26}" type="slidenum">
              <a:rPr lang="en-US" smtClean="0"/>
              <a:t>10</a:t>
            </a:fld>
            <a:endParaRPr lang="en-US"/>
          </a:p>
        </p:txBody>
      </p:sp>
    </p:spTree>
    <p:extLst>
      <p:ext uri="{BB962C8B-B14F-4D97-AF65-F5344CB8AC3E}">
        <p14:creationId xmlns:p14="http://schemas.microsoft.com/office/powerpoint/2010/main" val="30284893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Based on our own data as well as meta-analyses</a:t>
            </a:r>
          </a:p>
          <a:p>
            <a:endParaRPr lang="en-GB"/>
          </a:p>
          <a:p>
            <a:r>
              <a:rPr lang="en-GB"/>
              <a:t>When you are building a selection process/ ac make sure you’re using the methods which will give you most value – what’s going to be giving the information you really need?</a:t>
            </a:r>
          </a:p>
        </p:txBody>
      </p:sp>
      <p:sp>
        <p:nvSpPr>
          <p:cNvPr id="4" name="Slide Number Placeholder 3"/>
          <p:cNvSpPr>
            <a:spLocks noGrp="1"/>
          </p:cNvSpPr>
          <p:nvPr>
            <p:ph type="sldNum" sz="quarter" idx="5"/>
          </p:nvPr>
        </p:nvSpPr>
        <p:spPr/>
        <p:txBody>
          <a:bodyPr/>
          <a:lstStyle/>
          <a:p>
            <a:fld id="{53BCCA8E-E054-4945-93F6-8F3E2A7D5A26}" type="slidenum">
              <a:rPr lang="en-US" smtClean="0"/>
              <a:t>90</a:t>
            </a:fld>
            <a:endParaRPr lang="en-US"/>
          </a:p>
        </p:txBody>
      </p:sp>
    </p:spTree>
    <p:extLst>
      <p:ext uri="{BB962C8B-B14F-4D97-AF65-F5344CB8AC3E}">
        <p14:creationId xmlns:p14="http://schemas.microsoft.com/office/powerpoint/2010/main" val="9057671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Page 140</a:t>
            </a:r>
          </a:p>
          <a:p>
            <a:endParaRPr lang="en-US"/>
          </a:p>
          <a:p>
            <a:r>
              <a:rPr lang="en-US"/>
              <a:t>The greater your validity, the greater the benefit to the organization as you get more test utility or return on investment.</a:t>
            </a:r>
          </a:p>
          <a:p>
            <a:endParaRPr lang="en-US"/>
          </a:p>
          <a:p>
            <a:endParaRPr lang="en-US"/>
          </a:p>
          <a:p>
            <a:r>
              <a:rPr lang="en-US"/>
              <a:t>The greater your validity, the smaller the risk of a wrong hire, the more accurate your selection process is of hiring the right person -  so the return on investment is massive</a:t>
            </a:r>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91696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Our ROI model – using rigorous, robust assessment means you’re giving candidates a Quality experience and helping engagement whilst getting what you need from the selection methods too. You can reliability screen out less suitable candidates and select in those who will support the organisation best.</a:t>
            </a:r>
          </a:p>
          <a:p>
            <a:endParaRPr lang="en-GB"/>
          </a:p>
          <a:p>
            <a:r>
              <a:rPr lang="en-GB"/>
              <a:t>Consider the cost of a poor hire, needing to go out to recruit again, administrator time and resource</a:t>
            </a:r>
          </a:p>
          <a:p>
            <a:endParaRPr lang="en-GB"/>
          </a:p>
          <a:p>
            <a:r>
              <a:rPr lang="en-GB" err="1"/>
              <a:t>Standarised</a:t>
            </a:r>
            <a:r>
              <a:rPr lang="en-GB"/>
              <a:t>, objective, less room for subjectivity and bias which could unfairly impact different groups – genders, ages, ethnicities, etc.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9B0F9-5275-4FDD-BFE5-B9E6F2FD77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1240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Ask trainees to say what they think might be happening in this image in the chat</a:t>
            </a:r>
          </a:p>
          <a:p>
            <a:pPr marL="171450" indent="-171450">
              <a:buFont typeface="Arial" panose="020B0604020202020204" pitchFamily="34" charset="0"/>
              <a:buChar char="•"/>
            </a:pPr>
            <a:r>
              <a:rPr lang="en-GB"/>
              <a:t>Ask how they would feel if these types of assessments were used to assess them for a job</a:t>
            </a:r>
          </a:p>
          <a:p>
            <a:pPr marL="171450" indent="-171450">
              <a:buFont typeface="Arial" panose="020B0604020202020204" pitchFamily="34" charset="0"/>
              <a:buChar char="•"/>
            </a:pPr>
            <a:r>
              <a:rPr lang="en-GB"/>
              <a:t>These types of test can be very subjective and therefore less valid as a predictor of </a:t>
            </a:r>
            <a:r>
              <a:rPr lang="en-GB" err="1"/>
              <a:t>behavior</a:t>
            </a:r>
            <a:endParaRPr lang="en-GB"/>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53BCCA8E-E054-4945-93F6-8F3E2A7D5A26}" type="slidenum">
              <a:rPr lang="en-US" smtClean="0"/>
              <a:t>11</a:t>
            </a:fld>
            <a:endParaRPr lang="en-US"/>
          </a:p>
        </p:txBody>
      </p:sp>
    </p:spTree>
    <p:extLst>
      <p:ext uri="{BB962C8B-B14F-4D97-AF65-F5344CB8AC3E}">
        <p14:creationId xmlns:p14="http://schemas.microsoft.com/office/powerpoint/2010/main" val="3130506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Objective and standardised</a:t>
            </a:r>
          </a:p>
          <a:p>
            <a:endParaRPr lang="en-GB"/>
          </a:p>
          <a:p>
            <a:r>
              <a:rPr lang="en-GB" sz="1200" b="0">
                <a:solidFill>
                  <a:schemeClr val="accent1"/>
                </a:solidFill>
              </a:rPr>
              <a:t>An assessment of a psychological attribute, typically scored using a numerical scale or category system</a:t>
            </a:r>
          </a:p>
          <a:p>
            <a:endParaRPr lang="en-GB" sz="1200" b="0">
              <a:solidFill>
                <a:schemeClr val="accent1"/>
              </a:solidFill>
            </a:endParaRPr>
          </a:p>
          <a:p>
            <a:r>
              <a:rPr lang="en-GB" sz="1200" b="0">
                <a:solidFill>
                  <a:schemeClr val="accent1"/>
                </a:solidFill>
              </a:rPr>
              <a:t>Psycho= mind</a:t>
            </a:r>
          </a:p>
          <a:p>
            <a:r>
              <a:rPr lang="en-GB" sz="1200" b="0">
                <a:solidFill>
                  <a:schemeClr val="accent1"/>
                </a:solidFill>
              </a:rPr>
              <a:t>Metric= measure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147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 buckets </a:t>
            </a:r>
          </a:p>
          <a:p>
            <a:endParaRPr lang="en-GB"/>
          </a:p>
          <a:p>
            <a:r>
              <a:rPr lang="en-GB"/>
              <a:t>Typical – normal day – how will you typically perform</a:t>
            </a:r>
          </a:p>
          <a:p>
            <a:r>
              <a:rPr lang="en-GB"/>
              <a:t>ASK: other examples?</a:t>
            </a:r>
            <a:endParaRPr lang="en-GB">
              <a:ea typeface="Calibri"/>
              <a:cs typeface="Calibri"/>
            </a:endParaRPr>
          </a:p>
          <a:p>
            <a:r>
              <a:rPr lang="en-GB"/>
              <a:t>Interest inventories, personality questionnaires, motivational tests, attitude, 360</a:t>
            </a:r>
            <a:endParaRPr lang="en-GB">
              <a:ea typeface="Calibri"/>
              <a:cs typeface="Calibri"/>
            </a:endParaRPr>
          </a:p>
          <a:p>
            <a:r>
              <a:rPr lang="en-GB"/>
              <a:t>Has anyone done anything like this?</a:t>
            </a:r>
            <a:endParaRPr lang="en-GB">
              <a:ea typeface="Calibri"/>
              <a:cs typeface="Calibri"/>
            </a:endParaRPr>
          </a:p>
          <a:p>
            <a:endParaRPr lang="en-GB"/>
          </a:p>
          <a:p>
            <a:endParaRPr lang="en-GB"/>
          </a:p>
        </p:txBody>
      </p:sp>
      <p:sp>
        <p:nvSpPr>
          <p:cNvPr id="4" name="Slide Number Placeholder 3"/>
          <p:cNvSpPr>
            <a:spLocks noGrp="1"/>
          </p:cNvSpPr>
          <p:nvPr>
            <p:ph type="sldNum" sz="quarter" idx="5"/>
          </p:nvPr>
        </p:nvSpPr>
        <p:spPr/>
        <p:txBody>
          <a:bodyPr/>
          <a:lstStyle/>
          <a:p>
            <a:fld id="{53BCCA8E-E054-4945-93F6-8F3E2A7D5A26}" type="slidenum">
              <a:rPr lang="en-US" smtClean="0"/>
              <a:t>13</a:t>
            </a:fld>
            <a:endParaRPr lang="en-US"/>
          </a:p>
        </p:txBody>
      </p:sp>
    </p:spTree>
    <p:extLst>
      <p:ext uri="{BB962C8B-B14F-4D97-AF65-F5344CB8AC3E}">
        <p14:creationId xmlns:p14="http://schemas.microsoft.com/office/powerpoint/2010/main" val="620280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3.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3.sv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8.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Master" Target="../slideMasters/slideMaster1.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5.sv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3.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16.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3.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20.svg"/><Relationship Id="rId4" Type="http://schemas.openxmlformats.org/officeDocument/2006/relationships/image" Target="../media/image1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3.sv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24.svg"/><Relationship Id="rId4" Type="http://schemas.openxmlformats.org/officeDocument/2006/relationships/image" Target="../media/image2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45.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44.svg"/><Relationship Id="rId4" Type="http://schemas.openxmlformats.org/officeDocument/2006/relationships/image" Target="../media/image25.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Master" Target="../slideMasters/slideMaster1.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46.sv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3.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16.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96D6CFD-5C34-7D0A-AB7A-6E172B18E6F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84924" y="6471379"/>
            <a:ext cx="1146828" cy="202098"/>
          </a:xfrm>
          <a:prstGeom prst="rect">
            <a:avLst/>
          </a:prstGeom>
        </p:spPr>
      </p:pic>
      <p:sp>
        <p:nvSpPr>
          <p:cNvPr id="26" name="Picture Placeholder 25">
            <a:extLst>
              <a:ext uri="{FF2B5EF4-FFF2-40B4-BE49-F238E27FC236}">
                <a16:creationId xmlns:a16="http://schemas.microsoft.com/office/drawing/2014/main" id="{FFBAE5CE-9115-4400-92CE-79F6EB75F8DE}"/>
              </a:ext>
            </a:extLst>
          </p:cNvPr>
          <p:cNvSpPr>
            <a:spLocks noGrp="1"/>
          </p:cNvSpPr>
          <p:nvPr>
            <p:ph type="pic" sz="quarter" idx="20" hasCustomPrompt="1"/>
          </p:nvPr>
        </p:nvSpPr>
        <p:spPr>
          <a:xfrm>
            <a:off x="1371600" y="457200"/>
            <a:ext cx="10360152" cy="4910328"/>
          </a:xfrm>
          <a:custGeom>
            <a:avLst/>
            <a:gdLst>
              <a:gd name="connsiteX0" fmla="*/ 0 w 10360152"/>
              <a:gd name="connsiteY0" fmla="*/ 0 h 4910328"/>
              <a:gd name="connsiteX1" fmla="*/ 10360152 w 10360152"/>
              <a:gd name="connsiteY1" fmla="*/ 0 h 4910328"/>
              <a:gd name="connsiteX2" fmla="*/ 10360152 w 10360152"/>
              <a:gd name="connsiteY2" fmla="*/ 4910328 h 4910328"/>
              <a:gd name="connsiteX3" fmla="*/ 0 w 10360152"/>
              <a:gd name="connsiteY3" fmla="*/ 4910328 h 4910328"/>
              <a:gd name="connsiteX4" fmla="*/ 0 w 10360152"/>
              <a:gd name="connsiteY4" fmla="*/ 4325112 h 4910328"/>
              <a:gd name="connsiteX5" fmla="*/ 4724398 w 10360152"/>
              <a:gd name="connsiteY5" fmla="*/ 4325112 h 4910328"/>
              <a:gd name="connsiteX6" fmla="*/ 4724398 w 10360152"/>
              <a:gd name="connsiteY6" fmla="*/ 1371600 h 4910328"/>
              <a:gd name="connsiteX7" fmla="*/ 0 w 10360152"/>
              <a:gd name="connsiteY7" fmla="*/ 1371600 h 491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0152" h="4910328">
                <a:moveTo>
                  <a:pt x="0" y="0"/>
                </a:moveTo>
                <a:lnTo>
                  <a:pt x="10360152" y="0"/>
                </a:lnTo>
                <a:lnTo>
                  <a:pt x="10360152" y="4910328"/>
                </a:lnTo>
                <a:lnTo>
                  <a:pt x="0" y="4910328"/>
                </a:lnTo>
                <a:lnTo>
                  <a:pt x="0" y="4325112"/>
                </a:lnTo>
                <a:lnTo>
                  <a:pt x="4724398" y="4325112"/>
                </a:lnTo>
                <a:lnTo>
                  <a:pt x="4724398" y="1371600"/>
                </a:lnTo>
                <a:lnTo>
                  <a:pt x="0" y="1371600"/>
                </a:lnTo>
                <a:close/>
              </a:path>
            </a:pathLst>
          </a:custGeom>
          <a:solidFill>
            <a:srgbClr val="BFBFBF"/>
          </a:solidFill>
        </p:spPr>
        <p:txBody>
          <a:bodyPr wrap="square" tIns="1005840" rIns="0">
            <a:noAutofit/>
          </a:bodyPr>
          <a:lstStyle>
            <a:lvl1pPr algn="ctr">
              <a:defRPr/>
            </a:lvl1pPr>
          </a:lstStyle>
          <a:p>
            <a:r>
              <a:rPr lang="en-US"/>
              <a:t>Insert Pic</a:t>
            </a:r>
            <a:endParaRPr lang="en-GB"/>
          </a:p>
        </p:txBody>
      </p:sp>
      <p:sp>
        <p:nvSpPr>
          <p:cNvPr id="36" name="Rectangle 35">
            <a:extLst>
              <a:ext uri="{FF2B5EF4-FFF2-40B4-BE49-F238E27FC236}">
                <a16:creationId xmlns:a16="http://schemas.microsoft.com/office/drawing/2014/main" id="{3577A7A7-9477-4761-AD96-65CEFEE1C2F9}"/>
              </a:ext>
            </a:extLst>
          </p:cNvPr>
          <p:cNvSpPr/>
          <p:nvPr userDrawn="1"/>
        </p:nvSpPr>
        <p:spPr bwMode="auto">
          <a:xfrm>
            <a:off x="0" y="1828800"/>
            <a:ext cx="6095998" cy="295351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41" name="Rectangle 40">
            <a:extLst>
              <a:ext uri="{FF2B5EF4-FFF2-40B4-BE49-F238E27FC236}">
                <a16:creationId xmlns:a16="http://schemas.microsoft.com/office/drawing/2014/main" id="{6DFAF00F-4763-4474-955C-8EBFAD7C5008}"/>
              </a:ext>
            </a:extLst>
          </p:cNvPr>
          <p:cNvSpPr/>
          <p:nvPr userDrawn="1"/>
        </p:nvSpPr>
        <p:spPr bwMode="auto">
          <a:xfrm>
            <a:off x="0" y="1820425"/>
            <a:ext cx="6095998" cy="2953512"/>
          </a:xfrm>
          <a:prstGeom prst="rect">
            <a:avLst/>
          </a:prstGeom>
          <a:no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11" name="Title 1">
            <a:extLst>
              <a:ext uri="{FF2B5EF4-FFF2-40B4-BE49-F238E27FC236}">
                <a16:creationId xmlns:a16="http://schemas.microsoft.com/office/drawing/2014/main" id="{4EE778BE-2D2D-413A-8DA5-37EED51243FC}"/>
              </a:ext>
            </a:extLst>
          </p:cNvPr>
          <p:cNvSpPr>
            <a:spLocks noGrp="1"/>
          </p:cNvSpPr>
          <p:nvPr>
            <p:ph type="title" hasCustomPrompt="1"/>
          </p:nvPr>
        </p:nvSpPr>
        <p:spPr>
          <a:xfrm>
            <a:off x="457199" y="2240352"/>
            <a:ext cx="5568696" cy="957428"/>
          </a:xfrm>
        </p:spPr>
        <p:txBody>
          <a:bodyPr rIns="0">
            <a:noAutofit/>
          </a:bodyPr>
          <a:lstStyle>
            <a:lvl1pPr>
              <a:lnSpc>
                <a:spcPct val="90000"/>
              </a:lnSpc>
              <a:defRPr sz="3500" b="0" i="0" baseline="0">
                <a:solidFill>
                  <a:schemeClr val="tx1"/>
                </a:solidFill>
                <a:latin typeface="Times New Roman" panose="02020603050405020304" pitchFamily="18" charset="0"/>
                <a:cs typeface="Times New Roman" panose="02020603050405020304" pitchFamily="18" charset="0"/>
              </a:defRPr>
            </a:lvl1pPr>
          </a:lstStyle>
          <a:p>
            <a:r>
              <a:rPr lang="en-US"/>
              <a:t>Title image slide — click to edit second line if needed </a:t>
            </a:r>
          </a:p>
        </p:txBody>
      </p:sp>
      <p:sp>
        <p:nvSpPr>
          <p:cNvPr id="15" name="Text Placeholder 23">
            <a:extLst>
              <a:ext uri="{FF2B5EF4-FFF2-40B4-BE49-F238E27FC236}">
                <a16:creationId xmlns:a16="http://schemas.microsoft.com/office/drawing/2014/main" id="{A7A6E329-CB7E-4C99-AF33-A15E835E59F2}"/>
              </a:ext>
            </a:extLst>
          </p:cNvPr>
          <p:cNvSpPr>
            <a:spLocks noGrp="1"/>
          </p:cNvSpPr>
          <p:nvPr>
            <p:ph type="body" sz="quarter" idx="16" hasCustomPrompt="1"/>
          </p:nvPr>
        </p:nvSpPr>
        <p:spPr>
          <a:xfrm>
            <a:off x="457200" y="4297680"/>
            <a:ext cx="2157454" cy="303396"/>
          </a:xfrm>
        </p:spPr>
        <p:txBody>
          <a:bodyPr anchor="ctr" anchorCtr="0"/>
          <a:lstStyle>
            <a:lvl1pPr>
              <a:lnSpc>
                <a:spcPct val="100000"/>
              </a:lnSpc>
              <a:defRPr sz="1200" b="0" i="0" baseline="0"/>
            </a:lvl1pPr>
            <a:lvl2pPr>
              <a:defRPr sz="1200" b="0">
                <a:solidFill>
                  <a:schemeClr val="tx2"/>
                </a:solidFill>
                <a:latin typeface="+mn-lt"/>
              </a:defRPr>
            </a:lvl2pPr>
            <a:lvl3pPr marL="0" indent="0">
              <a:buFontTx/>
              <a:buNone/>
              <a:defRPr sz="1200">
                <a:solidFill>
                  <a:schemeClr val="tx2"/>
                </a:solidFill>
              </a:defRPr>
            </a:lvl3pPr>
            <a:lvl4pPr marL="0" indent="0">
              <a:buFontTx/>
              <a:buNone/>
              <a:defRPr/>
            </a:lvl4pPr>
            <a:lvl5pPr marL="0" indent="0">
              <a:buFontTx/>
              <a:buNone/>
              <a:defRPr sz="1200"/>
            </a:lvl5pPr>
            <a:lvl6pPr marL="0" indent="0">
              <a:buFontTx/>
              <a:buNone/>
              <a:defRPr sz="1200"/>
            </a:lvl6pPr>
            <a:lvl7pPr marL="0" indent="0">
              <a:buFontTx/>
              <a:buNone/>
              <a:defRPr/>
            </a:lvl7pPr>
            <a:lvl8pPr marL="0" indent="0">
              <a:buFontTx/>
              <a:buNone/>
              <a:defRPr sz="1200">
                <a:solidFill>
                  <a:schemeClr val="tx2"/>
                </a:solidFill>
              </a:defRPr>
            </a:lvl8pPr>
            <a:lvl9pPr marL="0" indent="0">
              <a:buFontTx/>
              <a:buNone/>
              <a:defRPr sz="1200">
                <a:solidFill>
                  <a:schemeClr val="tx2"/>
                </a:solidFill>
              </a:defRPr>
            </a:lvl9pPr>
          </a:lstStyle>
          <a:p>
            <a:pPr lvl="0"/>
            <a:r>
              <a:rPr lang="en-US"/>
              <a:t>Insert date</a:t>
            </a:r>
          </a:p>
        </p:txBody>
      </p:sp>
      <p:sp>
        <p:nvSpPr>
          <p:cNvPr id="13" name="Text Placeholder 21">
            <a:extLst>
              <a:ext uri="{FF2B5EF4-FFF2-40B4-BE49-F238E27FC236}">
                <a16:creationId xmlns:a16="http://schemas.microsoft.com/office/drawing/2014/main" id="{9F84C6F3-0D99-4D70-AE1A-14BE3D3D6447}"/>
              </a:ext>
            </a:extLst>
          </p:cNvPr>
          <p:cNvSpPr>
            <a:spLocks noGrp="1"/>
          </p:cNvSpPr>
          <p:nvPr>
            <p:ph type="body" sz="quarter" idx="15" hasCustomPrompt="1"/>
          </p:nvPr>
        </p:nvSpPr>
        <p:spPr>
          <a:xfrm>
            <a:off x="457200" y="3233426"/>
            <a:ext cx="5570738" cy="452106"/>
          </a:xfrm>
        </p:spPr>
        <p:txBody>
          <a:bodyPr rIns="0" anchor="b" anchorCtr="0"/>
          <a:lstStyle>
            <a:lvl1pPr>
              <a:lnSpc>
                <a:spcPct val="100000"/>
              </a:lnSpc>
              <a:spcAft>
                <a:spcPts val="0"/>
              </a:spcAft>
              <a:defRPr sz="1800" b="0" i="0" baseline="0">
                <a:solidFill>
                  <a:schemeClr val="tx2"/>
                </a:solidFill>
              </a:defRPr>
            </a:lvl1pPr>
            <a:lvl2pPr>
              <a:lnSpc>
                <a:spcPct val="100000"/>
              </a:lnSpc>
              <a:defRPr sz="1800" b="0">
                <a:latin typeface="+mn-lt"/>
              </a:defRPr>
            </a:lvl2pPr>
            <a:lvl3pPr marL="0" indent="0">
              <a:buFontTx/>
              <a:buNone/>
              <a:defRPr sz="1800">
                <a:solidFill>
                  <a:schemeClr val="tx2"/>
                </a:solidFill>
              </a:defRPr>
            </a:lvl3pPr>
            <a:lvl4pPr marL="0" indent="0">
              <a:buFontTx/>
              <a:buNone/>
              <a:defRPr sz="1800">
                <a:solidFill>
                  <a:schemeClr val="tx2"/>
                </a:solidFill>
              </a:defRPr>
            </a:lvl4pPr>
            <a:lvl5pPr marL="0" indent="0">
              <a:buFontTx/>
              <a:buNone/>
              <a:defRPr sz="1800">
                <a:solidFill>
                  <a:schemeClr val="tx2"/>
                </a:solidFill>
              </a:defRPr>
            </a:lvl5pPr>
            <a:lvl6pPr marL="0" indent="0">
              <a:buFontTx/>
              <a:buNone/>
              <a:defRPr sz="1800">
                <a:solidFill>
                  <a:schemeClr val="tx2"/>
                </a:solidFill>
              </a:defRPr>
            </a:lvl6pPr>
            <a:lvl7pPr marL="0" indent="0">
              <a:buFontTx/>
              <a:buNone/>
              <a:defRPr sz="1800">
                <a:solidFill>
                  <a:schemeClr val="tx2"/>
                </a:solidFill>
              </a:defRPr>
            </a:lvl7pPr>
            <a:lvl8pPr marL="0" indent="0">
              <a:buFontTx/>
              <a:buNone/>
              <a:defRPr sz="1800">
                <a:solidFill>
                  <a:schemeClr val="tx2"/>
                </a:solidFill>
              </a:defRPr>
            </a:lvl8pPr>
            <a:lvl9pPr marL="0" indent="0">
              <a:buFontTx/>
              <a:buNone/>
              <a:defRPr sz="1800">
                <a:solidFill>
                  <a:schemeClr val="tx2"/>
                </a:solidFill>
              </a:defRPr>
            </a:lvl9pPr>
          </a:lstStyle>
          <a:p>
            <a:pPr lvl="0"/>
            <a:r>
              <a:rPr lang="en-US"/>
              <a:t>Click to add subhead</a:t>
            </a:r>
          </a:p>
        </p:txBody>
      </p:sp>
      <p:sp>
        <p:nvSpPr>
          <p:cNvPr id="14" name="Text Placeholder 25">
            <a:extLst>
              <a:ext uri="{FF2B5EF4-FFF2-40B4-BE49-F238E27FC236}">
                <a16:creationId xmlns:a16="http://schemas.microsoft.com/office/drawing/2014/main" id="{0A11D46E-B6D4-44F6-9A7E-9BD65611E3BD}"/>
              </a:ext>
            </a:extLst>
          </p:cNvPr>
          <p:cNvSpPr>
            <a:spLocks noGrp="1"/>
          </p:cNvSpPr>
          <p:nvPr>
            <p:ph type="body" sz="quarter" idx="17" hasCustomPrompt="1"/>
          </p:nvPr>
        </p:nvSpPr>
        <p:spPr>
          <a:xfrm>
            <a:off x="457200" y="3781731"/>
            <a:ext cx="5568696" cy="412931"/>
          </a:xfrm>
        </p:spPr>
        <p:txBody>
          <a:bodyPr rIns="0" anchor="ctr" anchorCtr="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text</a:t>
            </a:r>
          </a:p>
        </p:txBody>
      </p:sp>
      <p:sp>
        <p:nvSpPr>
          <p:cNvPr id="18" name="Rectangle 17">
            <a:extLst>
              <a:ext uri="{FF2B5EF4-FFF2-40B4-BE49-F238E27FC236}">
                <a16:creationId xmlns:a16="http://schemas.microsoft.com/office/drawing/2014/main" id="{B52F1FF8-D239-4394-96DD-5C9821A1CB16}"/>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EF2F6B7C-27DF-40C9-BD92-EE0263E318F0}"/>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235417903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ild Talent Divider">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BD49137-12E4-0C81-5506-B2451289AA49}"/>
              </a:ext>
            </a:extLst>
          </p:cNvPr>
          <p:cNvSpPr/>
          <p:nvPr userDrawn="1"/>
        </p:nvSpPr>
        <p:spPr bwMode="auto">
          <a:xfrm>
            <a:off x="0" y="0"/>
            <a:ext cx="12192000" cy="6286500"/>
          </a:xfrm>
          <a:prstGeom prst="rect">
            <a:avLst/>
          </a:prstGeom>
          <a:solidFill>
            <a:srgbClr val="F8E19A">
              <a:alpha val="60000"/>
            </a:srgbClr>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pic>
        <p:nvPicPr>
          <p:cNvPr id="17" name="Graphic 16">
            <a:extLst>
              <a:ext uri="{FF2B5EF4-FFF2-40B4-BE49-F238E27FC236}">
                <a16:creationId xmlns:a16="http://schemas.microsoft.com/office/drawing/2014/main" id="{216CDBA8-5123-6DF3-C168-D7B4274AA0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03970" y="-829246"/>
            <a:ext cx="8810583" cy="8929893"/>
          </a:xfrm>
          <a:prstGeom prst="rect">
            <a:avLst/>
          </a:prstGeom>
        </p:spPr>
      </p:pic>
      <p:sp>
        <p:nvSpPr>
          <p:cNvPr id="9" name="Rectangle 8">
            <a:extLst>
              <a:ext uri="{FF2B5EF4-FFF2-40B4-BE49-F238E27FC236}">
                <a16:creationId xmlns:a16="http://schemas.microsoft.com/office/drawing/2014/main" id="{61622B17-C39D-4AD6-AB7D-AA8EC154593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6" name="Slide Number Placeholder 1">
            <a:extLst>
              <a:ext uri="{FF2B5EF4-FFF2-40B4-BE49-F238E27FC236}">
                <a16:creationId xmlns:a16="http://schemas.microsoft.com/office/drawing/2014/main" id="{F3241DAD-93F1-46FE-B3D5-B78ABEFB31D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5" name="Rectangle 14">
            <a:extLst>
              <a:ext uri="{FF2B5EF4-FFF2-40B4-BE49-F238E27FC236}">
                <a16:creationId xmlns:a16="http://schemas.microsoft.com/office/drawing/2014/main" id="{2D495A3B-A088-4D02-9F76-BCD72AEEE8F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DD6AA379-984F-409C-ABC8-5A34A2A19FBB}"/>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grpSp>
        <p:nvGrpSpPr>
          <p:cNvPr id="2" name="Group 1">
            <a:extLst>
              <a:ext uri="{FF2B5EF4-FFF2-40B4-BE49-F238E27FC236}">
                <a16:creationId xmlns:a16="http://schemas.microsoft.com/office/drawing/2014/main" id="{A9007259-98DA-D4A9-136D-406F87918EFE}"/>
              </a:ext>
            </a:extLst>
          </p:cNvPr>
          <p:cNvGrpSpPr/>
          <p:nvPr userDrawn="1"/>
        </p:nvGrpSpPr>
        <p:grpSpPr>
          <a:xfrm>
            <a:off x="773130" y="2404011"/>
            <a:ext cx="5322870" cy="1312224"/>
            <a:chOff x="1056331" y="2351315"/>
            <a:chExt cx="5322870" cy="1312224"/>
          </a:xfrm>
        </p:grpSpPr>
        <p:sp>
          <p:nvSpPr>
            <p:cNvPr id="18" name="TextBox 17">
              <a:extLst>
                <a:ext uri="{FF2B5EF4-FFF2-40B4-BE49-F238E27FC236}">
                  <a16:creationId xmlns:a16="http://schemas.microsoft.com/office/drawing/2014/main" id="{A5A079D5-50BF-51D8-A210-F7D4307E308F}"/>
                </a:ext>
              </a:extLst>
            </p:cNvPr>
            <p:cNvSpPr txBox="1"/>
            <p:nvPr userDrawn="1"/>
          </p:nvSpPr>
          <p:spPr>
            <a:xfrm>
              <a:off x="2491486" y="2657242"/>
              <a:ext cx="3887715" cy="830997"/>
            </a:xfrm>
            <a:prstGeom prst="rect">
              <a:avLst/>
            </a:prstGeom>
            <a:noFill/>
          </p:spPr>
          <p:txBody>
            <a:bodyPr wrap="square" rtlCol="0">
              <a:spAutoFit/>
            </a:bodyPr>
            <a:lstStyle/>
            <a:p>
              <a:r>
                <a:rPr lang="en-GB" sz="4800" b="1">
                  <a:solidFill>
                    <a:schemeClr val="tx1"/>
                  </a:solidFill>
                  <a:latin typeface="Times New Roman" panose="02020603050405020304" pitchFamily="18" charset="0"/>
                  <a:cs typeface="Times New Roman" panose="02020603050405020304" pitchFamily="18" charset="0"/>
                </a:rPr>
                <a:t>Build Talent</a:t>
              </a:r>
            </a:p>
          </p:txBody>
        </p:sp>
        <p:pic>
          <p:nvPicPr>
            <p:cNvPr id="22" name="Graphic 21">
              <a:extLst>
                <a:ext uri="{FF2B5EF4-FFF2-40B4-BE49-F238E27FC236}">
                  <a16:creationId xmlns:a16="http://schemas.microsoft.com/office/drawing/2014/main" id="{AA3563E5-1700-2653-6A40-9BA603BDD00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6331" y="2351315"/>
              <a:ext cx="1293794" cy="1312224"/>
            </a:xfrm>
            <a:prstGeom prst="rect">
              <a:avLst/>
            </a:prstGeom>
          </p:spPr>
        </p:pic>
      </p:grpSp>
      <p:pic>
        <p:nvPicPr>
          <p:cNvPr id="23" name="Graphic 22">
            <a:extLst>
              <a:ext uri="{FF2B5EF4-FFF2-40B4-BE49-F238E27FC236}">
                <a16:creationId xmlns:a16="http://schemas.microsoft.com/office/drawing/2014/main" id="{4AE75BD9-FE34-BDE7-A32C-7A7FA3BA65B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2368890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uild Talent Divider">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2A8FCC-BD00-E87D-9653-84098045FA36}"/>
              </a:ext>
            </a:extLst>
          </p:cNvPr>
          <p:cNvSpPr>
            <a:spLocks/>
          </p:cNvSpPr>
          <p:nvPr userDrawn="1"/>
        </p:nvSpPr>
        <p:spPr bwMode="auto">
          <a:xfrm>
            <a:off x="0" y="1"/>
            <a:ext cx="12192000" cy="6286499"/>
          </a:xfrm>
          <a:prstGeom prst="rect">
            <a:avLst/>
          </a:prstGeom>
          <a:solidFill>
            <a:srgbClr val="FFA3C2">
              <a:alpha val="60000"/>
            </a:srgbClr>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pic>
        <p:nvPicPr>
          <p:cNvPr id="13" name="Graphic 12">
            <a:extLst>
              <a:ext uri="{FF2B5EF4-FFF2-40B4-BE49-F238E27FC236}">
                <a16:creationId xmlns:a16="http://schemas.microsoft.com/office/drawing/2014/main" id="{42642E73-BF40-D8C1-ED68-E8679ECB30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93212" y="384965"/>
            <a:ext cx="10520183" cy="6185965"/>
          </a:xfrm>
          <a:prstGeom prst="rect">
            <a:avLst/>
          </a:prstGeom>
        </p:spPr>
      </p:pic>
      <p:sp>
        <p:nvSpPr>
          <p:cNvPr id="9" name="Rectangle 8">
            <a:extLst>
              <a:ext uri="{FF2B5EF4-FFF2-40B4-BE49-F238E27FC236}">
                <a16:creationId xmlns:a16="http://schemas.microsoft.com/office/drawing/2014/main" id="{61622B17-C39D-4AD6-AB7D-AA8EC154593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6" name="Slide Number Placeholder 1">
            <a:extLst>
              <a:ext uri="{FF2B5EF4-FFF2-40B4-BE49-F238E27FC236}">
                <a16:creationId xmlns:a16="http://schemas.microsoft.com/office/drawing/2014/main" id="{F3241DAD-93F1-46FE-B3D5-B78ABEFB31D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5" name="Rectangle 14">
            <a:extLst>
              <a:ext uri="{FF2B5EF4-FFF2-40B4-BE49-F238E27FC236}">
                <a16:creationId xmlns:a16="http://schemas.microsoft.com/office/drawing/2014/main" id="{2D495A3B-A088-4D02-9F76-BCD72AEEE8F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DD6AA379-984F-409C-ABC8-5A34A2A19FBB}"/>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grpSp>
        <p:nvGrpSpPr>
          <p:cNvPr id="2" name="Group 1">
            <a:extLst>
              <a:ext uri="{FF2B5EF4-FFF2-40B4-BE49-F238E27FC236}">
                <a16:creationId xmlns:a16="http://schemas.microsoft.com/office/drawing/2014/main" id="{C2D62719-3116-C944-D840-C8648B93B8C8}"/>
              </a:ext>
            </a:extLst>
          </p:cNvPr>
          <p:cNvGrpSpPr/>
          <p:nvPr userDrawn="1"/>
        </p:nvGrpSpPr>
        <p:grpSpPr>
          <a:xfrm>
            <a:off x="868778" y="2663039"/>
            <a:ext cx="5648868" cy="960424"/>
            <a:chOff x="831272" y="2532336"/>
            <a:chExt cx="5648868" cy="960424"/>
          </a:xfrm>
        </p:grpSpPr>
        <p:sp>
          <p:nvSpPr>
            <p:cNvPr id="20" name="TextBox 19">
              <a:extLst>
                <a:ext uri="{FF2B5EF4-FFF2-40B4-BE49-F238E27FC236}">
                  <a16:creationId xmlns:a16="http://schemas.microsoft.com/office/drawing/2014/main" id="{B0DF2A4C-E292-346E-0905-2E56AA4CBFC6}"/>
                </a:ext>
              </a:extLst>
            </p:cNvPr>
            <p:cNvSpPr txBox="1"/>
            <p:nvPr userDrawn="1"/>
          </p:nvSpPr>
          <p:spPr>
            <a:xfrm>
              <a:off x="2592425" y="2633490"/>
              <a:ext cx="3887715" cy="830997"/>
            </a:xfrm>
            <a:prstGeom prst="rect">
              <a:avLst/>
            </a:prstGeom>
            <a:noFill/>
          </p:spPr>
          <p:txBody>
            <a:bodyPr wrap="square" rtlCol="0">
              <a:spAutoFit/>
            </a:bodyPr>
            <a:lstStyle/>
            <a:p>
              <a:r>
                <a:rPr lang="en-GB" sz="4800" b="1">
                  <a:solidFill>
                    <a:schemeClr val="tx1"/>
                  </a:solidFill>
                  <a:latin typeface="Times New Roman" panose="02020603050405020304" pitchFamily="18" charset="0"/>
                  <a:cs typeface="Times New Roman" panose="02020603050405020304" pitchFamily="18" charset="0"/>
                </a:rPr>
                <a:t>Lead Talent</a:t>
              </a:r>
            </a:p>
          </p:txBody>
        </p:sp>
        <p:pic>
          <p:nvPicPr>
            <p:cNvPr id="21" name="Graphic 20">
              <a:extLst>
                <a:ext uri="{FF2B5EF4-FFF2-40B4-BE49-F238E27FC236}">
                  <a16:creationId xmlns:a16="http://schemas.microsoft.com/office/drawing/2014/main" id="{87C8956E-096A-878A-3544-E849DC34D6F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1272" y="2532336"/>
              <a:ext cx="1632114" cy="960424"/>
            </a:xfrm>
            <a:prstGeom prst="rect">
              <a:avLst/>
            </a:prstGeom>
          </p:spPr>
        </p:pic>
      </p:grpSp>
      <p:pic>
        <p:nvPicPr>
          <p:cNvPr id="23" name="Graphic 22">
            <a:extLst>
              <a:ext uri="{FF2B5EF4-FFF2-40B4-BE49-F238E27FC236}">
                <a16:creationId xmlns:a16="http://schemas.microsoft.com/office/drawing/2014/main" id="{9530B580-0CEF-2DA4-D455-756DDA8B476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1497287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ave Divider">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2A8FCC-BD00-E87D-9653-84098045FA36}"/>
              </a:ext>
            </a:extLst>
          </p:cNvPr>
          <p:cNvSpPr>
            <a:spLocks/>
          </p:cNvSpPr>
          <p:nvPr userDrawn="1"/>
        </p:nvSpPr>
        <p:spPr bwMode="auto">
          <a:xfrm>
            <a:off x="0" y="1"/>
            <a:ext cx="12192000" cy="6286499"/>
          </a:xfrm>
          <a:prstGeom prst="rect">
            <a:avLst/>
          </a:prstGeom>
          <a:solidFill>
            <a:srgbClr val="808080"/>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61622B17-C39D-4AD6-AB7D-AA8EC154593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6" name="Slide Number Placeholder 1">
            <a:extLst>
              <a:ext uri="{FF2B5EF4-FFF2-40B4-BE49-F238E27FC236}">
                <a16:creationId xmlns:a16="http://schemas.microsoft.com/office/drawing/2014/main" id="{F3241DAD-93F1-46FE-B3D5-B78ABEFB31D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5" name="Rectangle 14">
            <a:extLst>
              <a:ext uri="{FF2B5EF4-FFF2-40B4-BE49-F238E27FC236}">
                <a16:creationId xmlns:a16="http://schemas.microsoft.com/office/drawing/2014/main" id="{2D495A3B-A088-4D02-9F76-BCD72AEEE8F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DD6AA379-984F-409C-ABC8-5A34A2A19FBB}"/>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23" name="Graphic 22">
            <a:extLst>
              <a:ext uri="{FF2B5EF4-FFF2-40B4-BE49-F238E27FC236}">
                <a16:creationId xmlns:a16="http://schemas.microsoft.com/office/drawing/2014/main" id="{9530B580-0CEF-2DA4-D455-756DDA8B47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pic>
        <p:nvPicPr>
          <p:cNvPr id="14" name="Graphic 13">
            <a:extLst>
              <a:ext uri="{FF2B5EF4-FFF2-40B4-BE49-F238E27FC236}">
                <a16:creationId xmlns:a16="http://schemas.microsoft.com/office/drawing/2014/main" id="{79BD0182-A5CD-631E-6117-306B20688FAD}"/>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576" t="5643" r="13217"/>
          <a:stretch/>
        </p:blipFill>
        <p:spPr>
          <a:xfrm>
            <a:off x="0" y="-101515"/>
            <a:ext cx="12192000" cy="5148217"/>
          </a:xfrm>
          <a:prstGeom prst="rect">
            <a:avLst/>
          </a:prstGeom>
        </p:spPr>
      </p:pic>
      <p:pic>
        <p:nvPicPr>
          <p:cNvPr id="17" name="Graphic 16">
            <a:extLst>
              <a:ext uri="{FF2B5EF4-FFF2-40B4-BE49-F238E27FC236}">
                <a16:creationId xmlns:a16="http://schemas.microsoft.com/office/drawing/2014/main" id="{8C8AADAD-46B3-25EE-A578-622C251AD151}"/>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48000" y="2472593"/>
            <a:ext cx="6096000" cy="1124141"/>
          </a:xfrm>
          <a:prstGeom prst="rect">
            <a:avLst/>
          </a:prstGeom>
        </p:spPr>
      </p:pic>
    </p:spTree>
    <p:extLst>
      <p:ext uri="{BB962C8B-B14F-4D97-AF65-F5344CB8AC3E}">
        <p14:creationId xmlns:p14="http://schemas.microsoft.com/office/powerpoint/2010/main" val="1450569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Wave Divider">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2A8FCC-BD00-E87D-9653-84098045FA36}"/>
              </a:ext>
            </a:extLst>
          </p:cNvPr>
          <p:cNvSpPr>
            <a:spLocks/>
          </p:cNvSpPr>
          <p:nvPr userDrawn="1"/>
        </p:nvSpPr>
        <p:spPr bwMode="auto">
          <a:xfrm>
            <a:off x="0" y="1"/>
            <a:ext cx="12192000" cy="6286499"/>
          </a:xfrm>
          <a:prstGeom prst="rect">
            <a:avLst/>
          </a:prstGeom>
          <a:blipFill dpi="0" rotWithShape="1">
            <a:blip r:embed="rId2"/>
            <a:srcRect/>
            <a:stretch>
              <a:fillRect t="-1000" b="-4000"/>
            </a:stretch>
          </a:bli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61622B17-C39D-4AD6-AB7D-AA8EC154593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6" name="Slide Number Placeholder 1">
            <a:extLst>
              <a:ext uri="{FF2B5EF4-FFF2-40B4-BE49-F238E27FC236}">
                <a16:creationId xmlns:a16="http://schemas.microsoft.com/office/drawing/2014/main" id="{F3241DAD-93F1-46FE-B3D5-B78ABEFB31D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5" name="Rectangle 14">
            <a:extLst>
              <a:ext uri="{FF2B5EF4-FFF2-40B4-BE49-F238E27FC236}">
                <a16:creationId xmlns:a16="http://schemas.microsoft.com/office/drawing/2014/main" id="{2D495A3B-A088-4D02-9F76-BCD72AEEE8F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DD6AA379-984F-409C-ABC8-5A34A2A19FBB}"/>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23" name="Graphic 22">
            <a:extLst>
              <a:ext uri="{FF2B5EF4-FFF2-40B4-BE49-F238E27FC236}">
                <a16:creationId xmlns:a16="http://schemas.microsoft.com/office/drawing/2014/main" id="{9530B580-0CEF-2DA4-D455-756DDA8B476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pic>
        <p:nvPicPr>
          <p:cNvPr id="14" name="Graphic 13">
            <a:extLst>
              <a:ext uri="{FF2B5EF4-FFF2-40B4-BE49-F238E27FC236}">
                <a16:creationId xmlns:a16="http://schemas.microsoft.com/office/drawing/2014/main" id="{79BD0182-A5CD-631E-6117-306B20688FAD}"/>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5576" t="5643" r="13217"/>
          <a:stretch/>
        </p:blipFill>
        <p:spPr>
          <a:xfrm>
            <a:off x="0" y="-101515"/>
            <a:ext cx="12192000" cy="5148217"/>
          </a:xfrm>
          <a:prstGeom prst="rect">
            <a:avLst/>
          </a:prstGeom>
        </p:spPr>
      </p:pic>
      <p:pic>
        <p:nvPicPr>
          <p:cNvPr id="12" name="Graphic 11">
            <a:extLst>
              <a:ext uri="{FF2B5EF4-FFF2-40B4-BE49-F238E27FC236}">
                <a16:creationId xmlns:a16="http://schemas.microsoft.com/office/drawing/2014/main" id="{8EA72C5F-182C-699F-593A-BA5F3C447FC1}"/>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48000" y="2472593"/>
            <a:ext cx="6096000" cy="1124141"/>
          </a:xfrm>
          <a:prstGeom prst="rect">
            <a:avLst/>
          </a:prstGeom>
        </p:spPr>
      </p:pic>
    </p:spTree>
    <p:extLst>
      <p:ext uri="{BB962C8B-B14F-4D97-AF65-F5344CB8AC3E}">
        <p14:creationId xmlns:p14="http://schemas.microsoft.com/office/powerpoint/2010/main" val="1673964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ptitude Divider">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2A8FCC-BD00-E87D-9653-84098045FA36}"/>
              </a:ext>
            </a:extLst>
          </p:cNvPr>
          <p:cNvSpPr>
            <a:spLocks/>
          </p:cNvSpPr>
          <p:nvPr userDrawn="1"/>
        </p:nvSpPr>
        <p:spPr bwMode="auto">
          <a:xfrm>
            <a:off x="0" y="1"/>
            <a:ext cx="12192000" cy="6286499"/>
          </a:xfrm>
          <a:prstGeom prst="rect">
            <a:avLst/>
          </a:prstGeom>
          <a:solidFill>
            <a:srgbClr val="808080"/>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pic>
        <p:nvPicPr>
          <p:cNvPr id="6" name="Graphic 5">
            <a:extLst>
              <a:ext uri="{FF2B5EF4-FFF2-40B4-BE49-F238E27FC236}">
                <a16:creationId xmlns:a16="http://schemas.microsoft.com/office/drawing/2014/main" id="{401ABFF3-0D8E-D49A-1E63-4048E6F696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24898" y="-525940"/>
            <a:ext cx="9024616" cy="7307233"/>
          </a:xfrm>
          <a:prstGeom prst="rect">
            <a:avLst/>
          </a:prstGeom>
        </p:spPr>
      </p:pic>
      <p:sp>
        <p:nvSpPr>
          <p:cNvPr id="9" name="Rectangle 8">
            <a:extLst>
              <a:ext uri="{FF2B5EF4-FFF2-40B4-BE49-F238E27FC236}">
                <a16:creationId xmlns:a16="http://schemas.microsoft.com/office/drawing/2014/main" id="{61622B17-C39D-4AD6-AB7D-AA8EC154593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6" name="Slide Number Placeholder 1">
            <a:extLst>
              <a:ext uri="{FF2B5EF4-FFF2-40B4-BE49-F238E27FC236}">
                <a16:creationId xmlns:a16="http://schemas.microsoft.com/office/drawing/2014/main" id="{F3241DAD-93F1-46FE-B3D5-B78ABEFB31D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5" name="Rectangle 14">
            <a:extLst>
              <a:ext uri="{FF2B5EF4-FFF2-40B4-BE49-F238E27FC236}">
                <a16:creationId xmlns:a16="http://schemas.microsoft.com/office/drawing/2014/main" id="{2D495A3B-A088-4D02-9F76-BCD72AEEE8F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DD6AA379-984F-409C-ABC8-5A34A2A19FBB}"/>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23" name="Graphic 22">
            <a:extLst>
              <a:ext uri="{FF2B5EF4-FFF2-40B4-BE49-F238E27FC236}">
                <a16:creationId xmlns:a16="http://schemas.microsoft.com/office/drawing/2014/main" id="{9530B580-0CEF-2DA4-D455-756DDA8B476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40139" y="6471379"/>
            <a:ext cx="1146828" cy="202098"/>
          </a:xfrm>
          <a:prstGeom prst="rect">
            <a:avLst/>
          </a:prstGeom>
        </p:spPr>
      </p:pic>
      <p:pic>
        <p:nvPicPr>
          <p:cNvPr id="12" name="Graphic 11">
            <a:extLst>
              <a:ext uri="{FF2B5EF4-FFF2-40B4-BE49-F238E27FC236}">
                <a16:creationId xmlns:a16="http://schemas.microsoft.com/office/drawing/2014/main" id="{8639B9CC-027B-503C-9529-CFD38051616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62262" y="2415330"/>
            <a:ext cx="6467475" cy="1457325"/>
          </a:xfrm>
          <a:prstGeom prst="rect">
            <a:avLst/>
          </a:prstGeom>
        </p:spPr>
      </p:pic>
    </p:spTree>
    <p:extLst>
      <p:ext uri="{BB962C8B-B14F-4D97-AF65-F5344CB8AC3E}">
        <p14:creationId xmlns:p14="http://schemas.microsoft.com/office/powerpoint/2010/main" val="2283003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3A17733-62EA-6940-A350-A58D7D15F1FB}"/>
              </a:ext>
            </a:extLst>
          </p:cNvPr>
          <p:cNvSpPr>
            <a:spLocks noGrp="1"/>
          </p:cNvSpPr>
          <p:nvPr>
            <p:ph type="title"/>
          </p:nvPr>
        </p:nvSpPr>
        <p:spPr>
          <a:xfrm>
            <a:off x="457200" y="457200"/>
            <a:ext cx="7434262" cy="1371600"/>
          </a:xfrm>
        </p:spPr>
        <p:txBody>
          <a:bodyPr lIns="548640" tIns="429768" rIns="22860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9" name="Text Placeholder 25">
            <a:extLst>
              <a:ext uri="{FF2B5EF4-FFF2-40B4-BE49-F238E27FC236}">
                <a16:creationId xmlns:a16="http://schemas.microsoft.com/office/drawing/2014/main" id="{423B3AC3-FF6A-7E40-8C74-6C527274E56C}"/>
              </a:ext>
            </a:extLst>
          </p:cNvPr>
          <p:cNvSpPr>
            <a:spLocks noGrp="1"/>
          </p:cNvSpPr>
          <p:nvPr>
            <p:ph type="body" sz="quarter" idx="17"/>
          </p:nvPr>
        </p:nvSpPr>
        <p:spPr>
          <a:xfrm>
            <a:off x="457200" y="1828800"/>
            <a:ext cx="10287000" cy="3514725"/>
          </a:xfrm>
        </p:spPr>
        <p:txBody>
          <a:bodyPr lIns="548640" tIns="228600" rIns="228600"/>
          <a:lstStyle>
            <a:lvl1pPr marL="548640" indent="-548640">
              <a:lnSpc>
                <a:spcPct val="100000"/>
              </a:lnSpc>
              <a:spcAft>
                <a:spcPts val="2500"/>
              </a:spcAft>
              <a:buClr>
                <a:schemeClr val="tx2"/>
              </a:buClr>
              <a:buSzPct val="200000"/>
              <a:buFont typeface="+mj-lt"/>
              <a:buAutoNum type="arabicPeriod"/>
              <a:defRPr sz="1600" b="0" i="0"/>
            </a:lvl1pPr>
            <a:lvl2pPr marL="548640" indent="-548640">
              <a:spcAft>
                <a:spcPts val="2500"/>
              </a:spcAft>
              <a:buClr>
                <a:schemeClr val="tx2"/>
              </a:buClr>
              <a:buSzPct val="200000"/>
              <a:buFont typeface="+mj-lt"/>
              <a:buAutoNum type="arabicPeriod"/>
              <a:defRPr b="0">
                <a:solidFill>
                  <a:schemeClr val="tx1"/>
                </a:solidFill>
                <a:latin typeface="+mn-lt"/>
              </a:defRPr>
            </a:lvl2pPr>
            <a:lvl3pPr marL="548640" indent="-548640">
              <a:spcAft>
                <a:spcPts val="2500"/>
              </a:spcAft>
              <a:buSzPct val="200000"/>
              <a:buFont typeface="+mj-lt"/>
              <a:buAutoNum type="arabicPeriod"/>
              <a:defRPr sz="1600">
                <a:solidFill>
                  <a:schemeClr val="tx1"/>
                </a:solidFill>
              </a:defRPr>
            </a:lvl3pPr>
            <a:lvl4pPr marL="548640" indent="-548640">
              <a:spcAft>
                <a:spcPts val="2500"/>
              </a:spcAft>
              <a:buSzPct val="200000"/>
              <a:buFont typeface="+mj-lt"/>
              <a:buAutoNum type="arabicPeriod"/>
              <a:defRPr sz="1600">
                <a:solidFill>
                  <a:schemeClr val="tx1"/>
                </a:solidFill>
              </a:defRPr>
            </a:lvl4pPr>
            <a:lvl5pPr marL="548640" indent="-548640">
              <a:spcAft>
                <a:spcPts val="2500"/>
              </a:spcAft>
              <a:buSzPct val="200000"/>
              <a:buFont typeface="+mj-lt"/>
              <a:buAutoNum type="arabicPeriod"/>
              <a:defRPr sz="1600">
                <a:solidFill>
                  <a:schemeClr val="tx1"/>
                </a:solidFill>
              </a:defRPr>
            </a:lvl5pPr>
            <a:lvl6pPr marL="548640" indent="-548640">
              <a:spcAft>
                <a:spcPts val="2500"/>
              </a:spcAft>
              <a:buSzPct val="200000"/>
              <a:buFont typeface="+mj-lt"/>
              <a:buAutoNum type="arabicPeriod"/>
              <a:defRPr sz="1600">
                <a:solidFill>
                  <a:schemeClr val="tx1"/>
                </a:solidFill>
              </a:defRPr>
            </a:lvl6pPr>
            <a:lvl7pPr marL="548640" indent="-548640">
              <a:spcAft>
                <a:spcPts val="2500"/>
              </a:spcAft>
              <a:buSzPct val="200000"/>
              <a:buFont typeface="+mj-lt"/>
              <a:buAutoNum type="arabicPeriod"/>
              <a:defRPr sz="1600">
                <a:solidFill>
                  <a:schemeClr val="tx1"/>
                </a:solidFill>
              </a:defRPr>
            </a:lvl7pPr>
            <a:lvl8pPr marL="548640" indent="-548640">
              <a:spcAft>
                <a:spcPts val="2500"/>
              </a:spcAft>
              <a:buSzPct val="200000"/>
              <a:buFont typeface="+mj-lt"/>
              <a:buAutoNum type="arabicPeriod"/>
              <a:defRPr sz="1600">
                <a:solidFill>
                  <a:schemeClr val="tx1"/>
                </a:solidFill>
              </a:defRPr>
            </a:lvl8pPr>
            <a:lvl9pPr marL="548640" indent="-548640">
              <a:spcAft>
                <a:spcPts val="2500"/>
              </a:spcAft>
              <a:buSzPct val="200000"/>
              <a:buFont typeface="+mj-lt"/>
              <a:buAutoNum type="arabicPeriod"/>
              <a:defRPr sz="1600">
                <a:solidFill>
                  <a:schemeClr val="tx1"/>
                </a:solidFill>
              </a:defRPr>
            </a:lvl9pPr>
          </a:lstStyle>
          <a:p>
            <a:pPr lvl="0"/>
            <a:r>
              <a:rPr lang="en-US"/>
              <a:t>Click to edit Master text styles</a:t>
            </a:r>
          </a:p>
        </p:txBody>
      </p:sp>
      <p:sp>
        <p:nvSpPr>
          <p:cNvPr id="13" name="Slide Number Placeholder 1">
            <a:extLst>
              <a:ext uri="{FF2B5EF4-FFF2-40B4-BE49-F238E27FC236}">
                <a16:creationId xmlns:a16="http://schemas.microsoft.com/office/drawing/2014/main" id="{C67BBABA-B53A-4DFE-A411-8A783BDC1E82}"/>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sp>
        <p:nvSpPr>
          <p:cNvPr id="11" name="Rectangle 10">
            <a:extLst>
              <a:ext uri="{FF2B5EF4-FFF2-40B4-BE49-F238E27FC236}">
                <a16:creationId xmlns:a16="http://schemas.microsoft.com/office/drawing/2014/main" id="{1EA7B6F1-740B-44F5-B4C2-CA70E0EA143C}"/>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2" name="Footer Placeholder 3">
            <a:extLst>
              <a:ext uri="{FF2B5EF4-FFF2-40B4-BE49-F238E27FC236}">
                <a16:creationId xmlns:a16="http://schemas.microsoft.com/office/drawing/2014/main" id="{10BFB7B6-9721-47BB-A63B-A5A9F8FA9ADE}"/>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8" name="Graphic 7">
            <a:extLst>
              <a:ext uri="{FF2B5EF4-FFF2-40B4-BE49-F238E27FC236}">
                <a16:creationId xmlns:a16="http://schemas.microsoft.com/office/drawing/2014/main" id="{D07C9578-2DF4-4B16-5133-02AF73C4D4D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3092786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Zoom_dual purpose">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7CA303-9F06-4521-9775-F2D8EBA60779}"/>
              </a:ext>
            </a:extLst>
          </p:cNvPr>
          <p:cNvSpPr/>
          <p:nvPr userDrawn="1"/>
        </p:nvSpPr>
        <p:spPr bwMode="auto">
          <a:xfrm>
            <a:off x="457200" y="457200"/>
            <a:ext cx="11274552" cy="583387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5" name="Title 1">
            <a:extLst>
              <a:ext uri="{FF2B5EF4-FFF2-40B4-BE49-F238E27FC236}">
                <a16:creationId xmlns:a16="http://schemas.microsoft.com/office/drawing/2014/main" id="{FEF6AAA5-1DD4-7042-97B8-DBA2321B05B9}"/>
              </a:ext>
            </a:extLst>
          </p:cNvPr>
          <p:cNvSpPr>
            <a:spLocks noGrp="1"/>
          </p:cNvSpPr>
          <p:nvPr>
            <p:ph type="title"/>
          </p:nvPr>
        </p:nvSpPr>
        <p:spPr>
          <a:xfrm>
            <a:off x="465138" y="457200"/>
            <a:ext cx="5516562" cy="5551487"/>
          </a:xfrm>
        </p:spPr>
        <p:txBody>
          <a:bodyPr lIns="548640" tIns="429768" rIns="22860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7" name="Picture Placeholder 7">
            <a:extLst>
              <a:ext uri="{FF2B5EF4-FFF2-40B4-BE49-F238E27FC236}">
                <a16:creationId xmlns:a16="http://schemas.microsoft.com/office/drawing/2014/main" id="{22F72546-F4C0-E249-9BAB-A1046D5C614F}"/>
              </a:ext>
            </a:extLst>
          </p:cNvPr>
          <p:cNvSpPr>
            <a:spLocks noGrp="1"/>
          </p:cNvSpPr>
          <p:nvPr>
            <p:ph type="pic" sz="quarter" idx="12"/>
          </p:nvPr>
        </p:nvSpPr>
        <p:spPr>
          <a:xfrm>
            <a:off x="6096000" y="457200"/>
            <a:ext cx="5634038" cy="5829300"/>
          </a:xfrm>
          <a:solidFill>
            <a:schemeClr val="bg1">
              <a:lumMod val="75000"/>
            </a:schemeClr>
          </a:solidFill>
        </p:spPr>
        <p:txBody>
          <a:bodyPr tIns="2286000"/>
          <a:lstStyle>
            <a:lvl1pPr algn="ctr">
              <a:defRPr b="0" i="0"/>
            </a:lvl1pPr>
          </a:lstStyle>
          <a:p>
            <a:r>
              <a:rPr lang="en-US"/>
              <a:t>Click icon to add picture</a:t>
            </a:r>
          </a:p>
        </p:txBody>
      </p:sp>
      <p:sp>
        <p:nvSpPr>
          <p:cNvPr id="12" name="Slide Number Placeholder 1">
            <a:extLst>
              <a:ext uri="{FF2B5EF4-FFF2-40B4-BE49-F238E27FC236}">
                <a16:creationId xmlns:a16="http://schemas.microsoft.com/office/drawing/2014/main" id="{85DF98F8-B5A9-4546-B33B-E34E6C9D2052}"/>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cxnSp>
        <p:nvCxnSpPr>
          <p:cNvPr id="14" name="Straight Connector 13">
            <a:extLst>
              <a:ext uri="{FF2B5EF4-FFF2-40B4-BE49-F238E27FC236}">
                <a16:creationId xmlns:a16="http://schemas.microsoft.com/office/drawing/2014/main" id="{43A3CEF4-AC88-498D-AD5B-70BDA426251B}"/>
              </a:ext>
            </a:extLst>
          </p:cNvPr>
          <p:cNvCxnSpPr/>
          <p:nvPr userDrawn="1"/>
        </p:nvCxnSpPr>
        <p:spPr>
          <a:xfrm>
            <a:off x="6096000" y="457200"/>
            <a:ext cx="0" cy="582930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4E89E45-E2FD-4BA3-B3B0-5B50BAFF947D}"/>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7" name="Footer Placeholder 3">
            <a:extLst>
              <a:ext uri="{FF2B5EF4-FFF2-40B4-BE49-F238E27FC236}">
                <a16:creationId xmlns:a16="http://schemas.microsoft.com/office/drawing/2014/main" id="{F85167E2-64AA-4EAD-A31C-C2CF312CC28F}"/>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0" name="Graphic 9">
            <a:extLst>
              <a:ext uri="{FF2B5EF4-FFF2-40B4-BE49-F238E27FC236}">
                <a16:creationId xmlns:a16="http://schemas.microsoft.com/office/drawing/2014/main" id="{6EDE957F-286A-FF3B-4007-C5B52A8401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645303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Zoom in/out callout">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AAC153-FD25-4A34-8523-EA3F12FF3846}"/>
              </a:ext>
            </a:extLst>
          </p:cNvPr>
          <p:cNvSpPr/>
          <p:nvPr userDrawn="1"/>
        </p:nvSpPr>
        <p:spPr bwMode="auto">
          <a:xfrm>
            <a:off x="457200" y="457200"/>
            <a:ext cx="11274552" cy="583387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5" name="Title 1">
            <a:extLst>
              <a:ext uri="{FF2B5EF4-FFF2-40B4-BE49-F238E27FC236}">
                <a16:creationId xmlns:a16="http://schemas.microsoft.com/office/drawing/2014/main" id="{FEF6AAA5-1DD4-7042-97B8-DBA2321B05B9}"/>
              </a:ext>
            </a:extLst>
          </p:cNvPr>
          <p:cNvSpPr>
            <a:spLocks noGrp="1"/>
          </p:cNvSpPr>
          <p:nvPr>
            <p:ph type="title"/>
          </p:nvPr>
        </p:nvSpPr>
        <p:spPr>
          <a:xfrm>
            <a:off x="465138" y="457200"/>
            <a:ext cx="5516562" cy="5551487"/>
          </a:xfrm>
        </p:spPr>
        <p:txBody>
          <a:bodyPr lIns="548640" tIns="429768" rIns="22860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1" name="Content Placeholder 7">
            <a:extLst>
              <a:ext uri="{FF2B5EF4-FFF2-40B4-BE49-F238E27FC236}">
                <a16:creationId xmlns:a16="http://schemas.microsoft.com/office/drawing/2014/main" id="{B67E0CAE-FDEA-C145-B999-E3ED2EEF7DCB}"/>
              </a:ext>
            </a:extLst>
          </p:cNvPr>
          <p:cNvSpPr>
            <a:spLocks noGrp="1"/>
          </p:cNvSpPr>
          <p:nvPr>
            <p:ph sz="quarter" idx="13"/>
          </p:nvPr>
        </p:nvSpPr>
        <p:spPr>
          <a:xfrm>
            <a:off x="6858000" y="1050925"/>
            <a:ext cx="4251325" cy="4957763"/>
          </a:xfr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1">
            <a:extLst>
              <a:ext uri="{FF2B5EF4-FFF2-40B4-BE49-F238E27FC236}">
                <a16:creationId xmlns:a16="http://schemas.microsoft.com/office/drawing/2014/main" id="{EC8168B8-3C50-438E-8409-252CA81CD310}"/>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cxnSp>
        <p:nvCxnSpPr>
          <p:cNvPr id="12" name="Straight Connector 11">
            <a:extLst>
              <a:ext uri="{FF2B5EF4-FFF2-40B4-BE49-F238E27FC236}">
                <a16:creationId xmlns:a16="http://schemas.microsoft.com/office/drawing/2014/main" id="{D91477EA-1D32-469C-BAD5-7EC065043A2B}"/>
              </a:ext>
            </a:extLst>
          </p:cNvPr>
          <p:cNvCxnSpPr/>
          <p:nvPr userDrawn="1"/>
        </p:nvCxnSpPr>
        <p:spPr>
          <a:xfrm>
            <a:off x="6096000" y="457200"/>
            <a:ext cx="0" cy="582930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DFF3CB5-1C1C-444C-AF63-A744E446E525}"/>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2A5CF5D9-4A20-4961-B9B0-7C4F42640269}"/>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3" name="Graphic 12">
            <a:extLst>
              <a:ext uri="{FF2B5EF4-FFF2-40B4-BE49-F238E27FC236}">
                <a16:creationId xmlns:a16="http://schemas.microsoft.com/office/drawing/2014/main" id="{E7E4E59E-5BA5-4522-75E2-8FF1CB1AC4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2689791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Zoom in callout with graphic">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8E1CB50-699E-427E-B551-982C8EDBF4AF}"/>
              </a:ext>
            </a:extLst>
          </p:cNvPr>
          <p:cNvSpPr/>
          <p:nvPr userDrawn="1"/>
        </p:nvSpPr>
        <p:spPr bwMode="auto">
          <a:xfrm>
            <a:off x="457200" y="457200"/>
            <a:ext cx="11274552" cy="583387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pic>
        <p:nvPicPr>
          <p:cNvPr id="3" name="Picture 2">
            <a:extLst>
              <a:ext uri="{FF2B5EF4-FFF2-40B4-BE49-F238E27FC236}">
                <a16:creationId xmlns:a16="http://schemas.microsoft.com/office/drawing/2014/main" id="{47F573AC-3BEE-4B60-9795-422296D847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9992" y="3346682"/>
            <a:ext cx="4560203" cy="2438611"/>
          </a:xfrm>
          <a:prstGeom prst="rect">
            <a:avLst/>
          </a:prstGeom>
        </p:spPr>
      </p:pic>
      <p:sp>
        <p:nvSpPr>
          <p:cNvPr id="8" name="Text Placeholder 21">
            <a:extLst>
              <a:ext uri="{FF2B5EF4-FFF2-40B4-BE49-F238E27FC236}">
                <a16:creationId xmlns:a16="http://schemas.microsoft.com/office/drawing/2014/main" id="{AC804CF8-26B3-8F4A-9684-54A3AA410744}"/>
              </a:ext>
            </a:extLst>
          </p:cNvPr>
          <p:cNvSpPr>
            <a:spLocks noGrp="1"/>
          </p:cNvSpPr>
          <p:nvPr>
            <p:ph type="body" sz="quarter" idx="15" hasCustomPrompt="1"/>
          </p:nvPr>
        </p:nvSpPr>
        <p:spPr>
          <a:xfrm>
            <a:off x="1257300" y="3575957"/>
            <a:ext cx="4065814" cy="1975756"/>
          </a:xfrm>
        </p:spPr>
        <p:txBody>
          <a:bodyPr lIns="228600" tIns="0" rIns="228600" anchor="ctr" anchorCtr="0"/>
          <a:lstStyle>
            <a:lvl1pPr>
              <a:lnSpc>
                <a:spcPct val="100000"/>
              </a:lnSpc>
              <a:spcAft>
                <a:spcPts val="0"/>
              </a:spcAft>
              <a:defRPr sz="1800" b="0" i="0" baseline="0">
                <a:solidFill>
                  <a:schemeClr val="tx1"/>
                </a:solidFill>
              </a:defRPr>
            </a:lvl1pPr>
            <a:lvl2pPr>
              <a:lnSpc>
                <a:spcPct val="100000"/>
              </a:lnSpc>
              <a:defRPr sz="1800" b="1">
                <a:solidFill>
                  <a:schemeClr val="tx2"/>
                </a:solidFill>
                <a:latin typeface="+mn-lt"/>
              </a:defRPr>
            </a:lvl2pPr>
            <a:lvl3pPr marL="0" indent="0">
              <a:buFontTx/>
              <a:buNone/>
              <a:defRPr sz="1800" b="1">
                <a:solidFill>
                  <a:schemeClr val="tx2"/>
                </a:solidFill>
              </a:defRPr>
            </a:lvl3pPr>
            <a:lvl4pPr marL="0" indent="0">
              <a:buFontTx/>
              <a:buNone/>
              <a:defRPr sz="1800" b="1">
                <a:solidFill>
                  <a:schemeClr val="tx2"/>
                </a:solidFill>
              </a:defRPr>
            </a:lvl4pPr>
            <a:lvl5pPr marL="0" indent="0">
              <a:buFontTx/>
              <a:buNone/>
              <a:defRPr sz="1800" b="1">
                <a:solidFill>
                  <a:schemeClr val="tx2"/>
                </a:solidFill>
              </a:defRPr>
            </a:lvl5pPr>
            <a:lvl6pPr marL="0" indent="0">
              <a:buFontTx/>
              <a:buNone/>
              <a:defRPr sz="1800" b="1">
                <a:solidFill>
                  <a:schemeClr val="tx2"/>
                </a:solidFill>
              </a:defRPr>
            </a:lvl6pPr>
            <a:lvl7pPr marL="0" indent="0">
              <a:buFontTx/>
              <a:buNone/>
              <a:defRPr sz="1800" b="1">
                <a:solidFill>
                  <a:schemeClr val="tx2"/>
                </a:solidFill>
              </a:defRPr>
            </a:lvl7pPr>
            <a:lvl8pPr marL="0" indent="0">
              <a:buFontTx/>
              <a:buNone/>
              <a:defRPr sz="1800" b="1">
                <a:solidFill>
                  <a:schemeClr val="tx2"/>
                </a:solidFill>
              </a:defRPr>
            </a:lvl8pPr>
            <a:lvl9pPr marL="0" indent="0">
              <a:buFontTx/>
              <a:buNone/>
              <a:defRPr sz="1800" b="1">
                <a:solidFill>
                  <a:schemeClr val="tx2"/>
                </a:solidFill>
              </a:defRPr>
            </a:lvl9pPr>
          </a:lstStyle>
          <a:p>
            <a:pPr lvl="0"/>
            <a:r>
              <a:rPr lang="en-US"/>
              <a:t>Click to add text</a:t>
            </a:r>
          </a:p>
        </p:txBody>
      </p:sp>
      <p:sp>
        <p:nvSpPr>
          <p:cNvPr id="10" name="Title 1">
            <a:extLst>
              <a:ext uri="{FF2B5EF4-FFF2-40B4-BE49-F238E27FC236}">
                <a16:creationId xmlns:a16="http://schemas.microsoft.com/office/drawing/2014/main" id="{299F32F4-D474-AA46-9DE4-6ED26394AFEC}"/>
              </a:ext>
            </a:extLst>
          </p:cNvPr>
          <p:cNvSpPr>
            <a:spLocks noGrp="1"/>
          </p:cNvSpPr>
          <p:nvPr>
            <p:ph type="title"/>
          </p:nvPr>
        </p:nvSpPr>
        <p:spPr>
          <a:xfrm>
            <a:off x="465138" y="457200"/>
            <a:ext cx="5516562" cy="2824843"/>
          </a:xfrm>
        </p:spPr>
        <p:txBody>
          <a:bodyPr lIns="548640" tIns="429768" rIns="22860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9" name="Content Placeholder 7">
            <a:extLst>
              <a:ext uri="{FF2B5EF4-FFF2-40B4-BE49-F238E27FC236}">
                <a16:creationId xmlns:a16="http://schemas.microsoft.com/office/drawing/2014/main" id="{F1E37254-624E-6F4B-AF11-FA2EB81EE932}"/>
              </a:ext>
            </a:extLst>
          </p:cNvPr>
          <p:cNvSpPr>
            <a:spLocks noGrp="1"/>
          </p:cNvSpPr>
          <p:nvPr>
            <p:ph sz="quarter" idx="13"/>
          </p:nvPr>
        </p:nvSpPr>
        <p:spPr>
          <a:xfrm>
            <a:off x="6858000" y="1050925"/>
            <a:ext cx="4251325" cy="4957763"/>
          </a:xfr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1">
            <a:extLst>
              <a:ext uri="{FF2B5EF4-FFF2-40B4-BE49-F238E27FC236}">
                <a16:creationId xmlns:a16="http://schemas.microsoft.com/office/drawing/2014/main" id="{DD483DF6-F9A6-4AB7-901D-A04C24F22E62}"/>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cxnSp>
        <p:nvCxnSpPr>
          <p:cNvPr id="17" name="Straight Connector 16">
            <a:extLst>
              <a:ext uri="{FF2B5EF4-FFF2-40B4-BE49-F238E27FC236}">
                <a16:creationId xmlns:a16="http://schemas.microsoft.com/office/drawing/2014/main" id="{A4D50D21-C984-4D0D-A8BC-684DCBCB9AC9}"/>
              </a:ext>
            </a:extLst>
          </p:cNvPr>
          <p:cNvCxnSpPr/>
          <p:nvPr userDrawn="1"/>
        </p:nvCxnSpPr>
        <p:spPr>
          <a:xfrm>
            <a:off x="6096000" y="457200"/>
            <a:ext cx="0" cy="582930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7E66D1B-E479-4BC2-86F7-214364A78646}"/>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5" name="Footer Placeholder 3">
            <a:extLst>
              <a:ext uri="{FF2B5EF4-FFF2-40B4-BE49-F238E27FC236}">
                <a16:creationId xmlns:a16="http://schemas.microsoft.com/office/drawing/2014/main" id="{EACE36C7-940B-4828-A870-51C0AE562CD0}"/>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4" name="Graphic 13">
            <a:extLst>
              <a:ext uri="{FF2B5EF4-FFF2-40B4-BE49-F238E27FC236}">
                <a16:creationId xmlns:a16="http://schemas.microsoft.com/office/drawing/2014/main" id="{CB34DF92-EDB6-4E64-34B7-74FB059DBE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678033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Zoom in quote graphic">
    <p:bg>
      <p:bgPr>
        <a:solidFill>
          <a:schemeClr val="bg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3FFF7F9-28BB-4EE3-AB28-AB89F98814F7}"/>
              </a:ext>
            </a:extLst>
          </p:cNvPr>
          <p:cNvSpPr/>
          <p:nvPr userDrawn="1"/>
        </p:nvSpPr>
        <p:spPr bwMode="auto">
          <a:xfrm>
            <a:off x="457200" y="457200"/>
            <a:ext cx="11274552" cy="583387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pic>
        <p:nvPicPr>
          <p:cNvPr id="20" name="Picture 19">
            <a:extLst>
              <a:ext uri="{FF2B5EF4-FFF2-40B4-BE49-F238E27FC236}">
                <a16:creationId xmlns:a16="http://schemas.microsoft.com/office/drawing/2014/main" id="{487648CA-0A0A-4EC3-8110-60E9704A4F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1891" y="3332700"/>
            <a:ext cx="4590686" cy="2444708"/>
          </a:xfrm>
          <a:prstGeom prst="rect">
            <a:avLst/>
          </a:prstGeom>
        </p:spPr>
      </p:pic>
      <p:sp>
        <p:nvSpPr>
          <p:cNvPr id="21" name="Text Placeholder 21">
            <a:extLst>
              <a:ext uri="{FF2B5EF4-FFF2-40B4-BE49-F238E27FC236}">
                <a16:creationId xmlns:a16="http://schemas.microsoft.com/office/drawing/2014/main" id="{DE70C388-D8B3-45A3-9EC3-7AC529957E5E}"/>
              </a:ext>
            </a:extLst>
          </p:cNvPr>
          <p:cNvSpPr>
            <a:spLocks noGrp="1"/>
          </p:cNvSpPr>
          <p:nvPr>
            <p:ph type="body" sz="quarter" idx="15" hasCustomPrompt="1"/>
          </p:nvPr>
        </p:nvSpPr>
        <p:spPr>
          <a:xfrm>
            <a:off x="1257300" y="3575957"/>
            <a:ext cx="4065814" cy="1975756"/>
          </a:xfrm>
        </p:spPr>
        <p:txBody>
          <a:bodyPr lIns="228600" tIns="0" rIns="228600" anchor="ctr" anchorCtr="0"/>
          <a:lstStyle>
            <a:lvl1pPr>
              <a:lnSpc>
                <a:spcPct val="100000"/>
              </a:lnSpc>
              <a:spcAft>
                <a:spcPts val="0"/>
              </a:spcAft>
              <a:defRPr sz="1800" b="0" i="0" baseline="0">
                <a:solidFill>
                  <a:schemeClr val="tx1"/>
                </a:solidFill>
              </a:defRPr>
            </a:lvl1pPr>
            <a:lvl2pPr>
              <a:lnSpc>
                <a:spcPct val="100000"/>
              </a:lnSpc>
              <a:defRPr sz="1800" b="1">
                <a:solidFill>
                  <a:schemeClr val="tx2"/>
                </a:solidFill>
                <a:latin typeface="+mn-lt"/>
              </a:defRPr>
            </a:lvl2pPr>
            <a:lvl3pPr marL="0" indent="0">
              <a:buFontTx/>
              <a:buNone/>
              <a:defRPr sz="1800" b="1">
                <a:solidFill>
                  <a:schemeClr val="tx2"/>
                </a:solidFill>
              </a:defRPr>
            </a:lvl3pPr>
            <a:lvl4pPr marL="0" indent="0">
              <a:buFontTx/>
              <a:buNone/>
              <a:defRPr sz="1800" b="1">
                <a:solidFill>
                  <a:schemeClr val="tx2"/>
                </a:solidFill>
              </a:defRPr>
            </a:lvl4pPr>
            <a:lvl5pPr marL="0" indent="0">
              <a:buFontTx/>
              <a:buNone/>
              <a:defRPr sz="1800" b="1">
                <a:solidFill>
                  <a:schemeClr val="tx2"/>
                </a:solidFill>
              </a:defRPr>
            </a:lvl5pPr>
            <a:lvl6pPr marL="0" indent="0">
              <a:buFontTx/>
              <a:buNone/>
              <a:defRPr sz="1800" b="1">
                <a:solidFill>
                  <a:schemeClr val="tx2"/>
                </a:solidFill>
              </a:defRPr>
            </a:lvl6pPr>
            <a:lvl7pPr marL="0" indent="0">
              <a:buFontTx/>
              <a:buNone/>
              <a:defRPr sz="1800" b="1">
                <a:solidFill>
                  <a:schemeClr val="tx2"/>
                </a:solidFill>
              </a:defRPr>
            </a:lvl7pPr>
            <a:lvl8pPr marL="0" indent="0">
              <a:buFontTx/>
              <a:buNone/>
              <a:defRPr sz="1800" b="1">
                <a:solidFill>
                  <a:schemeClr val="tx2"/>
                </a:solidFill>
              </a:defRPr>
            </a:lvl8pPr>
            <a:lvl9pPr marL="0" indent="0">
              <a:buFontTx/>
              <a:buNone/>
              <a:defRPr sz="1800" b="1">
                <a:solidFill>
                  <a:schemeClr val="tx2"/>
                </a:solidFill>
              </a:defRPr>
            </a:lvl9pPr>
          </a:lstStyle>
          <a:p>
            <a:pPr lvl="0"/>
            <a:r>
              <a:rPr lang="en-US"/>
              <a:t>Click to add text</a:t>
            </a:r>
          </a:p>
        </p:txBody>
      </p:sp>
      <p:sp>
        <p:nvSpPr>
          <p:cNvPr id="19" name="Title 1">
            <a:extLst>
              <a:ext uri="{FF2B5EF4-FFF2-40B4-BE49-F238E27FC236}">
                <a16:creationId xmlns:a16="http://schemas.microsoft.com/office/drawing/2014/main" id="{034C1D9A-5144-FD41-A4E5-9D84E378FEBF}"/>
              </a:ext>
            </a:extLst>
          </p:cNvPr>
          <p:cNvSpPr>
            <a:spLocks noGrp="1"/>
          </p:cNvSpPr>
          <p:nvPr>
            <p:ph type="title"/>
          </p:nvPr>
        </p:nvSpPr>
        <p:spPr>
          <a:xfrm>
            <a:off x="465138" y="457200"/>
            <a:ext cx="5516562" cy="2824843"/>
          </a:xfrm>
        </p:spPr>
        <p:txBody>
          <a:bodyPr lIns="548640" tIns="429768" rIns="22860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9" name="Content Placeholder 7">
            <a:extLst>
              <a:ext uri="{FF2B5EF4-FFF2-40B4-BE49-F238E27FC236}">
                <a16:creationId xmlns:a16="http://schemas.microsoft.com/office/drawing/2014/main" id="{2B40B544-CE1D-6D47-804C-8797BE640EA6}"/>
              </a:ext>
            </a:extLst>
          </p:cNvPr>
          <p:cNvSpPr>
            <a:spLocks noGrp="1"/>
          </p:cNvSpPr>
          <p:nvPr>
            <p:ph sz="quarter" idx="13"/>
          </p:nvPr>
        </p:nvSpPr>
        <p:spPr>
          <a:xfrm>
            <a:off x="6858000" y="1050925"/>
            <a:ext cx="4251325" cy="4957763"/>
          </a:xfr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
            <a:extLst>
              <a:ext uri="{FF2B5EF4-FFF2-40B4-BE49-F238E27FC236}">
                <a16:creationId xmlns:a16="http://schemas.microsoft.com/office/drawing/2014/main" id="{34391273-6B4B-44F6-ACE6-FC902A60F4C4}"/>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cxnSp>
        <p:nvCxnSpPr>
          <p:cNvPr id="22" name="Straight Connector 21">
            <a:extLst>
              <a:ext uri="{FF2B5EF4-FFF2-40B4-BE49-F238E27FC236}">
                <a16:creationId xmlns:a16="http://schemas.microsoft.com/office/drawing/2014/main" id="{F2DF66EA-FE11-402A-A09E-CB414D18E2C4}"/>
              </a:ext>
            </a:extLst>
          </p:cNvPr>
          <p:cNvCxnSpPr/>
          <p:nvPr userDrawn="1"/>
        </p:nvCxnSpPr>
        <p:spPr>
          <a:xfrm>
            <a:off x="6096000" y="457200"/>
            <a:ext cx="0" cy="582930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DA18293-6EA2-4CE4-812F-B6BDD408C641}"/>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3" name="Footer Placeholder 3">
            <a:extLst>
              <a:ext uri="{FF2B5EF4-FFF2-40B4-BE49-F238E27FC236}">
                <a16:creationId xmlns:a16="http://schemas.microsoft.com/office/drawing/2014/main" id="{EA312768-CECD-4E51-9A49-CAEDCCACBD4D}"/>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5" name="Graphic 14">
            <a:extLst>
              <a:ext uri="{FF2B5EF4-FFF2-40B4-BE49-F238E27FC236}">
                <a16:creationId xmlns:a16="http://schemas.microsoft.com/office/drawing/2014/main" id="{7A8625E7-DDC8-C808-C735-4309058C2F1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2434362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ADD352E-DF4D-446E-9A60-7583091C589C}"/>
              </a:ext>
            </a:extLst>
          </p:cNvPr>
          <p:cNvSpPr/>
          <p:nvPr userDrawn="1"/>
        </p:nvSpPr>
        <p:spPr bwMode="auto">
          <a:xfrm>
            <a:off x="0" y="1828800"/>
            <a:ext cx="6095998" cy="295351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13" name="Title 1">
            <a:extLst>
              <a:ext uri="{FF2B5EF4-FFF2-40B4-BE49-F238E27FC236}">
                <a16:creationId xmlns:a16="http://schemas.microsoft.com/office/drawing/2014/main" id="{EE3E66CE-DAC9-4491-B058-3796FD2A1308}"/>
              </a:ext>
            </a:extLst>
          </p:cNvPr>
          <p:cNvSpPr>
            <a:spLocks noGrp="1"/>
          </p:cNvSpPr>
          <p:nvPr>
            <p:ph type="title" hasCustomPrompt="1"/>
          </p:nvPr>
        </p:nvSpPr>
        <p:spPr>
          <a:xfrm>
            <a:off x="457199" y="2240352"/>
            <a:ext cx="5568696" cy="957428"/>
          </a:xfrm>
        </p:spPr>
        <p:txBody>
          <a:bodyPr rIns="0">
            <a:noAutofit/>
          </a:bodyPr>
          <a:lstStyle>
            <a:lvl1pPr>
              <a:lnSpc>
                <a:spcPct val="90000"/>
              </a:lnSpc>
              <a:defRPr sz="3500" b="0" i="0" baseline="0">
                <a:solidFill>
                  <a:schemeClr val="tx1"/>
                </a:solidFill>
                <a:latin typeface="Times New Roman" panose="02020603050405020304" pitchFamily="18" charset="0"/>
                <a:cs typeface="Times New Roman" panose="02020603050405020304" pitchFamily="18" charset="0"/>
              </a:defRPr>
            </a:lvl1pPr>
          </a:lstStyle>
          <a:p>
            <a:r>
              <a:rPr lang="en-US"/>
              <a:t>Title image slide — click to edit second line if needed </a:t>
            </a:r>
          </a:p>
        </p:txBody>
      </p:sp>
      <p:sp>
        <p:nvSpPr>
          <p:cNvPr id="14" name="Text Placeholder 23">
            <a:extLst>
              <a:ext uri="{FF2B5EF4-FFF2-40B4-BE49-F238E27FC236}">
                <a16:creationId xmlns:a16="http://schemas.microsoft.com/office/drawing/2014/main" id="{0A4102B6-0E88-4828-AD79-8203DB0A2448}"/>
              </a:ext>
            </a:extLst>
          </p:cNvPr>
          <p:cNvSpPr>
            <a:spLocks noGrp="1"/>
          </p:cNvSpPr>
          <p:nvPr>
            <p:ph type="body" sz="quarter" idx="16" hasCustomPrompt="1"/>
          </p:nvPr>
        </p:nvSpPr>
        <p:spPr>
          <a:xfrm>
            <a:off x="457200" y="4297680"/>
            <a:ext cx="2157454" cy="303396"/>
          </a:xfrm>
        </p:spPr>
        <p:txBody>
          <a:bodyPr anchor="ctr" anchorCtr="0"/>
          <a:lstStyle>
            <a:lvl1pPr>
              <a:lnSpc>
                <a:spcPct val="100000"/>
              </a:lnSpc>
              <a:defRPr sz="1200" b="0" i="0" baseline="0"/>
            </a:lvl1pPr>
            <a:lvl2pPr>
              <a:defRPr sz="1200" b="0">
                <a:solidFill>
                  <a:schemeClr val="tx2"/>
                </a:solidFill>
                <a:latin typeface="+mn-lt"/>
              </a:defRPr>
            </a:lvl2pPr>
            <a:lvl3pPr marL="0" indent="0">
              <a:buFontTx/>
              <a:buNone/>
              <a:defRPr sz="1200">
                <a:solidFill>
                  <a:schemeClr val="tx2"/>
                </a:solidFill>
              </a:defRPr>
            </a:lvl3pPr>
            <a:lvl4pPr marL="0" indent="0">
              <a:buFontTx/>
              <a:buNone/>
              <a:defRPr/>
            </a:lvl4pPr>
            <a:lvl5pPr marL="0" indent="0">
              <a:buFontTx/>
              <a:buNone/>
              <a:defRPr sz="1200"/>
            </a:lvl5pPr>
            <a:lvl6pPr marL="0" indent="0">
              <a:buFontTx/>
              <a:buNone/>
              <a:defRPr sz="1200"/>
            </a:lvl6pPr>
            <a:lvl7pPr marL="0" indent="0">
              <a:buFontTx/>
              <a:buNone/>
              <a:defRPr/>
            </a:lvl7pPr>
            <a:lvl8pPr marL="0" indent="0">
              <a:buFontTx/>
              <a:buNone/>
              <a:defRPr sz="1200">
                <a:solidFill>
                  <a:schemeClr val="tx2"/>
                </a:solidFill>
              </a:defRPr>
            </a:lvl8pPr>
            <a:lvl9pPr marL="0" indent="0">
              <a:buFontTx/>
              <a:buNone/>
              <a:defRPr sz="1200">
                <a:solidFill>
                  <a:schemeClr val="tx2"/>
                </a:solidFill>
              </a:defRPr>
            </a:lvl9pPr>
          </a:lstStyle>
          <a:p>
            <a:pPr lvl="0"/>
            <a:r>
              <a:rPr lang="en-US"/>
              <a:t>Insert date</a:t>
            </a:r>
          </a:p>
        </p:txBody>
      </p:sp>
      <p:sp>
        <p:nvSpPr>
          <p:cNvPr id="15" name="Text Placeholder 21">
            <a:extLst>
              <a:ext uri="{FF2B5EF4-FFF2-40B4-BE49-F238E27FC236}">
                <a16:creationId xmlns:a16="http://schemas.microsoft.com/office/drawing/2014/main" id="{238189EC-B232-4ADF-9914-41CF37E486ED}"/>
              </a:ext>
            </a:extLst>
          </p:cNvPr>
          <p:cNvSpPr>
            <a:spLocks noGrp="1"/>
          </p:cNvSpPr>
          <p:nvPr>
            <p:ph type="body" sz="quarter" idx="15" hasCustomPrompt="1"/>
          </p:nvPr>
        </p:nvSpPr>
        <p:spPr>
          <a:xfrm>
            <a:off x="457200" y="3233426"/>
            <a:ext cx="5570738" cy="452106"/>
          </a:xfrm>
        </p:spPr>
        <p:txBody>
          <a:bodyPr rIns="0" anchor="b" anchorCtr="0"/>
          <a:lstStyle>
            <a:lvl1pPr>
              <a:lnSpc>
                <a:spcPct val="100000"/>
              </a:lnSpc>
              <a:spcAft>
                <a:spcPts val="0"/>
              </a:spcAft>
              <a:defRPr sz="1800" b="0" i="0" baseline="0">
                <a:solidFill>
                  <a:schemeClr val="tx2"/>
                </a:solidFill>
              </a:defRPr>
            </a:lvl1pPr>
            <a:lvl2pPr>
              <a:lnSpc>
                <a:spcPct val="100000"/>
              </a:lnSpc>
              <a:defRPr sz="1800" b="0">
                <a:latin typeface="+mn-lt"/>
              </a:defRPr>
            </a:lvl2pPr>
            <a:lvl3pPr marL="0" indent="0">
              <a:buFontTx/>
              <a:buNone/>
              <a:defRPr sz="1800">
                <a:solidFill>
                  <a:schemeClr val="tx2"/>
                </a:solidFill>
              </a:defRPr>
            </a:lvl3pPr>
            <a:lvl4pPr marL="0" indent="0">
              <a:buFontTx/>
              <a:buNone/>
              <a:defRPr sz="1800">
                <a:solidFill>
                  <a:schemeClr val="tx2"/>
                </a:solidFill>
              </a:defRPr>
            </a:lvl4pPr>
            <a:lvl5pPr marL="0" indent="0">
              <a:buFontTx/>
              <a:buNone/>
              <a:defRPr sz="1800">
                <a:solidFill>
                  <a:schemeClr val="tx2"/>
                </a:solidFill>
              </a:defRPr>
            </a:lvl5pPr>
            <a:lvl6pPr marL="0" indent="0">
              <a:buFontTx/>
              <a:buNone/>
              <a:defRPr sz="1800">
                <a:solidFill>
                  <a:schemeClr val="tx2"/>
                </a:solidFill>
              </a:defRPr>
            </a:lvl6pPr>
            <a:lvl7pPr marL="0" indent="0">
              <a:buFontTx/>
              <a:buNone/>
              <a:defRPr sz="1800">
                <a:solidFill>
                  <a:schemeClr val="tx2"/>
                </a:solidFill>
              </a:defRPr>
            </a:lvl7pPr>
            <a:lvl8pPr marL="0" indent="0">
              <a:buFontTx/>
              <a:buNone/>
              <a:defRPr sz="1800">
                <a:solidFill>
                  <a:schemeClr val="tx2"/>
                </a:solidFill>
              </a:defRPr>
            </a:lvl8pPr>
            <a:lvl9pPr marL="0" indent="0">
              <a:buFontTx/>
              <a:buNone/>
              <a:defRPr sz="1800">
                <a:solidFill>
                  <a:schemeClr val="tx2"/>
                </a:solidFill>
              </a:defRPr>
            </a:lvl9pPr>
          </a:lstStyle>
          <a:p>
            <a:pPr lvl="0"/>
            <a:r>
              <a:rPr lang="en-US"/>
              <a:t>Click to add subhead</a:t>
            </a:r>
          </a:p>
        </p:txBody>
      </p:sp>
      <p:sp>
        <p:nvSpPr>
          <p:cNvPr id="20" name="Text Placeholder 25">
            <a:extLst>
              <a:ext uri="{FF2B5EF4-FFF2-40B4-BE49-F238E27FC236}">
                <a16:creationId xmlns:a16="http://schemas.microsoft.com/office/drawing/2014/main" id="{0E009EC1-E65F-4472-9C33-55360146732C}"/>
              </a:ext>
            </a:extLst>
          </p:cNvPr>
          <p:cNvSpPr>
            <a:spLocks noGrp="1"/>
          </p:cNvSpPr>
          <p:nvPr>
            <p:ph type="body" sz="quarter" idx="17" hasCustomPrompt="1"/>
          </p:nvPr>
        </p:nvSpPr>
        <p:spPr>
          <a:xfrm>
            <a:off x="457200" y="3781731"/>
            <a:ext cx="5568696" cy="412931"/>
          </a:xfrm>
        </p:spPr>
        <p:txBody>
          <a:bodyPr rIns="0" anchor="ctr" anchorCtr="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text</a:t>
            </a:r>
          </a:p>
        </p:txBody>
      </p:sp>
      <p:sp>
        <p:nvSpPr>
          <p:cNvPr id="12" name="Rectangle 11">
            <a:extLst>
              <a:ext uri="{FF2B5EF4-FFF2-40B4-BE49-F238E27FC236}">
                <a16:creationId xmlns:a16="http://schemas.microsoft.com/office/drawing/2014/main" id="{231FF5F5-355E-4B09-8DCA-6420C0EEA5F2}"/>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6" name="Footer Placeholder 3">
            <a:extLst>
              <a:ext uri="{FF2B5EF4-FFF2-40B4-BE49-F238E27FC236}">
                <a16:creationId xmlns:a16="http://schemas.microsoft.com/office/drawing/2014/main" id="{B6E166C4-7024-493B-A3A4-FFE5318FD6D6}"/>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7" name="Graphic 16">
            <a:extLst>
              <a:ext uri="{FF2B5EF4-FFF2-40B4-BE49-F238E27FC236}">
                <a16:creationId xmlns:a16="http://schemas.microsoft.com/office/drawing/2014/main" id="{DDA159FD-3FBF-1D20-24D4-8A18E403581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84924" y="6471379"/>
            <a:ext cx="1146828" cy="202098"/>
          </a:xfrm>
          <a:prstGeom prst="rect">
            <a:avLst/>
          </a:prstGeom>
        </p:spPr>
      </p:pic>
    </p:spTree>
    <p:extLst>
      <p:ext uri="{BB962C8B-B14F-4D97-AF65-F5344CB8AC3E}">
        <p14:creationId xmlns:p14="http://schemas.microsoft.com/office/powerpoint/2010/main" val="424410988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1col ">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0" name="Text Placeholder 25">
            <a:extLst>
              <a:ext uri="{FF2B5EF4-FFF2-40B4-BE49-F238E27FC236}">
                <a16:creationId xmlns:a16="http://schemas.microsoft.com/office/drawing/2014/main" id="{361F0B8B-F383-5648-840E-3CFCED056165}"/>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6" name="Title 15">
            <a:extLst>
              <a:ext uri="{FF2B5EF4-FFF2-40B4-BE49-F238E27FC236}">
                <a16:creationId xmlns:a16="http://schemas.microsoft.com/office/drawing/2014/main" id="{B0B919C9-B9AD-524C-B36A-104779C34B62}"/>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3" name="Content Placeholder 2">
            <a:extLst>
              <a:ext uri="{FF2B5EF4-FFF2-40B4-BE49-F238E27FC236}">
                <a16:creationId xmlns:a16="http://schemas.microsoft.com/office/drawing/2014/main" id="{C2F043B3-7271-2743-8B55-2D3661E53CB4}"/>
              </a:ext>
            </a:extLst>
          </p:cNvPr>
          <p:cNvSpPr>
            <a:spLocks noGrp="1"/>
          </p:cNvSpPr>
          <p:nvPr>
            <p:ph sz="quarter" idx="19" hasCustomPrompt="1"/>
          </p:nvPr>
        </p:nvSpPr>
        <p:spPr>
          <a:xfrm>
            <a:off x="457199" y="1645920"/>
            <a:ext cx="11247120" cy="4179888"/>
          </a:xfrm>
        </p:spPr>
        <p:txBody>
          <a:bodyPr tIns="0" rIns="2286000"/>
          <a:lstStyle>
            <a:lvl3pPr>
              <a:defRPr sz="1600"/>
            </a:lvl3pPr>
            <a:lvl4pPr>
              <a:defRPr sz="1400"/>
            </a:lvl4pPr>
            <a:lvl5pPr>
              <a:defRPr sz="1200"/>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4"/>
            <a:endParaRPr lang="en-US"/>
          </a:p>
        </p:txBody>
      </p:sp>
      <p:sp>
        <p:nvSpPr>
          <p:cNvPr id="13" name="Slide Number Placeholder 1">
            <a:extLst>
              <a:ext uri="{FF2B5EF4-FFF2-40B4-BE49-F238E27FC236}">
                <a16:creationId xmlns:a16="http://schemas.microsoft.com/office/drawing/2014/main" id="{C961B5C2-8E9B-4DD0-BCE9-BC0465E93ED6}"/>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sp>
        <p:nvSpPr>
          <p:cNvPr id="12" name="Rectangle 11">
            <a:extLst>
              <a:ext uri="{FF2B5EF4-FFF2-40B4-BE49-F238E27FC236}">
                <a16:creationId xmlns:a16="http://schemas.microsoft.com/office/drawing/2014/main" id="{A46D982F-4D09-463D-9B88-3B04CA756F14}"/>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pic>
        <p:nvPicPr>
          <p:cNvPr id="9" name="Graphic 8">
            <a:extLst>
              <a:ext uri="{FF2B5EF4-FFF2-40B4-BE49-F238E27FC236}">
                <a16:creationId xmlns:a16="http://schemas.microsoft.com/office/drawing/2014/main" id="{7912423F-3D85-6CA2-D3C8-373E9794AAF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40139" y="6471379"/>
            <a:ext cx="1146828" cy="202098"/>
          </a:xfrm>
          <a:prstGeom prst="rect">
            <a:avLst/>
          </a:prstGeom>
        </p:spPr>
      </p:pic>
      <p:sp>
        <p:nvSpPr>
          <p:cNvPr id="15" name="Footer Placeholder 3">
            <a:extLst>
              <a:ext uri="{FF2B5EF4-FFF2-40B4-BE49-F238E27FC236}">
                <a16:creationId xmlns:a16="http://schemas.microsoft.com/office/drawing/2014/main" id="{3D8DC3A9-7F47-FCC8-C6AE-5E99D9DC59C9}"/>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4164792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1col_2 line headlin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E0816A-A18F-4FA0-84A3-052FE1DE205D}"/>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3" name="Slide Number Placeholder 1">
            <a:extLst>
              <a:ext uri="{FF2B5EF4-FFF2-40B4-BE49-F238E27FC236}">
                <a16:creationId xmlns:a16="http://schemas.microsoft.com/office/drawing/2014/main" id="{C961B5C2-8E9B-4DD0-BCE9-BC0465E93ED6}"/>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sp>
        <p:nvSpPr>
          <p:cNvPr id="8" name="Title 8">
            <a:extLst>
              <a:ext uri="{FF2B5EF4-FFF2-40B4-BE49-F238E27FC236}">
                <a16:creationId xmlns:a16="http://schemas.microsoft.com/office/drawing/2014/main" id="{1FADA34C-ABB2-4812-A4FE-3F09B5A82D8F}"/>
              </a:ext>
            </a:extLst>
          </p:cNvPr>
          <p:cNvSpPr>
            <a:spLocks noGrp="1"/>
          </p:cNvSpPr>
          <p:nvPr>
            <p:ph type="title" hasCustomPrompt="1"/>
          </p:nvPr>
        </p:nvSpPr>
        <p:spPr>
          <a:xfrm>
            <a:off x="457200" y="457199"/>
            <a:ext cx="11261723" cy="784226"/>
          </a:xfrm>
        </p:spPr>
        <p:txBody>
          <a:bodyPr rIns="0"/>
          <a:lstStyle>
            <a:lvl1pPr>
              <a:defRPr/>
            </a:lvl1pPr>
          </a:lstStyle>
          <a:p>
            <a:r>
              <a:rPr lang="en-US"/>
              <a:t>Click to edit Master title style</a:t>
            </a:r>
            <a:br>
              <a:rPr lang="en-US"/>
            </a:br>
            <a:r>
              <a:rPr lang="en-US"/>
              <a:t>two lines option</a:t>
            </a:r>
          </a:p>
        </p:txBody>
      </p:sp>
      <p:sp>
        <p:nvSpPr>
          <p:cNvPr id="14" name="Text Placeholder 25">
            <a:extLst>
              <a:ext uri="{FF2B5EF4-FFF2-40B4-BE49-F238E27FC236}">
                <a16:creationId xmlns:a16="http://schemas.microsoft.com/office/drawing/2014/main" id="{24D67745-6C65-463F-BC80-C2616D3736AB}"/>
              </a:ext>
            </a:extLst>
          </p:cNvPr>
          <p:cNvSpPr>
            <a:spLocks noGrp="1"/>
          </p:cNvSpPr>
          <p:nvPr>
            <p:ph type="body" sz="quarter" idx="17" hasCustomPrompt="1"/>
          </p:nvPr>
        </p:nvSpPr>
        <p:spPr>
          <a:xfrm>
            <a:off x="457200" y="1317498"/>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0" name="Content Placeholder 2">
            <a:extLst>
              <a:ext uri="{FF2B5EF4-FFF2-40B4-BE49-F238E27FC236}">
                <a16:creationId xmlns:a16="http://schemas.microsoft.com/office/drawing/2014/main" id="{936B0218-4226-44D7-A283-EC6A35A8D836}"/>
              </a:ext>
            </a:extLst>
          </p:cNvPr>
          <p:cNvSpPr>
            <a:spLocks noGrp="1"/>
          </p:cNvSpPr>
          <p:nvPr>
            <p:ph sz="quarter" idx="19" hasCustomPrompt="1"/>
          </p:nvPr>
        </p:nvSpPr>
        <p:spPr>
          <a:xfrm>
            <a:off x="457199" y="1828800"/>
            <a:ext cx="11247120" cy="4179888"/>
          </a:xfrm>
        </p:spPr>
        <p:txBody>
          <a:bodyPr tIns="0" rIns="2286000"/>
          <a:lstStyle>
            <a:lvl3pPr>
              <a:defRPr sz="1600"/>
            </a:lvl3pPr>
            <a:lvl4pPr>
              <a:defRPr sz="1400"/>
            </a:lvl4pPr>
            <a:lvl5pPr>
              <a:defRPr sz="1200"/>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4"/>
            <a:endParaRPr lang="en-US"/>
          </a:p>
        </p:txBody>
      </p:sp>
      <p:sp>
        <p:nvSpPr>
          <p:cNvPr id="12" name="Rectangle 11">
            <a:extLst>
              <a:ext uri="{FF2B5EF4-FFF2-40B4-BE49-F238E27FC236}">
                <a16:creationId xmlns:a16="http://schemas.microsoft.com/office/drawing/2014/main" id="{EBAC667E-1410-42DE-AAAF-B01927CAC8A3}"/>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5" name="Footer Placeholder 3">
            <a:extLst>
              <a:ext uri="{FF2B5EF4-FFF2-40B4-BE49-F238E27FC236}">
                <a16:creationId xmlns:a16="http://schemas.microsoft.com/office/drawing/2014/main" id="{E8227A81-AC1C-4FB4-AD1A-B1E9874D0203}"/>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1" name="Graphic 10">
            <a:extLst>
              <a:ext uri="{FF2B5EF4-FFF2-40B4-BE49-F238E27FC236}">
                <a16:creationId xmlns:a16="http://schemas.microsoft.com/office/drawing/2014/main" id="{515E63AB-B59E-511D-18B1-EF82D55985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16013792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1col_breadcrumb">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38D0E5-8D0D-4B70-B9DE-1632BE6DC5DA}"/>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0" name="Text Placeholder 25">
            <a:extLst>
              <a:ext uri="{FF2B5EF4-FFF2-40B4-BE49-F238E27FC236}">
                <a16:creationId xmlns:a16="http://schemas.microsoft.com/office/drawing/2014/main" id="{361F0B8B-F383-5648-840E-3CFCED056165}"/>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6" name="Title 15">
            <a:extLst>
              <a:ext uri="{FF2B5EF4-FFF2-40B4-BE49-F238E27FC236}">
                <a16:creationId xmlns:a16="http://schemas.microsoft.com/office/drawing/2014/main" id="{B0B919C9-B9AD-524C-B36A-104779C34B62}"/>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3" name="Content Placeholder 2">
            <a:extLst>
              <a:ext uri="{FF2B5EF4-FFF2-40B4-BE49-F238E27FC236}">
                <a16:creationId xmlns:a16="http://schemas.microsoft.com/office/drawing/2014/main" id="{C2F043B3-7271-2743-8B55-2D3661E53CB4}"/>
              </a:ext>
            </a:extLst>
          </p:cNvPr>
          <p:cNvSpPr>
            <a:spLocks noGrp="1"/>
          </p:cNvSpPr>
          <p:nvPr>
            <p:ph sz="quarter" idx="19"/>
          </p:nvPr>
        </p:nvSpPr>
        <p:spPr>
          <a:xfrm>
            <a:off x="457200" y="1645920"/>
            <a:ext cx="11247120" cy="4179888"/>
          </a:xfrm>
        </p:spPr>
        <p:txBody>
          <a:bodyPr rIns="228600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1">
            <a:extLst>
              <a:ext uri="{FF2B5EF4-FFF2-40B4-BE49-F238E27FC236}">
                <a16:creationId xmlns:a16="http://schemas.microsoft.com/office/drawing/2014/main" id="{C91D8D77-9F41-4E40-97A2-73FD8864C684}"/>
              </a:ext>
            </a:extLst>
          </p:cNvPr>
          <p:cNvSpPr>
            <a:spLocks noGrp="1"/>
          </p:cNvSpPr>
          <p:nvPr>
            <p:ph type="sldNum" sz="quarter" idx="20"/>
          </p:nvPr>
        </p:nvSpPr>
        <p:spPr>
          <a:xfrm>
            <a:off x="11427675" y="6437376"/>
            <a:ext cx="306387" cy="208758"/>
          </a:xfrm>
        </p:spPr>
        <p:txBody>
          <a:bodyPr/>
          <a:lstStyle/>
          <a:p>
            <a:fld id="{63DCA5C9-2E11-4C67-86EB-AE1DE127DC64}" type="slidenum">
              <a:rPr lang="en-US" smtClean="0"/>
              <a:pPr/>
              <a:t>‹#›</a:t>
            </a:fld>
            <a:endParaRPr lang="en-US"/>
          </a:p>
        </p:txBody>
      </p:sp>
      <p:sp>
        <p:nvSpPr>
          <p:cNvPr id="11" name="Rectangle 10">
            <a:extLst>
              <a:ext uri="{FF2B5EF4-FFF2-40B4-BE49-F238E27FC236}">
                <a16:creationId xmlns:a16="http://schemas.microsoft.com/office/drawing/2014/main" id="{FFAC1FE4-2EE5-4AC8-AE3B-2CB24155590B}"/>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3" name="Footer Placeholder 3">
            <a:extLst>
              <a:ext uri="{FF2B5EF4-FFF2-40B4-BE49-F238E27FC236}">
                <a16:creationId xmlns:a16="http://schemas.microsoft.com/office/drawing/2014/main" id="{658F28F0-47FD-40F1-B7DE-C0F0199750B1}"/>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2" name="Graphic 11">
            <a:extLst>
              <a:ext uri="{FF2B5EF4-FFF2-40B4-BE49-F238E27FC236}">
                <a16:creationId xmlns:a16="http://schemas.microsoft.com/office/drawing/2014/main" id="{9E2767DD-F88B-62A8-AFBA-FDF39A6C86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2530909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2col">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622B17-C39D-4AD6-AB7D-AA8EC154593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5" name="Content Placeholder 4">
            <a:extLst>
              <a:ext uri="{FF2B5EF4-FFF2-40B4-BE49-F238E27FC236}">
                <a16:creationId xmlns:a16="http://schemas.microsoft.com/office/drawing/2014/main" id="{33EB6DAB-F115-1E4D-92B8-863DEEC7C63A}"/>
              </a:ext>
            </a:extLst>
          </p:cNvPr>
          <p:cNvSpPr>
            <a:spLocks noGrp="1"/>
          </p:cNvSpPr>
          <p:nvPr>
            <p:ph sz="quarter" idx="19"/>
          </p:nvPr>
        </p:nvSpPr>
        <p:spPr>
          <a:xfrm>
            <a:off x="457200" y="1645920"/>
            <a:ext cx="55165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4">
            <a:extLst>
              <a:ext uri="{FF2B5EF4-FFF2-40B4-BE49-F238E27FC236}">
                <a16:creationId xmlns:a16="http://schemas.microsoft.com/office/drawing/2014/main" id="{DF9E4E54-38A0-7A4A-9C7A-DE9895AD53EA}"/>
              </a:ext>
            </a:extLst>
          </p:cNvPr>
          <p:cNvSpPr>
            <a:spLocks noGrp="1"/>
          </p:cNvSpPr>
          <p:nvPr>
            <p:ph sz="quarter" idx="20"/>
          </p:nvPr>
        </p:nvSpPr>
        <p:spPr>
          <a:xfrm>
            <a:off x="6230507" y="1645920"/>
            <a:ext cx="55165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1">
            <a:extLst>
              <a:ext uri="{FF2B5EF4-FFF2-40B4-BE49-F238E27FC236}">
                <a16:creationId xmlns:a16="http://schemas.microsoft.com/office/drawing/2014/main" id="{F3241DAD-93F1-46FE-B3D5-B78ABEFB31D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7" name="Text Placeholder 25">
            <a:extLst>
              <a:ext uri="{FF2B5EF4-FFF2-40B4-BE49-F238E27FC236}">
                <a16:creationId xmlns:a16="http://schemas.microsoft.com/office/drawing/2014/main" id="{EE945B9D-809E-438C-84C6-7C541ABECC85}"/>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8" name="Title 15">
            <a:extLst>
              <a:ext uri="{FF2B5EF4-FFF2-40B4-BE49-F238E27FC236}">
                <a16:creationId xmlns:a16="http://schemas.microsoft.com/office/drawing/2014/main" id="{192EF0A7-775E-433D-B066-FC8FE0DA8C43}"/>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5" name="Rectangle 14">
            <a:extLst>
              <a:ext uri="{FF2B5EF4-FFF2-40B4-BE49-F238E27FC236}">
                <a16:creationId xmlns:a16="http://schemas.microsoft.com/office/drawing/2014/main" id="{2D495A3B-A088-4D02-9F76-BCD72AEEE8F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DD6AA379-984F-409C-ABC8-5A34A2A19FBB}"/>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1" name="Graphic 10">
            <a:extLst>
              <a:ext uri="{FF2B5EF4-FFF2-40B4-BE49-F238E27FC236}">
                <a16:creationId xmlns:a16="http://schemas.microsoft.com/office/drawing/2014/main" id="{614F93F6-BB68-DA23-9D58-82A0A6CFE5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3933581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2col callou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880629-F8B8-489E-A159-E5F2045264A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1" name="Text Placeholder 21">
            <a:extLst>
              <a:ext uri="{FF2B5EF4-FFF2-40B4-BE49-F238E27FC236}">
                <a16:creationId xmlns:a16="http://schemas.microsoft.com/office/drawing/2014/main" id="{1F962C8B-E6B1-AF47-903B-DBEFAD819272}"/>
              </a:ext>
            </a:extLst>
          </p:cNvPr>
          <p:cNvSpPr>
            <a:spLocks noGrp="1"/>
          </p:cNvSpPr>
          <p:nvPr>
            <p:ph type="body" sz="quarter" idx="19" hasCustomPrompt="1"/>
          </p:nvPr>
        </p:nvSpPr>
        <p:spPr>
          <a:xfrm>
            <a:off x="6210302" y="1645920"/>
            <a:ext cx="5524498" cy="4210503"/>
          </a:xfrm>
        </p:spPr>
        <p:txBody>
          <a:bodyPr tIns="0" rIns="0" anchor="t" anchorCtr="0"/>
          <a:lstStyle>
            <a:lvl1pPr>
              <a:lnSpc>
                <a:spcPct val="100000"/>
              </a:lnSpc>
              <a:spcAft>
                <a:spcPts val="0"/>
              </a:spcAft>
              <a:defRPr sz="2000" b="0" i="0" baseline="0">
                <a:solidFill>
                  <a:schemeClr val="tx2"/>
                </a:solidFill>
              </a:defRPr>
            </a:lvl1pPr>
            <a:lvl2pPr>
              <a:lnSpc>
                <a:spcPct val="100000"/>
              </a:lnSpc>
              <a:defRPr sz="1800" b="0">
                <a:solidFill>
                  <a:schemeClr val="tx2"/>
                </a:solidFill>
                <a:latin typeface="+mn-lt"/>
              </a:defRPr>
            </a:lvl2pPr>
            <a:lvl3pPr marL="0" indent="0">
              <a:buFontTx/>
              <a:buNone/>
              <a:defRPr sz="1800">
                <a:solidFill>
                  <a:schemeClr val="tx2"/>
                </a:solidFill>
              </a:defRPr>
            </a:lvl3pPr>
            <a:lvl4pPr marL="0" indent="0">
              <a:buFontTx/>
              <a:buNone/>
              <a:defRPr sz="1800">
                <a:solidFill>
                  <a:schemeClr val="tx2"/>
                </a:solidFill>
              </a:defRPr>
            </a:lvl4pPr>
            <a:lvl5pPr marL="0" indent="0">
              <a:buFontTx/>
              <a:buNone/>
              <a:defRPr sz="1800">
                <a:solidFill>
                  <a:schemeClr val="tx2"/>
                </a:solidFill>
              </a:defRPr>
            </a:lvl5pPr>
            <a:lvl6pPr marL="0" indent="0">
              <a:buFontTx/>
              <a:buNone/>
              <a:defRPr sz="1800">
                <a:solidFill>
                  <a:schemeClr val="tx2"/>
                </a:solidFill>
              </a:defRPr>
            </a:lvl6pPr>
            <a:lvl7pPr marL="0" indent="0">
              <a:buFontTx/>
              <a:buNone/>
              <a:defRPr sz="1800">
                <a:solidFill>
                  <a:schemeClr val="tx2"/>
                </a:solidFill>
              </a:defRPr>
            </a:lvl7pPr>
            <a:lvl8pPr marL="0" indent="0">
              <a:buFontTx/>
              <a:buNone/>
              <a:defRPr sz="1800">
                <a:solidFill>
                  <a:schemeClr val="tx2"/>
                </a:solidFill>
              </a:defRPr>
            </a:lvl8pPr>
            <a:lvl9pPr marL="0" indent="0">
              <a:buFontTx/>
              <a:buNone/>
              <a:defRPr sz="1800">
                <a:solidFill>
                  <a:schemeClr val="tx2"/>
                </a:solidFill>
              </a:defRPr>
            </a:lvl9pPr>
          </a:lstStyle>
          <a:p>
            <a:pPr lvl="0"/>
            <a:r>
              <a:rPr lang="en-US"/>
              <a:t>Click to add text</a:t>
            </a:r>
          </a:p>
        </p:txBody>
      </p:sp>
      <p:sp>
        <p:nvSpPr>
          <p:cNvPr id="13" name="Content Placeholder 4">
            <a:extLst>
              <a:ext uri="{FF2B5EF4-FFF2-40B4-BE49-F238E27FC236}">
                <a16:creationId xmlns:a16="http://schemas.microsoft.com/office/drawing/2014/main" id="{4ED40494-5301-0642-8668-76D3D0C38C1B}"/>
              </a:ext>
            </a:extLst>
          </p:cNvPr>
          <p:cNvSpPr>
            <a:spLocks noGrp="1"/>
          </p:cNvSpPr>
          <p:nvPr>
            <p:ph sz="quarter" idx="20"/>
          </p:nvPr>
        </p:nvSpPr>
        <p:spPr>
          <a:xfrm>
            <a:off x="457200" y="1645920"/>
            <a:ext cx="55165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1">
            <a:extLst>
              <a:ext uri="{FF2B5EF4-FFF2-40B4-BE49-F238E27FC236}">
                <a16:creationId xmlns:a16="http://schemas.microsoft.com/office/drawing/2014/main" id="{005C84A1-34FA-4896-9E64-219EE97225F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8" name="Text Placeholder 25">
            <a:extLst>
              <a:ext uri="{FF2B5EF4-FFF2-40B4-BE49-F238E27FC236}">
                <a16:creationId xmlns:a16="http://schemas.microsoft.com/office/drawing/2014/main" id="{7C5CFC39-B415-4875-B677-A9F917753A7A}"/>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9" name="Title 15">
            <a:extLst>
              <a:ext uri="{FF2B5EF4-FFF2-40B4-BE49-F238E27FC236}">
                <a16:creationId xmlns:a16="http://schemas.microsoft.com/office/drawing/2014/main" id="{8B6226B5-5566-4E14-9F71-9B9C76DCB9A9}"/>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4" name="Rectangle 13">
            <a:extLst>
              <a:ext uri="{FF2B5EF4-FFF2-40B4-BE49-F238E27FC236}">
                <a16:creationId xmlns:a16="http://schemas.microsoft.com/office/drawing/2014/main" id="{0E66B0A0-0593-4924-A7B4-04538B68E17E}"/>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6" name="Footer Placeholder 3">
            <a:extLst>
              <a:ext uri="{FF2B5EF4-FFF2-40B4-BE49-F238E27FC236}">
                <a16:creationId xmlns:a16="http://schemas.microsoft.com/office/drawing/2014/main" id="{9062CDFE-DFC8-4680-A0AF-DF7F49D9153A}"/>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2" name="Graphic 11">
            <a:extLst>
              <a:ext uri="{FF2B5EF4-FFF2-40B4-BE49-F238E27FC236}">
                <a16:creationId xmlns:a16="http://schemas.microsoft.com/office/drawing/2014/main" id="{5C919AFE-92CF-0C80-8DA4-0FB40355EC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29314177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2col quote graphic">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43AA13-BC7D-453C-8E7F-CD1215172884}"/>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pic>
        <p:nvPicPr>
          <p:cNvPr id="20" name="Picture 19">
            <a:extLst>
              <a:ext uri="{FF2B5EF4-FFF2-40B4-BE49-F238E27FC236}">
                <a16:creationId xmlns:a16="http://schemas.microsoft.com/office/drawing/2014/main" id="{88E88A76-56D1-473A-947D-D7281F65A1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543602" y="2152650"/>
            <a:ext cx="5151193" cy="2743199"/>
          </a:xfrm>
          <a:prstGeom prst="rect">
            <a:avLst/>
          </a:prstGeom>
        </p:spPr>
      </p:pic>
      <p:sp>
        <p:nvSpPr>
          <p:cNvPr id="11" name="Text Placeholder 21">
            <a:extLst>
              <a:ext uri="{FF2B5EF4-FFF2-40B4-BE49-F238E27FC236}">
                <a16:creationId xmlns:a16="http://schemas.microsoft.com/office/drawing/2014/main" id="{1F962C8B-E6B1-AF47-903B-DBEFAD819272}"/>
              </a:ext>
            </a:extLst>
          </p:cNvPr>
          <p:cNvSpPr>
            <a:spLocks noGrp="1"/>
          </p:cNvSpPr>
          <p:nvPr>
            <p:ph type="body" sz="quarter" idx="19" hasCustomPrompt="1"/>
          </p:nvPr>
        </p:nvSpPr>
        <p:spPr>
          <a:xfrm>
            <a:off x="6844552" y="2420471"/>
            <a:ext cx="4583123" cy="2208679"/>
          </a:xfrm>
        </p:spPr>
        <p:txBody>
          <a:bodyPr lIns="182880" tIns="137160" rIns="182880" bIns="182880" anchor="t" anchorCtr="0">
            <a:normAutofit/>
          </a:bodyPr>
          <a:lstStyle>
            <a:lvl1pPr>
              <a:lnSpc>
                <a:spcPct val="100000"/>
              </a:lnSpc>
              <a:spcAft>
                <a:spcPts val="1200"/>
              </a:spcAft>
              <a:defRPr sz="1800" b="0" i="0" baseline="0">
                <a:solidFill>
                  <a:schemeClr val="tx1"/>
                </a:solidFill>
              </a:defRPr>
            </a:lvl1pPr>
            <a:lvl2pPr>
              <a:lnSpc>
                <a:spcPct val="100000"/>
              </a:lnSpc>
              <a:defRPr sz="1000" b="0" i="0">
                <a:solidFill>
                  <a:schemeClr val="tx1"/>
                </a:solidFill>
                <a:latin typeface="+mn-lt"/>
              </a:defRPr>
            </a:lvl2pPr>
            <a:lvl3pPr marL="0" indent="0">
              <a:buFontTx/>
              <a:buNone/>
              <a:defRPr sz="1000" b="0" i="0">
                <a:solidFill>
                  <a:schemeClr val="tx1"/>
                </a:solidFill>
              </a:defRPr>
            </a:lvl3pPr>
            <a:lvl4pPr marL="0" indent="0">
              <a:buFontTx/>
              <a:buNone/>
              <a:defRPr sz="1000">
                <a:solidFill>
                  <a:schemeClr val="tx1"/>
                </a:solidFill>
              </a:defRPr>
            </a:lvl4pPr>
            <a:lvl5pPr marL="0" indent="0">
              <a:buFontTx/>
              <a:buNone/>
              <a:defRPr sz="1000">
                <a:solidFill>
                  <a:schemeClr val="tx1"/>
                </a:solidFill>
              </a:defRPr>
            </a:lvl5pPr>
            <a:lvl6pPr marL="0" indent="0">
              <a:buFontTx/>
              <a:buNone/>
              <a:defRPr sz="1000">
                <a:solidFill>
                  <a:schemeClr val="tx1"/>
                </a:solidFill>
              </a:defRPr>
            </a:lvl6pPr>
            <a:lvl7pPr marL="0" indent="0">
              <a:buFontTx/>
              <a:buNone/>
              <a:defRPr sz="1000">
                <a:solidFill>
                  <a:schemeClr val="tx1"/>
                </a:solidFill>
              </a:defRPr>
            </a:lvl7pPr>
            <a:lvl8pPr marL="0" indent="0">
              <a:buFontTx/>
              <a:buNone/>
              <a:defRPr sz="1000">
                <a:solidFill>
                  <a:schemeClr val="tx1"/>
                </a:solidFill>
              </a:defRPr>
            </a:lvl8pPr>
            <a:lvl9pPr marL="0" indent="0">
              <a:buFontTx/>
              <a:buNone/>
              <a:defRPr sz="1000">
                <a:solidFill>
                  <a:schemeClr val="tx1"/>
                </a:solidFill>
              </a:defRPr>
            </a:lvl9pPr>
          </a:lstStyle>
          <a:p>
            <a:pPr lvl="0"/>
            <a:r>
              <a:rPr lang="en-US"/>
              <a:t>Click to add text</a:t>
            </a:r>
          </a:p>
        </p:txBody>
      </p:sp>
      <p:sp>
        <p:nvSpPr>
          <p:cNvPr id="13" name="Content Placeholder 4">
            <a:extLst>
              <a:ext uri="{FF2B5EF4-FFF2-40B4-BE49-F238E27FC236}">
                <a16:creationId xmlns:a16="http://schemas.microsoft.com/office/drawing/2014/main" id="{3F838A0E-9C6D-5749-8DE7-F50D37E7135A}"/>
              </a:ext>
            </a:extLst>
          </p:cNvPr>
          <p:cNvSpPr>
            <a:spLocks noGrp="1"/>
          </p:cNvSpPr>
          <p:nvPr>
            <p:ph sz="quarter" idx="20"/>
          </p:nvPr>
        </p:nvSpPr>
        <p:spPr>
          <a:xfrm>
            <a:off x="457200" y="1645920"/>
            <a:ext cx="55165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1">
            <a:extLst>
              <a:ext uri="{FF2B5EF4-FFF2-40B4-BE49-F238E27FC236}">
                <a16:creationId xmlns:a16="http://schemas.microsoft.com/office/drawing/2014/main" id="{A9082F09-215D-462F-8AE2-AF4850E331BE}"/>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8" name="Text Placeholder 25">
            <a:extLst>
              <a:ext uri="{FF2B5EF4-FFF2-40B4-BE49-F238E27FC236}">
                <a16:creationId xmlns:a16="http://schemas.microsoft.com/office/drawing/2014/main" id="{CED792D8-BB5D-46B3-B111-23EE8EFC8396}"/>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9" name="Title 15">
            <a:extLst>
              <a:ext uri="{FF2B5EF4-FFF2-40B4-BE49-F238E27FC236}">
                <a16:creationId xmlns:a16="http://schemas.microsoft.com/office/drawing/2014/main" id="{CF8D1FD5-9821-4E87-9D22-2822EA104D6A}"/>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6" name="Rectangle 15">
            <a:extLst>
              <a:ext uri="{FF2B5EF4-FFF2-40B4-BE49-F238E27FC236}">
                <a16:creationId xmlns:a16="http://schemas.microsoft.com/office/drawing/2014/main" id="{F82917C5-0412-42F9-8ADE-840BA4CF6058}"/>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21" name="Footer Placeholder 3">
            <a:extLst>
              <a:ext uri="{FF2B5EF4-FFF2-40B4-BE49-F238E27FC236}">
                <a16:creationId xmlns:a16="http://schemas.microsoft.com/office/drawing/2014/main" id="{53F52A8B-BCDC-4A94-9843-266BBE1BE765}"/>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2" name="Graphic 11">
            <a:extLst>
              <a:ext uri="{FF2B5EF4-FFF2-40B4-BE49-F238E27FC236}">
                <a16:creationId xmlns:a16="http://schemas.microsoft.com/office/drawing/2014/main" id="{DCF614AE-19FA-EAB1-B0AE-742454C84D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31537622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ngle Quo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43AA13-BC7D-453C-8E7F-CD1215172884}"/>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7" name="Slide Number Placeholder 1">
            <a:extLst>
              <a:ext uri="{FF2B5EF4-FFF2-40B4-BE49-F238E27FC236}">
                <a16:creationId xmlns:a16="http://schemas.microsoft.com/office/drawing/2014/main" id="{A9082F09-215D-462F-8AE2-AF4850E331BE}"/>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6" name="Rectangle 15">
            <a:extLst>
              <a:ext uri="{FF2B5EF4-FFF2-40B4-BE49-F238E27FC236}">
                <a16:creationId xmlns:a16="http://schemas.microsoft.com/office/drawing/2014/main" id="{F82917C5-0412-42F9-8ADE-840BA4CF6058}"/>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21" name="Footer Placeholder 3">
            <a:extLst>
              <a:ext uri="{FF2B5EF4-FFF2-40B4-BE49-F238E27FC236}">
                <a16:creationId xmlns:a16="http://schemas.microsoft.com/office/drawing/2014/main" id="{53F52A8B-BCDC-4A94-9843-266BBE1BE765}"/>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sp>
        <p:nvSpPr>
          <p:cNvPr id="2" name="Rectangle 1">
            <a:extLst>
              <a:ext uri="{FF2B5EF4-FFF2-40B4-BE49-F238E27FC236}">
                <a16:creationId xmlns:a16="http://schemas.microsoft.com/office/drawing/2014/main" id="{98962117-8F8D-472E-A511-65726B951CF8}"/>
              </a:ext>
            </a:extLst>
          </p:cNvPr>
          <p:cNvSpPr/>
          <p:nvPr userDrawn="1"/>
        </p:nvSpPr>
        <p:spPr bwMode="auto">
          <a:xfrm>
            <a:off x="2754924" y="1576754"/>
            <a:ext cx="6768196" cy="3470030"/>
          </a:xfrm>
          <a:prstGeom prst="rect">
            <a:avLst/>
          </a:prstGeom>
          <a:solidFill>
            <a:srgbClr val="C2A8F0"/>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11" name="Text Placeholder 21">
            <a:extLst>
              <a:ext uri="{FF2B5EF4-FFF2-40B4-BE49-F238E27FC236}">
                <a16:creationId xmlns:a16="http://schemas.microsoft.com/office/drawing/2014/main" id="{1F962C8B-E6B1-AF47-903B-DBEFAD819272}"/>
              </a:ext>
            </a:extLst>
          </p:cNvPr>
          <p:cNvSpPr>
            <a:spLocks noGrp="1"/>
          </p:cNvSpPr>
          <p:nvPr>
            <p:ph type="body" sz="quarter" idx="19" hasCustomPrompt="1"/>
          </p:nvPr>
        </p:nvSpPr>
        <p:spPr>
          <a:xfrm>
            <a:off x="2995245" y="1817080"/>
            <a:ext cx="5813819" cy="2678183"/>
          </a:xfrm>
        </p:spPr>
        <p:txBody>
          <a:bodyPr lIns="182880" tIns="137160" rIns="182880" bIns="182880" anchor="t" anchorCtr="0">
            <a:normAutofit/>
          </a:bodyPr>
          <a:lstStyle>
            <a:lvl1pPr>
              <a:lnSpc>
                <a:spcPct val="100000"/>
              </a:lnSpc>
              <a:spcAft>
                <a:spcPts val="1200"/>
              </a:spcAft>
              <a:defRPr sz="1800" b="0" i="0" baseline="0">
                <a:solidFill>
                  <a:schemeClr val="tx1"/>
                </a:solidFill>
              </a:defRPr>
            </a:lvl1pPr>
            <a:lvl2pPr>
              <a:lnSpc>
                <a:spcPct val="100000"/>
              </a:lnSpc>
              <a:defRPr sz="1000" b="0" i="0">
                <a:solidFill>
                  <a:schemeClr val="tx1"/>
                </a:solidFill>
                <a:latin typeface="+mn-lt"/>
              </a:defRPr>
            </a:lvl2pPr>
            <a:lvl3pPr marL="0" indent="0">
              <a:buFontTx/>
              <a:buNone/>
              <a:defRPr sz="1000" b="0" i="0">
                <a:solidFill>
                  <a:schemeClr val="tx1"/>
                </a:solidFill>
              </a:defRPr>
            </a:lvl3pPr>
            <a:lvl4pPr marL="0" indent="0">
              <a:buFontTx/>
              <a:buNone/>
              <a:defRPr sz="1000">
                <a:solidFill>
                  <a:schemeClr val="tx1"/>
                </a:solidFill>
              </a:defRPr>
            </a:lvl4pPr>
            <a:lvl5pPr marL="0" indent="0">
              <a:buFontTx/>
              <a:buNone/>
              <a:defRPr sz="1000">
                <a:solidFill>
                  <a:schemeClr val="tx1"/>
                </a:solidFill>
              </a:defRPr>
            </a:lvl5pPr>
            <a:lvl6pPr marL="0" indent="0">
              <a:buFontTx/>
              <a:buNone/>
              <a:defRPr sz="1000">
                <a:solidFill>
                  <a:schemeClr val="tx1"/>
                </a:solidFill>
              </a:defRPr>
            </a:lvl6pPr>
            <a:lvl7pPr marL="0" indent="0">
              <a:buFontTx/>
              <a:buNone/>
              <a:defRPr sz="1000">
                <a:solidFill>
                  <a:schemeClr val="tx1"/>
                </a:solidFill>
              </a:defRPr>
            </a:lvl7pPr>
            <a:lvl8pPr marL="0" indent="0">
              <a:buFontTx/>
              <a:buNone/>
              <a:defRPr sz="1000">
                <a:solidFill>
                  <a:schemeClr val="tx1"/>
                </a:solidFill>
              </a:defRPr>
            </a:lvl8pPr>
            <a:lvl9pPr marL="0" indent="0">
              <a:buFontTx/>
              <a:buNone/>
              <a:defRPr sz="1000">
                <a:solidFill>
                  <a:schemeClr val="tx1"/>
                </a:solidFill>
              </a:defRPr>
            </a:lvl9pPr>
          </a:lstStyle>
          <a:p>
            <a:pPr lvl="0"/>
            <a:r>
              <a:rPr lang="en-US"/>
              <a:t>Click to add text</a:t>
            </a:r>
          </a:p>
        </p:txBody>
      </p:sp>
      <p:grpSp>
        <p:nvGrpSpPr>
          <p:cNvPr id="19" name="Group 18">
            <a:extLst>
              <a:ext uri="{FF2B5EF4-FFF2-40B4-BE49-F238E27FC236}">
                <a16:creationId xmlns:a16="http://schemas.microsoft.com/office/drawing/2014/main" id="{2F3589CD-C886-4624-9371-DA12B26631C4}"/>
              </a:ext>
            </a:extLst>
          </p:cNvPr>
          <p:cNvGrpSpPr/>
          <p:nvPr userDrawn="1"/>
        </p:nvGrpSpPr>
        <p:grpSpPr>
          <a:xfrm>
            <a:off x="2315596" y="1139518"/>
            <a:ext cx="6980229" cy="3677248"/>
            <a:chOff x="1004978" y="3245480"/>
            <a:chExt cx="4860809" cy="2560719"/>
          </a:xfrm>
        </p:grpSpPr>
        <p:grpSp>
          <p:nvGrpSpPr>
            <p:cNvPr id="20" name="Group 19">
              <a:extLst>
                <a:ext uri="{FF2B5EF4-FFF2-40B4-BE49-F238E27FC236}">
                  <a16:creationId xmlns:a16="http://schemas.microsoft.com/office/drawing/2014/main" id="{D3CDE83F-4805-41D0-AF64-BAD5C3229CD2}"/>
                </a:ext>
              </a:extLst>
            </p:cNvPr>
            <p:cNvGrpSpPr/>
            <p:nvPr userDrawn="1"/>
          </p:nvGrpSpPr>
          <p:grpSpPr>
            <a:xfrm>
              <a:off x="1004978" y="3245480"/>
              <a:ext cx="4860809" cy="2560719"/>
              <a:chOff x="5764547" y="3248413"/>
              <a:chExt cx="4860809" cy="2560719"/>
            </a:xfrm>
          </p:grpSpPr>
          <p:grpSp>
            <p:nvGrpSpPr>
              <p:cNvPr id="29" name="Group 28">
                <a:extLst>
                  <a:ext uri="{FF2B5EF4-FFF2-40B4-BE49-F238E27FC236}">
                    <a16:creationId xmlns:a16="http://schemas.microsoft.com/office/drawing/2014/main" id="{8CD49095-42A5-4F19-B055-DB0817D2A9BA}"/>
                  </a:ext>
                </a:extLst>
              </p:cNvPr>
              <p:cNvGrpSpPr/>
              <p:nvPr userDrawn="1"/>
            </p:nvGrpSpPr>
            <p:grpSpPr>
              <a:xfrm>
                <a:off x="6161356" y="3248413"/>
                <a:ext cx="4464000" cy="2174631"/>
                <a:chOff x="1384201" y="678456"/>
                <a:chExt cx="4464000" cy="2174631"/>
              </a:xfrm>
            </p:grpSpPr>
            <p:cxnSp>
              <p:nvCxnSpPr>
                <p:cNvPr id="33" name="Straight Connector 32">
                  <a:extLst>
                    <a:ext uri="{FF2B5EF4-FFF2-40B4-BE49-F238E27FC236}">
                      <a16:creationId xmlns:a16="http://schemas.microsoft.com/office/drawing/2014/main" id="{01A173AF-3FF7-4398-A150-E5C572641996}"/>
                    </a:ext>
                  </a:extLst>
                </p:cNvPr>
                <p:cNvCxnSpPr>
                  <a:cxnSpLocks/>
                </p:cNvCxnSpPr>
                <p:nvPr userDrawn="1"/>
              </p:nvCxnSpPr>
              <p:spPr>
                <a:xfrm>
                  <a:off x="1384201" y="678456"/>
                  <a:ext cx="446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F3F7E7A-6DC5-4FE7-9698-775B9FF33126}"/>
                    </a:ext>
                  </a:extLst>
                </p:cNvPr>
                <p:cNvCxnSpPr>
                  <a:cxnSpLocks/>
                </p:cNvCxnSpPr>
                <p:nvPr userDrawn="1"/>
              </p:nvCxnSpPr>
              <p:spPr>
                <a:xfrm>
                  <a:off x="5841461" y="678456"/>
                  <a:ext cx="0" cy="21746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76BAA7E8-BE69-4BC3-84AB-987FA24B0329}"/>
                  </a:ext>
                </a:extLst>
              </p:cNvPr>
              <p:cNvGrpSpPr/>
              <p:nvPr userDrawn="1"/>
            </p:nvGrpSpPr>
            <p:grpSpPr>
              <a:xfrm rot="10800000">
                <a:off x="5764547" y="3634501"/>
                <a:ext cx="4464000" cy="2174631"/>
                <a:chOff x="1384094" y="678456"/>
                <a:chExt cx="4464000" cy="2174631"/>
              </a:xfrm>
            </p:grpSpPr>
            <p:cxnSp>
              <p:nvCxnSpPr>
                <p:cNvPr id="31" name="Straight Connector 30">
                  <a:extLst>
                    <a:ext uri="{FF2B5EF4-FFF2-40B4-BE49-F238E27FC236}">
                      <a16:creationId xmlns:a16="http://schemas.microsoft.com/office/drawing/2014/main" id="{9A622E09-D7B5-4E57-A612-E54EAA5C9882}"/>
                    </a:ext>
                  </a:extLst>
                </p:cNvPr>
                <p:cNvCxnSpPr>
                  <a:cxnSpLocks/>
                </p:cNvCxnSpPr>
                <p:nvPr userDrawn="1"/>
              </p:nvCxnSpPr>
              <p:spPr>
                <a:xfrm>
                  <a:off x="1384094" y="678457"/>
                  <a:ext cx="446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9649203-9D7A-47F1-9AF0-F6EEB1EFB7FA}"/>
                    </a:ext>
                  </a:extLst>
                </p:cNvPr>
                <p:cNvCxnSpPr>
                  <a:cxnSpLocks/>
                </p:cNvCxnSpPr>
                <p:nvPr userDrawn="1"/>
              </p:nvCxnSpPr>
              <p:spPr>
                <a:xfrm>
                  <a:off x="5841461" y="678456"/>
                  <a:ext cx="0" cy="21746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27" name="Graphic 26">
              <a:extLst>
                <a:ext uri="{FF2B5EF4-FFF2-40B4-BE49-F238E27FC236}">
                  <a16:creationId xmlns:a16="http://schemas.microsoft.com/office/drawing/2014/main" id="{6EEB71A1-DB93-4C0C-AE99-2DF50ED9B2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610" y="3252825"/>
              <a:ext cx="263524" cy="206082"/>
            </a:xfrm>
            <a:prstGeom prst="rect">
              <a:avLst/>
            </a:prstGeom>
          </p:spPr>
        </p:pic>
        <p:pic>
          <p:nvPicPr>
            <p:cNvPr id="28" name="Graphic 27">
              <a:extLst>
                <a:ext uri="{FF2B5EF4-FFF2-40B4-BE49-F238E27FC236}">
                  <a16:creationId xmlns:a16="http://schemas.microsoft.com/office/drawing/2014/main" id="{87059CCA-7932-47C6-A500-BE4484F1FC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95523" y="5592772"/>
              <a:ext cx="263524" cy="206082"/>
            </a:xfrm>
            <a:prstGeom prst="rect">
              <a:avLst/>
            </a:prstGeom>
          </p:spPr>
        </p:pic>
      </p:grpSp>
      <p:pic>
        <p:nvPicPr>
          <p:cNvPr id="22" name="Graphic 21">
            <a:extLst>
              <a:ext uri="{FF2B5EF4-FFF2-40B4-BE49-F238E27FC236}">
                <a16:creationId xmlns:a16="http://schemas.microsoft.com/office/drawing/2014/main" id="{9C4C6E36-0717-D659-3081-AD8EF40012B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14150542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2col imag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D29D68-3A09-43C3-8F93-53801A9E8027}"/>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5" name="Picture Placeholder 4">
            <a:extLst>
              <a:ext uri="{FF2B5EF4-FFF2-40B4-BE49-F238E27FC236}">
                <a16:creationId xmlns:a16="http://schemas.microsoft.com/office/drawing/2014/main" id="{A693F555-17A4-FA44-B000-3CAEB366B8A0}"/>
              </a:ext>
            </a:extLst>
          </p:cNvPr>
          <p:cNvSpPr>
            <a:spLocks noGrp="1"/>
          </p:cNvSpPr>
          <p:nvPr>
            <p:ph type="pic" sz="quarter" idx="18"/>
          </p:nvPr>
        </p:nvSpPr>
        <p:spPr>
          <a:xfrm>
            <a:off x="0" y="0"/>
            <a:ext cx="6096000" cy="6286500"/>
          </a:xfrm>
          <a:solidFill>
            <a:schemeClr val="bg1">
              <a:lumMod val="75000"/>
            </a:schemeClr>
          </a:solidFill>
        </p:spPr>
        <p:txBody>
          <a:bodyPr tIns="2560320"/>
          <a:lstStyle>
            <a:lvl1pPr algn="ctr">
              <a:defRPr b="0" i="0"/>
            </a:lvl1pPr>
          </a:lstStyle>
          <a:p>
            <a:r>
              <a:rPr lang="en-US"/>
              <a:t>Click icon to add picture</a:t>
            </a:r>
          </a:p>
        </p:txBody>
      </p:sp>
      <p:sp>
        <p:nvSpPr>
          <p:cNvPr id="11" name="Content Placeholder 4">
            <a:extLst>
              <a:ext uri="{FF2B5EF4-FFF2-40B4-BE49-F238E27FC236}">
                <a16:creationId xmlns:a16="http://schemas.microsoft.com/office/drawing/2014/main" id="{207FC60C-7DF0-B74A-B2EE-03F1DFEC3C7D}"/>
              </a:ext>
            </a:extLst>
          </p:cNvPr>
          <p:cNvSpPr>
            <a:spLocks noGrp="1"/>
          </p:cNvSpPr>
          <p:nvPr>
            <p:ph sz="quarter" idx="19"/>
          </p:nvPr>
        </p:nvSpPr>
        <p:spPr>
          <a:xfrm>
            <a:off x="6320117" y="1828800"/>
            <a:ext cx="5413943"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1">
            <a:extLst>
              <a:ext uri="{FF2B5EF4-FFF2-40B4-BE49-F238E27FC236}">
                <a16:creationId xmlns:a16="http://schemas.microsoft.com/office/drawing/2014/main" id="{A439155B-AD52-42E7-A425-EA7250CFBE54}"/>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22" name="Text Placeholder 25">
            <a:extLst>
              <a:ext uri="{FF2B5EF4-FFF2-40B4-BE49-F238E27FC236}">
                <a16:creationId xmlns:a16="http://schemas.microsoft.com/office/drawing/2014/main" id="{AAC117CE-F2A7-4C1A-AF9A-EDE055E522BC}"/>
              </a:ext>
            </a:extLst>
          </p:cNvPr>
          <p:cNvSpPr>
            <a:spLocks noGrp="1"/>
          </p:cNvSpPr>
          <p:nvPr>
            <p:ph type="body" sz="quarter" idx="17" hasCustomPrompt="1"/>
          </p:nvPr>
        </p:nvSpPr>
        <p:spPr>
          <a:xfrm>
            <a:off x="6319978" y="1344168"/>
            <a:ext cx="5384342"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23" name="Title 15">
            <a:extLst>
              <a:ext uri="{FF2B5EF4-FFF2-40B4-BE49-F238E27FC236}">
                <a16:creationId xmlns:a16="http://schemas.microsoft.com/office/drawing/2014/main" id="{10433174-55DF-47EB-96A0-B862D3A869BA}"/>
              </a:ext>
            </a:extLst>
          </p:cNvPr>
          <p:cNvSpPr>
            <a:spLocks noGrp="1"/>
          </p:cNvSpPr>
          <p:nvPr>
            <p:ph type="title"/>
          </p:nvPr>
        </p:nvSpPr>
        <p:spPr>
          <a:xfrm>
            <a:off x="6319978" y="457199"/>
            <a:ext cx="5384342" cy="786384"/>
          </a:xfrm>
        </p:spPr>
        <p:txBody>
          <a:bodyPr rIns="0"/>
          <a:lstStyle/>
          <a:p>
            <a:r>
              <a:rPr lang="en-US"/>
              <a:t>Click to edit Master title style</a:t>
            </a:r>
          </a:p>
        </p:txBody>
      </p:sp>
      <p:sp>
        <p:nvSpPr>
          <p:cNvPr id="13" name="Rectangle 12">
            <a:extLst>
              <a:ext uri="{FF2B5EF4-FFF2-40B4-BE49-F238E27FC236}">
                <a16:creationId xmlns:a16="http://schemas.microsoft.com/office/drawing/2014/main" id="{1131C511-3D93-4D2F-8D8F-FC490D66FAB9}"/>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6" name="Footer Placeholder 3">
            <a:extLst>
              <a:ext uri="{FF2B5EF4-FFF2-40B4-BE49-F238E27FC236}">
                <a16:creationId xmlns:a16="http://schemas.microsoft.com/office/drawing/2014/main" id="{486ED6EF-78F4-4773-BDAE-50ACE0E48619}"/>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2" name="Graphic 11">
            <a:extLst>
              <a:ext uri="{FF2B5EF4-FFF2-40B4-BE49-F238E27FC236}">
                <a16:creationId xmlns:a16="http://schemas.microsoft.com/office/drawing/2014/main" id="{D6BE57C3-54F9-DFCF-4095-46DC834ABE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35959203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2/3 imag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6CC3C6E-EE89-434A-973C-DFF0598D6477}"/>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3" name="Title 2">
            <a:extLst>
              <a:ext uri="{FF2B5EF4-FFF2-40B4-BE49-F238E27FC236}">
                <a16:creationId xmlns:a16="http://schemas.microsoft.com/office/drawing/2014/main" id="{CA1149F1-49B3-C542-803F-D3D2F88402E7}"/>
              </a:ext>
            </a:extLst>
          </p:cNvPr>
          <p:cNvSpPr>
            <a:spLocks noGrp="1"/>
          </p:cNvSpPr>
          <p:nvPr>
            <p:ph type="title"/>
          </p:nvPr>
        </p:nvSpPr>
        <p:spPr>
          <a:xfrm>
            <a:off x="457200" y="457199"/>
            <a:ext cx="3599966" cy="784226"/>
          </a:xfrm>
        </p:spPr>
        <p:txBody>
          <a:bodyPr lIns="0" rIns="0"/>
          <a:lstStyle/>
          <a:p>
            <a:r>
              <a:rPr lang="en-US"/>
              <a:t>Click to edit Master title style</a:t>
            </a:r>
          </a:p>
        </p:txBody>
      </p:sp>
      <p:sp>
        <p:nvSpPr>
          <p:cNvPr id="9" name="Text Placeholder 25">
            <a:extLst>
              <a:ext uri="{FF2B5EF4-FFF2-40B4-BE49-F238E27FC236}">
                <a16:creationId xmlns:a16="http://schemas.microsoft.com/office/drawing/2014/main" id="{950D9BC9-37AB-2942-B45D-4822C8B58D04}"/>
              </a:ext>
            </a:extLst>
          </p:cNvPr>
          <p:cNvSpPr>
            <a:spLocks noGrp="1"/>
          </p:cNvSpPr>
          <p:nvPr>
            <p:ph type="body" sz="quarter" idx="17" hasCustomPrompt="1"/>
          </p:nvPr>
        </p:nvSpPr>
        <p:spPr>
          <a:xfrm>
            <a:off x="457200" y="1343431"/>
            <a:ext cx="3602039" cy="485369"/>
          </a:xfrm>
        </p:spPr>
        <p:txBody>
          <a:bodyPr lIns="0"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a:t>
            </a:r>
          </a:p>
        </p:txBody>
      </p:sp>
      <p:sp>
        <p:nvSpPr>
          <p:cNvPr id="5" name="Picture Placeholder 4">
            <a:extLst>
              <a:ext uri="{FF2B5EF4-FFF2-40B4-BE49-F238E27FC236}">
                <a16:creationId xmlns:a16="http://schemas.microsoft.com/office/drawing/2014/main" id="{A693F555-17A4-FA44-B000-3CAEB366B8A0}"/>
              </a:ext>
            </a:extLst>
          </p:cNvPr>
          <p:cNvSpPr>
            <a:spLocks noGrp="1"/>
          </p:cNvSpPr>
          <p:nvPr>
            <p:ph type="pic" sz="quarter" idx="18"/>
          </p:nvPr>
        </p:nvSpPr>
        <p:spPr>
          <a:xfrm>
            <a:off x="4298950" y="457198"/>
            <a:ext cx="7427912" cy="5551489"/>
          </a:xfrm>
          <a:solidFill>
            <a:schemeClr val="bg1">
              <a:lumMod val="75000"/>
            </a:schemeClr>
          </a:solidFill>
        </p:spPr>
        <p:txBody>
          <a:bodyPr tIns="2194560"/>
          <a:lstStyle>
            <a:lvl1pPr algn="ctr">
              <a:defRPr b="0" i="0"/>
            </a:lvl1pPr>
          </a:lstStyle>
          <a:p>
            <a:r>
              <a:rPr lang="en-US"/>
              <a:t>Click icon to add picture</a:t>
            </a:r>
          </a:p>
        </p:txBody>
      </p:sp>
      <p:sp>
        <p:nvSpPr>
          <p:cNvPr id="11" name="Content Placeholder 4">
            <a:extLst>
              <a:ext uri="{FF2B5EF4-FFF2-40B4-BE49-F238E27FC236}">
                <a16:creationId xmlns:a16="http://schemas.microsoft.com/office/drawing/2014/main" id="{760A7196-34C5-A442-9294-F070A669800E}"/>
              </a:ext>
            </a:extLst>
          </p:cNvPr>
          <p:cNvSpPr>
            <a:spLocks noGrp="1"/>
          </p:cNvSpPr>
          <p:nvPr>
            <p:ph sz="quarter" idx="19"/>
          </p:nvPr>
        </p:nvSpPr>
        <p:spPr>
          <a:xfrm>
            <a:off x="457200" y="1828800"/>
            <a:ext cx="35988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1">
            <a:extLst>
              <a:ext uri="{FF2B5EF4-FFF2-40B4-BE49-F238E27FC236}">
                <a16:creationId xmlns:a16="http://schemas.microsoft.com/office/drawing/2014/main" id="{A90A9191-AB5C-45F7-8497-E7B480233414}"/>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2" name="Rectangle 11">
            <a:extLst>
              <a:ext uri="{FF2B5EF4-FFF2-40B4-BE49-F238E27FC236}">
                <a16:creationId xmlns:a16="http://schemas.microsoft.com/office/drawing/2014/main" id="{8365C358-C614-4094-8159-920D7C86FB23}"/>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4" name="Footer Placeholder 3">
            <a:extLst>
              <a:ext uri="{FF2B5EF4-FFF2-40B4-BE49-F238E27FC236}">
                <a16:creationId xmlns:a16="http://schemas.microsoft.com/office/drawing/2014/main" id="{DA0DD836-634E-49C1-87BF-476E084BD25A}"/>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3" name="Graphic 12">
            <a:extLst>
              <a:ext uri="{FF2B5EF4-FFF2-40B4-BE49-F238E27FC236}">
                <a16:creationId xmlns:a16="http://schemas.microsoft.com/office/drawing/2014/main" id="{95857139-4273-6F65-F9BD-7218ADEBC8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19263469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3col">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9E18CF-CA4A-4731-A40B-45E2846C7631}"/>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3" name="Content Placeholder 4">
            <a:extLst>
              <a:ext uri="{FF2B5EF4-FFF2-40B4-BE49-F238E27FC236}">
                <a16:creationId xmlns:a16="http://schemas.microsoft.com/office/drawing/2014/main" id="{E205A430-8E9F-D040-BFFF-B7A4A3EA7154}"/>
              </a:ext>
            </a:extLst>
          </p:cNvPr>
          <p:cNvSpPr>
            <a:spLocks noGrp="1"/>
          </p:cNvSpPr>
          <p:nvPr>
            <p:ph sz="quarter" idx="19"/>
          </p:nvPr>
        </p:nvSpPr>
        <p:spPr>
          <a:xfrm>
            <a:off x="457200" y="1645920"/>
            <a:ext cx="35988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4">
            <a:extLst>
              <a:ext uri="{FF2B5EF4-FFF2-40B4-BE49-F238E27FC236}">
                <a16:creationId xmlns:a16="http://schemas.microsoft.com/office/drawing/2014/main" id="{6A98DB26-B7FB-3241-9C96-D93B9B52CD1E}"/>
              </a:ext>
            </a:extLst>
          </p:cNvPr>
          <p:cNvSpPr>
            <a:spLocks noGrp="1"/>
          </p:cNvSpPr>
          <p:nvPr>
            <p:ph sz="quarter" idx="20"/>
          </p:nvPr>
        </p:nvSpPr>
        <p:spPr>
          <a:xfrm>
            <a:off x="4297680" y="1645920"/>
            <a:ext cx="35988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EF966A4E-5145-9C4D-8099-EFAA2A475FD8}"/>
              </a:ext>
            </a:extLst>
          </p:cNvPr>
          <p:cNvSpPr>
            <a:spLocks noGrp="1"/>
          </p:cNvSpPr>
          <p:nvPr>
            <p:ph sz="quarter" idx="21"/>
          </p:nvPr>
        </p:nvSpPr>
        <p:spPr>
          <a:xfrm>
            <a:off x="8136798" y="1645920"/>
            <a:ext cx="35988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1">
            <a:extLst>
              <a:ext uri="{FF2B5EF4-FFF2-40B4-BE49-F238E27FC236}">
                <a16:creationId xmlns:a16="http://schemas.microsoft.com/office/drawing/2014/main" id="{EC358D68-CB2C-46B6-A00B-854615303A5C}"/>
              </a:ext>
            </a:extLst>
          </p:cNvPr>
          <p:cNvSpPr>
            <a:spLocks noGrp="1"/>
          </p:cNvSpPr>
          <p:nvPr>
            <p:ph type="sldNum" sz="quarter" idx="22"/>
          </p:nvPr>
        </p:nvSpPr>
        <p:spPr>
          <a:xfrm>
            <a:off x="11427675" y="6437376"/>
            <a:ext cx="306387" cy="208758"/>
          </a:xfrm>
        </p:spPr>
        <p:txBody>
          <a:bodyPr/>
          <a:lstStyle/>
          <a:p>
            <a:fld id="{63DCA5C9-2E11-4C67-86EB-AE1DE127DC64}" type="slidenum">
              <a:rPr lang="en-US" smtClean="0"/>
              <a:pPr/>
              <a:t>‹#›</a:t>
            </a:fld>
            <a:endParaRPr lang="en-US"/>
          </a:p>
        </p:txBody>
      </p:sp>
      <p:sp>
        <p:nvSpPr>
          <p:cNvPr id="21" name="Text Placeholder 25">
            <a:extLst>
              <a:ext uri="{FF2B5EF4-FFF2-40B4-BE49-F238E27FC236}">
                <a16:creationId xmlns:a16="http://schemas.microsoft.com/office/drawing/2014/main" id="{75212AD8-B9F1-4438-A6D4-9355B9B3CD1A}"/>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22" name="Title 15">
            <a:extLst>
              <a:ext uri="{FF2B5EF4-FFF2-40B4-BE49-F238E27FC236}">
                <a16:creationId xmlns:a16="http://schemas.microsoft.com/office/drawing/2014/main" id="{84B5E47C-8E0B-4959-A893-96C42EB7A572}"/>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7" name="Rectangle 16">
            <a:extLst>
              <a:ext uri="{FF2B5EF4-FFF2-40B4-BE49-F238E27FC236}">
                <a16:creationId xmlns:a16="http://schemas.microsoft.com/office/drawing/2014/main" id="{B00E4E31-BBA8-4B1D-89CA-BF06AC0DA6D3}"/>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A12F997F-E2D7-41F7-8B06-381213E260C7}"/>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2" name="Graphic 11">
            <a:extLst>
              <a:ext uri="{FF2B5EF4-FFF2-40B4-BE49-F238E27FC236}">
                <a16:creationId xmlns:a16="http://schemas.microsoft.com/office/drawing/2014/main" id="{5AC84EDF-CEDF-87D6-D1AD-A1F8B2F7BE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4145584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cobra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68BD69C2-429A-47BF-AFC1-919C4469AC6B}"/>
              </a:ext>
            </a:extLst>
          </p:cNvPr>
          <p:cNvCxnSpPr/>
          <p:nvPr userDrawn="1"/>
        </p:nvCxnSpPr>
        <p:spPr>
          <a:xfrm>
            <a:off x="10401432" y="6368931"/>
            <a:ext cx="0" cy="3673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icture Placeholder 19">
            <a:extLst>
              <a:ext uri="{FF2B5EF4-FFF2-40B4-BE49-F238E27FC236}">
                <a16:creationId xmlns:a16="http://schemas.microsoft.com/office/drawing/2014/main" id="{57EBCDC8-3858-4B96-BABB-58AE637B4076}"/>
              </a:ext>
            </a:extLst>
          </p:cNvPr>
          <p:cNvSpPr>
            <a:spLocks noGrp="1"/>
          </p:cNvSpPr>
          <p:nvPr>
            <p:ph type="pic" sz="quarter" idx="14" hasCustomPrompt="1"/>
          </p:nvPr>
        </p:nvSpPr>
        <p:spPr>
          <a:xfrm>
            <a:off x="7697408" y="6368931"/>
            <a:ext cx="2466975" cy="390196"/>
          </a:xfrm>
        </p:spPr>
        <p:txBody>
          <a:bodyPr anchor="ctr" anchorCtr="0"/>
          <a:lstStyle>
            <a:lvl1pPr algn="ctr">
              <a:defRPr sz="1200"/>
            </a:lvl1pPr>
          </a:lstStyle>
          <a:p>
            <a:r>
              <a:rPr lang="en-US"/>
              <a:t>Click to insert cobrand logo</a:t>
            </a:r>
          </a:p>
        </p:txBody>
      </p:sp>
      <p:sp>
        <p:nvSpPr>
          <p:cNvPr id="15" name="Rectangle 14">
            <a:extLst>
              <a:ext uri="{FF2B5EF4-FFF2-40B4-BE49-F238E27FC236}">
                <a16:creationId xmlns:a16="http://schemas.microsoft.com/office/drawing/2014/main" id="{0E81A99A-28F5-400A-A06C-4564C61FDFA8}"/>
              </a:ext>
            </a:extLst>
          </p:cNvPr>
          <p:cNvSpPr/>
          <p:nvPr userDrawn="1"/>
        </p:nvSpPr>
        <p:spPr bwMode="auto">
          <a:xfrm>
            <a:off x="0" y="1828800"/>
            <a:ext cx="6095998" cy="295351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19" name="Title 1">
            <a:extLst>
              <a:ext uri="{FF2B5EF4-FFF2-40B4-BE49-F238E27FC236}">
                <a16:creationId xmlns:a16="http://schemas.microsoft.com/office/drawing/2014/main" id="{6B9960B8-6E93-40C3-8D1F-8D85198CA6F4}"/>
              </a:ext>
            </a:extLst>
          </p:cNvPr>
          <p:cNvSpPr>
            <a:spLocks noGrp="1"/>
          </p:cNvSpPr>
          <p:nvPr>
            <p:ph type="title" hasCustomPrompt="1"/>
          </p:nvPr>
        </p:nvSpPr>
        <p:spPr>
          <a:xfrm>
            <a:off x="457199" y="2240352"/>
            <a:ext cx="5568696" cy="957428"/>
          </a:xfrm>
        </p:spPr>
        <p:txBody>
          <a:bodyPr rIns="0">
            <a:noAutofit/>
          </a:bodyPr>
          <a:lstStyle>
            <a:lvl1pPr>
              <a:lnSpc>
                <a:spcPct val="90000"/>
              </a:lnSpc>
              <a:defRPr sz="3500" b="0" i="0" baseline="0">
                <a:solidFill>
                  <a:schemeClr val="tx1"/>
                </a:solidFill>
                <a:latin typeface="Times New Roman" panose="02020603050405020304" pitchFamily="18" charset="0"/>
                <a:cs typeface="Times New Roman" panose="02020603050405020304" pitchFamily="18" charset="0"/>
              </a:defRPr>
            </a:lvl1pPr>
          </a:lstStyle>
          <a:p>
            <a:r>
              <a:rPr lang="en-US"/>
              <a:t>Title image slide — click to edit second line if needed </a:t>
            </a:r>
          </a:p>
        </p:txBody>
      </p:sp>
      <p:sp>
        <p:nvSpPr>
          <p:cNvPr id="20" name="Text Placeholder 23">
            <a:extLst>
              <a:ext uri="{FF2B5EF4-FFF2-40B4-BE49-F238E27FC236}">
                <a16:creationId xmlns:a16="http://schemas.microsoft.com/office/drawing/2014/main" id="{AB61895B-3B51-4F87-816B-FF9E53F49025}"/>
              </a:ext>
            </a:extLst>
          </p:cNvPr>
          <p:cNvSpPr>
            <a:spLocks noGrp="1"/>
          </p:cNvSpPr>
          <p:nvPr>
            <p:ph type="body" sz="quarter" idx="16" hasCustomPrompt="1"/>
          </p:nvPr>
        </p:nvSpPr>
        <p:spPr>
          <a:xfrm>
            <a:off x="457200" y="4297680"/>
            <a:ext cx="2157454" cy="303396"/>
          </a:xfrm>
        </p:spPr>
        <p:txBody>
          <a:bodyPr anchor="ctr" anchorCtr="0"/>
          <a:lstStyle>
            <a:lvl1pPr>
              <a:lnSpc>
                <a:spcPct val="100000"/>
              </a:lnSpc>
              <a:defRPr sz="1200" b="0" i="0" baseline="0"/>
            </a:lvl1pPr>
            <a:lvl2pPr>
              <a:defRPr sz="1200" b="0">
                <a:solidFill>
                  <a:schemeClr val="tx2"/>
                </a:solidFill>
                <a:latin typeface="+mn-lt"/>
              </a:defRPr>
            </a:lvl2pPr>
            <a:lvl3pPr marL="0" indent="0">
              <a:buFontTx/>
              <a:buNone/>
              <a:defRPr sz="1200">
                <a:solidFill>
                  <a:schemeClr val="tx2"/>
                </a:solidFill>
              </a:defRPr>
            </a:lvl3pPr>
            <a:lvl4pPr marL="0" indent="0">
              <a:buFontTx/>
              <a:buNone/>
              <a:defRPr/>
            </a:lvl4pPr>
            <a:lvl5pPr marL="0" indent="0">
              <a:buFontTx/>
              <a:buNone/>
              <a:defRPr sz="1200"/>
            </a:lvl5pPr>
            <a:lvl6pPr marL="0" indent="0">
              <a:buFontTx/>
              <a:buNone/>
              <a:defRPr sz="1200"/>
            </a:lvl6pPr>
            <a:lvl7pPr marL="0" indent="0">
              <a:buFontTx/>
              <a:buNone/>
              <a:defRPr/>
            </a:lvl7pPr>
            <a:lvl8pPr marL="0" indent="0">
              <a:buFontTx/>
              <a:buNone/>
              <a:defRPr sz="1200">
                <a:solidFill>
                  <a:schemeClr val="tx2"/>
                </a:solidFill>
              </a:defRPr>
            </a:lvl8pPr>
            <a:lvl9pPr marL="0" indent="0">
              <a:buFontTx/>
              <a:buNone/>
              <a:defRPr sz="1200">
                <a:solidFill>
                  <a:schemeClr val="tx2"/>
                </a:solidFill>
              </a:defRPr>
            </a:lvl9pPr>
          </a:lstStyle>
          <a:p>
            <a:pPr lvl="0"/>
            <a:r>
              <a:rPr lang="en-US"/>
              <a:t>Insert date</a:t>
            </a:r>
          </a:p>
        </p:txBody>
      </p:sp>
      <p:sp>
        <p:nvSpPr>
          <p:cNvPr id="21" name="Text Placeholder 21">
            <a:extLst>
              <a:ext uri="{FF2B5EF4-FFF2-40B4-BE49-F238E27FC236}">
                <a16:creationId xmlns:a16="http://schemas.microsoft.com/office/drawing/2014/main" id="{4DE41760-8DF3-4A65-8D44-64EC1425A1A2}"/>
              </a:ext>
            </a:extLst>
          </p:cNvPr>
          <p:cNvSpPr>
            <a:spLocks noGrp="1"/>
          </p:cNvSpPr>
          <p:nvPr>
            <p:ph type="body" sz="quarter" idx="15" hasCustomPrompt="1"/>
          </p:nvPr>
        </p:nvSpPr>
        <p:spPr>
          <a:xfrm>
            <a:off x="457200" y="3233426"/>
            <a:ext cx="5570738" cy="452106"/>
          </a:xfrm>
        </p:spPr>
        <p:txBody>
          <a:bodyPr rIns="0" anchor="b" anchorCtr="0"/>
          <a:lstStyle>
            <a:lvl1pPr>
              <a:lnSpc>
                <a:spcPct val="100000"/>
              </a:lnSpc>
              <a:spcAft>
                <a:spcPts val="0"/>
              </a:spcAft>
              <a:defRPr sz="1800" b="0" i="0" baseline="0">
                <a:solidFill>
                  <a:schemeClr val="tx2"/>
                </a:solidFill>
              </a:defRPr>
            </a:lvl1pPr>
            <a:lvl2pPr>
              <a:lnSpc>
                <a:spcPct val="100000"/>
              </a:lnSpc>
              <a:defRPr sz="1800" b="0">
                <a:latin typeface="+mn-lt"/>
              </a:defRPr>
            </a:lvl2pPr>
            <a:lvl3pPr marL="0" indent="0">
              <a:buFontTx/>
              <a:buNone/>
              <a:defRPr sz="1800">
                <a:solidFill>
                  <a:schemeClr val="tx2"/>
                </a:solidFill>
              </a:defRPr>
            </a:lvl3pPr>
            <a:lvl4pPr marL="0" indent="0">
              <a:buFontTx/>
              <a:buNone/>
              <a:defRPr sz="1800">
                <a:solidFill>
                  <a:schemeClr val="tx2"/>
                </a:solidFill>
              </a:defRPr>
            </a:lvl4pPr>
            <a:lvl5pPr marL="0" indent="0">
              <a:buFontTx/>
              <a:buNone/>
              <a:defRPr sz="1800">
                <a:solidFill>
                  <a:schemeClr val="tx2"/>
                </a:solidFill>
              </a:defRPr>
            </a:lvl5pPr>
            <a:lvl6pPr marL="0" indent="0">
              <a:buFontTx/>
              <a:buNone/>
              <a:defRPr sz="1800">
                <a:solidFill>
                  <a:schemeClr val="tx2"/>
                </a:solidFill>
              </a:defRPr>
            </a:lvl6pPr>
            <a:lvl7pPr marL="0" indent="0">
              <a:buFontTx/>
              <a:buNone/>
              <a:defRPr sz="1800">
                <a:solidFill>
                  <a:schemeClr val="tx2"/>
                </a:solidFill>
              </a:defRPr>
            </a:lvl7pPr>
            <a:lvl8pPr marL="0" indent="0">
              <a:buFontTx/>
              <a:buNone/>
              <a:defRPr sz="1800">
                <a:solidFill>
                  <a:schemeClr val="tx2"/>
                </a:solidFill>
              </a:defRPr>
            </a:lvl8pPr>
            <a:lvl9pPr marL="0" indent="0">
              <a:buFontTx/>
              <a:buNone/>
              <a:defRPr sz="1800">
                <a:solidFill>
                  <a:schemeClr val="tx2"/>
                </a:solidFill>
              </a:defRPr>
            </a:lvl9pPr>
          </a:lstStyle>
          <a:p>
            <a:pPr lvl="0"/>
            <a:r>
              <a:rPr lang="en-US"/>
              <a:t>Click to add subhead</a:t>
            </a:r>
          </a:p>
        </p:txBody>
      </p:sp>
      <p:sp>
        <p:nvSpPr>
          <p:cNvPr id="22" name="Text Placeholder 25">
            <a:extLst>
              <a:ext uri="{FF2B5EF4-FFF2-40B4-BE49-F238E27FC236}">
                <a16:creationId xmlns:a16="http://schemas.microsoft.com/office/drawing/2014/main" id="{4A76DA55-2C14-4660-B219-BD2DED88241E}"/>
              </a:ext>
            </a:extLst>
          </p:cNvPr>
          <p:cNvSpPr>
            <a:spLocks noGrp="1"/>
          </p:cNvSpPr>
          <p:nvPr>
            <p:ph type="body" sz="quarter" idx="17" hasCustomPrompt="1"/>
          </p:nvPr>
        </p:nvSpPr>
        <p:spPr>
          <a:xfrm>
            <a:off x="457200" y="3781731"/>
            <a:ext cx="5568696" cy="412931"/>
          </a:xfrm>
        </p:spPr>
        <p:txBody>
          <a:bodyPr rIns="0" anchor="ctr" anchorCtr="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text</a:t>
            </a:r>
          </a:p>
        </p:txBody>
      </p:sp>
      <p:sp>
        <p:nvSpPr>
          <p:cNvPr id="13" name="Rectangle 12">
            <a:extLst>
              <a:ext uri="{FF2B5EF4-FFF2-40B4-BE49-F238E27FC236}">
                <a16:creationId xmlns:a16="http://schemas.microsoft.com/office/drawing/2014/main" id="{DE0C9DA6-9713-4A81-A301-DAAC918F17A7}"/>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4" name="Footer Placeholder 3">
            <a:extLst>
              <a:ext uri="{FF2B5EF4-FFF2-40B4-BE49-F238E27FC236}">
                <a16:creationId xmlns:a16="http://schemas.microsoft.com/office/drawing/2014/main" id="{16EF798F-262E-4A21-AC7B-378828594C52}"/>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2" name="Graphic 11">
            <a:extLst>
              <a:ext uri="{FF2B5EF4-FFF2-40B4-BE49-F238E27FC236}">
                <a16:creationId xmlns:a16="http://schemas.microsoft.com/office/drawing/2014/main" id="{2487B048-89AB-2286-4F17-E0901DBC84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84924" y="6471379"/>
            <a:ext cx="1146828" cy="202098"/>
          </a:xfrm>
          <a:prstGeom prst="rect">
            <a:avLst/>
          </a:prstGeom>
        </p:spPr>
      </p:pic>
    </p:spTree>
    <p:extLst>
      <p:ext uri="{BB962C8B-B14F-4D97-AF65-F5344CB8AC3E}">
        <p14:creationId xmlns:p14="http://schemas.microsoft.com/office/powerpoint/2010/main" val="12489921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1col tabl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8CA7F71-7686-487C-9DCC-633A9929C7B4}"/>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6" name="Table Placeholder 5">
            <a:extLst>
              <a:ext uri="{FF2B5EF4-FFF2-40B4-BE49-F238E27FC236}">
                <a16:creationId xmlns:a16="http://schemas.microsoft.com/office/drawing/2014/main" id="{E970E05D-6C9C-AA4C-9AC8-08594C5B389D}"/>
              </a:ext>
            </a:extLst>
          </p:cNvPr>
          <p:cNvSpPr>
            <a:spLocks noGrp="1"/>
          </p:cNvSpPr>
          <p:nvPr>
            <p:ph type="tbl" sz="quarter" idx="17" hasCustomPrompt="1"/>
          </p:nvPr>
        </p:nvSpPr>
        <p:spPr>
          <a:xfrm>
            <a:off x="457200" y="1828801"/>
            <a:ext cx="11247120" cy="4179888"/>
          </a:xfrm>
          <a:pattFill prst="pct10">
            <a:fgClr>
              <a:schemeClr val="accent1"/>
            </a:fgClr>
            <a:bgClr>
              <a:schemeClr val="bg1"/>
            </a:bgClr>
          </a:pattFill>
        </p:spPr>
        <p:txBody>
          <a:bodyPr tIns="2514600"/>
          <a:lstStyle>
            <a:lvl1pPr algn="ctr">
              <a:defRPr b="0" i="0"/>
            </a:lvl1pPr>
          </a:lstStyle>
          <a:p>
            <a:r>
              <a:rPr lang="en-US"/>
              <a:t>Click icon to add table adjust size as needed</a:t>
            </a:r>
          </a:p>
        </p:txBody>
      </p:sp>
      <p:sp>
        <p:nvSpPr>
          <p:cNvPr id="13" name="Slide Number Placeholder 1">
            <a:extLst>
              <a:ext uri="{FF2B5EF4-FFF2-40B4-BE49-F238E27FC236}">
                <a16:creationId xmlns:a16="http://schemas.microsoft.com/office/drawing/2014/main" id="{3D3E3C75-AE4A-4514-B4D2-1307A6648F45}"/>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4" name="Text Placeholder 25">
            <a:extLst>
              <a:ext uri="{FF2B5EF4-FFF2-40B4-BE49-F238E27FC236}">
                <a16:creationId xmlns:a16="http://schemas.microsoft.com/office/drawing/2014/main" id="{251C24F9-13F7-4A35-AA35-9BC603AF638C}"/>
              </a:ext>
            </a:extLst>
          </p:cNvPr>
          <p:cNvSpPr>
            <a:spLocks noGrp="1"/>
          </p:cNvSpPr>
          <p:nvPr>
            <p:ph type="body" sz="quarter" idx="22" hasCustomPrompt="1"/>
          </p:nvPr>
        </p:nvSpPr>
        <p:spPr>
          <a:xfrm>
            <a:off x="457200" y="950976"/>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5" name="Title 15">
            <a:extLst>
              <a:ext uri="{FF2B5EF4-FFF2-40B4-BE49-F238E27FC236}">
                <a16:creationId xmlns:a16="http://schemas.microsoft.com/office/drawing/2014/main" id="{6F4AE1DE-1B0D-43E9-94D9-62F3A07EC22F}"/>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2" name="Rectangle 11">
            <a:extLst>
              <a:ext uri="{FF2B5EF4-FFF2-40B4-BE49-F238E27FC236}">
                <a16:creationId xmlns:a16="http://schemas.microsoft.com/office/drawing/2014/main" id="{4F220ACA-0B64-4E3A-AD90-0A314AE57804}"/>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6" name="Footer Placeholder 3">
            <a:extLst>
              <a:ext uri="{FF2B5EF4-FFF2-40B4-BE49-F238E27FC236}">
                <a16:creationId xmlns:a16="http://schemas.microsoft.com/office/drawing/2014/main" id="{074946D5-78CF-4D00-BE28-A58961E1CDA8}"/>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0" name="Graphic 9">
            <a:extLst>
              <a:ext uri="{FF2B5EF4-FFF2-40B4-BE49-F238E27FC236}">
                <a16:creationId xmlns:a16="http://schemas.microsoft.com/office/drawing/2014/main" id="{3558059E-10B3-564B-18CD-863629EACF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1859579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1col chart">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48F3CF2-F7A9-4F11-B382-38A2722B0D4F}"/>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7" name="Chart Placeholder 6">
            <a:extLst>
              <a:ext uri="{FF2B5EF4-FFF2-40B4-BE49-F238E27FC236}">
                <a16:creationId xmlns:a16="http://schemas.microsoft.com/office/drawing/2014/main" id="{0203C4E6-EC7C-1F40-86EA-065A6220FC54}"/>
              </a:ext>
            </a:extLst>
          </p:cNvPr>
          <p:cNvSpPr>
            <a:spLocks noGrp="1"/>
          </p:cNvSpPr>
          <p:nvPr>
            <p:ph type="chart" sz="quarter" idx="20" hasCustomPrompt="1"/>
          </p:nvPr>
        </p:nvSpPr>
        <p:spPr>
          <a:xfrm>
            <a:off x="457200" y="1828799"/>
            <a:ext cx="11247120" cy="4179889"/>
          </a:xfrm>
          <a:pattFill prst="pct10">
            <a:fgClr>
              <a:schemeClr val="tx1"/>
            </a:fgClr>
            <a:bgClr>
              <a:schemeClr val="bg1"/>
            </a:bgClr>
          </a:pattFill>
        </p:spPr>
        <p:txBody>
          <a:bodyPr tIns="2560320"/>
          <a:lstStyle>
            <a:lvl1pPr algn="ctr">
              <a:defRPr b="0" i="0"/>
            </a:lvl1pPr>
          </a:lstStyle>
          <a:p>
            <a:pPr marL="0" marR="0" lvl="0" indent="0" algn="ctr"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a:t>Click icon to add chart adjust size as needed</a:t>
            </a:r>
          </a:p>
        </p:txBody>
      </p:sp>
      <p:sp>
        <p:nvSpPr>
          <p:cNvPr id="14" name="Slide Number Placeholder 1">
            <a:extLst>
              <a:ext uri="{FF2B5EF4-FFF2-40B4-BE49-F238E27FC236}">
                <a16:creationId xmlns:a16="http://schemas.microsoft.com/office/drawing/2014/main" id="{DF85D99A-810D-47AB-BB91-A93A91F922A3}"/>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5" name="Text Placeholder 25">
            <a:extLst>
              <a:ext uri="{FF2B5EF4-FFF2-40B4-BE49-F238E27FC236}">
                <a16:creationId xmlns:a16="http://schemas.microsoft.com/office/drawing/2014/main" id="{126F3D7E-DF67-45ED-8A5B-D24FFE4F7F3C}"/>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6" name="Title 15">
            <a:extLst>
              <a:ext uri="{FF2B5EF4-FFF2-40B4-BE49-F238E27FC236}">
                <a16:creationId xmlns:a16="http://schemas.microsoft.com/office/drawing/2014/main" id="{4693B169-FB68-4722-A393-DA504484DEE5}"/>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1" name="Rectangle 10">
            <a:extLst>
              <a:ext uri="{FF2B5EF4-FFF2-40B4-BE49-F238E27FC236}">
                <a16:creationId xmlns:a16="http://schemas.microsoft.com/office/drawing/2014/main" id="{F753395B-B5FD-40CB-A337-60F209722B65}"/>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3" name="Footer Placeholder 3">
            <a:extLst>
              <a:ext uri="{FF2B5EF4-FFF2-40B4-BE49-F238E27FC236}">
                <a16:creationId xmlns:a16="http://schemas.microsoft.com/office/drawing/2014/main" id="{20665F11-9F8E-4A54-800F-ECCACD13007F}"/>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0" name="Graphic 9">
            <a:extLst>
              <a:ext uri="{FF2B5EF4-FFF2-40B4-BE49-F238E27FC236}">
                <a16:creationId xmlns:a16="http://schemas.microsoft.com/office/drawing/2014/main" id="{31E86F65-BF77-0706-FA34-C5A0EE6BEB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10385473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ograp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 Placeholder 25">
            <a:extLst>
              <a:ext uri="{FF2B5EF4-FFF2-40B4-BE49-F238E27FC236}">
                <a16:creationId xmlns:a16="http://schemas.microsoft.com/office/drawing/2014/main" id="{58CE2490-EE35-4AA2-8DF6-DAF1246DAA03}"/>
              </a:ext>
            </a:extLst>
          </p:cNvPr>
          <p:cNvSpPr>
            <a:spLocks noGrp="1"/>
          </p:cNvSpPr>
          <p:nvPr>
            <p:ph type="body" sz="quarter" idx="17" hasCustomPrompt="1"/>
          </p:nvPr>
        </p:nvSpPr>
        <p:spPr>
          <a:xfrm>
            <a:off x="2020823" y="1691640"/>
            <a:ext cx="5230368" cy="329184"/>
          </a:xfrm>
        </p:spPr>
        <p:txBody>
          <a:bodyPr tIns="0" rIns="0"/>
          <a:lstStyle>
            <a:lvl1pPr>
              <a:lnSpc>
                <a:spcPct val="100000"/>
              </a:lnSpc>
              <a:spcAft>
                <a:spcPts val="0"/>
              </a:spcAft>
              <a:defRPr sz="2000" b="1"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Click to add name</a:t>
            </a:r>
          </a:p>
        </p:txBody>
      </p:sp>
      <p:sp>
        <p:nvSpPr>
          <p:cNvPr id="17" name="Text Placeholder 25">
            <a:extLst>
              <a:ext uri="{FF2B5EF4-FFF2-40B4-BE49-F238E27FC236}">
                <a16:creationId xmlns:a16="http://schemas.microsoft.com/office/drawing/2014/main" id="{CB64D8E0-DB7B-43B3-8AF1-1EF8395D7D65}"/>
              </a:ext>
            </a:extLst>
          </p:cNvPr>
          <p:cNvSpPr>
            <a:spLocks noGrp="1"/>
          </p:cNvSpPr>
          <p:nvPr>
            <p:ph type="body" sz="quarter" idx="22" hasCustomPrompt="1"/>
          </p:nvPr>
        </p:nvSpPr>
        <p:spPr>
          <a:xfrm>
            <a:off x="2020824" y="2075688"/>
            <a:ext cx="5230368" cy="329184"/>
          </a:xfrm>
        </p:spPr>
        <p:txBody>
          <a:bodyPr tIns="0" rIns="0"/>
          <a:lstStyle>
            <a:lvl1pPr>
              <a:lnSpc>
                <a:spcPct val="100000"/>
              </a:lnSpc>
              <a:spcAft>
                <a:spcPts val="0"/>
              </a:spcAft>
              <a:defRPr sz="18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Click to add title</a:t>
            </a:r>
          </a:p>
        </p:txBody>
      </p:sp>
      <p:sp>
        <p:nvSpPr>
          <p:cNvPr id="11" name="Picture Placeholder 3">
            <a:extLst>
              <a:ext uri="{FF2B5EF4-FFF2-40B4-BE49-F238E27FC236}">
                <a16:creationId xmlns:a16="http://schemas.microsoft.com/office/drawing/2014/main" id="{7BEE3138-6B02-C347-A590-9B766E7E1B05}"/>
              </a:ext>
            </a:extLst>
          </p:cNvPr>
          <p:cNvSpPr>
            <a:spLocks noGrp="1"/>
          </p:cNvSpPr>
          <p:nvPr>
            <p:ph type="pic" sz="quarter" idx="10" hasCustomPrompt="1"/>
          </p:nvPr>
        </p:nvSpPr>
        <p:spPr>
          <a:xfrm>
            <a:off x="465138" y="931067"/>
            <a:ext cx="1084262" cy="1443833"/>
          </a:xfrm>
          <a:solidFill>
            <a:schemeClr val="bg1">
              <a:lumMod val="75000"/>
            </a:schemeClr>
          </a:solidFill>
        </p:spPr>
        <p:txBody>
          <a:bodyPr tIns="274320"/>
          <a:lstStyle>
            <a:lvl1pPr algn="ctr">
              <a:defRPr b="0" i="0">
                <a:solidFill>
                  <a:schemeClr val="tx1"/>
                </a:solidFill>
              </a:defRPr>
            </a:lvl1pPr>
            <a:lvl2pPr algn="ctr">
              <a:defRPr>
                <a:solidFill>
                  <a:schemeClr val="tx1"/>
                </a:solidFill>
              </a:defRPr>
            </a:lvl2pPr>
          </a:lstStyle>
          <a:p>
            <a:pPr lvl="0"/>
            <a:r>
              <a:rPr lang="en-US"/>
              <a:t>Insert</a:t>
            </a:r>
          </a:p>
        </p:txBody>
      </p:sp>
      <p:sp>
        <p:nvSpPr>
          <p:cNvPr id="7" name="Title 1">
            <a:extLst>
              <a:ext uri="{FF2B5EF4-FFF2-40B4-BE49-F238E27FC236}">
                <a16:creationId xmlns:a16="http://schemas.microsoft.com/office/drawing/2014/main" id="{86778AC2-0176-4241-BC19-68F111FBDC19}"/>
              </a:ext>
            </a:extLst>
          </p:cNvPr>
          <p:cNvSpPr>
            <a:spLocks noGrp="1"/>
          </p:cNvSpPr>
          <p:nvPr>
            <p:ph type="title"/>
          </p:nvPr>
        </p:nvSpPr>
        <p:spPr>
          <a:xfrm>
            <a:off x="465137" y="2864931"/>
            <a:ext cx="7659687" cy="2494469"/>
          </a:xfrm>
        </p:spPr>
        <p:txBody>
          <a:bodyPr lIns="0" rIns="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3" name="Slide Number Placeholder 1">
            <a:extLst>
              <a:ext uri="{FF2B5EF4-FFF2-40B4-BE49-F238E27FC236}">
                <a16:creationId xmlns:a16="http://schemas.microsoft.com/office/drawing/2014/main" id="{7943A519-3368-444C-8205-BAD4168421E4}"/>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2" name="Rectangle 11">
            <a:extLst>
              <a:ext uri="{FF2B5EF4-FFF2-40B4-BE49-F238E27FC236}">
                <a16:creationId xmlns:a16="http://schemas.microsoft.com/office/drawing/2014/main" id="{E2236E0C-98CE-4CA6-AE30-6D061559182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5" name="Footer Placeholder 3">
            <a:extLst>
              <a:ext uri="{FF2B5EF4-FFF2-40B4-BE49-F238E27FC236}">
                <a16:creationId xmlns:a16="http://schemas.microsoft.com/office/drawing/2014/main" id="{218824D4-00ED-46B3-A5C0-629F85F542EB}"/>
              </a:ext>
            </a:extLst>
          </p:cNvPr>
          <p:cNvSpPr>
            <a:spLocks noGrp="1"/>
          </p:cNvSpPr>
          <p:nvPr>
            <p:ph type="ftr" sz="quarter" idx="23"/>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0" name="Graphic 9">
            <a:extLst>
              <a:ext uri="{FF2B5EF4-FFF2-40B4-BE49-F238E27FC236}">
                <a16:creationId xmlns:a16="http://schemas.microsoft.com/office/drawing/2014/main" id="{32F0C0D0-4F40-D071-0819-09CF0049A4F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36742842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header only">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0ACF38C-F2B7-42D8-B179-6AC594C125B8}"/>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5" name="Slide Number Placeholder 1">
            <a:extLst>
              <a:ext uri="{FF2B5EF4-FFF2-40B4-BE49-F238E27FC236}">
                <a16:creationId xmlns:a16="http://schemas.microsoft.com/office/drawing/2014/main" id="{7C71AD98-43C1-4B44-BD16-A2AC82688C8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9" name="Text Placeholder 25">
            <a:extLst>
              <a:ext uri="{FF2B5EF4-FFF2-40B4-BE49-F238E27FC236}">
                <a16:creationId xmlns:a16="http://schemas.microsoft.com/office/drawing/2014/main" id="{521BE056-4E7F-41B4-B79F-6147E6C0EA29}"/>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20" name="Title 15">
            <a:extLst>
              <a:ext uri="{FF2B5EF4-FFF2-40B4-BE49-F238E27FC236}">
                <a16:creationId xmlns:a16="http://schemas.microsoft.com/office/drawing/2014/main" id="{9C7F8C39-538A-4240-962A-CBD12505A7EE}"/>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0" name="Rectangle 9">
            <a:extLst>
              <a:ext uri="{FF2B5EF4-FFF2-40B4-BE49-F238E27FC236}">
                <a16:creationId xmlns:a16="http://schemas.microsoft.com/office/drawing/2014/main" id="{93668D78-FBE5-4932-B959-D6BB08AE8811}"/>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pic>
        <p:nvPicPr>
          <p:cNvPr id="9" name="Graphic 8">
            <a:extLst>
              <a:ext uri="{FF2B5EF4-FFF2-40B4-BE49-F238E27FC236}">
                <a16:creationId xmlns:a16="http://schemas.microsoft.com/office/drawing/2014/main" id="{3989AC59-A3D9-1FE4-D0DE-DC5046F0E8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
        <p:nvSpPr>
          <p:cNvPr id="11" name="Footer Placeholder 3">
            <a:extLst>
              <a:ext uri="{FF2B5EF4-FFF2-40B4-BE49-F238E27FC236}">
                <a16:creationId xmlns:a16="http://schemas.microsoft.com/office/drawing/2014/main" id="{98E7C296-9498-C023-B5A9-6895D7E53FA8}"/>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16974574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blank">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84038F-1D4F-433A-AEA2-C97CE86FEA1F}"/>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1" name="Slide Number Placeholder 1">
            <a:extLst>
              <a:ext uri="{FF2B5EF4-FFF2-40B4-BE49-F238E27FC236}">
                <a16:creationId xmlns:a16="http://schemas.microsoft.com/office/drawing/2014/main" id="{7BB48365-87F8-49A1-91DF-B0D46B3CFF65}"/>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8" name="Rectangle 7">
            <a:extLst>
              <a:ext uri="{FF2B5EF4-FFF2-40B4-BE49-F238E27FC236}">
                <a16:creationId xmlns:a16="http://schemas.microsoft.com/office/drawing/2014/main" id="{56756FA4-A8F4-4680-8B00-E4D28B90616B}"/>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0" name="Footer Placeholder 3">
            <a:extLst>
              <a:ext uri="{FF2B5EF4-FFF2-40B4-BE49-F238E27FC236}">
                <a16:creationId xmlns:a16="http://schemas.microsoft.com/office/drawing/2014/main" id="{11581B3A-6529-4087-803A-4544071F96DD}"/>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7" name="Graphic 6">
            <a:extLst>
              <a:ext uri="{FF2B5EF4-FFF2-40B4-BE49-F238E27FC236}">
                <a16:creationId xmlns:a16="http://schemas.microsoft.com/office/drawing/2014/main" id="{AF5924EB-F39F-28FD-15DF-89C0876493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13070851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96D6CFD-5C34-7D0A-AB7A-6E172B18E6F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84924" y="6471379"/>
            <a:ext cx="1146828" cy="202098"/>
          </a:xfrm>
          <a:prstGeom prst="rect">
            <a:avLst/>
          </a:prstGeom>
        </p:spPr>
      </p:pic>
      <p:sp>
        <p:nvSpPr>
          <p:cNvPr id="26" name="Picture Placeholder 25">
            <a:extLst>
              <a:ext uri="{FF2B5EF4-FFF2-40B4-BE49-F238E27FC236}">
                <a16:creationId xmlns:a16="http://schemas.microsoft.com/office/drawing/2014/main" id="{FFBAE5CE-9115-4400-92CE-79F6EB75F8DE}"/>
              </a:ext>
            </a:extLst>
          </p:cNvPr>
          <p:cNvSpPr>
            <a:spLocks noGrp="1"/>
          </p:cNvSpPr>
          <p:nvPr>
            <p:ph type="pic" sz="quarter" idx="20" hasCustomPrompt="1"/>
          </p:nvPr>
        </p:nvSpPr>
        <p:spPr>
          <a:xfrm>
            <a:off x="1371600" y="457200"/>
            <a:ext cx="10360152" cy="4910328"/>
          </a:xfrm>
          <a:custGeom>
            <a:avLst/>
            <a:gdLst>
              <a:gd name="connsiteX0" fmla="*/ 0 w 10360152"/>
              <a:gd name="connsiteY0" fmla="*/ 0 h 4910328"/>
              <a:gd name="connsiteX1" fmla="*/ 10360152 w 10360152"/>
              <a:gd name="connsiteY1" fmla="*/ 0 h 4910328"/>
              <a:gd name="connsiteX2" fmla="*/ 10360152 w 10360152"/>
              <a:gd name="connsiteY2" fmla="*/ 4910328 h 4910328"/>
              <a:gd name="connsiteX3" fmla="*/ 0 w 10360152"/>
              <a:gd name="connsiteY3" fmla="*/ 4910328 h 4910328"/>
              <a:gd name="connsiteX4" fmla="*/ 0 w 10360152"/>
              <a:gd name="connsiteY4" fmla="*/ 4325112 h 4910328"/>
              <a:gd name="connsiteX5" fmla="*/ 4724398 w 10360152"/>
              <a:gd name="connsiteY5" fmla="*/ 4325112 h 4910328"/>
              <a:gd name="connsiteX6" fmla="*/ 4724398 w 10360152"/>
              <a:gd name="connsiteY6" fmla="*/ 1371600 h 4910328"/>
              <a:gd name="connsiteX7" fmla="*/ 0 w 10360152"/>
              <a:gd name="connsiteY7" fmla="*/ 1371600 h 491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0152" h="4910328">
                <a:moveTo>
                  <a:pt x="0" y="0"/>
                </a:moveTo>
                <a:lnTo>
                  <a:pt x="10360152" y="0"/>
                </a:lnTo>
                <a:lnTo>
                  <a:pt x="10360152" y="4910328"/>
                </a:lnTo>
                <a:lnTo>
                  <a:pt x="0" y="4910328"/>
                </a:lnTo>
                <a:lnTo>
                  <a:pt x="0" y="4325112"/>
                </a:lnTo>
                <a:lnTo>
                  <a:pt x="4724398" y="4325112"/>
                </a:lnTo>
                <a:lnTo>
                  <a:pt x="4724398" y="1371600"/>
                </a:lnTo>
                <a:lnTo>
                  <a:pt x="0" y="1371600"/>
                </a:lnTo>
                <a:close/>
              </a:path>
            </a:pathLst>
          </a:custGeom>
          <a:solidFill>
            <a:srgbClr val="BFBFBF"/>
          </a:solidFill>
        </p:spPr>
        <p:txBody>
          <a:bodyPr wrap="square" tIns="1005840" rIns="0">
            <a:noAutofit/>
          </a:bodyPr>
          <a:lstStyle>
            <a:lvl1pPr algn="ctr">
              <a:defRPr/>
            </a:lvl1pPr>
          </a:lstStyle>
          <a:p>
            <a:r>
              <a:rPr lang="en-US"/>
              <a:t>Insert Pic</a:t>
            </a:r>
            <a:endParaRPr lang="en-GB"/>
          </a:p>
        </p:txBody>
      </p:sp>
      <p:sp>
        <p:nvSpPr>
          <p:cNvPr id="36" name="Rectangle 35">
            <a:extLst>
              <a:ext uri="{FF2B5EF4-FFF2-40B4-BE49-F238E27FC236}">
                <a16:creationId xmlns:a16="http://schemas.microsoft.com/office/drawing/2014/main" id="{3577A7A7-9477-4761-AD96-65CEFEE1C2F9}"/>
              </a:ext>
            </a:extLst>
          </p:cNvPr>
          <p:cNvSpPr/>
          <p:nvPr userDrawn="1"/>
        </p:nvSpPr>
        <p:spPr bwMode="auto">
          <a:xfrm>
            <a:off x="0" y="1828800"/>
            <a:ext cx="6095998" cy="295351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41" name="Rectangle 40">
            <a:extLst>
              <a:ext uri="{FF2B5EF4-FFF2-40B4-BE49-F238E27FC236}">
                <a16:creationId xmlns:a16="http://schemas.microsoft.com/office/drawing/2014/main" id="{6DFAF00F-4763-4474-955C-8EBFAD7C5008}"/>
              </a:ext>
            </a:extLst>
          </p:cNvPr>
          <p:cNvSpPr/>
          <p:nvPr userDrawn="1"/>
        </p:nvSpPr>
        <p:spPr bwMode="auto">
          <a:xfrm>
            <a:off x="0" y="1820425"/>
            <a:ext cx="6095998" cy="2953512"/>
          </a:xfrm>
          <a:prstGeom prst="rect">
            <a:avLst/>
          </a:prstGeom>
          <a:no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11" name="Title 1">
            <a:extLst>
              <a:ext uri="{FF2B5EF4-FFF2-40B4-BE49-F238E27FC236}">
                <a16:creationId xmlns:a16="http://schemas.microsoft.com/office/drawing/2014/main" id="{4EE778BE-2D2D-413A-8DA5-37EED51243FC}"/>
              </a:ext>
            </a:extLst>
          </p:cNvPr>
          <p:cNvSpPr>
            <a:spLocks noGrp="1"/>
          </p:cNvSpPr>
          <p:nvPr>
            <p:ph type="title" hasCustomPrompt="1"/>
          </p:nvPr>
        </p:nvSpPr>
        <p:spPr>
          <a:xfrm>
            <a:off x="457199" y="2240352"/>
            <a:ext cx="5568696" cy="957428"/>
          </a:xfrm>
        </p:spPr>
        <p:txBody>
          <a:bodyPr rIns="0">
            <a:noAutofit/>
          </a:bodyPr>
          <a:lstStyle>
            <a:lvl1pPr>
              <a:lnSpc>
                <a:spcPct val="90000"/>
              </a:lnSpc>
              <a:defRPr sz="3500" b="0" i="0" baseline="0">
                <a:solidFill>
                  <a:schemeClr val="tx1"/>
                </a:solidFill>
                <a:latin typeface="Times New Roman" panose="02020603050405020304" pitchFamily="18" charset="0"/>
                <a:cs typeface="Times New Roman" panose="02020603050405020304" pitchFamily="18" charset="0"/>
              </a:defRPr>
            </a:lvl1pPr>
          </a:lstStyle>
          <a:p>
            <a:r>
              <a:rPr lang="en-US"/>
              <a:t>Title image slide — click to edit second line if needed </a:t>
            </a:r>
          </a:p>
        </p:txBody>
      </p:sp>
      <p:sp>
        <p:nvSpPr>
          <p:cNvPr id="15" name="Text Placeholder 23">
            <a:extLst>
              <a:ext uri="{FF2B5EF4-FFF2-40B4-BE49-F238E27FC236}">
                <a16:creationId xmlns:a16="http://schemas.microsoft.com/office/drawing/2014/main" id="{A7A6E329-CB7E-4C99-AF33-A15E835E59F2}"/>
              </a:ext>
            </a:extLst>
          </p:cNvPr>
          <p:cNvSpPr>
            <a:spLocks noGrp="1"/>
          </p:cNvSpPr>
          <p:nvPr>
            <p:ph type="body" sz="quarter" idx="16" hasCustomPrompt="1"/>
          </p:nvPr>
        </p:nvSpPr>
        <p:spPr>
          <a:xfrm>
            <a:off x="457200" y="4297680"/>
            <a:ext cx="2157454" cy="303396"/>
          </a:xfrm>
        </p:spPr>
        <p:txBody>
          <a:bodyPr anchor="ctr" anchorCtr="0"/>
          <a:lstStyle>
            <a:lvl1pPr>
              <a:lnSpc>
                <a:spcPct val="100000"/>
              </a:lnSpc>
              <a:defRPr sz="1200" b="0" i="0" baseline="0"/>
            </a:lvl1pPr>
            <a:lvl2pPr>
              <a:defRPr sz="1200" b="0">
                <a:solidFill>
                  <a:schemeClr val="tx2"/>
                </a:solidFill>
                <a:latin typeface="+mn-lt"/>
              </a:defRPr>
            </a:lvl2pPr>
            <a:lvl3pPr marL="0" indent="0">
              <a:buFontTx/>
              <a:buNone/>
              <a:defRPr sz="1200">
                <a:solidFill>
                  <a:schemeClr val="tx2"/>
                </a:solidFill>
              </a:defRPr>
            </a:lvl3pPr>
            <a:lvl4pPr marL="0" indent="0">
              <a:buFontTx/>
              <a:buNone/>
              <a:defRPr/>
            </a:lvl4pPr>
            <a:lvl5pPr marL="0" indent="0">
              <a:buFontTx/>
              <a:buNone/>
              <a:defRPr sz="1200"/>
            </a:lvl5pPr>
            <a:lvl6pPr marL="0" indent="0">
              <a:buFontTx/>
              <a:buNone/>
              <a:defRPr sz="1200"/>
            </a:lvl6pPr>
            <a:lvl7pPr marL="0" indent="0">
              <a:buFontTx/>
              <a:buNone/>
              <a:defRPr/>
            </a:lvl7pPr>
            <a:lvl8pPr marL="0" indent="0">
              <a:buFontTx/>
              <a:buNone/>
              <a:defRPr sz="1200">
                <a:solidFill>
                  <a:schemeClr val="tx2"/>
                </a:solidFill>
              </a:defRPr>
            </a:lvl8pPr>
            <a:lvl9pPr marL="0" indent="0">
              <a:buFontTx/>
              <a:buNone/>
              <a:defRPr sz="1200">
                <a:solidFill>
                  <a:schemeClr val="tx2"/>
                </a:solidFill>
              </a:defRPr>
            </a:lvl9pPr>
          </a:lstStyle>
          <a:p>
            <a:pPr lvl="0"/>
            <a:r>
              <a:rPr lang="en-US"/>
              <a:t>Insert date</a:t>
            </a:r>
          </a:p>
        </p:txBody>
      </p:sp>
      <p:sp>
        <p:nvSpPr>
          <p:cNvPr id="13" name="Text Placeholder 21">
            <a:extLst>
              <a:ext uri="{FF2B5EF4-FFF2-40B4-BE49-F238E27FC236}">
                <a16:creationId xmlns:a16="http://schemas.microsoft.com/office/drawing/2014/main" id="{9F84C6F3-0D99-4D70-AE1A-14BE3D3D6447}"/>
              </a:ext>
            </a:extLst>
          </p:cNvPr>
          <p:cNvSpPr>
            <a:spLocks noGrp="1"/>
          </p:cNvSpPr>
          <p:nvPr>
            <p:ph type="body" sz="quarter" idx="15" hasCustomPrompt="1"/>
          </p:nvPr>
        </p:nvSpPr>
        <p:spPr>
          <a:xfrm>
            <a:off x="457200" y="3233426"/>
            <a:ext cx="5570738" cy="452106"/>
          </a:xfrm>
        </p:spPr>
        <p:txBody>
          <a:bodyPr rIns="0" anchor="b" anchorCtr="0"/>
          <a:lstStyle>
            <a:lvl1pPr>
              <a:lnSpc>
                <a:spcPct val="100000"/>
              </a:lnSpc>
              <a:spcAft>
                <a:spcPts val="0"/>
              </a:spcAft>
              <a:defRPr sz="1800" b="0" i="0" baseline="0">
                <a:solidFill>
                  <a:schemeClr val="tx2"/>
                </a:solidFill>
              </a:defRPr>
            </a:lvl1pPr>
            <a:lvl2pPr>
              <a:lnSpc>
                <a:spcPct val="100000"/>
              </a:lnSpc>
              <a:defRPr sz="1800" b="0">
                <a:latin typeface="+mn-lt"/>
              </a:defRPr>
            </a:lvl2pPr>
            <a:lvl3pPr marL="0" indent="0">
              <a:buFontTx/>
              <a:buNone/>
              <a:defRPr sz="1800">
                <a:solidFill>
                  <a:schemeClr val="tx2"/>
                </a:solidFill>
              </a:defRPr>
            </a:lvl3pPr>
            <a:lvl4pPr marL="0" indent="0">
              <a:buFontTx/>
              <a:buNone/>
              <a:defRPr sz="1800">
                <a:solidFill>
                  <a:schemeClr val="tx2"/>
                </a:solidFill>
              </a:defRPr>
            </a:lvl4pPr>
            <a:lvl5pPr marL="0" indent="0">
              <a:buFontTx/>
              <a:buNone/>
              <a:defRPr sz="1800">
                <a:solidFill>
                  <a:schemeClr val="tx2"/>
                </a:solidFill>
              </a:defRPr>
            </a:lvl5pPr>
            <a:lvl6pPr marL="0" indent="0">
              <a:buFontTx/>
              <a:buNone/>
              <a:defRPr sz="1800">
                <a:solidFill>
                  <a:schemeClr val="tx2"/>
                </a:solidFill>
              </a:defRPr>
            </a:lvl6pPr>
            <a:lvl7pPr marL="0" indent="0">
              <a:buFontTx/>
              <a:buNone/>
              <a:defRPr sz="1800">
                <a:solidFill>
                  <a:schemeClr val="tx2"/>
                </a:solidFill>
              </a:defRPr>
            </a:lvl7pPr>
            <a:lvl8pPr marL="0" indent="0">
              <a:buFontTx/>
              <a:buNone/>
              <a:defRPr sz="1800">
                <a:solidFill>
                  <a:schemeClr val="tx2"/>
                </a:solidFill>
              </a:defRPr>
            </a:lvl8pPr>
            <a:lvl9pPr marL="0" indent="0">
              <a:buFontTx/>
              <a:buNone/>
              <a:defRPr sz="1800">
                <a:solidFill>
                  <a:schemeClr val="tx2"/>
                </a:solidFill>
              </a:defRPr>
            </a:lvl9pPr>
          </a:lstStyle>
          <a:p>
            <a:pPr lvl="0"/>
            <a:r>
              <a:rPr lang="en-US"/>
              <a:t>Click to add subhead</a:t>
            </a:r>
          </a:p>
        </p:txBody>
      </p:sp>
      <p:sp>
        <p:nvSpPr>
          <p:cNvPr id="14" name="Text Placeholder 25">
            <a:extLst>
              <a:ext uri="{FF2B5EF4-FFF2-40B4-BE49-F238E27FC236}">
                <a16:creationId xmlns:a16="http://schemas.microsoft.com/office/drawing/2014/main" id="{0A11D46E-B6D4-44F6-9A7E-9BD65611E3BD}"/>
              </a:ext>
            </a:extLst>
          </p:cNvPr>
          <p:cNvSpPr>
            <a:spLocks noGrp="1"/>
          </p:cNvSpPr>
          <p:nvPr>
            <p:ph type="body" sz="quarter" idx="17" hasCustomPrompt="1"/>
          </p:nvPr>
        </p:nvSpPr>
        <p:spPr>
          <a:xfrm>
            <a:off x="457200" y="3781731"/>
            <a:ext cx="5568696" cy="412931"/>
          </a:xfrm>
        </p:spPr>
        <p:txBody>
          <a:bodyPr rIns="0" anchor="ctr" anchorCtr="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text</a:t>
            </a:r>
          </a:p>
        </p:txBody>
      </p:sp>
      <p:sp>
        <p:nvSpPr>
          <p:cNvPr id="18" name="Rectangle 17">
            <a:extLst>
              <a:ext uri="{FF2B5EF4-FFF2-40B4-BE49-F238E27FC236}">
                <a16:creationId xmlns:a16="http://schemas.microsoft.com/office/drawing/2014/main" id="{B52F1FF8-D239-4394-96DD-5C9821A1CB16}"/>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EF2F6B7C-27DF-40C9-BD92-EE0263E318F0}"/>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357496122"/>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ADD352E-DF4D-446E-9A60-7583091C589C}"/>
              </a:ext>
            </a:extLst>
          </p:cNvPr>
          <p:cNvSpPr/>
          <p:nvPr userDrawn="1"/>
        </p:nvSpPr>
        <p:spPr bwMode="auto">
          <a:xfrm>
            <a:off x="0" y="1828800"/>
            <a:ext cx="6095998" cy="295351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13" name="Title 1">
            <a:extLst>
              <a:ext uri="{FF2B5EF4-FFF2-40B4-BE49-F238E27FC236}">
                <a16:creationId xmlns:a16="http://schemas.microsoft.com/office/drawing/2014/main" id="{EE3E66CE-DAC9-4491-B058-3796FD2A1308}"/>
              </a:ext>
            </a:extLst>
          </p:cNvPr>
          <p:cNvSpPr>
            <a:spLocks noGrp="1"/>
          </p:cNvSpPr>
          <p:nvPr>
            <p:ph type="title" hasCustomPrompt="1"/>
          </p:nvPr>
        </p:nvSpPr>
        <p:spPr>
          <a:xfrm>
            <a:off x="457199" y="2240352"/>
            <a:ext cx="5568696" cy="957428"/>
          </a:xfrm>
        </p:spPr>
        <p:txBody>
          <a:bodyPr rIns="0">
            <a:noAutofit/>
          </a:bodyPr>
          <a:lstStyle>
            <a:lvl1pPr>
              <a:lnSpc>
                <a:spcPct val="90000"/>
              </a:lnSpc>
              <a:defRPr sz="3500" b="0" i="0" baseline="0">
                <a:solidFill>
                  <a:schemeClr val="tx1"/>
                </a:solidFill>
                <a:latin typeface="Times New Roman" panose="02020603050405020304" pitchFamily="18" charset="0"/>
                <a:cs typeface="Times New Roman" panose="02020603050405020304" pitchFamily="18" charset="0"/>
              </a:defRPr>
            </a:lvl1pPr>
          </a:lstStyle>
          <a:p>
            <a:r>
              <a:rPr lang="en-US"/>
              <a:t>Title image slide — click to edit second line if needed </a:t>
            </a:r>
          </a:p>
        </p:txBody>
      </p:sp>
      <p:sp>
        <p:nvSpPr>
          <p:cNvPr id="14" name="Text Placeholder 23">
            <a:extLst>
              <a:ext uri="{FF2B5EF4-FFF2-40B4-BE49-F238E27FC236}">
                <a16:creationId xmlns:a16="http://schemas.microsoft.com/office/drawing/2014/main" id="{0A4102B6-0E88-4828-AD79-8203DB0A2448}"/>
              </a:ext>
            </a:extLst>
          </p:cNvPr>
          <p:cNvSpPr>
            <a:spLocks noGrp="1"/>
          </p:cNvSpPr>
          <p:nvPr>
            <p:ph type="body" sz="quarter" idx="16" hasCustomPrompt="1"/>
          </p:nvPr>
        </p:nvSpPr>
        <p:spPr>
          <a:xfrm>
            <a:off x="457200" y="4297680"/>
            <a:ext cx="2157454" cy="303396"/>
          </a:xfrm>
        </p:spPr>
        <p:txBody>
          <a:bodyPr anchor="ctr" anchorCtr="0"/>
          <a:lstStyle>
            <a:lvl1pPr>
              <a:lnSpc>
                <a:spcPct val="100000"/>
              </a:lnSpc>
              <a:defRPr sz="1200" b="0" i="0" baseline="0"/>
            </a:lvl1pPr>
            <a:lvl2pPr>
              <a:defRPr sz="1200" b="0">
                <a:solidFill>
                  <a:schemeClr val="tx2"/>
                </a:solidFill>
                <a:latin typeface="+mn-lt"/>
              </a:defRPr>
            </a:lvl2pPr>
            <a:lvl3pPr marL="0" indent="0">
              <a:buFontTx/>
              <a:buNone/>
              <a:defRPr sz="1200">
                <a:solidFill>
                  <a:schemeClr val="tx2"/>
                </a:solidFill>
              </a:defRPr>
            </a:lvl3pPr>
            <a:lvl4pPr marL="0" indent="0">
              <a:buFontTx/>
              <a:buNone/>
              <a:defRPr/>
            </a:lvl4pPr>
            <a:lvl5pPr marL="0" indent="0">
              <a:buFontTx/>
              <a:buNone/>
              <a:defRPr sz="1200"/>
            </a:lvl5pPr>
            <a:lvl6pPr marL="0" indent="0">
              <a:buFontTx/>
              <a:buNone/>
              <a:defRPr sz="1200"/>
            </a:lvl6pPr>
            <a:lvl7pPr marL="0" indent="0">
              <a:buFontTx/>
              <a:buNone/>
              <a:defRPr/>
            </a:lvl7pPr>
            <a:lvl8pPr marL="0" indent="0">
              <a:buFontTx/>
              <a:buNone/>
              <a:defRPr sz="1200">
                <a:solidFill>
                  <a:schemeClr val="tx2"/>
                </a:solidFill>
              </a:defRPr>
            </a:lvl8pPr>
            <a:lvl9pPr marL="0" indent="0">
              <a:buFontTx/>
              <a:buNone/>
              <a:defRPr sz="1200">
                <a:solidFill>
                  <a:schemeClr val="tx2"/>
                </a:solidFill>
              </a:defRPr>
            </a:lvl9pPr>
          </a:lstStyle>
          <a:p>
            <a:pPr lvl="0"/>
            <a:r>
              <a:rPr lang="en-US"/>
              <a:t>Insert date</a:t>
            </a:r>
          </a:p>
        </p:txBody>
      </p:sp>
      <p:sp>
        <p:nvSpPr>
          <p:cNvPr id="15" name="Text Placeholder 21">
            <a:extLst>
              <a:ext uri="{FF2B5EF4-FFF2-40B4-BE49-F238E27FC236}">
                <a16:creationId xmlns:a16="http://schemas.microsoft.com/office/drawing/2014/main" id="{238189EC-B232-4ADF-9914-41CF37E486ED}"/>
              </a:ext>
            </a:extLst>
          </p:cNvPr>
          <p:cNvSpPr>
            <a:spLocks noGrp="1"/>
          </p:cNvSpPr>
          <p:nvPr>
            <p:ph type="body" sz="quarter" idx="15" hasCustomPrompt="1"/>
          </p:nvPr>
        </p:nvSpPr>
        <p:spPr>
          <a:xfrm>
            <a:off x="457200" y="3233426"/>
            <a:ext cx="5570738" cy="452106"/>
          </a:xfrm>
        </p:spPr>
        <p:txBody>
          <a:bodyPr rIns="0" anchor="b" anchorCtr="0"/>
          <a:lstStyle>
            <a:lvl1pPr>
              <a:lnSpc>
                <a:spcPct val="100000"/>
              </a:lnSpc>
              <a:spcAft>
                <a:spcPts val="0"/>
              </a:spcAft>
              <a:defRPr sz="1800" b="0" i="0" baseline="0">
                <a:solidFill>
                  <a:schemeClr val="tx2"/>
                </a:solidFill>
              </a:defRPr>
            </a:lvl1pPr>
            <a:lvl2pPr>
              <a:lnSpc>
                <a:spcPct val="100000"/>
              </a:lnSpc>
              <a:defRPr sz="1800" b="0">
                <a:latin typeface="+mn-lt"/>
              </a:defRPr>
            </a:lvl2pPr>
            <a:lvl3pPr marL="0" indent="0">
              <a:buFontTx/>
              <a:buNone/>
              <a:defRPr sz="1800">
                <a:solidFill>
                  <a:schemeClr val="tx2"/>
                </a:solidFill>
              </a:defRPr>
            </a:lvl3pPr>
            <a:lvl4pPr marL="0" indent="0">
              <a:buFontTx/>
              <a:buNone/>
              <a:defRPr sz="1800">
                <a:solidFill>
                  <a:schemeClr val="tx2"/>
                </a:solidFill>
              </a:defRPr>
            </a:lvl4pPr>
            <a:lvl5pPr marL="0" indent="0">
              <a:buFontTx/>
              <a:buNone/>
              <a:defRPr sz="1800">
                <a:solidFill>
                  <a:schemeClr val="tx2"/>
                </a:solidFill>
              </a:defRPr>
            </a:lvl5pPr>
            <a:lvl6pPr marL="0" indent="0">
              <a:buFontTx/>
              <a:buNone/>
              <a:defRPr sz="1800">
                <a:solidFill>
                  <a:schemeClr val="tx2"/>
                </a:solidFill>
              </a:defRPr>
            </a:lvl6pPr>
            <a:lvl7pPr marL="0" indent="0">
              <a:buFontTx/>
              <a:buNone/>
              <a:defRPr sz="1800">
                <a:solidFill>
                  <a:schemeClr val="tx2"/>
                </a:solidFill>
              </a:defRPr>
            </a:lvl7pPr>
            <a:lvl8pPr marL="0" indent="0">
              <a:buFontTx/>
              <a:buNone/>
              <a:defRPr sz="1800">
                <a:solidFill>
                  <a:schemeClr val="tx2"/>
                </a:solidFill>
              </a:defRPr>
            </a:lvl8pPr>
            <a:lvl9pPr marL="0" indent="0">
              <a:buFontTx/>
              <a:buNone/>
              <a:defRPr sz="1800">
                <a:solidFill>
                  <a:schemeClr val="tx2"/>
                </a:solidFill>
              </a:defRPr>
            </a:lvl9pPr>
          </a:lstStyle>
          <a:p>
            <a:pPr lvl="0"/>
            <a:r>
              <a:rPr lang="en-US"/>
              <a:t>Click to add subhead</a:t>
            </a:r>
          </a:p>
        </p:txBody>
      </p:sp>
      <p:sp>
        <p:nvSpPr>
          <p:cNvPr id="20" name="Text Placeholder 25">
            <a:extLst>
              <a:ext uri="{FF2B5EF4-FFF2-40B4-BE49-F238E27FC236}">
                <a16:creationId xmlns:a16="http://schemas.microsoft.com/office/drawing/2014/main" id="{0E009EC1-E65F-4472-9C33-55360146732C}"/>
              </a:ext>
            </a:extLst>
          </p:cNvPr>
          <p:cNvSpPr>
            <a:spLocks noGrp="1"/>
          </p:cNvSpPr>
          <p:nvPr>
            <p:ph type="body" sz="quarter" idx="17" hasCustomPrompt="1"/>
          </p:nvPr>
        </p:nvSpPr>
        <p:spPr>
          <a:xfrm>
            <a:off x="457200" y="3781731"/>
            <a:ext cx="5568696" cy="412931"/>
          </a:xfrm>
        </p:spPr>
        <p:txBody>
          <a:bodyPr rIns="0" anchor="ctr" anchorCtr="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text</a:t>
            </a:r>
          </a:p>
        </p:txBody>
      </p:sp>
      <p:sp>
        <p:nvSpPr>
          <p:cNvPr id="12" name="Rectangle 11">
            <a:extLst>
              <a:ext uri="{FF2B5EF4-FFF2-40B4-BE49-F238E27FC236}">
                <a16:creationId xmlns:a16="http://schemas.microsoft.com/office/drawing/2014/main" id="{231FF5F5-355E-4B09-8DCA-6420C0EEA5F2}"/>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6" name="Footer Placeholder 3">
            <a:extLst>
              <a:ext uri="{FF2B5EF4-FFF2-40B4-BE49-F238E27FC236}">
                <a16:creationId xmlns:a16="http://schemas.microsoft.com/office/drawing/2014/main" id="{B6E166C4-7024-493B-A3A4-FFE5318FD6D6}"/>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7" name="Graphic 16">
            <a:extLst>
              <a:ext uri="{FF2B5EF4-FFF2-40B4-BE49-F238E27FC236}">
                <a16:creationId xmlns:a16="http://schemas.microsoft.com/office/drawing/2014/main" id="{DDA159FD-3FBF-1D20-24D4-8A18E403581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84924" y="6471379"/>
            <a:ext cx="1146828" cy="202098"/>
          </a:xfrm>
          <a:prstGeom prst="rect">
            <a:avLst/>
          </a:prstGeom>
        </p:spPr>
      </p:pic>
    </p:spTree>
    <p:extLst>
      <p:ext uri="{BB962C8B-B14F-4D97-AF65-F5344CB8AC3E}">
        <p14:creationId xmlns:p14="http://schemas.microsoft.com/office/powerpoint/2010/main" val="1792331427"/>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ver_cobra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68BD69C2-429A-47BF-AFC1-919C4469AC6B}"/>
              </a:ext>
            </a:extLst>
          </p:cNvPr>
          <p:cNvCxnSpPr/>
          <p:nvPr userDrawn="1"/>
        </p:nvCxnSpPr>
        <p:spPr>
          <a:xfrm>
            <a:off x="10401432" y="6368931"/>
            <a:ext cx="0" cy="3673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icture Placeholder 19">
            <a:extLst>
              <a:ext uri="{FF2B5EF4-FFF2-40B4-BE49-F238E27FC236}">
                <a16:creationId xmlns:a16="http://schemas.microsoft.com/office/drawing/2014/main" id="{57EBCDC8-3858-4B96-BABB-58AE637B4076}"/>
              </a:ext>
            </a:extLst>
          </p:cNvPr>
          <p:cNvSpPr>
            <a:spLocks noGrp="1"/>
          </p:cNvSpPr>
          <p:nvPr>
            <p:ph type="pic" sz="quarter" idx="14" hasCustomPrompt="1"/>
          </p:nvPr>
        </p:nvSpPr>
        <p:spPr>
          <a:xfrm>
            <a:off x="7697408" y="6368931"/>
            <a:ext cx="2466975" cy="390196"/>
          </a:xfrm>
        </p:spPr>
        <p:txBody>
          <a:bodyPr anchor="ctr" anchorCtr="0"/>
          <a:lstStyle>
            <a:lvl1pPr algn="ctr">
              <a:defRPr sz="1200"/>
            </a:lvl1pPr>
          </a:lstStyle>
          <a:p>
            <a:r>
              <a:rPr lang="en-US"/>
              <a:t>Click to insert cobrand logo</a:t>
            </a:r>
          </a:p>
        </p:txBody>
      </p:sp>
      <p:sp>
        <p:nvSpPr>
          <p:cNvPr id="15" name="Rectangle 14">
            <a:extLst>
              <a:ext uri="{FF2B5EF4-FFF2-40B4-BE49-F238E27FC236}">
                <a16:creationId xmlns:a16="http://schemas.microsoft.com/office/drawing/2014/main" id="{0E81A99A-28F5-400A-A06C-4564C61FDFA8}"/>
              </a:ext>
            </a:extLst>
          </p:cNvPr>
          <p:cNvSpPr/>
          <p:nvPr userDrawn="1"/>
        </p:nvSpPr>
        <p:spPr bwMode="auto">
          <a:xfrm>
            <a:off x="0" y="1828800"/>
            <a:ext cx="6095998" cy="295351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19" name="Title 1">
            <a:extLst>
              <a:ext uri="{FF2B5EF4-FFF2-40B4-BE49-F238E27FC236}">
                <a16:creationId xmlns:a16="http://schemas.microsoft.com/office/drawing/2014/main" id="{6B9960B8-6E93-40C3-8D1F-8D85198CA6F4}"/>
              </a:ext>
            </a:extLst>
          </p:cNvPr>
          <p:cNvSpPr>
            <a:spLocks noGrp="1"/>
          </p:cNvSpPr>
          <p:nvPr>
            <p:ph type="title" hasCustomPrompt="1"/>
          </p:nvPr>
        </p:nvSpPr>
        <p:spPr>
          <a:xfrm>
            <a:off x="457199" y="2240352"/>
            <a:ext cx="5568696" cy="957428"/>
          </a:xfrm>
        </p:spPr>
        <p:txBody>
          <a:bodyPr rIns="0">
            <a:noAutofit/>
          </a:bodyPr>
          <a:lstStyle>
            <a:lvl1pPr>
              <a:lnSpc>
                <a:spcPct val="90000"/>
              </a:lnSpc>
              <a:defRPr sz="3500" b="0" i="0" baseline="0">
                <a:solidFill>
                  <a:schemeClr val="tx1"/>
                </a:solidFill>
                <a:latin typeface="Times New Roman" panose="02020603050405020304" pitchFamily="18" charset="0"/>
                <a:cs typeface="Times New Roman" panose="02020603050405020304" pitchFamily="18" charset="0"/>
              </a:defRPr>
            </a:lvl1pPr>
          </a:lstStyle>
          <a:p>
            <a:r>
              <a:rPr lang="en-US"/>
              <a:t>Title image slide — click to edit second line if needed </a:t>
            </a:r>
          </a:p>
        </p:txBody>
      </p:sp>
      <p:sp>
        <p:nvSpPr>
          <p:cNvPr id="20" name="Text Placeholder 23">
            <a:extLst>
              <a:ext uri="{FF2B5EF4-FFF2-40B4-BE49-F238E27FC236}">
                <a16:creationId xmlns:a16="http://schemas.microsoft.com/office/drawing/2014/main" id="{AB61895B-3B51-4F87-816B-FF9E53F49025}"/>
              </a:ext>
            </a:extLst>
          </p:cNvPr>
          <p:cNvSpPr>
            <a:spLocks noGrp="1"/>
          </p:cNvSpPr>
          <p:nvPr>
            <p:ph type="body" sz="quarter" idx="16" hasCustomPrompt="1"/>
          </p:nvPr>
        </p:nvSpPr>
        <p:spPr>
          <a:xfrm>
            <a:off x="457200" y="4297680"/>
            <a:ext cx="2157454" cy="303396"/>
          </a:xfrm>
        </p:spPr>
        <p:txBody>
          <a:bodyPr anchor="ctr" anchorCtr="0"/>
          <a:lstStyle>
            <a:lvl1pPr>
              <a:lnSpc>
                <a:spcPct val="100000"/>
              </a:lnSpc>
              <a:defRPr sz="1200" b="0" i="0" baseline="0"/>
            </a:lvl1pPr>
            <a:lvl2pPr>
              <a:defRPr sz="1200" b="0">
                <a:solidFill>
                  <a:schemeClr val="tx2"/>
                </a:solidFill>
                <a:latin typeface="+mn-lt"/>
              </a:defRPr>
            </a:lvl2pPr>
            <a:lvl3pPr marL="0" indent="0">
              <a:buFontTx/>
              <a:buNone/>
              <a:defRPr sz="1200">
                <a:solidFill>
                  <a:schemeClr val="tx2"/>
                </a:solidFill>
              </a:defRPr>
            </a:lvl3pPr>
            <a:lvl4pPr marL="0" indent="0">
              <a:buFontTx/>
              <a:buNone/>
              <a:defRPr/>
            </a:lvl4pPr>
            <a:lvl5pPr marL="0" indent="0">
              <a:buFontTx/>
              <a:buNone/>
              <a:defRPr sz="1200"/>
            </a:lvl5pPr>
            <a:lvl6pPr marL="0" indent="0">
              <a:buFontTx/>
              <a:buNone/>
              <a:defRPr sz="1200"/>
            </a:lvl6pPr>
            <a:lvl7pPr marL="0" indent="0">
              <a:buFontTx/>
              <a:buNone/>
              <a:defRPr/>
            </a:lvl7pPr>
            <a:lvl8pPr marL="0" indent="0">
              <a:buFontTx/>
              <a:buNone/>
              <a:defRPr sz="1200">
                <a:solidFill>
                  <a:schemeClr val="tx2"/>
                </a:solidFill>
              </a:defRPr>
            </a:lvl8pPr>
            <a:lvl9pPr marL="0" indent="0">
              <a:buFontTx/>
              <a:buNone/>
              <a:defRPr sz="1200">
                <a:solidFill>
                  <a:schemeClr val="tx2"/>
                </a:solidFill>
              </a:defRPr>
            </a:lvl9pPr>
          </a:lstStyle>
          <a:p>
            <a:pPr lvl="0"/>
            <a:r>
              <a:rPr lang="en-US"/>
              <a:t>Insert date</a:t>
            </a:r>
          </a:p>
        </p:txBody>
      </p:sp>
      <p:sp>
        <p:nvSpPr>
          <p:cNvPr id="21" name="Text Placeholder 21">
            <a:extLst>
              <a:ext uri="{FF2B5EF4-FFF2-40B4-BE49-F238E27FC236}">
                <a16:creationId xmlns:a16="http://schemas.microsoft.com/office/drawing/2014/main" id="{4DE41760-8DF3-4A65-8D44-64EC1425A1A2}"/>
              </a:ext>
            </a:extLst>
          </p:cNvPr>
          <p:cNvSpPr>
            <a:spLocks noGrp="1"/>
          </p:cNvSpPr>
          <p:nvPr>
            <p:ph type="body" sz="quarter" idx="15" hasCustomPrompt="1"/>
          </p:nvPr>
        </p:nvSpPr>
        <p:spPr>
          <a:xfrm>
            <a:off x="457200" y="3233426"/>
            <a:ext cx="5570738" cy="452106"/>
          </a:xfrm>
        </p:spPr>
        <p:txBody>
          <a:bodyPr rIns="0" anchor="b" anchorCtr="0"/>
          <a:lstStyle>
            <a:lvl1pPr>
              <a:lnSpc>
                <a:spcPct val="100000"/>
              </a:lnSpc>
              <a:spcAft>
                <a:spcPts val="0"/>
              </a:spcAft>
              <a:defRPr sz="1800" b="0" i="0" baseline="0">
                <a:solidFill>
                  <a:schemeClr val="tx2"/>
                </a:solidFill>
              </a:defRPr>
            </a:lvl1pPr>
            <a:lvl2pPr>
              <a:lnSpc>
                <a:spcPct val="100000"/>
              </a:lnSpc>
              <a:defRPr sz="1800" b="0">
                <a:latin typeface="+mn-lt"/>
              </a:defRPr>
            </a:lvl2pPr>
            <a:lvl3pPr marL="0" indent="0">
              <a:buFontTx/>
              <a:buNone/>
              <a:defRPr sz="1800">
                <a:solidFill>
                  <a:schemeClr val="tx2"/>
                </a:solidFill>
              </a:defRPr>
            </a:lvl3pPr>
            <a:lvl4pPr marL="0" indent="0">
              <a:buFontTx/>
              <a:buNone/>
              <a:defRPr sz="1800">
                <a:solidFill>
                  <a:schemeClr val="tx2"/>
                </a:solidFill>
              </a:defRPr>
            </a:lvl4pPr>
            <a:lvl5pPr marL="0" indent="0">
              <a:buFontTx/>
              <a:buNone/>
              <a:defRPr sz="1800">
                <a:solidFill>
                  <a:schemeClr val="tx2"/>
                </a:solidFill>
              </a:defRPr>
            </a:lvl5pPr>
            <a:lvl6pPr marL="0" indent="0">
              <a:buFontTx/>
              <a:buNone/>
              <a:defRPr sz="1800">
                <a:solidFill>
                  <a:schemeClr val="tx2"/>
                </a:solidFill>
              </a:defRPr>
            </a:lvl6pPr>
            <a:lvl7pPr marL="0" indent="0">
              <a:buFontTx/>
              <a:buNone/>
              <a:defRPr sz="1800">
                <a:solidFill>
                  <a:schemeClr val="tx2"/>
                </a:solidFill>
              </a:defRPr>
            </a:lvl7pPr>
            <a:lvl8pPr marL="0" indent="0">
              <a:buFontTx/>
              <a:buNone/>
              <a:defRPr sz="1800">
                <a:solidFill>
                  <a:schemeClr val="tx2"/>
                </a:solidFill>
              </a:defRPr>
            </a:lvl8pPr>
            <a:lvl9pPr marL="0" indent="0">
              <a:buFontTx/>
              <a:buNone/>
              <a:defRPr sz="1800">
                <a:solidFill>
                  <a:schemeClr val="tx2"/>
                </a:solidFill>
              </a:defRPr>
            </a:lvl9pPr>
          </a:lstStyle>
          <a:p>
            <a:pPr lvl="0"/>
            <a:r>
              <a:rPr lang="en-US"/>
              <a:t>Click to add subhead</a:t>
            </a:r>
          </a:p>
        </p:txBody>
      </p:sp>
      <p:sp>
        <p:nvSpPr>
          <p:cNvPr id="22" name="Text Placeholder 25">
            <a:extLst>
              <a:ext uri="{FF2B5EF4-FFF2-40B4-BE49-F238E27FC236}">
                <a16:creationId xmlns:a16="http://schemas.microsoft.com/office/drawing/2014/main" id="{4A76DA55-2C14-4660-B219-BD2DED88241E}"/>
              </a:ext>
            </a:extLst>
          </p:cNvPr>
          <p:cNvSpPr>
            <a:spLocks noGrp="1"/>
          </p:cNvSpPr>
          <p:nvPr>
            <p:ph type="body" sz="quarter" idx="17" hasCustomPrompt="1"/>
          </p:nvPr>
        </p:nvSpPr>
        <p:spPr>
          <a:xfrm>
            <a:off x="457200" y="3781731"/>
            <a:ext cx="5568696" cy="412931"/>
          </a:xfrm>
        </p:spPr>
        <p:txBody>
          <a:bodyPr rIns="0" anchor="ctr" anchorCtr="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text</a:t>
            </a:r>
          </a:p>
        </p:txBody>
      </p:sp>
      <p:sp>
        <p:nvSpPr>
          <p:cNvPr id="13" name="Rectangle 12">
            <a:extLst>
              <a:ext uri="{FF2B5EF4-FFF2-40B4-BE49-F238E27FC236}">
                <a16:creationId xmlns:a16="http://schemas.microsoft.com/office/drawing/2014/main" id="{DE0C9DA6-9713-4A81-A301-DAAC918F17A7}"/>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4" name="Footer Placeholder 3">
            <a:extLst>
              <a:ext uri="{FF2B5EF4-FFF2-40B4-BE49-F238E27FC236}">
                <a16:creationId xmlns:a16="http://schemas.microsoft.com/office/drawing/2014/main" id="{16EF798F-262E-4A21-AC7B-378828594C52}"/>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2" name="Graphic 11">
            <a:extLst>
              <a:ext uri="{FF2B5EF4-FFF2-40B4-BE49-F238E27FC236}">
                <a16:creationId xmlns:a16="http://schemas.microsoft.com/office/drawing/2014/main" id="{2487B048-89AB-2286-4F17-E0901DBC84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584924" y="6471379"/>
            <a:ext cx="1146828" cy="202098"/>
          </a:xfrm>
          <a:prstGeom prst="rect">
            <a:avLst/>
          </a:prstGeom>
        </p:spPr>
      </p:pic>
    </p:spTree>
    <p:extLst>
      <p:ext uri="{BB962C8B-B14F-4D97-AF65-F5344CB8AC3E}">
        <p14:creationId xmlns:p14="http://schemas.microsoft.com/office/powerpoint/2010/main" val="2508697242"/>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7F982AE-B441-5D47-8FE2-7C216AC85070}"/>
              </a:ext>
            </a:extLst>
          </p:cNvPr>
          <p:cNvSpPr>
            <a:spLocks noGrp="1"/>
          </p:cNvSpPr>
          <p:nvPr>
            <p:ph type="title"/>
          </p:nvPr>
        </p:nvSpPr>
        <p:spPr>
          <a:xfrm>
            <a:off x="6096001" y="2400300"/>
            <a:ext cx="6096000" cy="2008413"/>
          </a:xfrm>
          <a:solidFill>
            <a:schemeClr val="bg1"/>
          </a:solidFill>
        </p:spPr>
        <p:txBody>
          <a:bodyPr lIns="548640" tIns="365760" rIns="457200" anchor="t" anchorCtr="0">
            <a:noAutofit/>
          </a:bodyPr>
          <a:lstStyle>
            <a:lvl1pPr>
              <a:lnSpc>
                <a:spcPct val="90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9" name="Text Placeholder 25">
            <a:extLst>
              <a:ext uri="{FF2B5EF4-FFF2-40B4-BE49-F238E27FC236}">
                <a16:creationId xmlns:a16="http://schemas.microsoft.com/office/drawing/2014/main" id="{423B3AC3-FF6A-7E40-8C74-6C527274E56C}"/>
              </a:ext>
            </a:extLst>
          </p:cNvPr>
          <p:cNvSpPr>
            <a:spLocks noGrp="1"/>
          </p:cNvSpPr>
          <p:nvPr>
            <p:ph type="body" sz="quarter" idx="17" hasCustomPrompt="1"/>
          </p:nvPr>
        </p:nvSpPr>
        <p:spPr>
          <a:xfrm>
            <a:off x="6096001" y="3871337"/>
            <a:ext cx="5634038" cy="402123"/>
          </a:xfrm>
        </p:spPr>
        <p:txBody>
          <a:bodyPr lIns="548640" tIns="0" rIns="22860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subhead</a:t>
            </a:r>
          </a:p>
        </p:txBody>
      </p:sp>
      <p:sp>
        <p:nvSpPr>
          <p:cNvPr id="2" name="Slide Number Placeholder 1">
            <a:extLst>
              <a:ext uri="{FF2B5EF4-FFF2-40B4-BE49-F238E27FC236}">
                <a16:creationId xmlns:a16="http://schemas.microsoft.com/office/drawing/2014/main" id="{EDA2F4BF-5814-104F-9DEA-62BEC9541555}"/>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sp>
        <p:nvSpPr>
          <p:cNvPr id="10" name="Rectangle 9">
            <a:extLst>
              <a:ext uri="{FF2B5EF4-FFF2-40B4-BE49-F238E27FC236}">
                <a16:creationId xmlns:a16="http://schemas.microsoft.com/office/drawing/2014/main" id="{98FC6A67-A3CD-4DBC-9570-F5F7E6540B1B}"/>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3" name="Footer Placeholder 3">
            <a:extLst>
              <a:ext uri="{FF2B5EF4-FFF2-40B4-BE49-F238E27FC236}">
                <a16:creationId xmlns:a16="http://schemas.microsoft.com/office/drawing/2014/main" id="{5D9879EB-90A1-4601-9625-3449C546DFEF}"/>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1" name="Graphic 10">
            <a:extLst>
              <a:ext uri="{FF2B5EF4-FFF2-40B4-BE49-F238E27FC236}">
                <a16:creationId xmlns:a16="http://schemas.microsoft.com/office/drawing/2014/main" id="{24922D19-2498-5054-29C7-9E56C46A7B7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21913534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9BD8A29-F801-834C-976D-445C53A4E3A7}"/>
              </a:ext>
            </a:extLst>
          </p:cNvPr>
          <p:cNvSpPr>
            <a:spLocks noGrp="1"/>
          </p:cNvSpPr>
          <p:nvPr>
            <p:ph type="title"/>
          </p:nvPr>
        </p:nvSpPr>
        <p:spPr>
          <a:xfrm>
            <a:off x="6096001" y="2400300"/>
            <a:ext cx="6096000" cy="2008413"/>
          </a:xfrm>
          <a:solidFill>
            <a:schemeClr val="bg1"/>
          </a:solidFill>
        </p:spPr>
        <p:txBody>
          <a:bodyPr lIns="548640" tIns="365760" rIns="457200" anchor="t" anchorCtr="0">
            <a:noAutofit/>
          </a:bodyPr>
          <a:lstStyle>
            <a:lvl1pPr>
              <a:lnSpc>
                <a:spcPct val="90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4" name="Text Placeholder 25">
            <a:extLst>
              <a:ext uri="{FF2B5EF4-FFF2-40B4-BE49-F238E27FC236}">
                <a16:creationId xmlns:a16="http://schemas.microsoft.com/office/drawing/2014/main" id="{BC1B8032-6B47-C340-A4F0-666294D2CDA9}"/>
              </a:ext>
            </a:extLst>
          </p:cNvPr>
          <p:cNvSpPr>
            <a:spLocks noGrp="1"/>
          </p:cNvSpPr>
          <p:nvPr>
            <p:ph type="body" sz="quarter" idx="17" hasCustomPrompt="1"/>
          </p:nvPr>
        </p:nvSpPr>
        <p:spPr>
          <a:xfrm>
            <a:off x="6096001" y="3871337"/>
            <a:ext cx="5634038" cy="402123"/>
          </a:xfrm>
        </p:spPr>
        <p:txBody>
          <a:bodyPr lIns="548640" tIns="0" rIns="22860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subhead</a:t>
            </a:r>
          </a:p>
        </p:txBody>
      </p:sp>
      <p:sp>
        <p:nvSpPr>
          <p:cNvPr id="12" name="Slide Number Placeholder 1">
            <a:extLst>
              <a:ext uri="{FF2B5EF4-FFF2-40B4-BE49-F238E27FC236}">
                <a16:creationId xmlns:a16="http://schemas.microsoft.com/office/drawing/2014/main" id="{FDEA1566-50F6-46E5-8265-0D28DD4A1B07}"/>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1" name="Rectangle 10">
            <a:extLst>
              <a:ext uri="{FF2B5EF4-FFF2-40B4-BE49-F238E27FC236}">
                <a16:creationId xmlns:a16="http://schemas.microsoft.com/office/drawing/2014/main" id="{0731126A-29D1-4D8E-B94C-55E8803E850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5" name="Footer Placeholder 3">
            <a:extLst>
              <a:ext uri="{FF2B5EF4-FFF2-40B4-BE49-F238E27FC236}">
                <a16:creationId xmlns:a16="http://schemas.microsoft.com/office/drawing/2014/main" id="{9434B013-8CE7-4843-B930-7D199ECA1570}"/>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8" name="Graphic 7">
            <a:extLst>
              <a:ext uri="{FF2B5EF4-FFF2-40B4-BE49-F238E27FC236}">
                <a16:creationId xmlns:a16="http://schemas.microsoft.com/office/drawing/2014/main" id="{3EE9A6A7-9551-F525-EBBA-F2371AD68DE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2848636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7F982AE-B441-5D47-8FE2-7C216AC85070}"/>
              </a:ext>
            </a:extLst>
          </p:cNvPr>
          <p:cNvSpPr>
            <a:spLocks noGrp="1"/>
          </p:cNvSpPr>
          <p:nvPr>
            <p:ph type="title"/>
          </p:nvPr>
        </p:nvSpPr>
        <p:spPr>
          <a:xfrm>
            <a:off x="6096001" y="2400300"/>
            <a:ext cx="6096000" cy="2008413"/>
          </a:xfrm>
          <a:solidFill>
            <a:schemeClr val="bg1"/>
          </a:solidFill>
        </p:spPr>
        <p:txBody>
          <a:bodyPr lIns="548640" tIns="365760" rIns="457200" anchor="t" anchorCtr="0">
            <a:noAutofit/>
          </a:bodyPr>
          <a:lstStyle>
            <a:lvl1pPr>
              <a:lnSpc>
                <a:spcPct val="90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9" name="Text Placeholder 25">
            <a:extLst>
              <a:ext uri="{FF2B5EF4-FFF2-40B4-BE49-F238E27FC236}">
                <a16:creationId xmlns:a16="http://schemas.microsoft.com/office/drawing/2014/main" id="{423B3AC3-FF6A-7E40-8C74-6C527274E56C}"/>
              </a:ext>
            </a:extLst>
          </p:cNvPr>
          <p:cNvSpPr>
            <a:spLocks noGrp="1"/>
          </p:cNvSpPr>
          <p:nvPr>
            <p:ph type="body" sz="quarter" idx="17" hasCustomPrompt="1"/>
          </p:nvPr>
        </p:nvSpPr>
        <p:spPr>
          <a:xfrm>
            <a:off x="6096001" y="3871337"/>
            <a:ext cx="5634038" cy="402123"/>
          </a:xfrm>
        </p:spPr>
        <p:txBody>
          <a:bodyPr lIns="548640" tIns="0" rIns="22860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subhead</a:t>
            </a:r>
          </a:p>
        </p:txBody>
      </p:sp>
      <p:sp>
        <p:nvSpPr>
          <p:cNvPr id="2" name="Slide Number Placeholder 1">
            <a:extLst>
              <a:ext uri="{FF2B5EF4-FFF2-40B4-BE49-F238E27FC236}">
                <a16:creationId xmlns:a16="http://schemas.microsoft.com/office/drawing/2014/main" id="{EDA2F4BF-5814-104F-9DEA-62BEC9541555}"/>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sp>
        <p:nvSpPr>
          <p:cNvPr id="10" name="Rectangle 9">
            <a:extLst>
              <a:ext uri="{FF2B5EF4-FFF2-40B4-BE49-F238E27FC236}">
                <a16:creationId xmlns:a16="http://schemas.microsoft.com/office/drawing/2014/main" id="{98FC6A67-A3CD-4DBC-9570-F5F7E6540B1B}"/>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3" name="Footer Placeholder 3">
            <a:extLst>
              <a:ext uri="{FF2B5EF4-FFF2-40B4-BE49-F238E27FC236}">
                <a16:creationId xmlns:a16="http://schemas.microsoft.com/office/drawing/2014/main" id="{5D9879EB-90A1-4601-9625-3449C546DFEF}"/>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1" name="Graphic 10">
            <a:extLst>
              <a:ext uri="{FF2B5EF4-FFF2-40B4-BE49-F238E27FC236}">
                <a16:creationId xmlns:a16="http://schemas.microsoft.com/office/drawing/2014/main" id="{24922D19-2498-5054-29C7-9E56C46A7B7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21070944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B30AC8C-EF8E-CD46-8284-1B651F54EE0D}"/>
              </a:ext>
            </a:extLst>
          </p:cNvPr>
          <p:cNvSpPr>
            <a:spLocks noGrp="1"/>
          </p:cNvSpPr>
          <p:nvPr>
            <p:ph type="title"/>
          </p:nvPr>
        </p:nvSpPr>
        <p:spPr>
          <a:xfrm>
            <a:off x="6096001" y="2400300"/>
            <a:ext cx="6096000" cy="2008413"/>
          </a:xfrm>
          <a:solidFill>
            <a:schemeClr val="bg1"/>
          </a:solidFill>
        </p:spPr>
        <p:txBody>
          <a:bodyPr lIns="548640" tIns="365760" rIns="457200" anchor="t" anchorCtr="0">
            <a:noAutofit/>
          </a:bodyPr>
          <a:lstStyle>
            <a:lvl1pPr>
              <a:lnSpc>
                <a:spcPct val="90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2" name="Text Placeholder 25">
            <a:extLst>
              <a:ext uri="{FF2B5EF4-FFF2-40B4-BE49-F238E27FC236}">
                <a16:creationId xmlns:a16="http://schemas.microsoft.com/office/drawing/2014/main" id="{6526D69D-030F-FC41-9F85-310383FB0647}"/>
              </a:ext>
            </a:extLst>
          </p:cNvPr>
          <p:cNvSpPr>
            <a:spLocks noGrp="1"/>
          </p:cNvSpPr>
          <p:nvPr>
            <p:ph type="body" sz="quarter" idx="17" hasCustomPrompt="1"/>
          </p:nvPr>
        </p:nvSpPr>
        <p:spPr>
          <a:xfrm>
            <a:off x="6096001" y="3871337"/>
            <a:ext cx="5634038" cy="402123"/>
          </a:xfrm>
        </p:spPr>
        <p:txBody>
          <a:bodyPr lIns="548640" tIns="0" rIns="22860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subhead</a:t>
            </a:r>
          </a:p>
        </p:txBody>
      </p:sp>
      <p:sp>
        <p:nvSpPr>
          <p:cNvPr id="14" name="Slide Number Placeholder 1">
            <a:extLst>
              <a:ext uri="{FF2B5EF4-FFF2-40B4-BE49-F238E27FC236}">
                <a16:creationId xmlns:a16="http://schemas.microsoft.com/office/drawing/2014/main" id="{FE44C43D-DB44-4411-BDB9-A4C2C7084B51}"/>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sp>
        <p:nvSpPr>
          <p:cNvPr id="13" name="Rectangle 12">
            <a:extLst>
              <a:ext uri="{FF2B5EF4-FFF2-40B4-BE49-F238E27FC236}">
                <a16:creationId xmlns:a16="http://schemas.microsoft.com/office/drawing/2014/main" id="{5E809D1D-0E27-4298-A198-C3E743429F5C}"/>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5" name="Footer Placeholder 3">
            <a:extLst>
              <a:ext uri="{FF2B5EF4-FFF2-40B4-BE49-F238E27FC236}">
                <a16:creationId xmlns:a16="http://schemas.microsoft.com/office/drawing/2014/main" id="{D16020EF-B352-4743-8A57-074D924DEFF4}"/>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8" name="Graphic 7">
            <a:extLst>
              <a:ext uri="{FF2B5EF4-FFF2-40B4-BE49-F238E27FC236}">
                <a16:creationId xmlns:a16="http://schemas.microsoft.com/office/drawing/2014/main" id="{588E3D56-C3DF-26DE-5DCC-D0B500EF8B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22929278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_4_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9B7A2125-0066-41AD-B5C4-1FCDE010232D}"/>
              </a:ext>
            </a:extLst>
          </p:cNvPr>
          <p:cNvSpPr>
            <a:spLocks noGrp="1"/>
          </p:cNvSpPr>
          <p:nvPr>
            <p:ph type="pic" sz="quarter" idx="20" hasCustomPrompt="1"/>
          </p:nvPr>
        </p:nvSpPr>
        <p:spPr>
          <a:xfrm>
            <a:off x="465138" y="457200"/>
            <a:ext cx="11269662" cy="5791200"/>
          </a:xfrm>
          <a:custGeom>
            <a:avLst/>
            <a:gdLst>
              <a:gd name="connsiteX0" fmla="*/ 0 w 11269662"/>
              <a:gd name="connsiteY0" fmla="*/ 0 h 5791200"/>
              <a:gd name="connsiteX1" fmla="*/ 11269662 w 11269662"/>
              <a:gd name="connsiteY1" fmla="*/ 0 h 5791200"/>
              <a:gd name="connsiteX2" fmla="*/ 11269662 w 11269662"/>
              <a:gd name="connsiteY2" fmla="*/ 5791200 h 5791200"/>
              <a:gd name="connsiteX3" fmla="*/ 0 w 11269662"/>
              <a:gd name="connsiteY3" fmla="*/ 5791200 h 5791200"/>
              <a:gd name="connsiteX4" fmla="*/ 0 w 11269662"/>
              <a:gd name="connsiteY4" fmla="*/ 3941064 h 5791200"/>
              <a:gd name="connsiteX5" fmla="*/ 5624766 w 11269662"/>
              <a:gd name="connsiteY5" fmla="*/ 3941064 h 5791200"/>
              <a:gd name="connsiteX6" fmla="*/ 5624766 w 11269662"/>
              <a:gd name="connsiteY6" fmla="*/ 1929384 h 5791200"/>
              <a:gd name="connsiteX7" fmla="*/ 0 w 11269662"/>
              <a:gd name="connsiteY7" fmla="*/ 1929384 h 57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69662" h="5791200">
                <a:moveTo>
                  <a:pt x="0" y="0"/>
                </a:moveTo>
                <a:lnTo>
                  <a:pt x="11269662" y="0"/>
                </a:lnTo>
                <a:lnTo>
                  <a:pt x="11269662" y="5791200"/>
                </a:lnTo>
                <a:lnTo>
                  <a:pt x="0" y="5791200"/>
                </a:lnTo>
                <a:lnTo>
                  <a:pt x="0" y="3941064"/>
                </a:lnTo>
                <a:lnTo>
                  <a:pt x="5624766" y="3941064"/>
                </a:lnTo>
                <a:lnTo>
                  <a:pt x="5624766" y="1929384"/>
                </a:lnTo>
                <a:lnTo>
                  <a:pt x="0" y="1929384"/>
                </a:lnTo>
                <a:close/>
              </a:path>
            </a:pathLst>
          </a:custGeom>
          <a:solidFill>
            <a:srgbClr val="BFBFBF"/>
          </a:solidFill>
        </p:spPr>
        <p:txBody>
          <a:bodyPr wrap="square" tIns="1463040">
            <a:noAutofit/>
          </a:bodyPr>
          <a:lstStyle>
            <a:lvl1pPr algn="ctr">
              <a:defRPr/>
            </a:lvl1pPr>
          </a:lstStyle>
          <a:p>
            <a:r>
              <a:rPr lang="en-US"/>
              <a:t>Insert Pic</a:t>
            </a:r>
            <a:endParaRPr lang="en-GB"/>
          </a:p>
        </p:txBody>
      </p:sp>
      <p:sp>
        <p:nvSpPr>
          <p:cNvPr id="18" name="Rectangle 17">
            <a:extLst>
              <a:ext uri="{FF2B5EF4-FFF2-40B4-BE49-F238E27FC236}">
                <a16:creationId xmlns:a16="http://schemas.microsoft.com/office/drawing/2014/main" id="{1EB2AA7D-C791-4F6C-A258-4D60B1A85487}"/>
              </a:ext>
            </a:extLst>
          </p:cNvPr>
          <p:cNvSpPr/>
          <p:nvPr userDrawn="1"/>
        </p:nvSpPr>
        <p:spPr bwMode="auto">
          <a:xfrm>
            <a:off x="0" y="2386584"/>
            <a:ext cx="6089904" cy="2011680"/>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9" name="Title 1">
            <a:extLst>
              <a:ext uri="{FF2B5EF4-FFF2-40B4-BE49-F238E27FC236}">
                <a16:creationId xmlns:a16="http://schemas.microsoft.com/office/drawing/2014/main" id="{C5BEADA9-8B0A-E647-BE4B-A60A9933BF45}"/>
              </a:ext>
            </a:extLst>
          </p:cNvPr>
          <p:cNvSpPr>
            <a:spLocks noGrp="1"/>
          </p:cNvSpPr>
          <p:nvPr>
            <p:ph type="title"/>
          </p:nvPr>
        </p:nvSpPr>
        <p:spPr>
          <a:xfrm>
            <a:off x="465137" y="2743199"/>
            <a:ext cx="5421313" cy="1128137"/>
          </a:xfrm>
        </p:spPr>
        <p:txBody>
          <a:bodyPr lIns="0" rIns="0">
            <a:noAutofit/>
          </a:bodyPr>
          <a:lstStyle>
            <a:lvl1pPr>
              <a:lnSpc>
                <a:spcPct val="90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0" name="Text Placeholder 25">
            <a:extLst>
              <a:ext uri="{FF2B5EF4-FFF2-40B4-BE49-F238E27FC236}">
                <a16:creationId xmlns:a16="http://schemas.microsoft.com/office/drawing/2014/main" id="{17B4EE0A-0572-284B-BEDD-5BB727575BBC}"/>
              </a:ext>
            </a:extLst>
          </p:cNvPr>
          <p:cNvSpPr>
            <a:spLocks noGrp="1"/>
          </p:cNvSpPr>
          <p:nvPr>
            <p:ph type="body" sz="quarter" idx="17" hasCustomPrompt="1"/>
          </p:nvPr>
        </p:nvSpPr>
        <p:spPr>
          <a:xfrm>
            <a:off x="465138" y="3871337"/>
            <a:ext cx="5421312" cy="402123"/>
          </a:xfrm>
        </p:spPr>
        <p:txBody>
          <a:bodyPr lIns="0" tIns="0" rIns="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subhead</a:t>
            </a:r>
          </a:p>
        </p:txBody>
      </p:sp>
      <p:sp>
        <p:nvSpPr>
          <p:cNvPr id="15" name="Slide Number Placeholder 1">
            <a:extLst>
              <a:ext uri="{FF2B5EF4-FFF2-40B4-BE49-F238E27FC236}">
                <a16:creationId xmlns:a16="http://schemas.microsoft.com/office/drawing/2014/main" id="{94D1E600-447F-4CCE-ABE9-DF9703B6F18E}"/>
              </a:ext>
            </a:extLst>
          </p:cNvPr>
          <p:cNvSpPr>
            <a:spLocks noGrp="1"/>
          </p:cNvSpPr>
          <p:nvPr>
            <p:ph type="sldNum" sz="quarter" idx="19"/>
          </p:nvPr>
        </p:nvSpPr>
        <p:spPr>
          <a:xfrm>
            <a:off x="11427675" y="6437376"/>
            <a:ext cx="306387" cy="208758"/>
          </a:xfrm>
        </p:spPr>
        <p:txBody>
          <a:bodyPr/>
          <a:lstStyle/>
          <a:p>
            <a:fld id="{63DCA5C9-2E11-4C67-86EB-AE1DE127DC64}" type="slidenum">
              <a:rPr lang="en-US" smtClean="0"/>
              <a:pPr/>
              <a:t>‹#›</a:t>
            </a:fld>
            <a:endParaRPr lang="en-US"/>
          </a:p>
        </p:txBody>
      </p:sp>
      <p:sp>
        <p:nvSpPr>
          <p:cNvPr id="11" name="Rectangle 10">
            <a:extLst>
              <a:ext uri="{FF2B5EF4-FFF2-40B4-BE49-F238E27FC236}">
                <a16:creationId xmlns:a16="http://schemas.microsoft.com/office/drawing/2014/main" id="{FDA65E21-4937-4132-B011-1D2379EFD14B}"/>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4" name="Footer Placeholder 3">
            <a:extLst>
              <a:ext uri="{FF2B5EF4-FFF2-40B4-BE49-F238E27FC236}">
                <a16:creationId xmlns:a16="http://schemas.microsoft.com/office/drawing/2014/main" id="{E08A1F05-5684-4BC8-9F32-5E4893F1F238}"/>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2" name="Graphic 11">
            <a:extLst>
              <a:ext uri="{FF2B5EF4-FFF2-40B4-BE49-F238E27FC236}">
                <a16:creationId xmlns:a16="http://schemas.microsoft.com/office/drawing/2014/main" id="{F56C6E07-C633-DE15-E6FA-D14B0C8FDA5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14219366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ire Talent Divider">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AE7D079-2C2E-A2F7-90BA-A7F79C8C2362}"/>
              </a:ext>
            </a:extLst>
          </p:cNvPr>
          <p:cNvSpPr/>
          <p:nvPr userDrawn="1"/>
        </p:nvSpPr>
        <p:spPr bwMode="auto">
          <a:xfrm>
            <a:off x="0" y="0"/>
            <a:ext cx="12192000" cy="6286500"/>
          </a:xfrm>
          <a:prstGeom prst="rect">
            <a:avLst/>
          </a:prstGeom>
          <a:solidFill>
            <a:srgbClr val="C3D7FE">
              <a:alpha val="60000"/>
            </a:srgbClr>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pic>
        <p:nvPicPr>
          <p:cNvPr id="13" name="Graphic 12">
            <a:extLst>
              <a:ext uri="{FF2B5EF4-FFF2-40B4-BE49-F238E27FC236}">
                <a16:creationId xmlns:a16="http://schemas.microsoft.com/office/drawing/2014/main" id="{09581CCB-1D2C-DB58-4465-A229E899701D}"/>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20463" r="19149" b="18725"/>
          <a:stretch/>
        </p:blipFill>
        <p:spPr>
          <a:xfrm>
            <a:off x="3074128" y="0"/>
            <a:ext cx="9117872" cy="6858000"/>
          </a:xfrm>
          <a:prstGeom prst="rect">
            <a:avLst/>
          </a:prstGeom>
        </p:spPr>
      </p:pic>
      <p:sp>
        <p:nvSpPr>
          <p:cNvPr id="9" name="Rectangle 8">
            <a:extLst>
              <a:ext uri="{FF2B5EF4-FFF2-40B4-BE49-F238E27FC236}">
                <a16:creationId xmlns:a16="http://schemas.microsoft.com/office/drawing/2014/main" id="{61622B17-C39D-4AD6-AB7D-AA8EC154593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6" name="Slide Number Placeholder 1">
            <a:extLst>
              <a:ext uri="{FF2B5EF4-FFF2-40B4-BE49-F238E27FC236}">
                <a16:creationId xmlns:a16="http://schemas.microsoft.com/office/drawing/2014/main" id="{F3241DAD-93F1-46FE-B3D5-B78ABEFB31D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5" name="Rectangle 14">
            <a:extLst>
              <a:ext uri="{FF2B5EF4-FFF2-40B4-BE49-F238E27FC236}">
                <a16:creationId xmlns:a16="http://schemas.microsoft.com/office/drawing/2014/main" id="{2D495A3B-A088-4D02-9F76-BCD72AEEE8F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DD6AA379-984F-409C-ABC8-5A34A2A19FBB}"/>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grpSp>
        <p:nvGrpSpPr>
          <p:cNvPr id="2" name="Group 1">
            <a:extLst>
              <a:ext uri="{FF2B5EF4-FFF2-40B4-BE49-F238E27FC236}">
                <a16:creationId xmlns:a16="http://schemas.microsoft.com/office/drawing/2014/main" id="{B611C955-91DD-532F-0965-57480DADCBD6}"/>
              </a:ext>
            </a:extLst>
          </p:cNvPr>
          <p:cNvGrpSpPr/>
          <p:nvPr userDrawn="1"/>
        </p:nvGrpSpPr>
        <p:grpSpPr>
          <a:xfrm>
            <a:off x="886805" y="2376680"/>
            <a:ext cx="5327072" cy="1439357"/>
            <a:chOff x="886805" y="2423572"/>
            <a:chExt cx="5327072" cy="1439357"/>
          </a:xfrm>
        </p:grpSpPr>
        <p:sp>
          <p:nvSpPr>
            <p:cNvPr id="20" name="TextBox 19">
              <a:extLst>
                <a:ext uri="{FF2B5EF4-FFF2-40B4-BE49-F238E27FC236}">
                  <a16:creationId xmlns:a16="http://schemas.microsoft.com/office/drawing/2014/main" id="{2956AF2E-CD69-2EDF-F867-CC1D96775A61}"/>
                </a:ext>
              </a:extLst>
            </p:cNvPr>
            <p:cNvSpPr txBox="1"/>
            <p:nvPr userDrawn="1"/>
          </p:nvSpPr>
          <p:spPr>
            <a:xfrm>
              <a:off x="2326162" y="2857955"/>
              <a:ext cx="3887715" cy="830997"/>
            </a:xfrm>
            <a:prstGeom prst="rect">
              <a:avLst/>
            </a:prstGeom>
            <a:noFill/>
          </p:spPr>
          <p:txBody>
            <a:bodyPr wrap="square" rtlCol="0">
              <a:spAutoFit/>
            </a:bodyPr>
            <a:lstStyle/>
            <a:p>
              <a:r>
                <a:rPr lang="en-GB" sz="4800" b="1">
                  <a:solidFill>
                    <a:schemeClr val="tx1"/>
                  </a:solidFill>
                  <a:latin typeface="Times New Roman" panose="02020603050405020304" pitchFamily="18" charset="0"/>
                  <a:cs typeface="Times New Roman" panose="02020603050405020304" pitchFamily="18" charset="0"/>
                </a:rPr>
                <a:t>Hire Talent</a:t>
              </a:r>
            </a:p>
          </p:txBody>
        </p:sp>
        <p:pic>
          <p:nvPicPr>
            <p:cNvPr id="21" name="Graphic 20">
              <a:extLst>
                <a:ext uri="{FF2B5EF4-FFF2-40B4-BE49-F238E27FC236}">
                  <a16:creationId xmlns:a16="http://schemas.microsoft.com/office/drawing/2014/main" id="{8B77E351-51B4-09B2-E7A5-ADC08469509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86805" y="2423572"/>
              <a:ext cx="1439357" cy="1439357"/>
            </a:xfrm>
            <a:prstGeom prst="rect">
              <a:avLst/>
            </a:prstGeom>
          </p:spPr>
        </p:pic>
      </p:grpSp>
      <p:pic>
        <p:nvPicPr>
          <p:cNvPr id="22" name="Graphic 21">
            <a:extLst>
              <a:ext uri="{FF2B5EF4-FFF2-40B4-BE49-F238E27FC236}">
                <a16:creationId xmlns:a16="http://schemas.microsoft.com/office/drawing/2014/main" id="{DFB4D2E2-17E0-6BC1-CB37-32F56B3FFD2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35288834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ngage Talent Divider">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622B17-C39D-4AD6-AB7D-AA8EC154593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6" name="Slide Number Placeholder 1">
            <a:extLst>
              <a:ext uri="{FF2B5EF4-FFF2-40B4-BE49-F238E27FC236}">
                <a16:creationId xmlns:a16="http://schemas.microsoft.com/office/drawing/2014/main" id="{F3241DAD-93F1-46FE-B3D5-B78ABEFB31D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5" name="Rectangle 14">
            <a:extLst>
              <a:ext uri="{FF2B5EF4-FFF2-40B4-BE49-F238E27FC236}">
                <a16:creationId xmlns:a16="http://schemas.microsoft.com/office/drawing/2014/main" id="{2D495A3B-A088-4D02-9F76-BCD72AEEE8F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DD6AA379-984F-409C-ABC8-5A34A2A19FBB}"/>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22" name="Graphic 21">
            <a:extLst>
              <a:ext uri="{FF2B5EF4-FFF2-40B4-BE49-F238E27FC236}">
                <a16:creationId xmlns:a16="http://schemas.microsoft.com/office/drawing/2014/main" id="{DFB4D2E2-17E0-6BC1-CB37-32F56B3FFD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
        <p:nvSpPr>
          <p:cNvPr id="12" name="Rectangle 11">
            <a:extLst>
              <a:ext uri="{FF2B5EF4-FFF2-40B4-BE49-F238E27FC236}">
                <a16:creationId xmlns:a16="http://schemas.microsoft.com/office/drawing/2014/main" id="{BEB20B17-328D-85C8-5CBC-0BBD38FD62C2}"/>
              </a:ext>
            </a:extLst>
          </p:cNvPr>
          <p:cNvSpPr/>
          <p:nvPr userDrawn="1"/>
        </p:nvSpPr>
        <p:spPr bwMode="auto">
          <a:xfrm>
            <a:off x="0" y="0"/>
            <a:ext cx="12192000" cy="6286500"/>
          </a:xfrm>
          <a:prstGeom prst="rect">
            <a:avLst/>
          </a:prstGeom>
          <a:solidFill>
            <a:srgbClr val="A8E8E2">
              <a:alpha val="60000"/>
            </a:srgbClr>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pic>
        <p:nvPicPr>
          <p:cNvPr id="14" name="Graphic 13">
            <a:extLst>
              <a:ext uri="{FF2B5EF4-FFF2-40B4-BE49-F238E27FC236}">
                <a16:creationId xmlns:a16="http://schemas.microsoft.com/office/drawing/2014/main" id="{1756D7F1-EAB9-7292-AA70-41F984FBD2A8}"/>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429" t="10061" r="1207" b="10061"/>
          <a:stretch/>
        </p:blipFill>
        <p:spPr>
          <a:xfrm>
            <a:off x="3757246" y="1"/>
            <a:ext cx="8434755" cy="6330814"/>
          </a:xfrm>
          <a:prstGeom prst="rect">
            <a:avLst/>
          </a:prstGeom>
        </p:spPr>
      </p:pic>
      <p:grpSp>
        <p:nvGrpSpPr>
          <p:cNvPr id="2" name="Group 1">
            <a:extLst>
              <a:ext uri="{FF2B5EF4-FFF2-40B4-BE49-F238E27FC236}">
                <a16:creationId xmlns:a16="http://schemas.microsoft.com/office/drawing/2014/main" id="{C49814AA-B822-583C-A61A-C86CAA2F9483}"/>
              </a:ext>
            </a:extLst>
          </p:cNvPr>
          <p:cNvGrpSpPr/>
          <p:nvPr userDrawn="1"/>
        </p:nvGrpSpPr>
        <p:grpSpPr>
          <a:xfrm>
            <a:off x="892608" y="2488279"/>
            <a:ext cx="5771957" cy="1309943"/>
            <a:chOff x="892608" y="2488279"/>
            <a:chExt cx="5771957" cy="1309943"/>
          </a:xfrm>
        </p:grpSpPr>
        <p:sp>
          <p:nvSpPr>
            <p:cNvPr id="17" name="TextBox 16">
              <a:extLst>
                <a:ext uri="{FF2B5EF4-FFF2-40B4-BE49-F238E27FC236}">
                  <a16:creationId xmlns:a16="http://schemas.microsoft.com/office/drawing/2014/main" id="{6606809F-B922-732C-BE16-C674151C5804}"/>
                </a:ext>
              </a:extLst>
            </p:cNvPr>
            <p:cNvSpPr txBox="1"/>
            <p:nvPr userDrawn="1"/>
          </p:nvSpPr>
          <p:spPr>
            <a:xfrm>
              <a:off x="2530761" y="2725459"/>
              <a:ext cx="4133804" cy="830997"/>
            </a:xfrm>
            <a:prstGeom prst="rect">
              <a:avLst/>
            </a:prstGeom>
            <a:noFill/>
          </p:spPr>
          <p:txBody>
            <a:bodyPr wrap="square" rtlCol="0">
              <a:spAutoFit/>
            </a:bodyPr>
            <a:lstStyle/>
            <a:p>
              <a:r>
                <a:rPr lang="en-GB" sz="4800" b="1">
                  <a:solidFill>
                    <a:schemeClr val="tx1"/>
                  </a:solidFill>
                  <a:latin typeface="Times New Roman" panose="02020603050405020304" pitchFamily="18" charset="0"/>
                  <a:cs typeface="Times New Roman" panose="02020603050405020304" pitchFamily="18" charset="0"/>
                </a:rPr>
                <a:t>Engage Talent</a:t>
              </a:r>
            </a:p>
          </p:txBody>
        </p:sp>
        <p:pic>
          <p:nvPicPr>
            <p:cNvPr id="18" name="Graphic 17">
              <a:extLst>
                <a:ext uri="{FF2B5EF4-FFF2-40B4-BE49-F238E27FC236}">
                  <a16:creationId xmlns:a16="http://schemas.microsoft.com/office/drawing/2014/main" id="{979C8095-04AD-F755-86BC-22FEFAFF5FC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2608" y="2488279"/>
              <a:ext cx="1431798" cy="1309943"/>
            </a:xfrm>
            <a:prstGeom prst="rect">
              <a:avLst/>
            </a:prstGeom>
          </p:spPr>
        </p:pic>
      </p:grpSp>
    </p:spTree>
    <p:extLst>
      <p:ext uri="{BB962C8B-B14F-4D97-AF65-F5344CB8AC3E}">
        <p14:creationId xmlns:p14="http://schemas.microsoft.com/office/powerpoint/2010/main" val="14659789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uild Talent Divider">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BD49137-12E4-0C81-5506-B2451289AA49}"/>
              </a:ext>
            </a:extLst>
          </p:cNvPr>
          <p:cNvSpPr/>
          <p:nvPr userDrawn="1"/>
        </p:nvSpPr>
        <p:spPr bwMode="auto">
          <a:xfrm>
            <a:off x="0" y="0"/>
            <a:ext cx="12192000" cy="6286500"/>
          </a:xfrm>
          <a:prstGeom prst="rect">
            <a:avLst/>
          </a:prstGeom>
          <a:solidFill>
            <a:srgbClr val="F8E19A">
              <a:alpha val="60000"/>
            </a:srgbClr>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pic>
        <p:nvPicPr>
          <p:cNvPr id="17" name="Graphic 16">
            <a:extLst>
              <a:ext uri="{FF2B5EF4-FFF2-40B4-BE49-F238E27FC236}">
                <a16:creationId xmlns:a16="http://schemas.microsoft.com/office/drawing/2014/main" id="{216CDBA8-5123-6DF3-C168-D7B4274AA0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03970" y="-829246"/>
            <a:ext cx="8810583" cy="8929893"/>
          </a:xfrm>
          <a:prstGeom prst="rect">
            <a:avLst/>
          </a:prstGeom>
        </p:spPr>
      </p:pic>
      <p:sp>
        <p:nvSpPr>
          <p:cNvPr id="9" name="Rectangle 8">
            <a:extLst>
              <a:ext uri="{FF2B5EF4-FFF2-40B4-BE49-F238E27FC236}">
                <a16:creationId xmlns:a16="http://schemas.microsoft.com/office/drawing/2014/main" id="{61622B17-C39D-4AD6-AB7D-AA8EC154593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6" name="Slide Number Placeholder 1">
            <a:extLst>
              <a:ext uri="{FF2B5EF4-FFF2-40B4-BE49-F238E27FC236}">
                <a16:creationId xmlns:a16="http://schemas.microsoft.com/office/drawing/2014/main" id="{F3241DAD-93F1-46FE-B3D5-B78ABEFB31D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5" name="Rectangle 14">
            <a:extLst>
              <a:ext uri="{FF2B5EF4-FFF2-40B4-BE49-F238E27FC236}">
                <a16:creationId xmlns:a16="http://schemas.microsoft.com/office/drawing/2014/main" id="{2D495A3B-A088-4D02-9F76-BCD72AEEE8F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DD6AA379-984F-409C-ABC8-5A34A2A19FBB}"/>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grpSp>
        <p:nvGrpSpPr>
          <p:cNvPr id="2" name="Group 1">
            <a:extLst>
              <a:ext uri="{FF2B5EF4-FFF2-40B4-BE49-F238E27FC236}">
                <a16:creationId xmlns:a16="http://schemas.microsoft.com/office/drawing/2014/main" id="{A9007259-98DA-D4A9-136D-406F87918EFE}"/>
              </a:ext>
            </a:extLst>
          </p:cNvPr>
          <p:cNvGrpSpPr/>
          <p:nvPr userDrawn="1"/>
        </p:nvGrpSpPr>
        <p:grpSpPr>
          <a:xfrm>
            <a:off x="773130" y="2404011"/>
            <a:ext cx="5322870" cy="1312224"/>
            <a:chOff x="1056331" y="2351315"/>
            <a:chExt cx="5322870" cy="1312224"/>
          </a:xfrm>
        </p:grpSpPr>
        <p:sp>
          <p:nvSpPr>
            <p:cNvPr id="18" name="TextBox 17">
              <a:extLst>
                <a:ext uri="{FF2B5EF4-FFF2-40B4-BE49-F238E27FC236}">
                  <a16:creationId xmlns:a16="http://schemas.microsoft.com/office/drawing/2014/main" id="{A5A079D5-50BF-51D8-A210-F7D4307E308F}"/>
                </a:ext>
              </a:extLst>
            </p:cNvPr>
            <p:cNvSpPr txBox="1"/>
            <p:nvPr userDrawn="1"/>
          </p:nvSpPr>
          <p:spPr>
            <a:xfrm>
              <a:off x="2491486" y="2657242"/>
              <a:ext cx="3887715" cy="830997"/>
            </a:xfrm>
            <a:prstGeom prst="rect">
              <a:avLst/>
            </a:prstGeom>
            <a:noFill/>
          </p:spPr>
          <p:txBody>
            <a:bodyPr wrap="square" rtlCol="0">
              <a:spAutoFit/>
            </a:bodyPr>
            <a:lstStyle/>
            <a:p>
              <a:r>
                <a:rPr lang="en-GB" sz="4800" b="1">
                  <a:solidFill>
                    <a:schemeClr val="tx1"/>
                  </a:solidFill>
                  <a:latin typeface="Times New Roman" panose="02020603050405020304" pitchFamily="18" charset="0"/>
                  <a:cs typeface="Times New Roman" panose="02020603050405020304" pitchFamily="18" charset="0"/>
                </a:rPr>
                <a:t>Build Talent</a:t>
              </a:r>
            </a:p>
          </p:txBody>
        </p:sp>
        <p:pic>
          <p:nvPicPr>
            <p:cNvPr id="22" name="Graphic 21">
              <a:extLst>
                <a:ext uri="{FF2B5EF4-FFF2-40B4-BE49-F238E27FC236}">
                  <a16:creationId xmlns:a16="http://schemas.microsoft.com/office/drawing/2014/main" id="{AA3563E5-1700-2653-6A40-9BA603BDD00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6331" y="2351315"/>
              <a:ext cx="1293794" cy="1312224"/>
            </a:xfrm>
            <a:prstGeom prst="rect">
              <a:avLst/>
            </a:prstGeom>
          </p:spPr>
        </p:pic>
      </p:grpSp>
      <p:pic>
        <p:nvPicPr>
          <p:cNvPr id="23" name="Graphic 22">
            <a:extLst>
              <a:ext uri="{FF2B5EF4-FFF2-40B4-BE49-F238E27FC236}">
                <a16:creationId xmlns:a16="http://schemas.microsoft.com/office/drawing/2014/main" id="{4AE75BD9-FE34-BDE7-A32C-7A7FA3BA65B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11386677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Build Talent Divider">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2A8FCC-BD00-E87D-9653-84098045FA36}"/>
              </a:ext>
            </a:extLst>
          </p:cNvPr>
          <p:cNvSpPr>
            <a:spLocks/>
          </p:cNvSpPr>
          <p:nvPr userDrawn="1"/>
        </p:nvSpPr>
        <p:spPr bwMode="auto">
          <a:xfrm>
            <a:off x="0" y="1"/>
            <a:ext cx="12192000" cy="6286499"/>
          </a:xfrm>
          <a:prstGeom prst="rect">
            <a:avLst/>
          </a:prstGeom>
          <a:solidFill>
            <a:srgbClr val="FFA3C2">
              <a:alpha val="60000"/>
            </a:srgbClr>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pic>
        <p:nvPicPr>
          <p:cNvPr id="13" name="Graphic 12">
            <a:extLst>
              <a:ext uri="{FF2B5EF4-FFF2-40B4-BE49-F238E27FC236}">
                <a16:creationId xmlns:a16="http://schemas.microsoft.com/office/drawing/2014/main" id="{42642E73-BF40-D8C1-ED68-E8679ECB30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93212" y="384965"/>
            <a:ext cx="10520183" cy="6185965"/>
          </a:xfrm>
          <a:prstGeom prst="rect">
            <a:avLst/>
          </a:prstGeom>
        </p:spPr>
      </p:pic>
      <p:sp>
        <p:nvSpPr>
          <p:cNvPr id="9" name="Rectangle 8">
            <a:extLst>
              <a:ext uri="{FF2B5EF4-FFF2-40B4-BE49-F238E27FC236}">
                <a16:creationId xmlns:a16="http://schemas.microsoft.com/office/drawing/2014/main" id="{61622B17-C39D-4AD6-AB7D-AA8EC154593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6" name="Slide Number Placeholder 1">
            <a:extLst>
              <a:ext uri="{FF2B5EF4-FFF2-40B4-BE49-F238E27FC236}">
                <a16:creationId xmlns:a16="http://schemas.microsoft.com/office/drawing/2014/main" id="{F3241DAD-93F1-46FE-B3D5-B78ABEFB31D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5" name="Rectangle 14">
            <a:extLst>
              <a:ext uri="{FF2B5EF4-FFF2-40B4-BE49-F238E27FC236}">
                <a16:creationId xmlns:a16="http://schemas.microsoft.com/office/drawing/2014/main" id="{2D495A3B-A088-4D02-9F76-BCD72AEEE8F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DD6AA379-984F-409C-ABC8-5A34A2A19FBB}"/>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grpSp>
        <p:nvGrpSpPr>
          <p:cNvPr id="2" name="Group 1">
            <a:extLst>
              <a:ext uri="{FF2B5EF4-FFF2-40B4-BE49-F238E27FC236}">
                <a16:creationId xmlns:a16="http://schemas.microsoft.com/office/drawing/2014/main" id="{C2D62719-3116-C944-D840-C8648B93B8C8}"/>
              </a:ext>
            </a:extLst>
          </p:cNvPr>
          <p:cNvGrpSpPr/>
          <p:nvPr userDrawn="1"/>
        </p:nvGrpSpPr>
        <p:grpSpPr>
          <a:xfrm>
            <a:off x="868778" y="2663039"/>
            <a:ext cx="5648868" cy="960424"/>
            <a:chOff x="831272" y="2532336"/>
            <a:chExt cx="5648868" cy="960424"/>
          </a:xfrm>
        </p:grpSpPr>
        <p:sp>
          <p:nvSpPr>
            <p:cNvPr id="20" name="TextBox 19">
              <a:extLst>
                <a:ext uri="{FF2B5EF4-FFF2-40B4-BE49-F238E27FC236}">
                  <a16:creationId xmlns:a16="http://schemas.microsoft.com/office/drawing/2014/main" id="{B0DF2A4C-E292-346E-0905-2E56AA4CBFC6}"/>
                </a:ext>
              </a:extLst>
            </p:cNvPr>
            <p:cNvSpPr txBox="1"/>
            <p:nvPr userDrawn="1"/>
          </p:nvSpPr>
          <p:spPr>
            <a:xfrm>
              <a:off x="2592425" y="2633490"/>
              <a:ext cx="3887715" cy="830997"/>
            </a:xfrm>
            <a:prstGeom prst="rect">
              <a:avLst/>
            </a:prstGeom>
            <a:noFill/>
          </p:spPr>
          <p:txBody>
            <a:bodyPr wrap="square" rtlCol="0">
              <a:spAutoFit/>
            </a:bodyPr>
            <a:lstStyle/>
            <a:p>
              <a:r>
                <a:rPr lang="en-GB" sz="4800" b="1">
                  <a:solidFill>
                    <a:schemeClr val="tx1"/>
                  </a:solidFill>
                  <a:latin typeface="Times New Roman" panose="02020603050405020304" pitchFamily="18" charset="0"/>
                  <a:cs typeface="Times New Roman" panose="02020603050405020304" pitchFamily="18" charset="0"/>
                </a:rPr>
                <a:t>Lead Talent</a:t>
              </a:r>
            </a:p>
          </p:txBody>
        </p:sp>
        <p:pic>
          <p:nvPicPr>
            <p:cNvPr id="21" name="Graphic 20">
              <a:extLst>
                <a:ext uri="{FF2B5EF4-FFF2-40B4-BE49-F238E27FC236}">
                  <a16:creationId xmlns:a16="http://schemas.microsoft.com/office/drawing/2014/main" id="{87C8956E-096A-878A-3544-E849DC34D6F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1272" y="2532336"/>
              <a:ext cx="1632114" cy="960424"/>
            </a:xfrm>
            <a:prstGeom prst="rect">
              <a:avLst/>
            </a:prstGeom>
          </p:spPr>
        </p:pic>
      </p:grpSp>
      <p:pic>
        <p:nvPicPr>
          <p:cNvPr id="23" name="Graphic 22">
            <a:extLst>
              <a:ext uri="{FF2B5EF4-FFF2-40B4-BE49-F238E27FC236}">
                <a16:creationId xmlns:a16="http://schemas.microsoft.com/office/drawing/2014/main" id="{9530B580-0CEF-2DA4-D455-756DDA8B476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29649600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Wave Divider">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2A8FCC-BD00-E87D-9653-84098045FA36}"/>
              </a:ext>
            </a:extLst>
          </p:cNvPr>
          <p:cNvSpPr>
            <a:spLocks/>
          </p:cNvSpPr>
          <p:nvPr userDrawn="1"/>
        </p:nvSpPr>
        <p:spPr bwMode="auto">
          <a:xfrm>
            <a:off x="0" y="1"/>
            <a:ext cx="12192000" cy="6286499"/>
          </a:xfrm>
          <a:prstGeom prst="rect">
            <a:avLst/>
          </a:prstGeom>
          <a:solidFill>
            <a:srgbClr val="808080"/>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61622B17-C39D-4AD6-AB7D-AA8EC154593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6" name="Slide Number Placeholder 1">
            <a:extLst>
              <a:ext uri="{FF2B5EF4-FFF2-40B4-BE49-F238E27FC236}">
                <a16:creationId xmlns:a16="http://schemas.microsoft.com/office/drawing/2014/main" id="{F3241DAD-93F1-46FE-B3D5-B78ABEFB31D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5" name="Rectangle 14">
            <a:extLst>
              <a:ext uri="{FF2B5EF4-FFF2-40B4-BE49-F238E27FC236}">
                <a16:creationId xmlns:a16="http://schemas.microsoft.com/office/drawing/2014/main" id="{2D495A3B-A088-4D02-9F76-BCD72AEEE8F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DD6AA379-984F-409C-ABC8-5A34A2A19FBB}"/>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23" name="Graphic 22">
            <a:extLst>
              <a:ext uri="{FF2B5EF4-FFF2-40B4-BE49-F238E27FC236}">
                <a16:creationId xmlns:a16="http://schemas.microsoft.com/office/drawing/2014/main" id="{9530B580-0CEF-2DA4-D455-756DDA8B47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pic>
        <p:nvPicPr>
          <p:cNvPr id="14" name="Graphic 13">
            <a:extLst>
              <a:ext uri="{FF2B5EF4-FFF2-40B4-BE49-F238E27FC236}">
                <a16:creationId xmlns:a16="http://schemas.microsoft.com/office/drawing/2014/main" id="{79BD0182-A5CD-631E-6117-306B20688FAD}"/>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576" t="5643" r="13217"/>
          <a:stretch/>
        </p:blipFill>
        <p:spPr>
          <a:xfrm>
            <a:off x="0" y="-101515"/>
            <a:ext cx="12192000" cy="5148217"/>
          </a:xfrm>
          <a:prstGeom prst="rect">
            <a:avLst/>
          </a:prstGeom>
        </p:spPr>
      </p:pic>
      <p:pic>
        <p:nvPicPr>
          <p:cNvPr id="17" name="Graphic 16">
            <a:extLst>
              <a:ext uri="{FF2B5EF4-FFF2-40B4-BE49-F238E27FC236}">
                <a16:creationId xmlns:a16="http://schemas.microsoft.com/office/drawing/2014/main" id="{8C8AADAD-46B3-25EE-A578-622C251AD151}"/>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48000" y="2472593"/>
            <a:ext cx="6096000" cy="1124141"/>
          </a:xfrm>
          <a:prstGeom prst="rect">
            <a:avLst/>
          </a:prstGeom>
        </p:spPr>
      </p:pic>
    </p:spTree>
    <p:extLst>
      <p:ext uri="{BB962C8B-B14F-4D97-AF65-F5344CB8AC3E}">
        <p14:creationId xmlns:p14="http://schemas.microsoft.com/office/powerpoint/2010/main" val="40424958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Wave Divider">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2A8FCC-BD00-E87D-9653-84098045FA36}"/>
              </a:ext>
            </a:extLst>
          </p:cNvPr>
          <p:cNvSpPr>
            <a:spLocks/>
          </p:cNvSpPr>
          <p:nvPr userDrawn="1"/>
        </p:nvSpPr>
        <p:spPr bwMode="auto">
          <a:xfrm>
            <a:off x="0" y="1"/>
            <a:ext cx="12192000" cy="6286499"/>
          </a:xfrm>
          <a:prstGeom prst="rect">
            <a:avLst/>
          </a:prstGeom>
          <a:blipFill dpi="0" rotWithShape="1">
            <a:blip r:embed="rId2"/>
            <a:srcRect/>
            <a:stretch>
              <a:fillRect t="-1000" b="-4000"/>
            </a:stretch>
          </a:blip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9" name="Rectangle 8">
            <a:extLst>
              <a:ext uri="{FF2B5EF4-FFF2-40B4-BE49-F238E27FC236}">
                <a16:creationId xmlns:a16="http://schemas.microsoft.com/office/drawing/2014/main" id="{61622B17-C39D-4AD6-AB7D-AA8EC154593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6" name="Slide Number Placeholder 1">
            <a:extLst>
              <a:ext uri="{FF2B5EF4-FFF2-40B4-BE49-F238E27FC236}">
                <a16:creationId xmlns:a16="http://schemas.microsoft.com/office/drawing/2014/main" id="{F3241DAD-93F1-46FE-B3D5-B78ABEFB31D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5" name="Rectangle 14">
            <a:extLst>
              <a:ext uri="{FF2B5EF4-FFF2-40B4-BE49-F238E27FC236}">
                <a16:creationId xmlns:a16="http://schemas.microsoft.com/office/drawing/2014/main" id="{2D495A3B-A088-4D02-9F76-BCD72AEEE8F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DD6AA379-984F-409C-ABC8-5A34A2A19FBB}"/>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23" name="Graphic 22">
            <a:extLst>
              <a:ext uri="{FF2B5EF4-FFF2-40B4-BE49-F238E27FC236}">
                <a16:creationId xmlns:a16="http://schemas.microsoft.com/office/drawing/2014/main" id="{9530B580-0CEF-2DA4-D455-756DDA8B476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pic>
        <p:nvPicPr>
          <p:cNvPr id="14" name="Graphic 13">
            <a:extLst>
              <a:ext uri="{FF2B5EF4-FFF2-40B4-BE49-F238E27FC236}">
                <a16:creationId xmlns:a16="http://schemas.microsoft.com/office/drawing/2014/main" id="{79BD0182-A5CD-631E-6117-306B20688FAD}"/>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5576" t="5643" r="13217"/>
          <a:stretch/>
        </p:blipFill>
        <p:spPr>
          <a:xfrm>
            <a:off x="0" y="-101515"/>
            <a:ext cx="12192000" cy="5148217"/>
          </a:xfrm>
          <a:prstGeom prst="rect">
            <a:avLst/>
          </a:prstGeom>
        </p:spPr>
      </p:pic>
      <p:pic>
        <p:nvPicPr>
          <p:cNvPr id="12" name="Graphic 11">
            <a:extLst>
              <a:ext uri="{FF2B5EF4-FFF2-40B4-BE49-F238E27FC236}">
                <a16:creationId xmlns:a16="http://schemas.microsoft.com/office/drawing/2014/main" id="{8EA72C5F-182C-699F-593A-BA5F3C447FC1}"/>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48000" y="2472593"/>
            <a:ext cx="6096000" cy="1124141"/>
          </a:xfrm>
          <a:prstGeom prst="rect">
            <a:avLst/>
          </a:prstGeom>
        </p:spPr>
      </p:pic>
    </p:spTree>
    <p:extLst>
      <p:ext uri="{BB962C8B-B14F-4D97-AF65-F5344CB8AC3E}">
        <p14:creationId xmlns:p14="http://schemas.microsoft.com/office/powerpoint/2010/main" val="34940681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ptitude Divider">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D2A8FCC-BD00-E87D-9653-84098045FA36}"/>
              </a:ext>
            </a:extLst>
          </p:cNvPr>
          <p:cNvSpPr>
            <a:spLocks/>
          </p:cNvSpPr>
          <p:nvPr userDrawn="1"/>
        </p:nvSpPr>
        <p:spPr bwMode="auto">
          <a:xfrm>
            <a:off x="0" y="1"/>
            <a:ext cx="12192000" cy="6286499"/>
          </a:xfrm>
          <a:prstGeom prst="rect">
            <a:avLst/>
          </a:prstGeom>
          <a:solidFill>
            <a:srgbClr val="808080"/>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pic>
        <p:nvPicPr>
          <p:cNvPr id="6" name="Graphic 5">
            <a:extLst>
              <a:ext uri="{FF2B5EF4-FFF2-40B4-BE49-F238E27FC236}">
                <a16:creationId xmlns:a16="http://schemas.microsoft.com/office/drawing/2014/main" id="{401ABFF3-0D8E-D49A-1E63-4048E6F696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24898" y="-525940"/>
            <a:ext cx="9024616" cy="7307233"/>
          </a:xfrm>
          <a:prstGeom prst="rect">
            <a:avLst/>
          </a:prstGeom>
        </p:spPr>
      </p:pic>
      <p:sp>
        <p:nvSpPr>
          <p:cNvPr id="9" name="Rectangle 8">
            <a:extLst>
              <a:ext uri="{FF2B5EF4-FFF2-40B4-BE49-F238E27FC236}">
                <a16:creationId xmlns:a16="http://schemas.microsoft.com/office/drawing/2014/main" id="{61622B17-C39D-4AD6-AB7D-AA8EC154593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6" name="Slide Number Placeholder 1">
            <a:extLst>
              <a:ext uri="{FF2B5EF4-FFF2-40B4-BE49-F238E27FC236}">
                <a16:creationId xmlns:a16="http://schemas.microsoft.com/office/drawing/2014/main" id="{F3241DAD-93F1-46FE-B3D5-B78ABEFB31D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5" name="Rectangle 14">
            <a:extLst>
              <a:ext uri="{FF2B5EF4-FFF2-40B4-BE49-F238E27FC236}">
                <a16:creationId xmlns:a16="http://schemas.microsoft.com/office/drawing/2014/main" id="{2D495A3B-A088-4D02-9F76-BCD72AEEE8F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DD6AA379-984F-409C-ABC8-5A34A2A19FBB}"/>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23" name="Graphic 22">
            <a:extLst>
              <a:ext uri="{FF2B5EF4-FFF2-40B4-BE49-F238E27FC236}">
                <a16:creationId xmlns:a16="http://schemas.microsoft.com/office/drawing/2014/main" id="{9530B580-0CEF-2DA4-D455-756DDA8B476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40139" y="6471379"/>
            <a:ext cx="1146828" cy="202098"/>
          </a:xfrm>
          <a:prstGeom prst="rect">
            <a:avLst/>
          </a:prstGeom>
        </p:spPr>
      </p:pic>
      <p:pic>
        <p:nvPicPr>
          <p:cNvPr id="12" name="Graphic 11">
            <a:extLst>
              <a:ext uri="{FF2B5EF4-FFF2-40B4-BE49-F238E27FC236}">
                <a16:creationId xmlns:a16="http://schemas.microsoft.com/office/drawing/2014/main" id="{8639B9CC-027B-503C-9529-CFD38051616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62262" y="2415330"/>
            <a:ext cx="6467475" cy="1457325"/>
          </a:xfrm>
          <a:prstGeom prst="rect">
            <a:avLst/>
          </a:prstGeom>
        </p:spPr>
      </p:pic>
    </p:spTree>
    <p:extLst>
      <p:ext uri="{BB962C8B-B14F-4D97-AF65-F5344CB8AC3E}">
        <p14:creationId xmlns:p14="http://schemas.microsoft.com/office/powerpoint/2010/main" val="29136079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3A17733-62EA-6940-A350-A58D7D15F1FB}"/>
              </a:ext>
            </a:extLst>
          </p:cNvPr>
          <p:cNvSpPr>
            <a:spLocks noGrp="1"/>
          </p:cNvSpPr>
          <p:nvPr>
            <p:ph type="title"/>
          </p:nvPr>
        </p:nvSpPr>
        <p:spPr>
          <a:xfrm>
            <a:off x="457200" y="457200"/>
            <a:ext cx="7434262" cy="1371600"/>
          </a:xfrm>
        </p:spPr>
        <p:txBody>
          <a:bodyPr lIns="548640" tIns="429768" rIns="22860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9" name="Text Placeholder 25">
            <a:extLst>
              <a:ext uri="{FF2B5EF4-FFF2-40B4-BE49-F238E27FC236}">
                <a16:creationId xmlns:a16="http://schemas.microsoft.com/office/drawing/2014/main" id="{423B3AC3-FF6A-7E40-8C74-6C527274E56C}"/>
              </a:ext>
            </a:extLst>
          </p:cNvPr>
          <p:cNvSpPr>
            <a:spLocks noGrp="1"/>
          </p:cNvSpPr>
          <p:nvPr>
            <p:ph type="body" sz="quarter" idx="17"/>
          </p:nvPr>
        </p:nvSpPr>
        <p:spPr>
          <a:xfrm>
            <a:off x="457200" y="1828800"/>
            <a:ext cx="10287000" cy="3514725"/>
          </a:xfrm>
        </p:spPr>
        <p:txBody>
          <a:bodyPr lIns="548640" tIns="228600" rIns="228600"/>
          <a:lstStyle>
            <a:lvl1pPr marL="548640" indent="-548640">
              <a:lnSpc>
                <a:spcPct val="100000"/>
              </a:lnSpc>
              <a:spcAft>
                <a:spcPts val="2500"/>
              </a:spcAft>
              <a:buClr>
                <a:schemeClr val="tx2"/>
              </a:buClr>
              <a:buSzPct val="200000"/>
              <a:buFont typeface="+mj-lt"/>
              <a:buAutoNum type="arabicPeriod"/>
              <a:defRPr sz="1600" b="0" i="0"/>
            </a:lvl1pPr>
            <a:lvl2pPr marL="548640" indent="-548640">
              <a:spcAft>
                <a:spcPts val="2500"/>
              </a:spcAft>
              <a:buClr>
                <a:schemeClr val="tx2"/>
              </a:buClr>
              <a:buSzPct val="200000"/>
              <a:buFont typeface="+mj-lt"/>
              <a:buAutoNum type="arabicPeriod"/>
              <a:defRPr b="0">
                <a:solidFill>
                  <a:schemeClr val="tx1"/>
                </a:solidFill>
                <a:latin typeface="+mn-lt"/>
              </a:defRPr>
            </a:lvl2pPr>
            <a:lvl3pPr marL="548640" indent="-548640">
              <a:spcAft>
                <a:spcPts val="2500"/>
              </a:spcAft>
              <a:buSzPct val="200000"/>
              <a:buFont typeface="+mj-lt"/>
              <a:buAutoNum type="arabicPeriod"/>
              <a:defRPr sz="1600">
                <a:solidFill>
                  <a:schemeClr val="tx1"/>
                </a:solidFill>
              </a:defRPr>
            </a:lvl3pPr>
            <a:lvl4pPr marL="548640" indent="-548640">
              <a:spcAft>
                <a:spcPts val="2500"/>
              </a:spcAft>
              <a:buSzPct val="200000"/>
              <a:buFont typeface="+mj-lt"/>
              <a:buAutoNum type="arabicPeriod"/>
              <a:defRPr sz="1600">
                <a:solidFill>
                  <a:schemeClr val="tx1"/>
                </a:solidFill>
              </a:defRPr>
            </a:lvl4pPr>
            <a:lvl5pPr marL="548640" indent="-548640">
              <a:spcAft>
                <a:spcPts val="2500"/>
              </a:spcAft>
              <a:buSzPct val="200000"/>
              <a:buFont typeface="+mj-lt"/>
              <a:buAutoNum type="arabicPeriod"/>
              <a:defRPr sz="1600">
                <a:solidFill>
                  <a:schemeClr val="tx1"/>
                </a:solidFill>
              </a:defRPr>
            </a:lvl5pPr>
            <a:lvl6pPr marL="548640" indent="-548640">
              <a:spcAft>
                <a:spcPts val="2500"/>
              </a:spcAft>
              <a:buSzPct val="200000"/>
              <a:buFont typeface="+mj-lt"/>
              <a:buAutoNum type="arabicPeriod"/>
              <a:defRPr sz="1600">
                <a:solidFill>
                  <a:schemeClr val="tx1"/>
                </a:solidFill>
              </a:defRPr>
            </a:lvl6pPr>
            <a:lvl7pPr marL="548640" indent="-548640">
              <a:spcAft>
                <a:spcPts val="2500"/>
              </a:spcAft>
              <a:buSzPct val="200000"/>
              <a:buFont typeface="+mj-lt"/>
              <a:buAutoNum type="arabicPeriod"/>
              <a:defRPr sz="1600">
                <a:solidFill>
                  <a:schemeClr val="tx1"/>
                </a:solidFill>
              </a:defRPr>
            </a:lvl7pPr>
            <a:lvl8pPr marL="548640" indent="-548640">
              <a:spcAft>
                <a:spcPts val="2500"/>
              </a:spcAft>
              <a:buSzPct val="200000"/>
              <a:buFont typeface="+mj-lt"/>
              <a:buAutoNum type="arabicPeriod"/>
              <a:defRPr sz="1600">
                <a:solidFill>
                  <a:schemeClr val="tx1"/>
                </a:solidFill>
              </a:defRPr>
            </a:lvl8pPr>
            <a:lvl9pPr marL="548640" indent="-548640">
              <a:spcAft>
                <a:spcPts val="2500"/>
              </a:spcAft>
              <a:buSzPct val="200000"/>
              <a:buFont typeface="+mj-lt"/>
              <a:buAutoNum type="arabicPeriod"/>
              <a:defRPr sz="1600">
                <a:solidFill>
                  <a:schemeClr val="tx1"/>
                </a:solidFill>
              </a:defRPr>
            </a:lvl9pPr>
          </a:lstStyle>
          <a:p>
            <a:pPr lvl="0"/>
            <a:r>
              <a:rPr lang="en-US"/>
              <a:t>Click to edit Master text styles</a:t>
            </a:r>
          </a:p>
        </p:txBody>
      </p:sp>
      <p:sp>
        <p:nvSpPr>
          <p:cNvPr id="13" name="Slide Number Placeholder 1">
            <a:extLst>
              <a:ext uri="{FF2B5EF4-FFF2-40B4-BE49-F238E27FC236}">
                <a16:creationId xmlns:a16="http://schemas.microsoft.com/office/drawing/2014/main" id="{C67BBABA-B53A-4DFE-A411-8A783BDC1E82}"/>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sp>
        <p:nvSpPr>
          <p:cNvPr id="11" name="Rectangle 10">
            <a:extLst>
              <a:ext uri="{FF2B5EF4-FFF2-40B4-BE49-F238E27FC236}">
                <a16:creationId xmlns:a16="http://schemas.microsoft.com/office/drawing/2014/main" id="{1EA7B6F1-740B-44F5-B4C2-CA70E0EA143C}"/>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2" name="Footer Placeholder 3">
            <a:extLst>
              <a:ext uri="{FF2B5EF4-FFF2-40B4-BE49-F238E27FC236}">
                <a16:creationId xmlns:a16="http://schemas.microsoft.com/office/drawing/2014/main" id="{10BFB7B6-9721-47BB-A63B-A5A9F8FA9ADE}"/>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8" name="Graphic 7">
            <a:extLst>
              <a:ext uri="{FF2B5EF4-FFF2-40B4-BE49-F238E27FC236}">
                <a16:creationId xmlns:a16="http://schemas.microsoft.com/office/drawing/2014/main" id="{D07C9578-2DF4-4B16-5133-02AF73C4D4D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443730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9BD8A29-F801-834C-976D-445C53A4E3A7}"/>
              </a:ext>
            </a:extLst>
          </p:cNvPr>
          <p:cNvSpPr>
            <a:spLocks noGrp="1"/>
          </p:cNvSpPr>
          <p:nvPr>
            <p:ph type="title"/>
          </p:nvPr>
        </p:nvSpPr>
        <p:spPr>
          <a:xfrm>
            <a:off x="6096001" y="2400300"/>
            <a:ext cx="6096000" cy="2008413"/>
          </a:xfrm>
          <a:solidFill>
            <a:schemeClr val="bg1"/>
          </a:solidFill>
        </p:spPr>
        <p:txBody>
          <a:bodyPr lIns="548640" tIns="365760" rIns="457200" anchor="t" anchorCtr="0">
            <a:noAutofit/>
          </a:bodyPr>
          <a:lstStyle>
            <a:lvl1pPr>
              <a:lnSpc>
                <a:spcPct val="90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4" name="Text Placeholder 25">
            <a:extLst>
              <a:ext uri="{FF2B5EF4-FFF2-40B4-BE49-F238E27FC236}">
                <a16:creationId xmlns:a16="http://schemas.microsoft.com/office/drawing/2014/main" id="{BC1B8032-6B47-C340-A4F0-666294D2CDA9}"/>
              </a:ext>
            </a:extLst>
          </p:cNvPr>
          <p:cNvSpPr>
            <a:spLocks noGrp="1"/>
          </p:cNvSpPr>
          <p:nvPr>
            <p:ph type="body" sz="quarter" idx="17" hasCustomPrompt="1"/>
          </p:nvPr>
        </p:nvSpPr>
        <p:spPr>
          <a:xfrm>
            <a:off x="6096001" y="3871337"/>
            <a:ext cx="5634038" cy="402123"/>
          </a:xfrm>
        </p:spPr>
        <p:txBody>
          <a:bodyPr lIns="548640" tIns="0" rIns="22860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subhead</a:t>
            </a:r>
          </a:p>
        </p:txBody>
      </p:sp>
      <p:sp>
        <p:nvSpPr>
          <p:cNvPr id="12" name="Slide Number Placeholder 1">
            <a:extLst>
              <a:ext uri="{FF2B5EF4-FFF2-40B4-BE49-F238E27FC236}">
                <a16:creationId xmlns:a16="http://schemas.microsoft.com/office/drawing/2014/main" id="{FDEA1566-50F6-46E5-8265-0D28DD4A1B07}"/>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1" name="Rectangle 10">
            <a:extLst>
              <a:ext uri="{FF2B5EF4-FFF2-40B4-BE49-F238E27FC236}">
                <a16:creationId xmlns:a16="http://schemas.microsoft.com/office/drawing/2014/main" id="{0731126A-29D1-4D8E-B94C-55E8803E850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5" name="Footer Placeholder 3">
            <a:extLst>
              <a:ext uri="{FF2B5EF4-FFF2-40B4-BE49-F238E27FC236}">
                <a16:creationId xmlns:a16="http://schemas.microsoft.com/office/drawing/2014/main" id="{9434B013-8CE7-4843-B930-7D199ECA1570}"/>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8" name="Graphic 7">
            <a:extLst>
              <a:ext uri="{FF2B5EF4-FFF2-40B4-BE49-F238E27FC236}">
                <a16:creationId xmlns:a16="http://schemas.microsoft.com/office/drawing/2014/main" id="{3EE9A6A7-9551-F525-EBBA-F2371AD68DE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28926571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Zoom_dual purpose">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7CA303-9F06-4521-9775-F2D8EBA60779}"/>
              </a:ext>
            </a:extLst>
          </p:cNvPr>
          <p:cNvSpPr/>
          <p:nvPr userDrawn="1"/>
        </p:nvSpPr>
        <p:spPr bwMode="auto">
          <a:xfrm>
            <a:off x="457200" y="457200"/>
            <a:ext cx="11274552" cy="583387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5" name="Title 1">
            <a:extLst>
              <a:ext uri="{FF2B5EF4-FFF2-40B4-BE49-F238E27FC236}">
                <a16:creationId xmlns:a16="http://schemas.microsoft.com/office/drawing/2014/main" id="{FEF6AAA5-1DD4-7042-97B8-DBA2321B05B9}"/>
              </a:ext>
            </a:extLst>
          </p:cNvPr>
          <p:cNvSpPr>
            <a:spLocks noGrp="1"/>
          </p:cNvSpPr>
          <p:nvPr>
            <p:ph type="title"/>
          </p:nvPr>
        </p:nvSpPr>
        <p:spPr>
          <a:xfrm>
            <a:off x="465138" y="457200"/>
            <a:ext cx="5516562" cy="5551487"/>
          </a:xfrm>
        </p:spPr>
        <p:txBody>
          <a:bodyPr lIns="548640" tIns="429768" rIns="22860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7" name="Picture Placeholder 7">
            <a:extLst>
              <a:ext uri="{FF2B5EF4-FFF2-40B4-BE49-F238E27FC236}">
                <a16:creationId xmlns:a16="http://schemas.microsoft.com/office/drawing/2014/main" id="{22F72546-F4C0-E249-9BAB-A1046D5C614F}"/>
              </a:ext>
            </a:extLst>
          </p:cNvPr>
          <p:cNvSpPr>
            <a:spLocks noGrp="1"/>
          </p:cNvSpPr>
          <p:nvPr>
            <p:ph type="pic" sz="quarter" idx="12"/>
          </p:nvPr>
        </p:nvSpPr>
        <p:spPr>
          <a:xfrm>
            <a:off x="6096000" y="457200"/>
            <a:ext cx="5634038" cy="5829300"/>
          </a:xfrm>
          <a:solidFill>
            <a:schemeClr val="bg1">
              <a:lumMod val="75000"/>
            </a:schemeClr>
          </a:solidFill>
        </p:spPr>
        <p:txBody>
          <a:bodyPr tIns="2286000"/>
          <a:lstStyle>
            <a:lvl1pPr algn="ctr">
              <a:defRPr b="0" i="0"/>
            </a:lvl1pPr>
          </a:lstStyle>
          <a:p>
            <a:r>
              <a:rPr lang="en-US"/>
              <a:t>Click icon to add picture</a:t>
            </a:r>
          </a:p>
        </p:txBody>
      </p:sp>
      <p:sp>
        <p:nvSpPr>
          <p:cNvPr id="12" name="Slide Number Placeholder 1">
            <a:extLst>
              <a:ext uri="{FF2B5EF4-FFF2-40B4-BE49-F238E27FC236}">
                <a16:creationId xmlns:a16="http://schemas.microsoft.com/office/drawing/2014/main" id="{85DF98F8-B5A9-4546-B33B-E34E6C9D2052}"/>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cxnSp>
        <p:nvCxnSpPr>
          <p:cNvPr id="14" name="Straight Connector 13">
            <a:extLst>
              <a:ext uri="{FF2B5EF4-FFF2-40B4-BE49-F238E27FC236}">
                <a16:creationId xmlns:a16="http://schemas.microsoft.com/office/drawing/2014/main" id="{43A3CEF4-AC88-498D-AD5B-70BDA426251B}"/>
              </a:ext>
            </a:extLst>
          </p:cNvPr>
          <p:cNvCxnSpPr/>
          <p:nvPr userDrawn="1"/>
        </p:nvCxnSpPr>
        <p:spPr>
          <a:xfrm>
            <a:off x="6096000" y="457200"/>
            <a:ext cx="0" cy="582930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4E89E45-E2FD-4BA3-B3B0-5B50BAFF947D}"/>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7" name="Footer Placeholder 3">
            <a:extLst>
              <a:ext uri="{FF2B5EF4-FFF2-40B4-BE49-F238E27FC236}">
                <a16:creationId xmlns:a16="http://schemas.microsoft.com/office/drawing/2014/main" id="{F85167E2-64AA-4EAD-A31C-C2CF312CC28F}"/>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0" name="Graphic 9">
            <a:extLst>
              <a:ext uri="{FF2B5EF4-FFF2-40B4-BE49-F238E27FC236}">
                <a16:creationId xmlns:a16="http://schemas.microsoft.com/office/drawing/2014/main" id="{6EDE957F-286A-FF3B-4007-C5B52A8401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15206956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Zoom in/out callout">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AAC153-FD25-4A34-8523-EA3F12FF3846}"/>
              </a:ext>
            </a:extLst>
          </p:cNvPr>
          <p:cNvSpPr/>
          <p:nvPr userDrawn="1"/>
        </p:nvSpPr>
        <p:spPr bwMode="auto">
          <a:xfrm>
            <a:off x="457200" y="457200"/>
            <a:ext cx="11274552" cy="583387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5" name="Title 1">
            <a:extLst>
              <a:ext uri="{FF2B5EF4-FFF2-40B4-BE49-F238E27FC236}">
                <a16:creationId xmlns:a16="http://schemas.microsoft.com/office/drawing/2014/main" id="{FEF6AAA5-1DD4-7042-97B8-DBA2321B05B9}"/>
              </a:ext>
            </a:extLst>
          </p:cNvPr>
          <p:cNvSpPr>
            <a:spLocks noGrp="1"/>
          </p:cNvSpPr>
          <p:nvPr>
            <p:ph type="title"/>
          </p:nvPr>
        </p:nvSpPr>
        <p:spPr>
          <a:xfrm>
            <a:off x="465138" y="457200"/>
            <a:ext cx="5516562" cy="5551487"/>
          </a:xfrm>
        </p:spPr>
        <p:txBody>
          <a:bodyPr lIns="548640" tIns="429768" rIns="22860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1" name="Content Placeholder 7">
            <a:extLst>
              <a:ext uri="{FF2B5EF4-FFF2-40B4-BE49-F238E27FC236}">
                <a16:creationId xmlns:a16="http://schemas.microsoft.com/office/drawing/2014/main" id="{B67E0CAE-FDEA-C145-B999-E3ED2EEF7DCB}"/>
              </a:ext>
            </a:extLst>
          </p:cNvPr>
          <p:cNvSpPr>
            <a:spLocks noGrp="1"/>
          </p:cNvSpPr>
          <p:nvPr>
            <p:ph sz="quarter" idx="13"/>
          </p:nvPr>
        </p:nvSpPr>
        <p:spPr>
          <a:xfrm>
            <a:off x="6858000" y="1050925"/>
            <a:ext cx="4251325" cy="4957763"/>
          </a:xfr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1">
            <a:extLst>
              <a:ext uri="{FF2B5EF4-FFF2-40B4-BE49-F238E27FC236}">
                <a16:creationId xmlns:a16="http://schemas.microsoft.com/office/drawing/2014/main" id="{EC8168B8-3C50-438E-8409-252CA81CD310}"/>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cxnSp>
        <p:nvCxnSpPr>
          <p:cNvPr id="12" name="Straight Connector 11">
            <a:extLst>
              <a:ext uri="{FF2B5EF4-FFF2-40B4-BE49-F238E27FC236}">
                <a16:creationId xmlns:a16="http://schemas.microsoft.com/office/drawing/2014/main" id="{D91477EA-1D32-469C-BAD5-7EC065043A2B}"/>
              </a:ext>
            </a:extLst>
          </p:cNvPr>
          <p:cNvCxnSpPr/>
          <p:nvPr userDrawn="1"/>
        </p:nvCxnSpPr>
        <p:spPr>
          <a:xfrm>
            <a:off x="6096000" y="457200"/>
            <a:ext cx="0" cy="582930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DFF3CB5-1C1C-444C-AF63-A744E446E525}"/>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2A5CF5D9-4A20-4961-B9B0-7C4F42640269}"/>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3" name="Graphic 12">
            <a:extLst>
              <a:ext uri="{FF2B5EF4-FFF2-40B4-BE49-F238E27FC236}">
                <a16:creationId xmlns:a16="http://schemas.microsoft.com/office/drawing/2014/main" id="{E7E4E59E-5BA5-4522-75E2-8FF1CB1AC4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41262598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Zoom in callout with graphic">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8E1CB50-699E-427E-B551-982C8EDBF4AF}"/>
              </a:ext>
            </a:extLst>
          </p:cNvPr>
          <p:cNvSpPr/>
          <p:nvPr userDrawn="1"/>
        </p:nvSpPr>
        <p:spPr bwMode="auto">
          <a:xfrm>
            <a:off x="457200" y="457200"/>
            <a:ext cx="11274552" cy="583387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pic>
        <p:nvPicPr>
          <p:cNvPr id="3" name="Picture 2">
            <a:extLst>
              <a:ext uri="{FF2B5EF4-FFF2-40B4-BE49-F238E27FC236}">
                <a16:creationId xmlns:a16="http://schemas.microsoft.com/office/drawing/2014/main" id="{47F573AC-3BEE-4B60-9795-422296D847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9992" y="3346682"/>
            <a:ext cx="4560203" cy="2438611"/>
          </a:xfrm>
          <a:prstGeom prst="rect">
            <a:avLst/>
          </a:prstGeom>
        </p:spPr>
      </p:pic>
      <p:sp>
        <p:nvSpPr>
          <p:cNvPr id="8" name="Text Placeholder 21">
            <a:extLst>
              <a:ext uri="{FF2B5EF4-FFF2-40B4-BE49-F238E27FC236}">
                <a16:creationId xmlns:a16="http://schemas.microsoft.com/office/drawing/2014/main" id="{AC804CF8-26B3-8F4A-9684-54A3AA410744}"/>
              </a:ext>
            </a:extLst>
          </p:cNvPr>
          <p:cNvSpPr>
            <a:spLocks noGrp="1"/>
          </p:cNvSpPr>
          <p:nvPr>
            <p:ph type="body" sz="quarter" idx="15" hasCustomPrompt="1"/>
          </p:nvPr>
        </p:nvSpPr>
        <p:spPr>
          <a:xfrm>
            <a:off x="1257300" y="3575957"/>
            <a:ext cx="4065814" cy="1975756"/>
          </a:xfrm>
        </p:spPr>
        <p:txBody>
          <a:bodyPr lIns="228600" tIns="0" rIns="228600" anchor="ctr" anchorCtr="0"/>
          <a:lstStyle>
            <a:lvl1pPr>
              <a:lnSpc>
                <a:spcPct val="100000"/>
              </a:lnSpc>
              <a:spcAft>
                <a:spcPts val="0"/>
              </a:spcAft>
              <a:defRPr sz="1800" b="0" i="0" baseline="0">
                <a:solidFill>
                  <a:schemeClr val="tx1"/>
                </a:solidFill>
              </a:defRPr>
            </a:lvl1pPr>
            <a:lvl2pPr>
              <a:lnSpc>
                <a:spcPct val="100000"/>
              </a:lnSpc>
              <a:defRPr sz="1800" b="1">
                <a:solidFill>
                  <a:schemeClr val="tx2"/>
                </a:solidFill>
                <a:latin typeface="+mn-lt"/>
              </a:defRPr>
            </a:lvl2pPr>
            <a:lvl3pPr marL="0" indent="0">
              <a:buFontTx/>
              <a:buNone/>
              <a:defRPr sz="1800" b="1">
                <a:solidFill>
                  <a:schemeClr val="tx2"/>
                </a:solidFill>
              </a:defRPr>
            </a:lvl3pPr>
            <a:lvl4pPr marL="0" indent="0">
              <a:buFontTx/>
              <a:buNone/>
              <a:defRPr sz="1800" b="1">
                <a:solidFill>
                  <a:schemeClr val="tx2"/>
                </a:solidFill>
              </a:defRPr>
            </a:lvl4pPr>
            <a:lvl5pPr marL="0" indent="0">
              <a:buFontTx/>
              <a:buNone/>
              <a:defRPr sz="1800" b="1">
                <a:solidFill>
                  <a:schemeClr val="tx2"/>
                </a:solidFill>
              </a:defRPr>
            </a:lvl5pPr>
            <a:lvl6pPr marL="0" indent="0">
              <a:buFontTx/>
              <a:buNone/>
              <a:defRPr sz="1800" b="1">
                <a:solidFill>
                  <a:schemeClr val="tx2"/>
                </a:solidFill>
              </a:defRPr>
            </a:lvl6pPr>
            <a:lvl7pPr marL="0" indent="0">
              <a:buFontTx/>
              <a:buNone/>
              <a:defRPr sz="1800" b="1">
                <a:solidFill>
                  <a:schemeClr val="tx2"/>
                </a:solidFill>
              </a:defRPr>
            </a:lvl7pPr>
            <a:lvl8pPr marL="0" indent="0">
              <a:buFontTx/>
              <a:buNone/>
              <a:defRPr sz="1800" b="1">
                <a:solidFill>
                  <a:schemeClr val="tx2"/>
                </a:solidFill>
              </a:defRPr>
            </a:lvl8pPr>
            <a:lvl9pPr marL="0" indent="0">
              <a:buFontTx/>
              <a:buNone/>
              <a:defRPr sz="1800" b="1">
                <a:solidFill>
                  <a:schemeClr val="tx2"/>
                </a:solidFill>
              </a:defRPr>
            </a:lvl9pPr>
          </a:lstStyle>
          <a:p>
            <a:pPr lvl="0"/>
            <a:r>
              <a:rPr lang="en-US"/>
              <a:t>Click to add text</a:t>
            </a:r>
          </a:p>
        </p:txBody>
      </p:sp>
      <p:sp>
        <p:nvSpPr>
          <p:cNvPr id="10" name="Title 1">
            <a:extLst>
              <a:ext uri="{FF2B5EF4-FFF2-40B4-BE49-F238E27FC236}">
                <a16:creationId xmlns:a16="http://schemas.microsoft.com/office/drawing/2014/main" id="{299F32F4-D474-AA46-9DE4-6ED26394AFEC}"/>
              </a:ext>
            </a:extLst>
          </p:cNvPr>
          <p:cNvSpPr>
            <a:spLocks noGrp="1"/>
          </p:cNvSpPr>
          <p:nvPr>
            <p:ph type="title"/>
          </p:nvPr>
        </p:nvSpPr>
        <p:spPr>
          <a:xfrm>
            <a:off x="465138" y="457200"/>
            <a:ext cx="5516562" cy="2824843"/>
          </a:xfrm>
        </p:spPr>
        <p:txBody>
          <a:bodyPr lIns="548640" tIns="429768" rIns="22860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9" name="Content Placeholder 7">
            <a:extLst>
              <a:ext uri="{FF2B5EF4-FFF2-40B4-BE49-F238E27FC236}">
                <a16:creationId xmlns:a16="http://schemas.microsoft.com/office/drawing/2014/main" id="{F1E37254-624E-6F4B-AF11-FA2EB81EE932}"/>
              </a:ext>
            </a:extLst>
          </p:cNvPr>
          <p:cNvSpPr>
            <a:spLocks noGrp="1"/>
          </p:cNvSpPr>
          <p:nvPr>
            <p:ph sz="quarter" idx="13"/>
          </p:nvPr>
        </p:nvSpPr>
        <p:spPr>
          <a:xfrm>
            <a:off x="6858000" y="1050925"/>
            <a:ext cx="4251325" cy="4957763"/>
          </a:xfr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1">
            <a:extLst>
              <a:ext uri="{FF2B5EF4-FFF2-40B4-BE49-F238E27FC236}">
                <a16:creationId xmlns:a16="http://schemas.microsoft.com/office/drawing/2014/main" id="{DD483DF6-F9A6-4AB7-901D-A04C24F22E62}"/>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cxnSp>
        <p:nvCxnSpPr>
          <p:cNvPr id="17" name="Straight Connector 16">
            <a:extLst>
              <a:ext uri="{FF2B5EF4-FFF2-40B4-BE49-F238E27FC236}">
                <a16:creationId xmlns:a16="http://schemas.microsoft.com/office/drawing/2014/main" id="{A4D50D21-C984-4D0D-A8BC-684DCBCB9AC9}"/>
              </a:ext>
            </a:extLst>
          </p:cNvPr>
          <p:cNvCxnSpPr/>
          <p:nvPr userDrawn="1"/>
        </p:nvCxnSpPr>
        <p:spPr>
          <a:xfrm>
            <a:off x="6096000" y="457200"/>
            <a:ext cx="0" cy="582930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D7E66D1B-E479-4BC2-86F7-214364A78646}"/>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5" name="Footer Placeholder 3">
            <a:extLst>
              <a:ext uri="{FF2B5EF4-FFF2-40B4-BE49-F238E27FC236}">
                <a16:creationId xmlns:a16="http://schemas.microsoft.com/office/drawing/2014/main" id="{EACE36C7-940B-4828-A870-51C0AE562CD0}"/>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4" name="Graphic 13">
            <a:extLst>
              <a:ext uri="{FF2B5EF4-FFF2-40B4-BE49-F238E27FC236}">
                <a16:creationId xmlns:a16="http://schemas.microsoft.com/office/drawing/2014/main" id="{CB34DF92-EDB6-4E64-34B7-74FB059DBE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5043416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Zoom in quote graphic">
    <p:bg>
      <p:bgPr>
        <a:solidFill>
          <a:schemeClr val="bg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3FFF7F9-28BB-4EE3-AB28-AB89F98814F7}"/>
              </a:ext>
            </a:extLst>
          </p:cNvPr>
          <p:cNvSpPr/>
          <p:nvPr userDrawn="1"/>
        </p:nvSpPr>
        <p:spPr bwMode="auto">
          <a:xfrm>
            <a:off x="457200" y="457200"/>
            <a:ext cx="11274552" cy="5833872"/>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pic>
        <p:nvPicPr>
          <p:cNvPr id="20" name="Picture 19">
            <a:extLst>
              <a:ext uri="{FF2B5EF4-FFF2-40B4-BE49-F238E27FC236}">
                <a16:creationId xmlns:a16="http://schemas.microsoft.com/office/drawing/2014/main" id="{487648CA-0A0A-4EC3-8110-60E9704A4F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1891" y="3332700"/>
            <a:ext cx="4590686" cy="2444708"/>
          </a:xfrm>
          <a:prstGeom prst="rect">
            <a:avLst/>
          </a:prstGeom>
        </p:spPr>
      </p:pic>
      <p:sp>
        <p:nvSpPr>
          <p:cNvPr id="21" name="Text Placeholder 21">
            <a:extLst>
              <a:ext uri="{FF2B5EF4-FFF2-40B4-BE49-F238E27FC236}">
                <a16:creationId xmlns:a16="http://schemas.microsoft.com/office/drawing/2014/main" id="{DE70C388-D8B3-45A3-9EC3-7AC529957E5E}"/>
              </a:ext>
            </a:extLst>
          </p:cNvPr>
          <p:cNvSpPr>
            <a:spLocks noGrp="1"/>
          </p:cNvSpPr>
          <p:nvPr>
            <p:ph type="body" sz="quarter" idx="15" hasCustomPrompt="1"/>
          </p:nvPr>
        </p:nvSpPr>
        <p:spPr>
          <a:xfrm>
            <a:off x="1257300" y="3575957"/>
            <a:ext cx="4065814" cy="1975756"/>
          </a:xfrm>
        </p:spPr>
        <p:txBody>
          <a:bodyPr lIns="228600" tIns="0" rIns="228600" anchor="ctr" anchorCtr="0"/>
          <a:lstStyle>
            <a:lvl1pPr>
              <a:lnSpc>
                <a:spcPct val="100000"/>
              </a:lnSpc>
              <a:spcAft>
                <a:spcPts val="0"/>
              </a:spcAft>
              <a:defRPr sz="1800" b="0" i="0" baseline="0">
                <a:solidFill>
                  <a:schemeClr val="tx1"/>
                </a:solidFill>
              </a:defRPr>
            </a:lvl1pPr>
            <a:lvl2pPr>
              <a:lnSpc>
                <a:spcPct val="100000"/>
              </a:lnSpc>
              <a:defRPr sz="1800" b="1">
                <a:solidFill>
                  <a:schemeClr val="tx2"/>
                </a:solidFill>
                <a:latin typeface="+mn-lt"/>
              </a:defRPr>
            </a:lvl2pPr>
            <a:lvl3pPr marL="0" indent="0">
              <a:buFontTx/>
              <a:buNone/>
              <a:defRPr sz="1800" b="1">
                <a:solidFill>
                  <a:schemeClr val="tx2"/>
                </a:solidFill>
              </a:defRPr>
            </a:lvl3pPr>
            <a:lvl4pPr marL="0" indent="0">
              <a:buFontTx/>
              <a:buNone/>
              <a:defRPr sz="1800" b="1">
                <a:solidFill>
                  <a:schemeClr val="tx2"/>
                </a:solidFill>
              </a:defRPr>
            </a:lvl4pPr>
            <a:lvl5pPr marL="0" indent="0">
              <a:buFontTx/>
              <a:buNone/>
              <a:defRPr sz="1800" b="1">
                <a:solidFill>
                  <a:schemeClr val="tx2"/>
                </a:solidFill>
              </a:defRPr>
            </a:lvl5pPr>
            <a:lvl6pPr marL="0" indent="0">
              <a:buFontTx/>
              <a:buNone/>
              <a:defRPr sz="1800" b="1">
                <a:solidFill>
                  <a:schemeClr val="tx2"/>
                </a:solidFill>
              </a:defRPr>
            </a:lvl6pPr>
            <a:lvl7pPr marL="0" indent="0">
              <a:buFontTx/>
              <a:buNone/>
              <a:defRPr sz="1800" b="1">
                <a:solidFill>
                  <a:schemeClr val="tx2"/>
                </a:solidFill>
              </a:defRPr>
            </a:lvl7pPr>
            <a:lvl8pPr marL="0" indent="0">
              <a:buFontTx/>
              <a:buNone/>
              <a:defRPr sz="1800" b="1">
                <a:solidFill>
                  <a:schemeClr val="tx2"/>
                </a:solidFill>
              </a:defRPr>
            </a:lvl8pPr>
            <a:lvl9pPr marL="0" indent="0">
              <a:buFontTx/>
              <a:buNone/>
              <a:defRPr sz="1800" b="1">
                <a:solidFill>
                  <a:schemeClr val="tx2"/>
                </a:solidFill>
              </a:defRPr>
            </a:lvl9pPr>
          </a:lstStyle>
          <a:p>
            <a:pPr lvl="0"/>
            <a:r>
              <a:rPr lang="en-US"/>
              <a:t>Click to add text</a:t>
            </a:r>
          </a:p>
        </p:txBody>
      </p:sp>
      <p:sp>
        <p:nvSpPr>
          <p:cNvPr id="19" name="Title 1">
            <a:extLst>
              <a:ext uri="{FF2B5EF4-FFF2-40B4-BE49-F238E27FC236}">
                <a16:creationId xmlns:a16="http://schemas.microsoft.com/office/drawing/2014/main" id="{034C1D9A-5144-FD41-A4E5-9D84E378FEBF}"/>
              </a:ext>
            </a:extLst>
          </p:cNvPr>
          <p:cNvSpPr>
            <a:spLocks noGrp="1"/>
          </p:cNvSpPr>
          <p:nvPr>
            <p:ph type="title"/>
          </p:nvPr>
        </p:nvSpPr>
        <p:spPr>
          <a:xfrm>
            <a:off x="465138" y="457200"/>
            <a:ext cx="5516562" cy="2824843"/>
          </a:xfrm>
        </p:spPr>
        <p:txBody>
          <a:bodyPr lIns="548640" tIns="429768" rIns="22860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9" name="Content Placeholder 7">
            <a:extLst>
              <a:ext uri="{FF2B5EF4-FFF2-40B4-BE49-F238E27FC236}">
                <a16:creationId xmlns:a16="http://schemas.microsoft.com/office/drawing/2014/main" id="{2B40B544-CE1D-6D47-804C-8797BE640EA6}"/>
              </a:ext>
            </a:extLst>
          </p:cNvPr>
          <p:cNvSpPr>
            <a:spLocks noGrp="1"/>
          </p:cNvSpPr>
          <p:nvPr>
            <p:ph sz="quarter" idx="13"/>
          </p:nvPr>
        </p:nvSpPr>
        <p:spPr>
          <a:xfrm>
            <a:off x="6858000" y="1050925"/>
            <a:ext cx="4251325" cy="4957763"/>
          </a:xfr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
            <a:extLst>
              <a:ext uri="{FF2B5EF4-FFF2-40B4-BE49-F238E27FC236}">
                <a16:creationId xmlns:a16="http://schemas.microsoft.com/office/drawing/2014/main" id="{34391273-6B4B-44F6-ACE6-FC902A60F4C4}"/>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cxnSp>
        <p:nvCxnSpPr>
          <p:cNvPr id="22" name="Straight Connector 21">
            <a:extLst>
              <a:ext uri="{FF2B5EF4-FFF2-40B4-BE49-F238E27FC236}">
                <a16:creationId xmlns:a16="http://schemas.microsoft.com/office/drawing/2014/main" id="{F2DF66EA-FE11-402A-A09E-CB414D18E2C4}"/>
              </a:ext>
            </a:extLst>
          </p:cNvPr>
          <p:cNvCxnSpPr/>
          <p:nvPr userDrawn="1"/>
        </p:nvCxnSpPr>
        <p:spPr>
          <a:xfrm>
            <a:off x="6096000" y="457200"/>
            <a:ext cx="0" cy="582930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DA18293-6EA2-4CE4-812F-B6BDD408C641}"/>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3" name="Footer Placeholder 3">
            <a:extLst>
              <a:ext uri="{FF2B5EF4-FFF2-40B4-BE49-F238E27FC236}">
                <a16:creationId xmlns:a16="http://schemas.microsoft.com/office/drawing/2014/main" id="{EA312768-CECD-4E51-9A49-CAEDCCACBD4D}"/>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5" name="Graphic 14">
            <a:extLst>
              <a:ext uri="{FF2B5EF4-FFF2-40B4-BE49-F238E27FC236}">
                <a16:creationId xmlns:a16="http://schemas.microsoft.com/office/drawing/2014/main" id="{7A8625E7-DDC8-C808-C735-4309058C2F1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11370871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1col ">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0" name="Text Placeholder 25">
            <a:extLst>
              <a:ext uri="{FF2B5EF4-FFF2-40B4-BE49-F238E27FC236}">
                <a16:creationId xmlns:a16="http://schemas.microsoft.com/office/drawing/2014/main" id="{361F0B8B-F383-5648-840E-3CFCED056165}"/>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6" name="Title 15">
            <a:extLst>
              <a:ext uri="{FF2B5EF4-FFF2-40B4-BE49-F238E27FC236}">
                <a16:creationId xmlns:a16="http://schemas.microsoft.com/office/drawing/2014/main" id="{B0B919C9-B9AD-524C-B36A-104779C34B62}"/>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3" name="Content Placeholder 2">
            <a:extLst>
              <a:ext uri="{FF2B5EF4-FFF2-40B4-BE49-F238E27FC236}">
                <a16:creationId xmlns:a16="http://schemas.microsoft.com/office/drawing/2014/main" id="{C2F043B3-7271-2743-8B55-2D3661E53CB4}"/>
              </a:ext>
            </a:extLst>
          </p:cNvPr>
          <p:cNvSpPr>
            <a:spLocks noGrp="1"/>
          </p:cNvSpPr>
          <p:nvPr>
            <p:ph sz="quarter" idx="19" hasCustomPrompt="1"/>
          </p:nvPr>
        </p:nvSpPr>
        <p:spPr>
          <a:xfrm>
            <a:off x="457199" y="1645920"/>
            <a:ext cx="11247120" cy="4179888"/>
          </a:xfrm>
        </p:spPr>
        <p:txBody>
          <a:bodyPr tIns="0" rIns="2286000"/>
          <a:lstStyle>
            <a:lvl3pPr>
              <a:defRPr sz="1600"/>
            </a:lvl3pPr>
            <a:lvl4pPr>
              <a:defRPr sz="1400"/>
            </a:lvl4pPr>
            <a:lvl5pPr>
              <a:defRPr sz="1200"/>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4"/>
            <a:endParaRPr lang="en-US"/>
          </a:p>
        </p:txBody>
      </p:sp>
      <p:sp>
        <p:nvSpPr>
          <p:cNvPr id="13" name="Slide Number Placeholder 1">
            <a:extLst>
              <a:ext uri="{FF2B5EF4-FFF2-40B4-BE49-F238E27FC236}">
                <a16:creationId xmlns:a16="http://schemas.microsoft.com/office/drawing/2014/main" id="{C961B5C2-8E9B-4DD0-BCE9-BC0465E93ED6}"/>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sp>
        <p:nvSpPr>
          <p:cNvPr id="12" name="Rectangle 11">
            <a:extLst>
              <a:ext uri="{FF2B5EF4-FFF2-40B4-BE49-F238E27FC236}">
                <a16:creationId xmlns:a16="http://schemas.microsoft.com/office/drawing/2014/main" id="{A46D982F-4D09-463D-9B88-3B04CA756F14}"/>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pic>
        <p:nvPicPr>
          <p:cNvPr id="9" name="Graphic 8">
            <a:extLst>
              <a:ext uri="{FF2B5EF4-FFF2-40B4-BE49-F238E27FC236}">
                <a16:creationId xmlns:a16="http://schemas.microsoft.com/office/drawing/2014/main" id="{7912423F-3D85-6CA2-D3C8-373E9794AAF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40139" y="6471379"/>
            <a:ext cx="1146828" cy="202098"/>
          </a:xfrm>
          <a:prstGeom prst="rect">
            <a:avLst/>
          </a:prstGeom>
        </p:spPr>
      </p:pic>
      <p:sp>
        <p:nvSpPr>
          <p:cNvPr id="15" name="Footer Placeholder 3">
            <a:extLst>
              <a:ext uri="{FF2B5EF4-FFF2-40B4-BE49-F238E27FC236}">
                <a16:creationId xmlns:a16="http://schemas.microsoft.com/office/drawing/2014/main" id="{3D8DC3A9-7F47-FCC8-C6AE-5E99D9DC59C9}"/>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40442538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1col_2 line headlin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E0816A-A18F-4FA0-84A3-052FE1DE205D}"/>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3" name="Slide Number Placeholder 1">
            <a:extLst>
              <a:ext uri="{FF2B5EF4-FFF2-40B4-BE49-F238E27FC236}">
                <a16:creationId xmlns:a16="http://schemas.microsoft.com/office/drawing/2014/main" id="{C961B5C2-8E9B-4DD0-BCE9-BC0465E93ED6}"/>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sp>
        <p:nvSpPr>
          <p:cNvPr id="8" name="Title 8">
            <a:extLst>
              <a:ext uri="{FF2B5EF4-FFF2-40B4-BE49-F238E27FC236}">
                <a16:creationId xmlns:a16="http://schemas.microsoft.com/office/drawing/2014/main" id="{1FADA34C-ABB2-4812-A4FE-3F09B5A82D8F}"/>
              </a:ext>
            </a:extLst>
          </p:cNvPr>
          <p:cNvSpPr>
            <a:spLocks noGrp="1"/>
          </p:cNvSpPr>
          <p:nvPr>
            <p:ph type="title" hasCustomPrompt="1"/>
          </p:nvPr>
        </p:nvSpPr>
        <p:spPr>
          <a:xfrm>
            <a:off x="457200" y="457199"/>
            <a:ext cx="11261723" cy="784226"/>
          </a:xfrm>
        </p:spPr>
        <p:txBody>
          <a:bodyPr rIns="0"/>
          <a:lstStyle>
            <a:lvl1pPr>
              <a:defRPr/>
            </a:lvl1pPr>
          </a:lstStyle>
          <a:p>
            <a:r>
              <a:rPr lang="en-US"/>
              <a:t>Click to edit Master title style</a:t>
            </a:r>
            <a:br>
              <a:rPr lang="en-US"/>
            </a:br>
            <a:r>
              <a:rPr lang="en-US"/>
              <a:t>two lines option</a:t>
            </a:r>
          </a:p>
        </p:txBody>
      </p:sp>
      <p:sp>
        <p:nvSpPr>
          <p:cNvPr id="14" name="Text Placeholder 25">
            <a:extLst>
              <a:ext uri="{FF2B5EF4-FFF2-40B4-BE49-F238E27FC236}">
                <a16:creationId xmlns:a16="http://schemas.microsoft.com/office/drawing/2014/main" id="{24D67745-6C65-463F-BC80-C2616D3736AB}"/>
              </a:ext>
            </a:extLst>
          </p:cNvPr>
          <p:cNvSpPr>
            <a:spLocks noGrp="1"/>
          </p:cNvSpPr>
          <p:nvPr>
            <p:ph type="body" sz="quarter" idx="17" hasCustomPrompt="1"/>
          </p:nvPr>
        </p:nvSpPr>
        <p:spPr>
          <a:xfrm>
            <a:off x="457200" y="1317498"/>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0" name="Content Placeholder 2">
            <a:extLst>
              <a:ext uri="{FF2B5EF4-FFF2-40B4-BE49-F238E27FC236}">
                <a16:creationId xmlns:a16="http://schemas.microsoft.com/office/drawing/2014/main" id="{936B0218-4226-44D7-A283-EC6A35A8D836}"/>
              </a:ext>
            </a:extLst>
          </p:cNvPr>
          <p:cNvSpPr>
            <a:spLocks noGrp="1"/>
          </p:cNvSpPr>
          <p:nvPr>
            <p:ph sz="quarter" idx="19" hasCustomPrompt="1"/>
          </p:nvPr>
        </p:nvSpPr>
        <p:spPr>
          <a:xfrm>
            <a:off x="457199" y="1828800"/>
            <a:ext cx="11247120" cy="4179888"/>
          </a:xfrm>
        </p:spPr>
        <p:txBody>
          <a:bodyPr tIns="0" rIns="2286000"/>
          <a:lstStyle>
            <a:lvl3pPr>
              <a:defRPr sz="1600"/>
            </a:lvl3pPr>
            <a:lvl4pPr>
              <a:defRPr sz="1400"/>
            </a:lvl4pPr>
            <a:lvl5pPr>
              <a:defRPr sz="1200"/>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a:p>
            <a:pPr lvl="4"/>
            <a:endParaRPr lang="en-US"/>
          </a:p>
        </p:txBody>
      </p:sp>
      <p:sp>
        <p:nvSpPr>
          <p:cNvPr id="12" name="Rectangle 11">
            <a:extLst>
              <a:ext uri="{FF2B5EF4-FFF2-40B4-BE49-F238E27FC236}">
                <a16:creationId xmlns:a16="http://schemas.microsoft.com/office/drawing/2014/main" id="{EBAC667E-1410-42DE-AAAF-B01927CAC8A3}"/>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5" name="Footer Placeholder 3">
            <a:extLst>
              <a:ext uri="{FF2B5EF4-FFF2-40B4-BE49-F238E27FC236}">
                <a16:creationId xmlns:a16="http://schemas.microsoft.com/office/drawing/2014/main" id="{E8227A81-AC1C-4FB4-AD1A-B1E9874D0203}"/>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1" name="Graphic 10">
            <a:extLst>
              <a:ext uri="{FF2B5EF4-FFF2-40B4-BE49-F238E27FC236}">
                <a16:creationId xmlns:a16="http://schemas.microsoft.com/office/drawing/2014/main" id="{515E63AB-B59E-511D-18B1-EF82D55985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25479246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1col_breadcrumb">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38D0E5-8D0D-4B70-B9DE-1632BE6DC5DA}"/>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0" name="Text Placeholder 25">
            <a:extLst>
              <a:ext uri="{FF2B5EF4-FFF2-40B4-BE49-F238E27FC236}">
                <a16:creationId xmlns:a16="http://schemas.microsoft.com/office/drawing/2014/main" id="{361F0B8B-F383-5648-840E-3CFCED056165}"/>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6" name="Title 15">
            <a:extLst>
              <a:ext uri="{FF2B5EF4-FFF2-40B4-BE49-F238E27FC236}">
                <a16:creationId xmlns:a16="http://schemas.microsoft.com/office/drawing/2014/main" id="{B0B919C9-B9AD-524C-B36A-104779C34B62}"/>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3" name="Content Placeholder 2">
            <a:extLst>
              <a:ext uri="{FF2B5EF4-FFF2-40B4-BE49-F238E27FC236}">
                <a16:creationId xmlns:a16="http://schemas.microsoft.com/office/drawing/2014/main" id="{C2F043B3-7271-2743-8B55-2D3661E53CB4}"/>
              </a:ext>
            </a:extLst>
          </p:cNvPr>
          <p:cNvSpPr>
            <a:spLocks noGrp="1"/>
          </p:cNvSpPr>
          <p:nvPr>
            <p:ph sz="quarter" idx="19"/>
          </p:nvPr>
        </p:nvSpPr>
        <p:spPr>
          <a:xfrm>
            <a:off x="457200" y="1645920"/>
            <a:ext cx="11247120" cy="4179888"/>
          </a:xfrm>
        </p:spPr>
        <p:txBody>
          <a:bodyPr rIns="228600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1">
            <a:extLst>
              <a:ext uri="{FF2B5EF4-FFF2-40B4-BE49-F238E27FC236}">
                <a16:creationId xmlns:a16="http://schemas.microsoft.com/office/drawing/2014/main" id="{C91D8D77-9F41-4E40-97A2-73FD8864C684}"/>
              </a:ext>
            </a:extLst>
          </p:cNvPr>
          <p:cNvSpPr>
            <a:spLocks noGrp="1"/>
          </p:cNvSpPr>
          <p:nvPr>
            <p:ph type="sldNum" sz="quarter" idx="20"/>
          </p:nvPr>
        </p:nvSpPr>
        <p:spPr>
          <a:xfrm>
            <a:off x="11427675" y="6437376"/>
            <a:ext cx="306387" cy="208758"/>
          </a:xfrm>
        </p:spPr>
        <p:txBody>
          <a:bodyPr/>
          <a:lstStyle/>
          <a:p>
            <a:fld id="{63DCA5C9-2E11-4C67-86EB-AE1DE127DC64}" type="slidenum">
              <a:rPr lang="en-US" smtClean="0"/>
              <a:pPr/>
              <a:t>‹#›</a:t>
            </a:fld>
            <a:endParaRPr lang="en-US"/>
          </a:p>
        </p:txBody>
      </p:sp>
      <p:sp>
        <p:nvSpPr>
          <p:cNvPr id="11" name="Rectangle 10">
            <a:extLst>
              <a:ext uri="{FF2B5EF4-FFF2-40B4-BE49-F238E27FC236}">
                <a16:creationId xmlns:a16="http://schemas.microsoft.com/office/drawing/2014/main" id="{FFAC1FE4-2EE5-4AC8-AE3B-2CB24155590B}"/>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3" name="Footer Placeholder 3">
            <a:extLst>
              <a:ext uri="{FF2B5EF4-FFF2-40B4-BE49-F238E27FC236}">
                <a16:creationId xmlns:a16="http://schemas.microsoft.com/office/drawing/2014/main" id="{658F28F0-47FD-40F1-B7DE-C0F0199750B1}"/>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2" name="Graphic 11">
            <a:extLst>
              <a:ext uri="{FF2B5EF4-FFF2-40B4-BE49-F238E27FC236}">
                <a16:creationId xmlns:a16="http://schemas.microsoft.com/office/drawing/2014/main" id="{9E2767DD-F88B-62A8-AFBA-FDF39A6C86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5434280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2col">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622B17-C39D-4AD6-AB7D-AA8EC154593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5" name="Content Placeholder 4">
            <a:extLst>
              <a:ext uri="{FF2B5EF4-FFF2-40B4-BE49-F238E27FC236}">
                <a16:creationId xmlns:a16="http://schemas.microsoft.com/office/drawing/2014/main" id="{33EB6DAB-F115-1E4D-92B8-863DEEC7C63A}"/>
              </a:ext>
            </a:extLst>
          </p:cNvPr>
          <p:cNvSpPr>
            <a:spLocks noGrp="1"/>
          </p:cNvSpPr>
          <p:nvPr>
            <p:ph sz="quarter" idx="19"/>
          </p:nvPr>
        </p:nvSpPr>
        <p:spPr>
          <a:xfrm>
            <a:off x="457200" y="1645920"/>
            <a:ext cx="55165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4">
            <a:extLst>
              <a:ext uri="{FF2B5EF4-FFF2-40B4-BE49-F238E27FC236}">
                <a16:creationId xmlns:a16="http://schemas.microsoft.com/office/drawing/2014/main" id="{DF9E4E54-38A0-7A4A-9C7A-DE9895AD53EA}"/>
              </a:ext>
            </a:extLst>
          </p:cNvPr>
          <p:cNvSpPr>
            <a:spLocks noGrp="1"/>
          </p:cNvSpPr>
          <p:nvPr>
            <p:ph sz="quarter" idx="20"/>
          </p:nvPr>
        </p:nvSpPr>
        <p:spPr>
          <a:xfrm>
            <a:off x="6230507" y="1645920"/>
            <a:ext cx="55165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1">
            <a:extLst>
              <a:ext uri="{FF2B5EF4-FFF2-40B4-BE49-F238E27FC236}">
                <a16:creationId xmlns:a16="http://schemas.microsoft.com/office/drawing/2014/main" id="{F3241DAD-93F1-46FE-B3D5-B78ABEFB31D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7" name="Text Placeholder 25">
            <a:extLst>
              <a:ext uri="{FF2B5EF4-FFF2-40B4-BE49-F238E27FC236}">
                <a16:creationId xmlns:a16="http://schemas.microsoft.com/office/drawing/2014/main" id="{EE945B9D-809E-438C-84C6-7C541ABECC85}"/>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8" name="Title 15">
            <a:extLst>
              <a:ext uri="{FF2B5EF4-FFF2-40B4-BE49-F238E27FC236}">
                <a16:creationId xmlns:a16="http://schemas.microsoft.com/office/drawing/2014/main" id="{192EF0A7-775E-433D-B066-FC8FE0DA8C43}"/>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5" name="Rectangle 14">
            <a:extLst>
              <a:ext uri="{FF2B5EF4-FFF2-40B4-BE49-F238E27FC236}">
                <a16:creationId xmlns:a16="http://schemas.microsoft.com/office/drawing/2014/main" id="{2D495A3B-A088-4D02-9F76-BCD72AEEE8F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DD6AA379-984F-409C-ABC8-5A34A2A19FBB}"/>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1" name="Graphic 10">
            <a:extLst>
              <a:ext uri="{FF2B5EF4-FFF2-40B4-BE49-F238E27FC236}">
                <a16:creationId xmlns:a16="http://schemas.microsoft.com/office/drawing/2014/main" id="{614F93F6-BB68-DA23-9D58-82A0A6CFE5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30049258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2col callou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880629-F8B8-489E-A159-E5F2045264A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1" name="Text Placeholder 21">
            <a:extLst>
              <a:ext uri="{FF2B5EF4-FFF2-40B4-BE49-F238E27FC236}">
                <a16:creationId xmlns:a16="http://schemas.microsoft.com/office/drawing/2014/main" id="{1F962C8B-E6B1-AF47-903B-DBEFAD819272}"/>
              </a:ext>
            </a:extLst>
          </p:cNvPr>
          <p:cNvSpPr>
            <a:spLocks noGrp="1"/>
          </p:cNvSpPr>
          <p:nvPr>
            <p:ph type="body" sz="quarter" idx="19" hasCustomPrompt="1"/>
          </p:nvPr>
        </p:nvSpPr>
        <p:spPr>
          <a:xfrm>
            <a:off x="6210302" y="1645920"/>
            <a:ext cx="5524498" cy="4210503"/>
          </a:xfrm>
        </p:spPr>
        <p:txBody>
          <a:bodyPr tIns="0" rIns="0" anchor="t" anchorCtr="0"/>
          <a:lstStyle>
            <a:lvl1pPr>
              <a:lnSpc>
                <a:spcPct val="100000"/>
              </a:lnSpc>
              <a:spcAft>
                <a:spcPts val="0"/>
              </a:spcAft>
              <a:defRPr sz="2000" b="0" i="0" baseline="0">
                <a:solidFill>
                  <a:schemeClr val="tx2"/>
                </a:solidFill>
              </a:defRPr>
            </a:lvl1pPr>
            <a:lvl2pPr>
              <a:lnSpc>
                <a:spcPct val="100000"/>
              </a:lnSpc>
              <a:defRPr sz="1800" b="0">
                <a:solidFill>
                  <a:schemeClr val="tx2"/>
                </a:solidFill>
                <a:latin typeface="+mn-lt"/>
              </a:defRPr>
            </a:lvl2pPr>
            <a:lvl3pPr marL="0" indent="0">
              <a:buFontTx/>
              <a:buNone/>
              <a:defRPr sz="1800">
                <a:solidFill>
                  <a:schemeClr val="tx2"/>
                </a:solidFill>
              </a:defRPr>
            </a:lvl3pPr>
            <a:lvl4pPr marL="0" indent="0">
              <a:buFontTx/>
              <a:buNone/>
              <a:defRPr sz="1800">
                <a:solidFill>
                  <a:schemeClr val="tx2"/>
                </a:solidFill>
              </a:defRPr>
            </a:lvl4pPr>
            <a:lvl5pPr marL="0" indent="0">
              <a:buFontTx/>
              <a:buNone/>
              <a:defRPr sz="1800">
                <a:solidFill>
                  <a:schemeClr val="tx2"/>
                </a:solidFill>
              </a:defRPr>
            </a:lvl5pPr>
            <a:lvl6pPr marL="0" indent="0">
              <a:buFontTx/>
              <a:buNone/>
              <a:defRPr sz="1800">
                <a:solidFill>
                  <a:schemeClr val="tx2"/>
                </a:solidFill>
              </a:defRPr>
            </a:lvl6pPr>
            <a:lvl7pPr marL="0" indent="0">
              <a:buFontTx/>
              <a:buNone/>
              <a:defRPr sz="1800">
                <a:solidFill>
                  <a:schemeClr val="tx2"/>
                </a:solidFill>
              </a:defRPr>
            </a:lvl7pPr>
            <a:lvl8pPr marL="0" indent="0">
              <a:buFontTx/>
              <a:buNone/>
              <a:defRPr sz="1800">
                <a:solidFill>
                  <a:schemeClr val="tx2"/>
                </a:solidFill>
              </a:defRPr>
            </a:lvl8pPr>
            <a:lvl9pPr marL="0" indent="0">
              <a:buFontTx/>
              <a:buNone/>
              <a:defRPr sz="1800">
                <a:solidFill>
                  <a:schemeClr val="tx2"/>
                </a:solidFill>
              </a:defRPr>
            </a:lvl9pPr>
          </a:lstStyle>
          <a:p>
            <a:pPr lvl="0"/>
            <a:r>
              <a:rPr lang="en-US"/>
              <a:t>Click to add text</a:t>
            </a:r>
          </a:p>
        </p:txBody>
      </p:sp>
      <p:sp>
        <p:nvSpPr>
          <p:cNvPr id="13" name="Content Placeholder 4">
            <a:extLst>
              <a:ext uri="{FF2B5EF4-FFF2-40B4-BE49-F238E27FC236}">
                <a16:creationId xmlns:a16="http://schemas.microsoft.com/office/drawing/2014/main" id="{4ED40494-5301-0642-8668-76D3D0C38C1B}"/>
              </a:ext>
            </a:extLst>
          </p:cNvPr>
          <p:cNvSpPr>
            <a:spLocks noGrp="1"/>
          </p:cNvSpPr>
          <p:nvPr>
            <p:ph sz="quarter" idx="20"/>
          </p:nvPr>
        </p:nvSpPr>
        <p:spPr>
          <a:xfrm>
            <a:off x="457200" y="1645920"/>
            <a:ext cx="55165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1">
            <a:extLst>
              <a:ext uri="{FF2B5EF4-FFF2-40B4-BE49-F238E27FC236}">
                <a16:creationId xmlns:a16="http://schemas.microsoft.com/office/drawing/2014/main" id="{005C84A1-34FA-4896-9E64-219EE97225F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8" name="Text Placeholder 25">
            <a:extLst>
              <a:ext uri="{FF2B5EF4-FFF2-40B4-BE49-F238E27FC236}">
                <a16:creationId xmlns:a16="http://schemas.microsoft.com/office/drawing/2014/main" id="{7C5CFC39-B415-4875-B677-A9F917753A7A}"/>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9" name="Title 15">
            <a:extLst>
              <a:ext uri="{FF2B5EF4-FFF2-40B4-BE49-F238E27FC236}">
                <a16:creationId xmlns:a16="http://schemas.microsoft.com/office/drawing/2014/main" id="{8B6226B5-5566-4E14-9F71-9B9C76DCB9A9}"/>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4" name="Rectangle 13">
            <a:extLst>
              <a:ext uri="{FF2B5EF4-FFF2-40B4-BE49-F238E27FC236}">
                <a16:creationId xmlns:a16="http://schemas.microsoft.com/office/drawing/2014/main" id="{0E66B0A0-0593-4924-A7B4-04538B68E17E}"/>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6" name="Footer Placeholder 3">
            <a:extLst>
              <a:ext uri="{FF2B5EF4-FFF2-40B4-BE49-F238E27FC236}">
                <a16:creationId xmlns:a16="http://schemas.microsoft.com/office/drawing/2014/main" id="{9062CDFE-DFC8-4680-A0AF-DF7F49D9153A}"/>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2" name="Graphic 11">
            <a:extLst>
              <a:ext uri="{FF2B5EF4-FFF2-40B4-BE49-F238E27FC236}">
                <a16:creationId xmlns:a16="http://schemas.microsoft.com/office/drawing/2014/main" id="{5C919AFE-92CF-0C80-8DA4-0FB40355EC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17001186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2col quote graphic">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43AA13-BC7D-453C-8E7F-CD1215172884}"/>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pic>
        <p:nvPicPr>
          <p:cNvPr id="20" name="Picture 19">
            <a:extLst>
              <a:ext uri="{FF2B5EF4-FFF2-40B4-BE49-F238E27FC236}">
                <a16:creationId xmlns:a16="http://schemas.microsoft.com/office/drawing/2014/main" id="{88E88A76-56D1-473A-947D-D7281F65A1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543602" y="2152650"/>
            <a:ext cx="5151193" cy="2743199"/>
          </a:xfrm>
          <a:prstGeom prst="rect">
            <a:avLst/>
          </a:prstGeom>
        </p:spPr>
      </p:pic>
      <p:sp>
        <p:nvSpPr>
          <p:cNvPr id="11" name="Text Placeholder 21">
            <a:extLst>
              <a:ext uri="{FF2B5EF4-FFF2-40B4-BE49-F238E27FC236}">
                <a16:creationId xmlns:a16="http://schemas.microsoft.com/office/drawing/2014/main" id="{1F962C8B-E6B1-AF47-903B-DBEFAD819272}"/>
              </a:ext>
            </a:extLst>
          </p:cNvPr>
          <p:cNvSpPr>
            <a:spLocks noGrp="1"/>
          </p:cNvSpPr>
          <p:nvPr>
            <p:ph type="body" sz="quarter" idx="19" hasCustomPrompt="1"/>
          </p:nvPr>
        </p:nvSpPr>
        <p:spPr>
          <a:xfrm>
            <a:off x="6844552" y="2420471"/>
            <a:ext cx="4583123" cy="2208679"/>
          </a:xfrm>
        </p:spPr>
        <p:txBody>
          <a:bodyPr lIns="182880" tIns="137160" rIns="182880" bIns="182880" anchor="t" anchorCtr="0">
            <a:normAutofit/>
          </a:bodyPr>
          <a:lstStyle>
            <a:lvl1pPr>
              <a:lnSpc>
                <a:spcPct val="100000"/>
              </a:lnSpc>
              <a:spcAft>
                <a:spcPts val="1200"/>
              </a:spcAft>
              <a:defRPr sz="1800" b="0" i="0" baseline="0">
                <a:solidFill>
                  <a:schemeClr val="tx1"/>
                </a:solidFill>
              </a:defRPr>
            </a:lvl1pPr>
            <a:lvl2pPr>
              <a:lnSpc>
                <a:spcPct val="100000"/>
              </a:lnSpc>
              <a:defRPr sz="1000" b="0" i="0">
                <a:solidFill>
                  <a:schemeClr val="tx1"/>
                </a:solidFill>
                <a:latin typeface="+mn-lt"/>
              </a:defRPr>
            </a:lvl2pPr>
            <a:lvl3pPr marL="0" indent="0">
              <a:buFontTx/>
              <a:buNone/>
              <a:defRPr sz="1000" b="0" i="0">
                <a:solidFill>
                  <a:schemeClr val="tx1"/>
                </a:solidFill>
              </a:defRPr>
            </a:lvl3pPr>
            <a:lvl4pPr marL="0" indent="0">
              <a:buFontTx/>
              <a:buNone/>
              <a:defRPr sz="1000">
                <a:solidFill>
                  <a:schemeClr val="tx1"/>
                </a:solidFill>
              </a:defRPr>
            </a:lvl4pPr>
            <a:lvl5pPr marL="0" indent="0">
              <a:buFontTx/>
              <a:buNone/>
              <a:defRPr sz="1000">
                <a:solidFill>
                  <a:schemeClr val="tx1"/>
                </a:solidFill>
              </a:defRPr>
            </a:lvl5pPr>
            <a:lvl6pPr marL="0" indent="0">
              <a:buFontTx/>
              <a:buNone/>
              <a:defRPr sz="1000">
                <a:solidFill>
                  <a:schemeClr val="tx1"/>
                </a:solidFill>
              </a:defRPr>
            </a:lvl6pPr>
            <a:lvl7pPr marL="0" indent="0">
              <a:buFontTx/>
              <a:buNone/>
              <a:defRPr sz="1000">
                <a:solidFill>
                  <a:schemeClr val="tx1"/>
                </a:solidFill>
              </a:defRPr>
            </a:lvl7pPr>
            <a:lvl8pPr marL="0" indent="0">
              <a:buFontTx/>
              <a:buNone/>
              <a:defRPr sz="1000">
                <a:solidFill>
                  <a:schemeClr val="tx1"/>
                </a:solidFill>
              </a:defRPr>
            </a:lvl8pPr>
            <a:lvl9pPr marL="0" indent="0">
              <a:buFontTx/>
              <a:buNone/>
              <a:defRPr sz="1000">
                <a:solidFill>
                  <a:schemeClr val="tx1"/>
                </a:solidFill>
              </a:defRPr>
            </a:lvl9pPr>
          </a:lstStyle>
          <a:p>
            <a:pPr lvl="0"/>
            <a:r>
              <a:rPr lang="en-US"/>
              <a:t>Click to add text</a:t>
            </a:r>
          </a:p>
        </p:txBody>
      </p:sp>
      <p:sp>
        <p:nvSpPr>
          <p:cNvPr id="13" name="Content Placeholder 4">
            <a:extLst>
              <a:ext uri="{FF2B5EF4-FFF2-40B4-BE49-F238E27FC236}">
                <a16:creationId xmlns:a16="http://schemas.microsoft.com/office/drawing/2014/main" id="{3F838A0E-9C6D-5749-8DE7-F50D37E7135A}"/>
              </a:ext>
            </a:extLst>
          </p:cNvPr>
          <p:cNvSpPr>
            <a:spLocks noGrp="1"/>
          </p:cNvSpPr>
          <p:nvPr>
            <p:ph sz="quarter" idx="20"/>
          </p:nvPr>
        </p:nvSpPr>
        <p:spPr>
          <a:xfrm>
            <a:off x="457200" y="1645920"/>
            <a:ext cx="55165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1">
            <a:extLst>
              <a:ext uri="{FF2B5EF4-FFF2-40B4-BE49-F238E27FC236}">
                <a16:creationId xmlns:a16="http://schemas.microsoft.com/office/drawing/2014/main" id="{A9082F09-215D-462F-8AE2-AF4850E331BE}"/>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8" name="Text Placeholder 25">
            <a:extLst>
              <a:ext uri="{FF2B5EF4-FFF2-40B4-BE49-F238E27FC236}">
                <a16:creationId xmlns:a16="http://schemas.microsoft.com/office/drawing/2014/main" id="{CED792D8-BB5D-46B3-B111-23EE8EFC8396}"/>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9" name="Title 15">
            <a:extLst>
              <a:ext uri="{FF2B5EF4-FFF2-40B4-BE49-F238E27FC236}">
                <a16:creationId xmlns:a16="http://schemas.microsoft.com/office/drawing/2014/main" id="{CF8D1FD5-9821-4E87-9D22-2822EA104D6A}"/>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6" name="Rectangle 15">
            <a:extLst>
              <a:ext uri="{FF2B5EF4-FFF2-40B4-BE49-F238E27FC236}">
                <a16:creationId xmlns:a16="http://schemas.microsoft.com/office/drawing/2014/main" id="{F82917C5-0412-42F9-8ADE-840BA4CF6058}"/>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21" name="Footer Placeholder 3">
            <a:extLst>
              <a:ext uri="{FF2B5EF4-FFF2-40B4-BE49-F238E27FC236}">
                <a16:creationId xmlns:a16="http://schemas.microsoft.com/office/drawing/2014/main" id="{53F52A8B-BCDC-4A94-9843-266BBE1BE765}"/>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2" name="Graphic 11">
            <a:extLst>
              <a:ext uri="{FF2B5EF4-FFF2-40B4-BE49-F238E27FC236}">
                <a16:creationId xmlns:a16="http://schemas.microsoft.com/office/drawing/2014/main" id="{DCF614AE-19FA-EAB1-B0AE-742454C84D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1614281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B30AC8C-EF8E-CD46-8284-1B651F54EE0D}"/>
              </a:ext>
            </a:extLst>
          </p:cNvPr>
          <p:cNvSpPr>
            <a:spLocks noGrp="1"/>
          </p:cNvSpPr>
          <p:nvPr>
            <p:ph type="title"/>
          </p:nvPr>
        </p:nvSpPr>
        <p:spPr>
          <a:xfrm>
            <a:off x="6096001" y="2400300"/>
            <a:ext cx="6096000" cy="2008413"/>
          </a:xfrm>
          <a:solidFill>
            <a:schemeClr val="bg1"/>
          </a:solidFill>
        </p:spPr>
        <p:txBody>
          <a:bodyPr lIns="548640" tIns="365760" rIns="457200" anchor="t" anchorCtr="0">
            <a:noAutofit/>
          </a:bodyPr>
          <a:lstStyle>
            <a:lvl1pPr>
              <a:lnSpc>
                <a:spcPct val="90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2" name="Text Placeholder 25">
            <a:extLst>
              <a:ext uri="{FF2B5EF4-FFF2-40B4-BE49-F238E27FC236}">
                <a16:creationId xmlns:a16="http://schemas.microsoft.com/office/drawing/2014/main" id="{6526D69D-030F-FC41-9F85-310383FB0647}"/>
              </a:ext>
            </a:extLst>
          </p:cNvPr>
          <p:cNvSpPr>
            <a:spLocks noGrp="1"/>
          </p:cNvSpPr>
          <p:nvPr>
            <p:ph type="body" sz="quarter" idx="17" hasCustomPrompt="1"/>
          </p:nvPr>
        </p:nvSpPr>
        <p:spPr>
          <a:xfrm>
            <a:off x="6096001" y="3871337"/>
            <a:ext cx="5634038" cy="402123"/>
          </a:xfrm>
        </p:spPr>
        <p:txBody>
          <a:bodyPr lIns="548640" tIns="0" rIns="22860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subhead</a:t>
            </a:r>
          </a:p>
        </p:txBody>
      </p:sp>
      <p:sp>
        <p:nvSpPr>
          <p:cNvPr id="14" name="Slide Number Placeholder 1">
            <a:extLst>
              <a:ext uri="{FF2B5EF4-FFF2-40B4-BE49-F238E27FC236}">
                <a16:creationId xmlns:a16="http://schemas.microsoft.com/office/drawing/2014/main" id="{FE44C43D-DB44-4411-BDB9-A4C2C7084B51}"/>
              </a:ext>
            </a:extLst>
          </p:cNvPr>
          <p:cNvSpPr>
            <a:spLocks noGrp="1"/>
          </p:cNvSpPr>
          <p:nvPr>
            <p:ph type="sldNum" sz="quarter" idx="18"/>
          </p:nvPr>
        </p:nvSpPr>
        <p:spPr>
          <a:xfrm>
            <a:off x="11427675" y="6437376"/>
            <a:ext cx="306387" cy="208758"/>
          </a:xfrm>
        </p:spPr>
        <p:txBody>
          <a:bodyPr/>
          <a:lstStyle/>
          <a:p>
            <a:fld id="{63DCA5C9-2E11-4C67-86EB-AE1DE127DC64}" type="slidenum">
              <a:rPr lang="en-US" smtClean="0"/>
              <a:pPr/>
              <a:t>‹#›</a:t>
            </a:fld>
            <a:endParaRPr lang="en-US"/>
          </a:p>
        </p:txBody>
      </p:sp>
      <p:sp>
        <p:nvSpPr>
          <p:cNvPr id="13" name="Rectangle 12">
            <a:extLst>
              <a:ext uri="{FF2B5EF4-FFF2-40B4-BE49-F238E27FC236}">
                <a16:creationId xmlns:a16="http://schemas.microsoft.com/office/drawing/2014/main" id="{5E809D1D-0E27-4298-A198-C3E743429F5C}"/>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5" name="Footer Placeholder 3">
            <a:extLst>
              <a:ext uri="{FF2B5EF4-FFF2-40B4-BE49-F238E27FC236}">
                <a16:creationId xmlns:a16="http://schemas.microsoft.com/office/drawing/2014/main" id="{D16020EF-B352-4743-8A57-074D924DEFF4}"/>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8" name="Graphic 7">
            <a:extLst>
              <a:ext uri="{FF2B5EF4-FFF2-40B4-BE49-F238E27FC236}">
                <a16:creationId xmlns:a16="http://schemas.microsoft.com/office/drawing/2014/main" id="{588E3D56-C3DF-26DE-5DCC-D0B500EF8BD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36580688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ingle Quo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43AA13-BC7D-453C-8E7F-CD1215172884}"/>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7" name="Slide Number Placeholder 1">
            <a:extLst>
              <a:ext uri="{FF2B5EF4-FFF2-40B4-BE49-F238E27FC236}">
                <a16:creationId xmlns:a16="http://schemas.microsoft.com/office/drawing/2014/main" id="{A9082F09-215D-462F-8AE2-AF4850E331BE}"/>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6" name="Rectangle 15">
            <a:extLst>
              <a:ext uri="{FF2B5EF4-FFF2-40B4-BE49-F238E27FC236}">
                <a16:creationId xmlns:a16="http://schemas.microsoft.com/office/drawing/2014/main" id="{F82917C5-0412-42F9-8ADE-840BA4CF6058}"/>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21" name="Footer Placeholder 3">
            <a:extLst>
              <a:ext uri="{FF2B5EF4-FFF2-40B4-BE49-F238E27FC236}">
                <a16:creationId xmlns:a16="http://schemas.microsoft.com/office/drawing/2014/main" id="{53F52A8B-BCDC-4A94-9843-266BBE1BE765}"/>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sp>
        <p:nvSpPr>
          <p:cNvPr id="2" name="Rectangle 1">
            <a:extLst>
              <a:ext uri="{FF2B5EF4-FFF2-40B4-BE49-F238E27FC236}">
                <a16:creationId xmlns:a16="http://schemas.microsoft.com/office/drawing/2014/main" id="{98962117-8F8D-472E-A511-65726B951CF8}"/>
              </a:ext>
            </a:extLst>
          </p:cNvPr>
          <p:cNvSpPr/>
          <p:nvPr userDrawn="1"/>
        </p:nvSpPr>
        <p:spPr bwMode="auto">
          <a:xfrm>
            <a:off x="2754924" y="1576754"/>
            <a:ext cx="6768196" cy="3470030"/>
          </a:xfrm>
          <a:prstGeom prst="rect">
            <a:avLst/>
          </a:prstGeom>
          <a:solidFill>
            <a:srgbClr val="C2A8F0"/>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11" name="Text Placeholder 21">
            <a:extLst>
              <a:ext uri="{FF2B5EF4-FFF2-40B4-BE49-F238E27FC236}">
                <a16:creationId xmlns:a16="http://schemas.microsoft.com/office/drawing/2014/main" id="{1F962C8B-E6B1-AF47-903B-DBEFAD819272}"/>
              </a:ext>
            </a:extLst>
          </p:cNvPr>
          <p:cNvSpPr>
            <a:spLocks noGrp="1"/>
          </p:cNvSpPr>
          <p:nvPr>
            <p:ph type="body" sz="quarter" idx="19" hasCustomPrompt="1"/>
          </p:nvPr>
        </p:nvSpPr>
        <p:spPr>
          <a:xfrm>
            <a:off x="2995245" y="1817080"/>
            <a:ext cx="5813819" cy="2678183"/>
          </a:xfrm>
        </p:spPr>
        <p:txBody>
          <a:bodyPr lIns="182880" tIns="137160" rIns="182880" bIns="182880" anchor="t" anchorCtr="0">
            <a:normAutofit/>
          </a:bodyPr>
          <a:lstStyle>
            <a:lvl1pPr>
              <a:lnSpc>
                <a:spcPct val="100000"/>
              </a:lnSpc>
              <a:spcAft>
                <a:spcPts val="1200"/>
              </a:spcAft>
              <a:defRPr sz="1800" b="0" i="0" baseline="0">
                <a:solidFill>
                  <a:schemeClr val="tx1"/>
                </a:solidFill>
              </a:defRPr>
            </a:lvl1pPr>
            <a:lvl2pPr>
              <a:lnSpc>
                <a:spcPct val="100000"/>
              </a:lnSpc>
              <a:defRPr sz="1000" b="0" i="0">
                <a:solidFill>
                  <a:schemeClr val="tx1"/>
                </a:solidFill>
                <a:latin typeface="+mn-lt"/>
              </a:defRPr>
            </a:lvl2pPr>
            <a:lvl3pPr marL="0" indent="0">
              <a:buFontTx/>
              <a:buNone/>
              <a:defRPr sz="1000" b="0" i="0">
                <a:solidFill>
                  <a:schemeClr val="tx1"/>
                </a:solidFill>
              </a:defRPr>
            </a:lvl3pPr>
            <a:lvl4pPr marL="0" indent="0">
              <a:buFontTx/>
              <a:buNone/>
              <a:defRPr sz="1000">
                <a:solidFill>
                  <a:schemeClr val="tx1"/>
                </a:solidFill>
              </a:defRPr>
            </a:lvl4pPr>
            <a:lvl5pPr marL="0" indent="0">
              <a:buFontTx/>
              <a:buNone/>
              <a:defRPr sz="1000">
                <a:solidFill>
                  <a:schemeClr val="tx1"/>
                </a:solidFill>
              </a:defRPr>
            </a:lvl5pPr>
            <a:lvl6pPr marL="0" indent="0">
              <a:buFontTx/>
              <a:buNone/>
              <a:defRPr sz="1000">
                <a:solidFill>
                  <a:schemeClr val="tx1"/>
                </a:solidFill>
              </a:defRPr>
            </a:lvl6pPr>
            <a:lvl7pPr marL="0" indent="0">
              <a:buFontTx/>
              <a:buNone/>
              <a:defRPr sz="1000">
                <a:solidFill>
                  <a:schemeClr val="tx1"/>
                </a:solidFill>
              </a:defRPr>
            </a:lvl7pPr>
            <a:lvl8pPr marL="0" indent="0">
              <a:buFontTx/>
              <a:buNone/>
              <a:defRPr sz="1000">
                <a:solidFill>
                  <a:schemeClr val="tx1"/>
                </a:solidFill>
              </a:defRPr>
            </a:lvl8pPr>
            <a:lvl9pPr marL="0" indent="0">
              <a:buFontTx/>
              <a:buNone/>
              <a:defRPr sz="1000">
                <a:solidFill>
                  <a:schemeClr val="tx1"/>
                </a:solidFill>
              </a:defRPr>
            </a:lvl9pPr>
          </a:lstStyle>
          <a:p>
            <a:pPr lvl="0"/>
            <a:r>
              <a:rPr lang="en-US"/>
              <a:t>Click to add text</a:t>
            </a:r>
          </a:p>
        </p:txBody>
      </p:sp>
      <p:grpSp>
        <p:nvGrpSpPr>
          <p:cNvPr id="19" name="Group 18">
            <a:extLst>
              <a:ext uri="{FF2B5EF4-FFF2-40B4-BE49-F238E27FC236}">
                <a16:creationId xmlns:a16="http://schemas.microsoft.com/office/drawing/2014/main" id="{2F3589CD-C886-4624-9371-DA12B26631C4}"/>
              </a:ext>
            </a:extLst>
          </p:cNvPr>
          <p:cNvGrpSpPr/>
          <p:nvPr userDrawn="1"/>
        </p:nvGrpSpPr>
        <p:grpSpPr>
          <a:xfrm>
            <a:off x="2315596" y="1139518"/>
            <a:ext cx="6980229" cy="3677248"/>
            <a:chOff x="1004978" y="3245480"/>
            <a:chExt cx="4860809" cy="2560719"/>
          </a:xfrm>
        </p:grpSpPr>
        <p:grpSp>
          <p:nvGrpSpPr>
            <p:cNvPr id="20" name="Group 19">
              <a:extLst>
                <a:ext uri="{FF2B5EF4-FFF2-40B4-BE49-F238E27FC236}">
                  <a16:creationId xmlns:a16="http://schemas.microsoft.com/office/drawing/2014/main" id="{D3CDE83F-4805-41D0-AF64-BAD5C3229CD2}"/>
                </a:ext>
              </a:extLst>
            </p:cNvPr>
            <p:cNvGrpSpPr/>
            <p:nvPr userDrawn="1"/>
          </p:nvGrpSpPr>
          <p:grpSpPr>
            <a:xfrm>
              <a:off x="1004978" y="3245480"/>
              <a:ext cx="4860809" cy="2560719"/>
              <a:chOff x="5764547" y="3248413"/>
              <a:chExt cx="4860809" cy="2560719"/>
            </a:xfrm>
          </p:grpSpPr>
          <p:grpSp>
            <p:nvGrpSpPr>
              <p:cNvPr id="29" name="Group 28">
                <a:extLst>
                  <a:ext uri="{FF2B5EF4-FFF2-40B4-BE49-F238E27FC236}">
                    <a16:creationId xmlns:a16="http://schemas.microsoft.com/office/drawing/2014/main" id="{8CD49095-42A5-4F19-B055-DB0817D2A9BA}"/>
                  </a:ext>
                </a:extLst>
              </p:cNvPr>
              <p:cNvGrpSpPr/>
              <p:nvPr userDrawn="1"/>
            </p:nvGrpSpPr>
            <p:grpSpPr>
              <a:xfrm>
                <a:off x="6161356" y="3248413"/>
                <a:ext cx="4464000" cy="2174631"/>
                <a:chOff x="1384201" y="678456"/>
                <a:chExt cx="4464000" cy="2174631"/>
              </a:xfrm>
            </p:grpSpPr>
            <p:cxnSp>
              <p:nvCxnSpPr>
                <p:cNvPr id="33" name="Straight Connector 32">
                  <a:extLst>
                    <a:ext uri="{FF2B5EF4-FFF2-40B4-BE49-F238E27FC236}">
                      <a16:creationId xmlns:a16="http://schemas.microsoft.com/office/drawing/2014/main" id="{01A173AF-3FF7-4398-A150-E5C572641996}"/>
                    </a:ext>
                  </a:extLst>
                </p:cNvPr>
                <p:cNvCxnSpPr>
                  <a:cxnSpLocks/>
                </p:cNvCxnSpPr>
                <p:nvPr userDrawn="1"/>
              </p:nvCxnSpPr>
              <p:spPr>
                <a:xfrm>
                  <a:off x="1384201" y="678456"/>
                  <a:ext cx="446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F3F7E7A-6DC5-4FE7-9698-775B9FF33126}"/>
                    </a:ext>
                  </a:extLst>
                </p:cNvPr>
                <p:cNvCxnSpPr>
                  <a:cxnSpLocks/>
                </p:cNvCxnSpPr>
                <p:nvPr userDrawn="1"/>
              </p:nvCxnSpPr>
              <p:spPr>
                <a:xfrm>
                  <a:off x="5841461" y="678456"/>
                  <a:ext cx="0" cy="21746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76BAA7E8-BE69-4BC3-84AB-987FA24B0329}"/>
                  </a:ext>
                </a:extLst>
              </p:cNvPr>
              <p:cNvGrpSpPr/>
              <p:nvPr userDrawn="1"/>
            </p:nvGrpSpPr>
            <p:grpSpPr>
              <a:xfrm rot="10800000">
                <a:off x="5764547" y="3634501"/>
                <a:ext cx="4464000" cy="2174631"/>
                <a:chOff x="1384094" y="678456"/>
                <a:chExt cx="4464000" cy="2174631"/>
              </a:xfrm>
            </p:grpSpPr>
            <p:cxnSp>
              <p:nvCxnSpPr>
                <p:cNvPr id="31" name="Straight Connector 30">
                  <a:extLst>
                    <a:ext uri="{FF2B5EF4-FFF2-40B4-BE49-F238E27FC236}">
                      <a16:creationId xmlns:a16="http://schemas.microsoft.com/office/drawing/2014/main" id="{9A622E09-D7B5-4E57-A612-E54EAA5C9882}"/>
                    </a:ext>
                  </a:extLst>
                </p:cNvPr>
                <p:cNvCxnSpPr>
                  <a:cxnSpLocks/>
                </p:cNvCxnSpPr>
                <p:nvPr userDrawn="1"/>
              </p:nvCxnSpPr>
              <p:spPr>
                <a:xfrm>
                  <a:off x="1384094" y="678457"/>
                  <a:ext cx="446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9649203-9D7A-47F1-9AF0-F6EEB1EFB7FA}"/>
                    </a:ext>
                  </a:extLst>
                </p:cNvPr>
                <p:cNvCxnSpPr>
                  <a:cxnSpLocks/>
                </p:cNvCxnSpPr>
                <p:nvPr userDrawn="1"/>
              </p:nvCxnSpPr>
              <p:spPr>
                <a:xfrm>
                  <a:off x="5841461" y="678456"/>
                  <a:ext cx="0" cy="21746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27" name="Graphic 26">
              <a:extLst>
                <a:ext uri="{FF2B5EF4-FFF2-40B4-BE49-F238E27FC236}">
                  <a16:creationId xmlns:a16="http://schemas.microsoft.com/office/drawing/2014/main" id="{6EEB71A1-DB93-4C0C-AE99-2DF50ED9B2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1610" y="3252825"/>
              <a:ext cx="263524" cy="206082"/>
            </a:xfrm>
            <a:prstGeom prst="rect">
              <a:avLst/>
            </a:prstGeom>
          </p:spPr>
        </p:pic>
        <p:pic>
          <p:nvPicPr>
            <p:cNvPr id="28" name="Graphic 27">
              <a:extLst>
                <a:ext uri="{FF2B5EF4-FFF2-40B4-BE49-F238E27FC236}">
                  <a16:creationId xmlns:a16="http://schemas.microsoft.com/office/drawing/2014/main" id="{87059CCA-7932-47C6-A500-BE4484F1FC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95523" y="5592772"/>
              <a:ext cx="263524" cy="206082"/>
            </a:xfrm>
            <a:prstGeom prst="rect">
              <a:avLst/>
            </a:prstGeom>
          </p:spPr>
        </p:pic>
      </p:grpSp>
      <p:pic>
        <p:nvPicPr>
          <p:cNvPr id="22" name="Graphic 21">
            <a:extLst>
              <a:ext uri="{FF2B5EF4-FFF2-40B4-BE49-F238E27FC236}">
                <a16:creationId xmlns:a16="http://schemas.microsoft.com/office/drawing/2014/main" id="{9C4C6E36-0717-D659-3081-AD8EF40012B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13329016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2col imag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D29D68-3A09-43C3-8F93-53801A9E8027}"/>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5" name="Picture Placeholder 4">
            <a:extLst>
              <a:ext uri="{FF2B5EF4-FFF2-40B4-BE49-F238E27FC236}">
                <a16:creationId xmlns:a16="http://schemas.microsoft.com/office/drawing/2014/main" id="{A693F555-17A4-FA44-B000-3CAEB366B8A0}"/>
              </a:ext>
            </a:extLst>
          </p:cNvPr>
          <p:cNvSpPr>
            <a:spLocks noGrp="1"/>
          </p:cNvSpPr>
          <p:nvPr>
            <p:ph type="pic" sz="quarter" idx="18"/>
          </p:nvPr>
        </p:nvSpPr>
        <p:spPr>
          <a:xfrm>
            <a:off x="0" y="0"/>
            <a:ext cx="6096000" cy="6286500"/>
          </a:xfrm>
          <a:solidFill>
            <a:schemeClr val="bg1">
              <a:lumMod val="75000"/>
            </a:schemeClr>
          </a:solidFill>
        </p:spPr>
        <p:txBody>
          <a:bodyPr tIns="2560320"/>
          <a:lstStyle>
            <a:lvl1pPr algn="ctr">
              <a:defRPr b="0" i="0"/>
            </a:lvl1pPr>
          </a:lstStyle>
          <a:p>
            <a:r>
              <a:rPr lang="en-US"/>
              <a:t>Click icon to add picture</a:t>
            </a:r>
          </a:p>
        </p:txBody>
      </p:sp>
      <p:sp>
        <p:nvSpPr>
          <p:cNvPr id="11" name="Content Placeholder 4">
            <a:extLst>
              <a:ext uri="{FF2B5EF4-FFF2-40B4-BE49-F238E27FC236}">
                <a16:creationId xmlns:a16="http://schemas.microsoft.com/office/drawing/2014/main" id="{207FC60C-7DF0-B74A-B2EE-03F1DFEC3C7D}"/>
              </a:ext>
            </a:extLst>
          </p:cNvPr>
          <p:cNvSpPr>
            <a:spLocks noGrp="1"/>
          </p:cNvSpPr>
          <p:nvPr>
            <p:ph sz="quarter" idx="19"/>
          </p:nvPr>
        </p:nvSpPr>
        <p:spPr>
          <a:xfrm>
            <a:off x="6320117" y="1828800"/>
            <a:ext cx="5413943"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1">
            <a:extLst>
              <a:ext uri="{FF2B5EF4-FFF2-40B4-BE49-F238E27FC236}">
                <a16:creationId xmlns:a16="http://schemas.microsoft.com/office/drawing/2014/main" id="{A439155B-AD52-42E7-A425-EA7250CFBE54}"/>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22" name="Text Placeholder 25">
            <a:extLst>
              <a:ext uri="{FF2B5EF4-FFF2-40B4-BE49-F238E27FC236}">
                <a16:creationId xmlns:a16="http://schemas.microsoft.com/office/drawing/2014/main" id="{AAC117CE-F2A7-4C1A-AF9A-EDE055E522BC}"/>
              </a:ext>
            </a:extLst>
          </p:cNvPr>
          <p:cNvSpPr>
            <a:spLocks noGrp="1"/>
          </p:cNvSpPr>
          <p:nvPr>
            <p:ph type="body" sz="quarter" idx="17" hasCustomPrompt="1"/>
          </p:nvPr>
        </p:nvSpPr>
        <p:spPr>
          <a:xfrm>
            <a:off x="6319978" y="1344168"/>
            <a:ext cx="5384342"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23" name="Title 15">
            <a:extLst>
              <a:ext uri="{FF2B5EF4-FFF2-40B4-BE49-F238E27FC236}">
                <a16:creationId xmlns:a16="http://schemas.microsoft.com/office/drawing/2014/main" id="{10433174-55DF-47EB-96A0-B862D3A869BA}"/>
              </a:ext>
            </a:extLst>
          </p:cNvPr>
          <p:cNvSpPr>
            <a:spLocks noGrp="1"/>
          </p:cNvSpPr>
          <p:nvPr>
            <p:ph type="title"/>
          </p:nvPr>
        </p:nvSpPr>
        <p:spPr>
          <a:xfrm>
            <a:off x="6319978" y="457199"/>
            <a:ext cx="5384342" cy="786384"/>
          </a:xfrm>
        </p:spPr>
        <p:txBody>
          <a:bodyPr rIns="0"/>
          <a:lstStyle/>
          <a:p>
            <a:r>
              <a:rPr lang="en-US"/>
              <a:t>Click to edit Master title style</a:t>
            </a:r>
          </a:p>
        </p:txBody>
      </p:sp>
      <p:sp>
        <p:nvSpPr>
          <p:cNvPr id="13" name="Rectangle 12">
            <a:extLst>
              <a:ext uri="{FF2B5EF4-FFF2-40B4-BE49-F238E27FC236}">
                <a16:creationId xmlns:a16="http://schemas.microsoft.com/office/drawing/2014/main" id="{1131C511-3D93-4D2F-8D8F-FC490D66FAB9}"/>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6" name="Footer Placeholder 3">
            <a:extLst>
              <a:ext uri="{FF2B5EF4-FFF2-40B4-BE49-F238E27FC236}">
                <a16:creationId xmlns:a16="http://schemas.microsoft.com/office/drawing/2014/main" id="{486ED6EF-78F4-4773-BDAE-50ACE0E48619}"/>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2" name="Graphic 11">
            <a:extLst>
              <a:ext uri="{FF2B5EF4-FFF2-40B4-BE49-F238E27FC236}">
                <a16:creationId xmlns:a16="http://schemas.microsoft.com/office/drawing/2014/main" id="{D6BE57C3-54F9-DFCF-4095-46DC834ABE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12856991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2/3 imag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6CC3C6E-EE89-434A-973C-DFF0598D6477}"/>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3" name="Title 2">
            <a:extLst>
              <a:ext uri="{FF2B5EF4-FFF2-40B4-BE49-F238E27FC236}">
                <a16:creationId xmlns:a16="http://schemas.microsoft.com/office/drawing/2014/main" id="{CA1149F1-49B3-C542-803F-D3D2F88402E7}"/>
              </a:ext>
            </a:extLst>
          </p:cNvPr>
          <p:cNvSpPr>
            <a:spLocks noGrp="1"/>
          </p:cNvSpPr>
          <p:nvPr>
            <p:ph type="title"/>
          </p:nvPr>
        </p:nvSpPr>
        <p:spPr>
          <a:xfrm>
            <a:off x="457200" y="457199"/>
            <a:ext cx="3599966" cy="784226"/>
          </a:xfrm>
        </p:spPr>
        <p:txBody>
          <a:bodyPr lIns="0" rIns="0"/>
          <a:lstStyle/>
          <a:p>
            <a:r>
              <a:rPr lang="en-US"/>
              <a:t>Click to edit Master title style</a:t>
            </a:r>
          </a:p>
        </p:txBody>
      </p:sp>
      <p:sp>
        <p:nvSpPr>
          <p:cNvPr id="9" name="Text Placeholder 25">
            <a:extLst>
              <a:ext uri="{FF2B5EF4-FFF2-40B4-BE49-F238E27FC236}">
                <a16:creationId xmlns:a16="http://schemas.microsoft.com/office/drawing/2014/main" id="{950D9BC9-37AB-2942-B45D-4822C8B58D04}"/>
              </a:ext>
            </a:extLst>
          </p:cNvPr>
          <p:cNvSpPr>
            <a:spLocks noGrp="1"/>
          </p:cNvSpPr>
          <p:nvPr>
            <p:ph type="body" sz="quarter" idx="17" hasCustomPrompt="1"/>
          </p:nvPr>
        </p:nvSpPr>
        <p:spPr>
          <a:xfrm>
            <a:off x="457200" y="1343431"/>
            <a:ext cx="3602039" cy="485369"/>
          </a:xfrm>
        </p:spPr>
        <p:txBody>
          <a:bodyPr lIns="0"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a:t>
            </a:r>
          </a:p>
        </p:txBody>
      </p:sp>
      <p:sp>
        <p:nvSpPr>
          <p:cNvPr id="5" name="Picture Placeholder 4">
            <a:extLst>
              <a:ext uri="{FF2B5EF4-FFF2-40B4-BE49-F238E27FC236}">
                <a16:creationId xmlns:a16="http://schemas.microsoft.com/office/drawing/2014/main" id="{A693F555-17A4-FA44-B000-3CAEB366B8A0}"/>
              </a:ext>
            </a:extLst>
          </p:cNvPr>
          <p:cNvSpPr>
            <a:spLocks noGrp="1"/>
          </p:cNvSpPr>
          <p:nvPr>
            <p:ph type="pic" sz="quarter" idx="18"/>
          </p:nvPr>
        </p:nvSpPr>
        <p:spPr>
          <a:xfrm>
            <a:off x="4298950" y="457198"/>
            <a:ext cx="7427912" cy="5551489"/>
          </a:xfrm>
          <a:solidFill>
            <a:schemeClr val="bg1">
              <a:lumMod val="75000"/>
            </a:schemeClr>
          </a:solidFill>
        </p:spPr>
        <p:txBody>
          <a:bodyPr tIns="2194560"/>
          <a:lstStyle>
            <a:lvl1pPr algn="ctr">
              <a:defRPr b="0" i="0"/>
            </a:lvl1pPr>
          </a:lstStyle>
          <a:p>
            <a:r>
              <a:rPr lang="en-US"/>
              <a:t>Click icon to add picture</a:t>
            </a:r>
          </a:p>
        </p:txBody>
      </p:sp>
      <p:sp>
        <p:nvSpPr>
          <p:cNvPr id="11" name="Content Placeholder 4">
            <a:extLst>
              <a:ext uri="{FF2B5EF4-FFF2-40B4-BE49-F238E27FC236}">
                <a16:creationId xmlns:a16="http://schemas.microsoft.com/office/drawing/2014/main" id="{760A7196-34C5-A442-9294-F070A669800E}"/>
              </a:ext>
            </a:extLst>
          </p:cNvPr>
          <p:cNvSpPr>
            <a:spLocks noGrp="1"/>
          </p:cNvSpPr>
          <p:nvPr>
            <p:ph sz="quarter" idx="19"/>
          </p:nvPr>
        </p:nvSpPr>
        <p:spPr>
          <a:xfrm>
            <a:off x="457200" y="1828800"/>
            <a:ext cx="35988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1">
            <a:extLst>
              <a:ext uri="{FF2B5EF4-FFF2-40B4-BE49-F238E27FC236}">
                <a16:creationId xmlns:a16="http://schemas.microsoft.com/office/drawing/2014/main" id="{A90A9191-AB5C-45F7-8497-E7B480233414}"/>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2" name="Rectangle 11">
            <a:extLst>
              <a:ext uri="{FF2B5EF4-FFF2-40B4-BE49-F238E27FC236}">
                <a16:creationId xmlns:a16="http://schemas.microsoft.com/office/drawing/2014/main" id="{8365C358-C614-4094-8159-920D7C86FB23}"/>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4" name="Footer Placeholder 3">
            <a:extLst>
              <a:ext uri="{FF2B5EF4-FFF2-40B4-BE49-F238E27FC236}">
                <a16:creationId xmlns:a16="http://schemas.microsoft.com/office/drawing/2014/main" id="{DA0DD836-634E-49C1-87BF-476E084BD25A}"/>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3" name="Graphic 12">
            <a:extLst>
              <a:ext uri="{FF2B5EF4-FFF2-40B4-BE49-F238E27FC236}">
                <a16:creationId xmlns:a16="http://schemas.microsoft.com/office/drawing/2014/main" id="{95857139-4273-6F65-F9BD-7218ADEBC8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21591717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3col">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9E18CF-CA4A-4731-A40B-45E2846C7631}"/>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3" name="Content Placeholder 4">
            <a:extLst>
              <a:ext uri="{FF2B5EF4-FFF2-40B4-BE49-F238E27FC236}">
                <a16:creationId xmlns:a16="http://schemas.microsoft.com/office/drawing/2014/main" id="{E205A430-8E9F-D040-BFFF-B7A4A3EA7154}"/>
              </a:ext>
            </a:extLst>
          </p:cNvPr>
          <p:cNvSpPr>
            <a:spLocks noGrp="1"/>
          </p:cNvSpPr>
          <p:nvPr>
            <p:ph sz="quarter" idx="19"/>
          </p:nvPr>
        </p:nvSpPr>
        <p:spPr>
          <a:xfrm>
            <a:off x="457200" y="1645920"/>
            <a:ext cx="35988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4">
            <a:extLst>
              <a:ext uri="{FF2B5EF4-FFF2-40B4-BE49-F238E27FC236}">
                <a16:creationId xmlns:a16="http://schemas.microsoft.com/office/drawing/2014/main" id="{6A98DB26-B7FB-3241-9C96-D93B9B52CD1E}"/>
              </a:ext>
            </a:extLst>
          </p:cNvPr>
          <p:cNvSpPr>
            <a:spLocks noGrp="1"/>
          </p:cNvSpPr>
          <p:nvPr>
            <p:ph sz="quarter" idx="20"/>
          </p:nvPr>
        </p:nvSpPr>
        <p:spPr>
          <a:xfrm>
            <a:off x="4297680" y="1645920"/>
            <a:ext cx="35988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EF966A4E-5145-9C4D-8099-EFAA2A475FD8}"/>
              </a:ext>
            </a:extLst>
          </p:cNvPr>
          <p:cNvSpPr>
            <a:spLocks noGrp="1"/>
          </p:cNvSpPr>
          <p:nvPr>
            <p:ph sz="quarter" idx="21"/>
          </p:nvPr>
        </p:nvSpPr>
        <p:spPr>
          <a:xfrm>
            <a:off x="8136798" y="1645920"/>
            <a:ext cx="3598862" cy="4179888"/>
          </a:xfrm>
        </p:spPr>
        <p:txBody>
          <a:bodyPr tIns="0"/>
          <a:lstStyle>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1">
            <a:extLst>
              <a:ext uri="{FF2B5EF4-FFF2-40B4-BE49-F238E27FC236}">
                <a16:creationId xmlns:a16="http://schemas.microsoft.com/office/drawing/2014/main" id="{EC358D68-CB2C-46B6-A00B-854615303A5C}"/>
              </a:ext>
            </a:extLst>
          </p:cNvPr>
          <p:cNvSpPr>
            <a:spLocks noGrp="1"/>
          </p:cNvSpPr>
          <p:nvPr>
            <p:ph type="sldNum" sz="quarter" idx="22"/>
          </p:nvPr>
        </p:nvSpPr>
        <p:spPr>
          <a:xfrm>
            <a:off x="11427675" y="6437376"/>
            <a:ext cx="306387" cy="208758"/>
          </a:xfrm>
        </p:spPr>
        <p:txBody>
          <a:bodyPr/>
          <a:lstStyle/>
          <a:p>
            <a:fld id="{63DCA5C9-2E11-4C67-86EB-AE1DE127DC64}" type="slidenum">
              <a:rPr lang="en-US" smtClean="0"/>
              <a:pPr/>
              <a:t>‹#›</a:t>
            </a:fld>
            <a:endParaRPr lang="en-US"/>
          </a:p>
        </p:txBody>
      </p:sp>
      <p:sp>
        <p:nvSpPr>
          <p:cNvPr id="21" name="Text Placeholder 25">
            <a:extLst>
              <a:ext uri="{FF2B5EF4-FFF2-40B4-BE49-F238E27FC236}">
                <a16:creationId xmlns:a16="http://schemas.microsoft.com/office/drawing/2014/main" id="{75212AD8-B9F1-4438-A6D4-9355B9B3CD1A}"/>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22" name="Title 15">
            <a:extLst>
              <a:ext uri="{FF2B5EF4-FFF2-40B4-BE49-F238E27FC236}">
                <a16:creationId xmlns:a16="http://schemas.microsoft.com/office/drawing/2014/main" id="{84B5E47C-8E0B-4959-A893-96C42EB7A572}"/>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7" name="Rectangle 16">
            <a:extLst>
              <a:ext uri="{FF2B5EF4-FFF2-40B4-BE49-F238E27FC236}">
                <a16:creationId xmlns:a16="http://schemas.microsoft.com/office/drawing/2014/main" id="{B00E4E31-BBA8-4B1D-89CA-BF06AC0DA6D3}"/>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A12F997F-E2D7-41F7-8B06-381213E260C7}"/>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2" name="Graphic 11">
            <a:extLst>
              <a:ext uri="{FF2B5EF4-FFF2-40B4-BE49-F238E27FC236}">
                <a16:creationId xmlns:a16="http://schemas.microsoft.com/office/drawing/2014/main" id="{5AC84EDF-CEDF-87D6-D1AD-A1F8B2F7BE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15578165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1col table">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8CA7F71-7686-487C-9DCC-633A9929C7B4}"/>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6" name="Table Placeholder 5">
            <a:extLst>
              <a:ext uri="{FF2B5EF4-FFF2-40B4-BE49-F238E27FC236}">
                <a16:creationId xmlns:a16="http://schemas.microsoft.com/office/drawing/2014/main" id="{E970E05D-6C9C-AA4C-9AC8-08594C5B389D}"/>
              </a:ext>
            </a:extLst>
          </p:cNvPr>
          <p:cNvSpPr>
            <a:spLocks noGrp="1"/>
          </p:cNvSpPr>
          <p:nvPr>
            <p:ph type="tbl" sz="quarter" idx="17" hasCustomPrompt="1"/>
          </p:nvPr>
        </p:nvSpPr>
        <p:spPr>
          <a:xfrm>
            <a:off x="457200" y="1828801"/>
            <a:ext cx="11247120" cy="4179888"/>
          </a:xfrm>
          <a:pattFill prst="pct10">
            <a:fgClr>
              <a:schemeClr val="accent1"/>
            </a:fgClr>
            <a:bgClr>
              <a:schemeClr val="bg1"/>
            </a:bgClr>
          </a:pattFill>
        </p:spPr>
        <p:txBody>
          <a:bodyPr tIns="2514600"/>
          <a:lstStyle>
            <a:lvl1pPr algn="ctr">
              <a:defRPr b="0" i="0"/>
            </a:lvl1pPr>
          </a:lstStyle>
          <a:p>
            <a:r>
              <a:rPr lang="en-US"/>
              <a:t>Click icon to add table adjust size as needed</a:t>
            </a:r>
          </a:p>
        </p:txBody>
      </p:sp>
      <p:sp>
        <p:nvSpPr>
          <p:cNvPr id="13" name="Slide Number Placeholder 1">
            <a:extLst>
              <a:ext uri="{FF2B5EF4-FFF2-40B4-BE49-F238E27FC236}">
                <a16:creationId xmlns:a16="http://schemas.microsoft.com/office/drawing/2014/main" id="{3D3E3C75-AE4A-4514-B4D2-1307A6648F45}"/>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4" name="Text Placeholder 25">
            <a:extLst>
              <a:ext uri="{FF2B5EF4-FFF2-40B4-BE49-F238E27FC236}">
                <a16:creationId xmlns:a16="http://schemas.microsoft.com/office/drawing/2014/main" id="{251C24F9-13F7-4A35-AA35-9BC603AF638C}"/>
              </a:ext>
            </a:extLst>
          </p:cNvPr>
          <p:cNvSpPr>
            <a:spLocks noGrp="1"/>
          </p:cNvSpPr>
          <p:nvPr>
            <p:ph type="body" sz="quarter" idx="22" hasCustomPrompt="1"/>
          </p:nvPr>
        </p:nvSpPr>
        <p:spPr>
          <a:xfrm>
            <a:off x="457200" y="950976"/>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5" name="Title 15">
            <a:extLst>
              <a:ext uri="{FF2B5EF4-FFF2-40B4-BE49-F238E27FC236}">
                <a16:creationId xmlns:a16="http://schemas.microsoft.com/office/drawing/2014/main" id="{6F4AE1DE-1B0D-43E9-94D9-62F3A07EC22F}"/>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2" name="Rectangle 11">
            <a:extLst>
              <a:ext uri="{FF2B5EF4-FFF2-40B4-BE49-F238E27FC236}">
                <a16:creationId xmlns:a16="http://schemas.microsoft.com/office/drawing/2014/main" id="{4F220ACA-0B64-4E3A-AD90-0A314AE57804}"/>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6" name="Footer Placeholder 3">
            <a:extLst>
              <a:ext uri="{FF2B5EF4-FFF2-40B4-BE49-F238E27FC236}">
                <a16:creationId xmlns:a16="http://schemas.microsoft.com/office/drawing/2014/main" id="{074946D5-78CF-4D00-BE28-A58961E1CDA8}"/>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0" name="Graphic 9">
            <a:extLst>
              <a:ext uri="{FF2B5EF4-FFF2-40B4-BE49-F238E27FC236}">
                <a16:creationId xmlns:a16="http://schemas.microsoft.com/office/drawing/2014/main" id="{3558059E-10B3-564B-18CD-863629EACF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13325125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1col chart">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48F3CF2-F7A9-4F11-B382-38A2722B0D4F}"/>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7" name="Chart Placeholder 6">
            <a:extLst>
              <a:ext uri="{FF2B5EF4-FFF2-40B4-BE49-F238E27FC236}">
                <a16:creationId xmlns:a16="http://schemas.microsoft.com/office/drawing/2014/main" id="{0203C4E6-EC7C-1F40-86EA-065A6220FC54}"/>
              </a:ext>
            </a:extLst>
          </p:cNvPr>
          <p:cNvSpPr>
            <a:spLocks noGrp="1"/>
          </p:cNvSpPr>
          <p:nvPr>
            <p:ph type="chart" sz="quarter" idx="20" hasCustomPrompt="1"/>
          </p:nvPr>
        </p:nvSpPr>
        <p:spPr>
          <a:xfrm>
            <a:off x="457200" y="1828799"/>
            <a:ext cx="11247120" cy="4179889"/>
          </a:xfrm>
          <a:pattFill prst="pct10">
            <a:fgClr>
              <a:schemeClr val="tx1"/>
            </a:fgClr>
            <a:bgClr>
              <a:schemeClr val="bg1"/>
            </a:bgClr>
          </a:pattFill>
        </p:spPr>
        <p:txBody>
          <a:bodyPr tIns="2560320"/>
          <a:lstStyle>
            <a:lvl1pPr algn="ctr">
              <a:defRPr b="0" i="0"/>
            </a:lvl1pPr>
          </a:lstStyle>
          <a:p>
            <a:pPr marL="0" marR="0" lvl="0" indent="0" algn="ctr"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a:t>Click icon to add chart adjust size as needed</a:t>
            </a:r>
          </a:p>
        </p:txBody>
      </p:sp>
      <p:sp>
        <p:nvSpPr>
          <p:cNvPr id="14" name="Slide Number Placeholder 1">
            <a:extLst>
              <a:ext uri="{FF2B5EF4-FFF2-40B4-BE49-F238E27FC236}">
                <a16:creationId xmlns:a16="http://schemas.microsoft.com/office/drawing/2014/main" id="{DF85D99A-810D-47AB-BB91-A93A91F922A3}"/>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5" name="Text Placeholder 25">
            <a:extLst>
              <a:ext uri="{FF2B5EF4-FFF2-40B4-BE49-F238E27FC236}">
                <a16:creationId xmlns:a16="http://schemas.microsoft.com/office/drawing/2014/main" id="{126F3D7E-DF67-45ED-8A5B-D24FFE4F7F3C}"/>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solidFill>
                  <a:schemeClr val="tx1"/>
                </a:solidFill>
              </a:defRPr>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16" name="Title 15">
            <a:extLst>
              <a:ext uri="{FF2B5EF4-FFF2-40B4-BE49-F238E27FC236}">
                <a16:creationId xmlns:a16="http://schemas.microsoft.com/office/drawing/2014/main" id="{4693B169-FB68-4722-A393-DA504484DEE5}"/>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1" name="Rectangle 10">
            <a:extLst>
              <a:ext uri="{FF2B5EF4-FFF2-40B4-BE49-F238E27FC236}">
                <a16:creationId xmlns:a16="http://schemas.microsoft.com/office/drawing/2014/main" id="{F753395B-B5FD-40CB-A337-60F209722B65}"/>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3" name="Footer Placeholder 3">
            <a:extLst>
              <a:ext uri="{FF2B5EF4-FFF2-40B4-BE49-F238E27FC236}">
                <a16:creationId xmlns:a16="http://schemas.microsoft.com/office/drawing/2014/main" id="{20665F11-9F8E-4A54-800F-ECCACD13007F}"/>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0" name="Graphic 9">
            <a:extLst>
              <a:ext uri="{FF2B5EF4-FFF2-40B4-BE49-F238E27FC236}">
                <a16:creationId xmlns:a16="http://schemas.microsoft.com/office/drawing/2014/main" id="{31E86F65-BF77-0706-FA34-C5A0EE6BEB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25114133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ograp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 Placeholder 25">
            <a:extLst>
              <a:ext uri="{FF2B5EF4-FFF2-40B4-BE49-F238E27FC236}">
                <a16:creationId xmlns:a16="http://schemas.microsoft.com/office/drawing/2014/main" id="{58CE2490-EE35-4AA2-8DF6-DAF1246DAA03}"/>
              </a:ext>
            </a:extLst>
          </p:cNvPr>
          <p:cNvSpPr>
            <a:spLocks noGrp="1"/>
          </p:cNvSpPr>
          <p:nvPr>
            <p:ph type="body" sz="quarter" idx="17" hasCustomPrompt="1"/>
          </p:nvPr>
        </p:nvSpPr>
        <p:spPr>
          <a:xfrm>
            <a:off x="2020823" y="1691640"/>
            <a:ext cx="5230368" cy="329184"/>
          </a:xfrm>
        </p:spPr>
        <p:txBody>
          <a:bodyPr tIns="0" rIns="0"/>
          <a:lstStyle>
            <a:lvl1pPr>
              <a:lnSpc>
                <a:spcPct val="100000"/>
              </a:lnSpc>
              <a:spcAft>
                <a:spcPts val="0"/>
              </a:spcAft>
              <a:defRPr sz="2000" b="1"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Click to add name</a:t>
            </a:r>
          </a:p>
        </p:txBody>
      </p:sp>
      <p:sp>
        <p:nvSpPr>
          <p:cNvPr id="17" name="Text Placeholder 25">
            <a:extLst>
              <a:ext uri="{FF2B5EF4-FFF2-40B4-BE49-F238E27FC236}">
                <a16:creationId xmlns:a16="http://schemas.microsoft.com/office/drawing/2014/main" id="{CB64D8E0-DB7B-43B3-8AF1-1EF8395D7D65}"/>
              </a:ext>
            </a:extLst>
          </p:cNvPr>
          <p:cNvSpPr>
            <a:spLocks noGrp="1"/>
          </p:cNvSpPr>
          <p:nvPr>
            <p:ph type="body" sz="quarter" idx="22" hasCustomPrompt="1"/>
          </p:nvPr>
        </p:nvSpPr>
        <p:spPr>
          <a:xfrm>
            <a:off x="2020824" y="2075688"/>
            <a:ext cx="5230368" cy="329184"/>
          </a:xfrm>
        </p:spPr>
        <p:txBody>
          <a:bodyPr tIns="0" rIns="0"/>
          <a:lstStyle>
            <a:lvl1pPr>
              <a:lnSpc>
                <a:spcPct val="100000"/>
              </a:lnSpc>
              <a:spcAft>
                <a:spcPts val="0"/>
              </a:spcAft>
              <a:defRPr sz="18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Click to add title</a:t>
            </a:r>
          </a:p>
        </p:txBody>
      </p:sp>
      <p:sp>
        <p:nvSpPr>
          <p:cNvPr id="11" name="Picture Placeholder 3">
            <a:extLst>
              <a:ext uri="{FF2B5EF4-FFF2-40B4-BE49-F238E27FC236}">
                <a16:creationId xmlns:a16="http://schemas.microsoft.com/office/drawing/2014/main" id="{7BEE3138-6B02-C347-A590-9B766E7E1B05}"/>
              </a:ext>
            </a:extLst>
          </p:cNvPr>
          <p:cNvSpPr>
            <a:spLocks noGrp="1"/>
          </p:cNvSpPr>
          <p:nvPr>
            <p:ph type="pic" sz="quarter" idx="10" hasCustomPrompt="1"/>
          </p:nvPr>
        </p:nvSpPr>
        <p:spPr>
          <a:xfrm>
            <a:off x="465138" y="931067"/>
            <a:ext cx="1084262" cy="1443833"/>
          </a:xfrm>
          <a:solidFill>
            <a:schemeClr val="bg1">
              <a:lumMod val="75000"/>
            </a:schemeClr>
          </a:solidFill>
        </p:spPr>
        <p:txBody>
          <a:bodyPr tIns="274320"/>
          <a:lstStyle>
            <a:lvl1pPr algn="ctr">
              <a:defRPr b="0" i="0">
                <a:solidFill>
                  <a:schemeClr val="tx1"/>
                </a:solidFill>
              </a:defRPr>
            </a:lvl1pPr>
            <a:lvl2pPr algn="ctr">
              <a:defRPr>
                <a:solidFill>
                  <a:schemeClr val="tx1"/>
                </a:solidFill>
              </a:defRPr>
            </a:lvl2pPr>
          </a:lstStyle>
          <a:p>
            <a:pPr lvl="0"/>
            <a:r>
              <a:rPr lang="en-US"/>
              <a:t>Insert</a:t>
            </a:r>
          </a:p>
        </p:txBody>
      </p:sp>
      <p:sp>
        <p:nvSpPr>
          <p:cNvPr id="7" name="Title 1">
            <a:extLst>
              <a:ext uri="{FF2B5EF4-FFF2-40B4-BE49-F238E27FC236}">
                <a16:creationId xmlns:a16="http://schemas.microsoft.com/office/drawing/2014/main" id="{86778AC2-0176-4241-BC19-68F111FBDC19}"/>
              </a:ext>
            </a:extLst>
          </p:cNvPr>
          <p:cNvSpPr>
            <a:spLocks noGrp="1"/>
          </p:cNvSpPr>
          <p:nvPr>
            <p:ph type="title"/>
          </p:nvPr>
        </p:nvSpPr>
        <p:spPr>
          <a:xfrm>
            <a:off x="465137" y="2864931"/>
            <a:ext cx="7659687" cy="2494469"/>
          </a:xfrm>
        </p:spPr>
        <p:txBody>
          <a:bodyPr lIns="0" rIns="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3" name="Slide Number Placeholder 1">
            <a:extLst>
              <a:ext uri="{FF2B5EF4-FFF2-40B4-BE49-F238E27FC236}">
                <a16:creationId xmlns:a16="http://schemas.microsoft.com/office/drawing/2014/main" id="{7943A519-3368-444C-8205-BAD4168421E4}"/>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2" name="Rectangle 11">
            <a:extLst>
              <a:ext uri="{FF2B5EF4-FFF2-40B4-BE49-F238E27FC236}">
                <a16:creationId xmlns:a16="http://schemas.microsoft.com/office/drawing/2014/main" id="{E2236E0C-98CE-4CA6-AE30-6D061559182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5" name="Footer Placeholder 3">
            <a:extLst>
              <a:ext uri="{FF2B5EF4-FFF2-40B4-BE49-F238E27FC236}">
                <a16:creationId xmlns:a16="http://schemas.microsoft.com/office/drawing/2014/main" id="{218824D4-00ED-46B3-A5C0-629F85F542EB}"/>
              </a:ext>
            </a:extLst>
          </p:cNvPr>
          <p:cNvSpPr>
            <a:spLocks noGrp="1"/>
          </p:cNvSpPr>
          <p:nvPr>
            <p:ph type="ftr" sz="quarter" idx="23"/>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0" name="Graphic 9">
            <a:extLst>
              <a:ext uri="{FF2B5EF4-FFF2-40B4-BE49-F238E27FC236}">
                <a16:creationId xmlns:a16="http://schemas.microsoft.com/office/drawing/2014/main" id="{32F0C0D0-4F40-D071-0819-09CF0049A4F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27898907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header only">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0ACF38C-F2B7-42D8-B179-6AC594C125B8}"/>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5" name="Slide Number Placeholder 1">
            <a:extLst>
              <a:ext uri="{FF2B5EF4-FFF2-40B4-BE49-F238E27FC236}">
                <a16:creationId xmlns:a16="http://schemas.microsoft.com/office/drawing/2014/main" id="{7C71AD98-43C1-4B44-BD16-A2AC82688C8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9" name="Text Placeholder 25">
            <a:extLst>
              <a:ext uri="{FF2B5EF4-FFF2-40B4-BE49-F238E27FC236}">
                <a16:creationId xmlns:a16="http://schemas.microsoft.com/office/drawing/2014/main" id="{521BE056-4E7F-41B4-B79F-6147E6C0EA29}"/>
              </a:ext>
            </a:extLst>
          </p:cNvPr>
          <p:cNvSpPr>
            <a:spLocks noGrp="1"/>
          </p:cNvSpPr>
          <p:nvPr>
            <p:ph type="body" sz="quarter" idx="17" hasCustomPrompt="1"/>
          </p:nvPr>
        </p:nvSpPr>
        <p:spPr>
          <a:xfrm>
            <a:off x="457200" y="950976"/>
            <a:ext cx="11247120" cy="365760"/>
          </a:xfrm>
        </p:spPr>
        <p:txBody>
          <a:bodyPr tIns="0" rIns="0"/>
          <a:lstStyle>
            <a:lvl1pPr>
              <a:lnSpc>
                <a:spcPct val="100000"/>
              </a:lnSpc>
              <a:spcAft>
                <a:spcPts val="0"/>
              </a:spcAft>
              <a:defRPr sz="2000" b="0" i="0"/>
            </a:lvl1pPr>
            <a:lvl2pPr>
              <a:defRPr sz="2000" b="0">
                <a:solidFill>
                  <a:schemeClr val="tx1"/>
                </a:solidFill>
                <a:latin typeface="+mn-lt"/>
              </a:defRPr>
            </a:lvl2pPr>
            <a:lvl3pPr marL="0" indent="0">
              <a:buFontTx/>
              <a:buNone/>
              <a:defRPr sz="2000">
                <a:solidFill>
                  <a:schemeClr val="tx1"/>
                </a:solidFill>
              </a:defRPr>
            </a:lvl3pPr>
            <a:lvl4pPr marL="0" indent="0">
              <a:buFontTx/>
              <a:buNone/>
              <a:defRPr sz="2000">
                <a:solidFill>
                  <a:schemeClr val="tx1"/>
                </a:solidFill>
              </a:defRPr>
            </a:lvl4pPr>
            <a:lvl5pPr marL="0" indent="0">
              <a:buFontTx/>
              <a:buNone/>
              <a:defRPr sz="2000">
                <a:solidFill>
                  <a:schemeClr val="tx1"/>
                </a:solidFill>
              </a:defRPr>
            </a:lvl5pPr>
            <a:lvl6pPr marL="0" indent="0">
              <a:buFontTx/>
              <a:buNone/>
              <a:defRPr sz="2000">
                <a:solidFill>
                  <a:schemeClr val="tx1"/>
                </a:solidFill>
              </a:defRPr>
            </a:lvl6pPr>
            <a:lvl7pPr marL="0" indent="0">
              <a:buFontTx/>
              <a:buNone/>
              <a:defRPr sz="2000">
                <a:solidFill>
                  <a:schemeClr val="tx1"/>
                </a:solidFill>
              </a:defRPr>
            </a:lvl7pPr>
            <a:lvl8pPr marL="0" indent="0">
              <a:buFontTx/>
              <a:buNone/>
              <a:defRPr sz="2000">
                <a:solidFill>
                  <a:schemeClr val="tx1"/>
                </a:solidFill>
              </a:defRPr>
            </a:lvl8pPr>
            <a:lvl9pPr marL="0" indent="0">
              <a:lnSpc>
                <a:spcPct val="100000"/>
              </a:lnSpc>
              <a:buFontTx/>
              <a:buNone/>
              <a:defRPr sz="2000">
                <a:solidFill>
                  <a:schemeClr val="tx1"/>
                </a:solidFill>
              </a:defRPr>
            </a:lvl9pPr>
          </a:lstStyle>
          <a:p>
            <a:pPr lvl="0"/>
            <a:r>
              <a:rPr lang="en-US"/>
              <a:t>Subheading here</a:t>
            </a:r>
          </a:p>
        </p:txBody>
      </p:sp>
      <p:sp>
        <p:nvSpPr>
          <p:cNvPr id="20" name="Title 15">
            <a:extLst>
              <a:ext uri="{FF2B5EF4-FFF2-40B4-BE49-F238E27FC236}">
                <a16:creationId xmlns:a16="http://schemas.microsoft.com/office/drawing/2014/main" id="{9C7F8C39-538A-4240-962A-CBD12505A7EE}"/>
              </a:ext>
            </a:extLst>
          </p:cNvPr>
          <p:cNvSpPr>
            <a:spLocks noGrp="1"/>
          </p:cNvSpPr>
          <p:nvPr>
            <p:ph type="title"/>
          </p:nvPr>
        </p:nvSpPr>
        <p:spPr>
          <a:xfrm>
            <a:off x="457200" y="457199"/>
            <a:ext cx="11247120" cy="457200"/>
          </a:xfrm>
        </p:spPr>
        <p:txBody>
          <a:bodyPr rIns="0"/>
          <a:lstStyle/>
          <a:p>
            <a:r>
              <a:rPr lang="en-US"/>
              <a:t>Click to edit Master title style</a:t>
            </a:r>
          </a:p>
        </p:txBody>
      </p:sp>
      <p:sp>
        <p:nvSpPr>
          <p:cNvPr id="10" name="Rectangle 9">
            <a:extLst>
              <a:ext uri="{FF2B5EF4-FFF2-40B4-BE49-F238E27FC236}">
                <a16:creationId xmlns:a16="http://schemas.microsoft.com/office/drawing/2014/main" id="{93668D78-FBE5-4932-B959-D6BB08AE8811}"/>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pic>
        <p:nvPicPr>
          <p:cNvPr id="9" name="Graphic 8">
            <a:extLst>
              <a:ext uri="{FF2B5EF4-FFF2-40B4-BE49-F238E27FC236}">
                <a16:creationId xmlns:a16="http://schemas.microsoft.com/office/drawing/2014/main" id="{3989AC59-A3D9-1FE4-D0DE-DC5046F0E8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
        <p:nvSpPr>
          <p:cNvPr id="11" name="Footer Placeholder 3">
            <a:extLst>
              <a:ext uri="{FF2B5EF4-FFF2-40B4-BE49-F238E27FC236}">
                <a16:creationId xmlns:a16="http://schemas.microsoft.com/office/drawing/2014/main" id="{98E7C296-9498-C023-B5A9-6895D7E53FA8}"/>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4499354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blank">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84038F-1D4F-433A-AEA2-C97CE86FEA1F}"/>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1" name="Slide Number Placeholder 1">
            <a:extLst>
              <a:ext uri="{FF2B5EF4-FFF2-40B4-BE49-F238E27FC236}">
                <a16:creationId xmlns:a16="http://schemas.microsoft.com/office/drawing/2014/main" id="{7BB48365-87F8-49A1-91DF-B0D46B3CFF65}"/>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8" name="Rectangle 7">
            <a:extLst>
              <a:ext uri="{FF2B5EF4-FFF2-40B4-BE49-F238E27FC236}">
                <a16:creationId xmlns:a16="http://schemas.microsoft.com/office/drawing/2014/main" id="{56756FA4-A8F4-4680-8B00-E4D28B90616B}"/>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0" name="Footer Placeholder 3">
            <a:extLst>
              <a:ext uri="{FF2B5EF4-FFF2-40B4-BE49-F238E27FC236}">
                <a16:creationId xmlns:a16="http://schemas.microsoft.com/office/drawing/2014/main" id="{11581B3A-6529-4087-803A-4544071F96DD}"/>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7" name="Graphic 6">
            <a:extLst>
              <a:ext uri="{FF2B5EF4-FFF2-40B4-BE49-F238E27FC236}">
                <a16:creationId xmlns:a16="http://schemas.microsoft.com/office/drawing/2014/main" id="{AF5924EB-F39F-28FD-15DF-89C0876493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3990254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video">
    <p:bg>
      <p:bgPr>
        <a:solidFill>
          <a:schemeClr val="tx1"/>
        </a:solidFill>
        <a:effectLst/>
      </p:bgPr>
    </p:bg>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0" y="0"/>
            <a:ext cx="12192000" cy="6858000"/>
          </a:xfrm>
          <a:solidFill>
            <a:schemeClr val="tx1"/>
          </a:solidFill>
        </p:spPr>
        <p:txBody>
          <a:bodyPr tIns="731520" anchor="ctr" anchorCtr="0"/>
          <a:lstStyle>
            <a:lvl1pPr algn="ctr">
              <a:defRPr sz="2000" b="0" i="0">
                <a:solidFill>
                  <a:schemeClr val="bg2"/>
                </a:solidFill>
              </a:defRPr>
            </a:lvl1pPr>
          </a:lstStyle>
          <a:p>
            <a:r>
              <a:rPr lang="en-US"/>
              <a:t>Click icon to add media</a:t>
            </a:r>
          </a:p>
        </p:txBody>
      </p:sp>
    </p:spTree>
    <p:extLst>
      <p:ext uri="{BB962C8B-B14F-4D97-AF65-F5344CB8AC3E}">
        <p14:creationId xmlns:p14="http://schemas.microsoft.com/office/powerpoint/2010/main" val="302818043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_4_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9B7A2125-0066-41AD-B5C4-1FCDE010232D}"/>
              </a:ext>
            </a:extLst>
          </p:cNvPr>
          <p:cNvSpPr>
            <a:spLocks noGrp="1"/>
          </p:cNvSpPr>
          <p:nvPr>
            <p:ph type="pic" sz="quarter" idx="20" hasCustomPrompt="1"/>
          </p:nvPr>
        </p:nvSpPr>
        <p:spPr>
          <a:xfrm>
            <a:off x="465138" y="457200"/>
            <a:ext cx="11269662" cy="5791200"/>
          </a:xfrm>
          <a:custGeom>
            <a:avLst/>
            <a:gdLst>
              <a:gd name="connsiteX0" fmla="*/ 0 w 11269662"/>
              <a:gd name="connsiteY0" fmla="*/ 0 h 5791200"/>
              <a:gd name="connsiteX1" fmla="*/ 11269662 w 11269662"/>
              <a:gd name="connsiteY1" fmla="*/ 0 h 5791200"/>
              <a:gd name="connsiteX2" fmla="*/ 11269662 w 11269662"/>
              <a:gd name="connsiteY2" fmla="*/ 5791200 h 5791200"/>
              <a:gd name="connsiteX3" fmla="*/ 0 w 11269662"/>
              <a:gd name="connsiteY3" fmla="*/ 5791200 h 5791200"/>
              <a:gd name="connsiteX4" fmla="*/ 0 w 11269662"/>
              <a:gd name="connsiteY4" fmla="*/ 3941064 h 5791200"/>
              <a:gd name="connsiteX5" fmla="*/ 5624766 w 11269662"/>
              <a:gd name="connsiteY5" fmla="*/ 3941064 h 5791200"/>
              <a:gd name="connsiteX6" fmla="*/ 5624766 w 11269662"/>
              <a:gd name="connsiteY6" fmla="*/ 1929384 h 5791200"/>
              <a:gd name="connsiteX7" fmla="*/ 0 w 11269662"/>
              <a:gd name="connsiteY7" fmla="*/ 1929384 h 57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69662" h="5791200">
                <a:moveTo>
                  <a:pt x="0" y="0"/>
                </a:moveTo>
                <a:lnTo>
                  <a:pt x="11269662" y="0"/>
                </a:lnTo>
                <a:lnTo>
                  <a:pt x="11269662" y="5791200"/>
                </a:lnTo>
                <a:lnTo>
                  <a:pt x="0" y="5791200"/>
                </a:lnTo>
                <a:lnTo>
                  <a:pt x="0" y="3941064"/>
                </a:lnTo>
                <a:lnTo>
                  <a:pt x="5624766" y="3941064"/>
                </a:lnTo>
                <a:lnTo>
                  <a:pt x="5624766" y="1929384"/>
                </a:lnTo>
                <a:lnTo>
                  <a:pt x="0" y="1929384"/>
                </a:lnTo>
                <a:close/>
              </a:path>
            </a:pathLst>
          </a:custGeom>
          <a:solidFill>
            <a:srgbClr val="BFBFBF"/>
          </a:solidFill>
        </p:spPr>
        <p:txBody>
          <a:bodyPr wrap="square" tIns="1463040">
            <a:noAutofit/>
          </a:bodyPr>
          <a:lstStyle>
            <a:lvl1pPr algn="ctr">
              <a:defRPr/>
            </a:lvl1pPr>
          </a:lstStyle>
          <a:p>
            <a:r>
              <a:rPr lang="en-US"/>
              <a:t>Insert Pic</a:t>
            </a:r>
            <a:endParaRPr lang="en-GB"/>
          </a:p>
        </p:txBody>
      </p:sp>
      <p:sp>
        <p:nvSpPr>
          <p:cNvPr id="18" name="Rectangle 17">
            <a:extLst>
              <a:ext uri="{FF2B5EF4-FFF2-40B4-BE49-F238E27FC236}">
                <a16:creationId xmlns:a16="http://schemas.microsoft.com/office/drawing/2014/main" id="{1EB2AA7D-C791-4F6C-A258-4D60B1A85487}"/>
              </a:ext>
            </a:extLst>
          </p:cNvPr>
          <p:cNvSpPr/>
          <p:nvPr userDrawn="1"/>
        </p:nvSpPr>
        <p:spPr bwMode="auto">
          <a:xfrm>
            <a:off x="0" y="2386584"/>
            <a:ext cx="6089904" cy="2011680"/>
          </a:xfrm>
          <a:prstGeom prst="rect">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9" name="Title 1">
            <a:extLst>
              <a:ext uri="{FF2B5EF4-FFF2-40B4-BE49-F238E27FC236}">
                <a16:creationId xmlns:a16="http://schemas.microsoft.com/office/drawing/2014/main" id="{C5BEADA9-8B0A-E647-BE4B-A60A9933BF45}"/>
              </a:ext>
            </a:extLst>
          </p:cNvPr>
          <p:cNvSpPr>
            <a:spLocks noGrp="1"/>
          </p:cNvSpPr>
          <p:nvPr>
            <p:ph type="title"/>
          </p:nvPr>
        </p:nvSpPr>
        <p:spPr>
          <a:xfrm>
            <a:off x="465137" y="2743199"/>
            <a:ext cx="5421313" cy="1128137"/>
          </a:xfrm>
        </p:spPr>
        <p:txBody>
          <a:bodyPr lIns="0" rIns="0">
            <a:noAutofit/>
          </a:bodyPr>
          <a:lstStyle>
            <a:lvl1pPr>
              <a:lnSpc>
                <a:spcPct val="90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0" name="Text Placeholder 25">
            <a:extLst>
              <a:ext uri="{FF2B5EF4-FFF2-40B4-BE49-F238E27FC236}">
                <a16:creationId xmlns:a16="http://schemas.microsoft.com/office/drawing/2014/main" id="{17B4EE0A-0572-284B-BEDD-5BB727575BBC}"/>
              </a:ext>
            </a:extLst>
          </p:cNvPr>
          <p:cNvSpPr>
            <a:spLocks noGrp="1"/>
          </p:cNvSpPr>
          <p:nvPr>
            <p:ph type="body" sz="quarter" idx="17" hasCustomPrompt="1"/>
          </p:nvPr>
        </p:nvSpPr>
        <p:spPr>
          <a:xfrm>
            <a:off x="465138" y="3871337"/>
            <a:ext cx="5421312" cy="402123"/>
          </a:xfrm>
        </p:spPr>
        <p:txBody>
          <a:bodyPr lIns="0" tIns="0" rIns="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subhead</a:t>
            </a:r>
          </a:p>
        </p:txBody>
      </p:sp>
      <p:sp>
        <p:nvSpPr>
          <p:cNvPr id="15" name="Slide Number Placeholder 1">
            <a:extLst>
              <a:ext uri="{FF2B5EF4-FFF2-40B4-BE49-F238E27FC236}">
                <a16:creationId xmlns:a16="http://schemas.microsoft.com/office/drawing/2014/main" id="{94D1E600-447F-4CCE-ABE9-DF9703B6F18E}"/>
              </a:ext>
            </a:extLst>
          </p:cNvPr>
          <p:cNvSpPr>
            <a:spLocks noGrp="1"/>
          </p:cNvSpPr>
          <p:nvPr>
            <p:ph type="sldNum" sz="quarter" idx="19"/>
          </p:nvPr>
        </p:nvSpPr>
        <p:spPr>
          <a:xfrm>
            <a:off x="11427675" y="6437376"/>
            <a:ext cx="306387" cy="208758"/>
          </a:xfrm>
        </p:spPr>
        <p:txBody>
          <a:bodyPr/>
          <a:lstStyle/>
          <a:p>
            <a:fld id="{63DCA5C9-2E11-4C67-86EB-AE1DE127DC64}" type="slidenum">
              <a:rPr lang="en-US" smtClean="0"/>
              <a:pPr/>
              <a:t>‹#›</a:t>
            </a:fld>
            <a:endParaRPr lang="en-US"/>
          </a:p>
        </p:txBody>
      </p:sp>
      <p:sp>
        <p:nvSpPr>
          <p:cNvPr id="11" name="Rectangle 10">
            <a:extLst>
              <a:ext uri="{FF2B5EF4-FFF2-40B4-BE49-F238E27FC236}">
                <a16:creationId xmlns:a16="http://schemas.microsoft.com/office/drawing/2014/main" id="{FDA65E21-4937-4132-B011-1D2379EFD14B}"/>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4" name="Footer Placeholder 3">
            <a:extLst>
              <a:ext uri="{FF2B5EF4-FFF2-40B4-BE49-F238E27FC236}">
                <a16:creationId xmlns:a16="http://schemas.microsoft.com/office/drawing/2014/main" id="{E08A1F05-5684-4BC8-9F32-5E4893F1F238}"/>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2" name="Graphic 11">
            <a:extLst>
              <a:ext uri="{FF2B5EF4-FFF2-40B4-BE49-F238E27FC236}">
                <a16:creationId xmlns:a16="http://schemas.microsoft.com/office/drawing/2014/main" id="{F56C6E07-C633-DE15-E6FA-D14B0C8FDA5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40444115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0B720F9-19E9-D949-BC49-37A2FB42321B}"/>
              </a:ext>
            </a:extLst>
          </p:cNvPr>
          <p:cNvSpPr>
            <a:spLocks noGrp="1"/>
          </p:cNvSpPr>
          <p:nvPr>
            <p:ph type="title"/>
          </p:nvPr>
        </p:nvSpPr>
        <p:spPr>
          <a:xfrm>
            <a:off x="0" y="2400300"/>
            <a:ext cx="5350329" cy="2008413"/>
          </a:xfrm>
          <a:solidFill>
            <a:schemeClr val="bg1"/>
          </a:solidFill>
        </p:spPr>
        <p:txBody>
          <a:bodyPr lIns="457200" rIns="457200" anchor="ctr" anchorCtr="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2" name="Slide Number Placeholder 1">
            <a:extLst>
              <a:ext uri="{FF2B5EF4-FFF2-40B4-BE49-F238E27FC236}">
                <a16:creationId xmlns:a16="http://schemas.microsoft.com/office/drawing/2014/main" id="{AD36755A-CFB7-4F62-9D96-5A9D5013A3FB}"/>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8" name="Rectangle 7">
            <a:extLst>
              <a:ext uri="{FF2B5EF4-FFF2-40B4-BE49-F238E27FC236}">
                <a16:creationId xmlns:a16="http://schemas.microsoft.com/office/drawing/2014/main" id="{3543CD32-71E2-4AD4-87FE-D1338DB11D16}"/>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1" name="Footer Placeholder 3">
            <a:extLst>
              <a:ext uri="{FF2B5EF4-FFF2-40B4-BE49-F238E27FC236}">
                <a16:creationId xmlns:a16="http://schemas.microsoft.com/office/drawing/2014/main" id="{A06336F3-4CB1-4560-B040-5D0CEB782D22}"/>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7" name="Graphic 6">
            <a:extLst>
              <a:ext uri="{FF2B5EF4-FFF2-40B4-BE49-F238E27FC236}">
                <a16:creationId xmlns:a16="http://schemas.microsoft.com/office/drawing/2014/main" id="{DF959984-1151-DCB4-3FC0-516AEEBDD1F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41487135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0B720F9-19E9-D949-BC49-37A2FB42321B}"/>
              </a:ext>
            </a:extLst>
          </p:cNvPr>
          <p:cNvSpPr>
            <a:spLocks noGrp="1"/>
          </p:cNvSpPr>
          <p:nvPr>
            <p:ph type="title"/>
          </p:nvPr>
        </p:nvSpPr>
        <p:spPr>
          <a:xfrm>
            <a:off x="0" y="2400300"/>
            <a:ext cx="5350329" cy="2008413"/>
          </a:xfrm>
          <a:solidFill>
            <a:schemeClr val="bg1"/>
          </a:solidFill>
        </p:spPr>
        <p:txBody>
          <a:bodyPr lIns="457200" rIns="457200" anchor="ctr" anchorCtr="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12" name="Slide Number Placeholder 1">
            <a:extLst>
              <a:ext uri="{FF2B5EF4-FFF2-40B4-BE49-F238E27FC236}">
                <a16:creationId xmlns:a16="http://schemas.microsoft.com/office/drawing/2014/main" id="{AD36755A-CFB7-4F62-9D96-5A9D5013A3FB}"/>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8" name="Rectangle 7">
            <a:extLst>
              <a:ext uri="{FF2B5EF4-FFF2-40B4-BE49-F238E27FC236}">
                <a16:creationId xmlns:a16="http://schemas.microsoft.com/office/drawing/2014/main" id="{3543CD32-71E2-4AD4-87FE-D1338DB11D16}"/>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1" name="Footer Placeholder 3">
            <a:extLst>
              <a:ext uri="{FF2B5EF4-FFF2-40B4-BE49-F238E27FC236}">
                <a16:creationId xmlns:a16="http://schemas.microsoft.com/office/drawing/2014/main" id="{A06336F3-4CB1-4560-B040-5D0CEB782D22}"/>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7" name="Graphic 6">
            <a:extLst>
              <a:ext uri="{FF2B5EF4-FFF2-40B4-BE49-F238E27FC236}">
                <a16:creationId xmlns:a16="http://schemas.microsoft.com/office/drawing/2014/main" id="{DF959984-1151-DCB4-3FC0-516AEEBDD1F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32106615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p>
        </p:txBody>
      </p:sp>
      <p:sp>
        <p:nvSpPr>
          <p:cNvPr id="8" name="Text Placeholder 12"/>
          <p:cNvSpPr>
            <a:spLocks noGrp="1"/>
          </p:cNvSpPr>
          <p:nvPr>
            <p:ph type="body" sz="quarter" idx="13" hasCustomPrompt="1"/>
          </p:nvPr>
        </p:nvSpPr>
        <p:spPr>
          <a:xfrm>
            <a:off x="609600" y="800240"/>
            <a:ext cx="10972800" cy="276999"/>
          </a:xfrm>
        </p:spPr>
        <p:txBody>
          <a:bodyPr/>
          <a:lstStyle>
            <a:lvl1pPr>
              <a:defRPr sz="1800" b="0" baseline="0">
                <a:solidFill>
                  <a:schemeClr val="tx1"/>
                </a:solidFill>
              </a:defRPr>
            </a:lvl1pPr>
          </a:lstStyle>
          <a:p>
            <a:pPr lvl="0"/>
            <a:r>
              <a:rPr lang="en-US"/>
              <a:t>Subheading here</a:t>
            </a:r>
          </a:p>
        </p:txBody>
      </p:sp>
      <p:sp>
        <p:nvSpPr>
          <p:cNvPr id="10" name="Content Placeholder 2"/>
          <p:cNvSpPr>
            <a:spLocks noGrp="1"/>
          </p:cNvSpPr>
          <p:nvPr>
            <p:ph idx="1"/>
          </p:nvPr>
        </p:nvSpPr>
        <p:spPr>
          <a:xfrm>
            <a:off x="609600" y="1524000"/>
            <a:ext cx="10972800" cy="4572000"/>
          </a:xfrm>
        </p:spPr>
        <p:txBody>
          <a:bodyPr/>
          <a:lstStyle>
            <a:lvl5pPr>
              <a:defRPr baseline="0"/>
            </a:lvl5pPr>
            <a:lvl6pPr>
              <a:defRPr baseline="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5"/>
          <p:cNvSpPr>
            <a:spLocks noGrp="1"/>
          </p:cNvSpPr>
          <p:nvPr>
            <p:ph type="sldNum" sz="quarter" idx="12"/>
          </p:nvPr>
        </p:nvSpPr>
        <p:spPr>
          <a:xfrm>
            <a:off x="11074400" y="6487889"/>
            <a:ext cx="508000" cy="138499"/>
          </a:xfrm>
        </p:spPr>
        <p:txBody>
          <a:bodyPr/>
          <a:lstStyle/>
          <a:p>
            <a:fld id="{2083E393-C0BF-4ED8-8545-7E4C90AFF831}" type="slidenum">
              <a:rPr lang="en-US" smtClean="0"/>
              <a:pPr/>
              <a:t>‹#›</a:t>
            </a:fld>
            <a:endParaRPr lang="en-US"/>
          </a:p>
        </p:txBody>
      </p:sp>
      <p:pic>
        <p:nvPicPr>
          <p:cNvPr id="6" name="Picture 5">
            <a:extLst>
              <a:ext uri="{FF2B5EF4-FFF2-40B4-BE49-F238E27FC236}">
                <a16:creationId xmlns:a16="http://schemas.microsoft.com/office/drawing/2014/main" id="{05C7728A-95B1-4E61-9273-F88648659E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6531" y="6398609"/>
            <a:ext cx="1146828" cy="317058"/>
          </a:xfrm>
          <a:prstGeom prst="rect">
            <a:avLst/>
          </a:prstGeom>
        </p:spPr>
      </p:pic>
    </p:spTree>
    <p:extLst>
      <p:ext uri="{BB962C8B-B14F-4D97-AF65-F5344CB8AC3E}">
        <p14:creationId xmlns:p14="http://schemas.microsoft.com/office/powerpoint/2010/main" val="26925260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Divider 1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7F982AE-B441-5D47-8FE2-7C216AC85070}"/>
              </a:ext>
            </a:extLst>
          </p:cNvPr>
          <p:cNvSpPr>
            <a:spLocks noGrp="1"/>
          </p:cNvSpPr>
          <p:nvPr>
            <p:ph type="title" hasCustomPrompt="1"/>
          </p:nvPr>
        </p:nvSpPr>
        <p:spPr>
          <a:xfrm>
            <a:off x="4233673" y="2530432"/>
            <a:ext cx="6199632" cy="1317667"/>
          </a:xfrm>
          <a:solidFill>
            <a:schemeClr val="bg1"/>
          </a:solidFill>
        </p:spPr>
        <p:txBody>
          <a:bodyPr lIns="0" tIns="0" rIns="0" anchor="ctr" anchorCtr="0">
            <a:noAutofit/>
          </a:bodyPr>
          <a:lstStyle>
            <a:lvl1pPr>
              <a:lnSpc>
                <a:spcPct val="90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Divider 1 no image — click to edit text</a:t>
            </a:r>
          </a:p>
        </p:txBody>
      </p:sp>
      <p:sp>
        <p:nvSpPr>
          <p:cNvPr id="9" name="Text Placeholder 25">
            <a:extLst>
              <a:ext uri="{FF2B5EF4-FFF2-40B4-BE49-F238E27FC236}">
                <a16:creationId xmlns:a16="http://schemas.microsoft.com/office/drawing/2014/main" id="{423B3AC3-FF6A-7E40-8C74-6C527274E56C}"/>
              </a:ext>
            </a:extLst>
          </p:cNvPr>
          <p:cNvSpPr>
            <a:spLocks noGrp="1"/>
          </p:cNvSpPr>
          <p:nvPr>
            <p:ph type="body" sz="quarter" idx="17" hasCustomPrompt="1"/>
          </p:nvPr>
        </p:nvSpPr>
        <p:spPr>
          <a:xfrm>
            <a:off x="4233672" y="3947537"/>
            <a:ext cx="6199632" cy="402123"/>
          </a:xfrm>
        </p:spPr>
        <p:txBody>
          <a:bodyPr lIns="0" tIns="0" rIns="22860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subhead</a:t>
            </a:r>
          </a:p>
        </p:txBody>
      </p:sp>
      <p:sp>
        <p:nvSpPr>
          <p:cNvPr id="11" name="Slide Number Placeholder 1">
            <a:extLst>
              <a:ext uri="{FF2B5EF4-FFF2-40B4-BE49-F238E27FC236}">
                <a16:creationId xmlns:a16="http://schemas.microsoft.com/office/drawing/2014/main" id="{DB7F4837-AD4C-0036-D73B-B4B4D7C3BF97}"/>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2" name="Rectangle 11">
            <a:extLst>
              <a:ext uri="{FF2B5EF4-FFF2-40B4-BE49-F238E27FC236}">
                <a16:creationId xmlns:a16="http://schemas.microsoft.com/office/drawing/2014/main" id="{5E6EB4EC-52B7-8081-CC63-342863D86321}"/>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4" name="Footer Placeholder 3">
            <a:extLst>
              <a:ext uri="{FF2B5EF4-FFF2-40B4-BE49-F238E27FC236}">
                <a16:creationId xmlns:a16="http://schemas.microsoft.com/office/drawing/2014/main" id="{CB9B98A8-8A10-5A65-5990-9EE8E1A014F3}"/>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5" name="Graphic 14">
            <a:extLst>
              <a:ext uri="{FF2B5EF4-FFF2-40B4-BE49-F238E27FC236}">
                <a16:creationId xmlns:a16="http://schemas.microsoft.com/office/drawing/2014/main" id="{076E2662-7B8D-A276-FC74-48DB01FC401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22962666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0B720F9-19E9-D949-BC49-37A2FB42321B}"/>
              </a:ext>
            </a:extLst>
          </p:cNvPr>
          <p:cNvSpPr>
            <a:spLocks noGrp="1"/>
          </p:cNvSpPr>
          <p:nvPr>
            <p:ph type="title" hasCustomPrompt="1"/>
          </p:nvPr>
        </p:nvSpPr>
        <p:spPr>
          <a:xfrm>
            <a:off x="0" y="2400300"/>
            <a:ext cx="5350329" cy="2008413"/>
          </a:xfrm>
          <a:solidFill>
            <a:schemeClr val="bg1"/>
          </a:solidFill>
        </p:spPr>
        <p:txBody>
          <a:bodyPr lIns="457200" rIns="457200" anchor="ctr" anchorCtr="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Closing slide — Click to edit text</a:t>
            </a:r>
          </a:p>
        </p:txBody>
      </p:sp>
      <p:sp>
        <p:nvSpPr>
          <p:cNvPr id="7" name="Slide Number Placeholder 1">
            <a:extLst>
              <a:ext uri="{FF2B5EF4-FFF2-40B4-BE49-F238E27FC236}">
                <a16:creationId xmlns:a16="http://schemas.microsoft.com/office/drawing/2014/main" id="{11B48DF1-957B-BB01-FBCF-95DEC379D5D7}"/>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0" name="Rectangle 9">
            <a:extLst>
              <a:ext uri="{FF2B5EF4-FFF2-40B4-BE49-F238E27FC236}">
                <a16:creationId xmlns:a16="http://schemas.microsoft.com/office/drawing/2014/main" id="{0CF8EF3A-93A2-3203-04C7-C55E294739A4}"/>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3" name="Footer Placeholder 3">
            <a:extLst>
              <a:ext uri="{FF2B5EF4-FFF2-40B4-BE49-F238E27FC236}">
                <a16:creationId xmlns:a16="http://schemas.microsoft.com/office/drawing/2014/main" id="{61C70907-A204-8D43-6D97-8BCA8AB7F07D}"/>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4" name="Graphic 13">
            <a:extLst>
              <a:ext uri="{FF2B5EF4-FFF2-40B4-BE49-F238E27FC236}">
                <a16:creationId xmlns:a16="http://schemas.microsoft.com/office/drawing/2014/main" id="{3893B40A-7915-8AC7-57F7-BB2F0771183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5003347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Divider 1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7F982AE-B441-5D47-8FE2-7C216AC85070}"/>
              </a:ext>
            </a:extLst>
          </p:cNvPr>
          <p:cNvSpPr>
            <a:spLocks noGrp="1"/>
          </p:cNvSpPr>
          <p:nvPr>
            <p:ph type="title" hasCustomPrompt="1"/>
          </p:nvPr>
        </p:nvSpPr>
        <p:spPr>
          <a:xfrm>
            <a:off x="4233673" y="2530432"/>
            <a:ext cx="6199632" cy="1317667"/>
          </a:xfrm>
          <a:solidFill>
            <a:schemeClr val="bg1"/>
          </a:solidFill>
        </p:spPr>
        <p:txBody>
          <a:bodyPr lIns="0" tIns="0" rIns="0" anchor="ctr" anchorCtr="0">
            <a:noAutofit/>
          </a:bodyPr>
          <a:lstStyle>
            <a:lvl1pPr>
              <a:lnSpc>
                <a:spcPct val="90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Divider 1 no image — click to edit text</a:t>
            </a:r>
          </a:p>
        </p:txBody>
      </p:sp>
      <p:sp>
        <p:nvSpPr>
          <p:cNvPr id="9" name="Text Placeholder 25">
            <a:extLst>
              <a:ext uri="{FF2B5EF4-FFF2-40B4-BE49-F238E27FC236}">
                <a16:creationId xmlns:a16="http://schemas.microsoft.com/office/drawing/2014/main" id="{423B3AC3-FF6A-7E40-8C74-6C527274E56C}"/>
              </a:ext>
            </a:extLst>
          </p:cNvPr>
          <p:cNvSpPr>
            <a:spLocks noGrp="1"/>
          </p:cNvSpPr>
          <p:nvPr>
            <p:ph type="body" sz="quarter" idx="17" hasCustomPrompt="1"/>
          </p:nvPr>
        </p:nvSpPr>
        <p:spPr>
          <a:xfrm>
            <a:off x="4233672" y="3947537"/>
            <a:ext cx="6199632" cy="402123"/>
          </a:xfrm>
        </p:spPr>
        <p:txBody>
          <a:bodyPr lIns="0" tIns="0" rIns="228600"/>
          <a:lstStyle>
            <a:lvl1pPr>
              <a:lnSpc>
                <a:spcPct val="100000"/>
              </a:lnSpc>
              <a:spcAft>
                <a:spcPts val="0"/>
              </a:spcAft>
              <a:defRPr sz="1600" b="0">
                <a:solidFill>
                  <a:schemeClr val="tx1"/>
                </a:solidFill>
              </a:defRPr>
            </a:lvl1pPr>
            <a:lvl2pPr>
              <a:defRPr b="0">
                <a:solidFill>
                  <a:schemeClr val="tx1"/>
                </a:solidFill>
                <a:latin typeface="+mn-lt"/>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marL="0" indent="0">
              <a:buFontTx/>
              <a:buNone/>
              <a:defRPr sz="1600">
                <a:solidFill>
                  <a:schemeClr val="tx1"/>
                </a:solidFill>
              </a:defRPr>
            </a:lvl6pPr>
            <a:lvl7pPr marL="0" indent="0">
              <a:buFontTx/>
              <a:buNone/>
              <a:defRPr sz="1600">
                <a:solidFill>
                  <a:schemeClr val="tx1"/>
                </a:solidFill>
              </a:defRPr>
            </a:lvl7pPr>
            <a:lvl8pPr marL="0" indent="0">
              <a:buFontTx/>
              <a:buNone/>
              <a:defRPr sz="1600">
                <a:solidFill>
                  <a:schemeClr val="tx1"/>
                </a:solidFill>
              </a:defRPr>
            </a:lvl8pPr>
            <a:lvl9pPr marL="0" indent="0">
              <a:buFontTx/>
              <a:buNone/>
              <a:defRPr sz="1600" b="0" i="0">
                <a:solidFill>
                  <a:schemeClr val="tx1"/>
                </a:solidFill>
              </a:defRPr>
            </a:lvl9pPr>
          </a:lstStyle>
          <a:p>
            <a:pPr lvl="0"/>
            <a:r>
              <a:rPr lang="en-US"/>
              <a:t>Click to add subhead</a:t>
            </a:r>
          </a:p>
        </p:txBody>
      </p:sp>
      <p:sp>
        <p:nvSpPr>
          <p:cNvPr id="11" name="Slide Number Placeholder 1">
            <a:extLst>
              <a:ext uri="{FF2B5EF4-FFF2-40B4-BE49-F238E27FC236}">
                <a16:creationId xmlns:a16="http://schemas.microsoft.com/office/drawing/2014/main" id="{DB7F4837-AD4C-0036-D73B-B4B4D7C3BF97}"/>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2" name="Rectangle 11">
            <a:extLst>
              <a:ext uri="{FF2B5EF4-FFF2-40B4-BE49-F238E27FC236}">
                <a16:creationId xmlns:a16="http://schemas.microsoft.com/office/drawing/2014/main" id="{5E6EB4EC-52B7-8081-CC63-342863D86321}"/>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4" name="Footer Placeholder 3">
            <a:extLst>
              <a:ext uri="{FF2B5EF4-FFF2-40B4-BE49-F238E27FC236}">
                <a16:creationId xmlns:a16="http://schemas.microsoft.com/office/drawing/2014/main" id="{CB9B98A8-8A10-5A65-5990-9EE8E1A014F3}"/>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5" name="Graphic 14">
            <a:extLst>
              <a:ext uri="{FF2B5EF4-FFF2-40B4-BE49-F238E27FC236}">
                <a16:creationId xmlns:a16="http://schemas.microsoft.com/office/drawing/2014/main" id="{076E2662-7B8D-A276-FC74-48DB01FC401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17133076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0B720F9-19E9-D949-BC49-37A2FB42321B}"/>
              </a:ext>
            </a:extLst>
          </p:cNvPr>
          <p:cNvSpPr>
            <a:spLocks noGrp="1"/>
          </p:cNvSpPr>
          <p:nvPr>
            <p:ph type="title" hasCustomPrompt="1"/>
          </p:nvPr>
        </p:nvSpPr>
        <p:spPr>
          <a:xfrm>
            <a:off x="0" y="2400300"/>
            <a:ext cx="5350329" cy="2008413"/>
          </a:xfrm>
          <a:solidFill>
            <a:schemeClr val="bg1"/>
          </a:solidFill>
        </p:spPr>
        <p:txBody>
          <a:bodyPr lIns="457200" rIns="457200" anchor="ctr" anchorCtr="0">
            <a:noAutofit/>
          </a:bodyPr>
          <a:lstStyle>
            <a:lvl1pPr>
              <a:lnSpc>
                <a:spcPct val="95000"/>
              </a:lnSpc>
              <a:defRPr sz="3200" b="0" i="0" baseline="0">
                <a:solidFill>
                  <a:schemeClr val="tx1"/>
                </a:solidFill>
                <a:latin typeface="Times New Roman" panose="02020603050405020304" pitchFamily="18" charset="0"/>
                <a:cs typeface="Times New Roman" panose="02020603050405020304" pitchFamily="18" charset="0"/>
              </a:defRPr>
            </a:lvl1pPr>
          </a:lstStyle>
          <a:p>
            <a:r>
              <a:rPr lang="en-US"/>
              <a:t>Closing slide — Click to edit text</a:t>
            </a:r>
          </a:p>
        </p:txBody>
      </p:sp>
      <p:sp>
        <p:nvSpPr>
          <p:cNvPr id="7" name="Slide Number Placeholder 1">
            <a:extLst>
              <a:ext uri="{FF2B5EF4-FFF2-40B4-BE49-F238E27FC236}">
                <a16:creationId xmlns:a16="http://schemas.microsoft.com/office/drawing/2014/main" id="{11B48DF1-957B-BB01-FBCF-95DEC379D5D7}"/>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0" name="Rectangle 9">
            <a:extLst>
              <a:ext uri="{FF2B5EF4-FFF2-40B4-BE49-F238E27FC236}">
                <a16:creationId xmlns:a16="http://schemas.microsoft.com/office/drawing/2014/main" id="{0CF8EF3A-93A2-3203-04C7-C55E294739A4}"/>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3" name="Footer Placeholder 3">
            <a:extLst>
              <a:ext uri="{FF2B5EF4-FFF2-40B4-BE49-F238E27FC236}">
                <a16:creationId xmlns:a16="http://schemas.microsoft.com/office/drawing/2014/main" id="{61C70907-A204-8D43-6D97-8BCA8AB7F07D}"/>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14" name="Graphic 13">
            <a:extLst>
              <a:ext uri="{FF2B5EF4-FFF2-40B4-BE49-F238E27FC236}">
                <a16:creationId xmlns:a16="http://schemas.microsoft.com/office/drawing/2014/main" id="{3893B40A-7915-8AC7-57F7-BB2F0771183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2205569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ire Talent Divider">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AE7D079-2C2E-A2F7-90BA-A7F79C8C2362}"/>
              </a:ext>
            </a:extLst>
          </p:cNvPr>
          <p:cNvSpPr/>
          <p:nvPr userDrawn="1"/>
        </p:nvSpPr>
        <p:spPr bwMode="auto">
          <a:xfrm>
            <a:off x="0" y="0"/>
            <a:ext cx="12192000" cy="6286500"/>
          </a:xfrm>
          <a:prstGeom prst="rect">
            <a:avLst/>
          </a:prstGeom>
          <a:solidFill>
            <a:srgbClr val="C3D7FE">
              <a:alpha val="60000"/>
            </a:srgbClr>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pic>
        <p:nvPicPr>
          <p:cNvPr id="13" name="Graphic 12">
            <a:extLst>
              <a:ext uri="{FF2B5EF4-FFF2-40B4-BE49-F238E27FC236}">
                <a16:creationId xmlns:a16="http://schemas.microsoft.com/office/drawing/2014/main" id="{09581CCB-1D2C-DB58-4465-A229E899701D}"/>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20463" r="19149" b="18725"/>
          <a:stretch/>
        </p:blipFill>
        <p:spPr>
          <a:xfrm>
            <a:off x="3074128" y="0"/>
            <a:ext cx="9117872" cy="6858000"/>
          </a:xfrm>
          <a:prstGeom prst="rect">
            <a:avLst/>
          </a:prstGeom>
        </p:spPr>
      </p:pic>
      <p:sp>
        <p:nvSpPr>
          <p:cNvPr id="9" name="Rectangle 8">
            <a:extLst>
              <a:ext uri="{FF2B5EF4-FFF2-40B4-BE49-F238E27FC236}">
                <a16:creationId xmlns:a16="http://schemas.microsoft.com/office/drawing/2014/main" id="{61622B17-C39D-4AD6-AB7D-AA8EC154593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6" name="Slide Number Placeholder 1">
            <a:extLst>
              <a:ext uri="{FF2B5EF4-FFF2-40B4-BE49-F238E27FC236}">
                <a16:creationId xmlns:a16="http://schemas.microsoft.com/office/drawing/2014/main" id="{F3241DAD-93F1-46FE-B3D5-B78ABEFB31D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5" name="Rectangle 14">
            <a:extLst>
              <a:ext uri="{FF2B5EF4-FFF2-40B4-BE49-F238E27FC236}">
                <a16:creationId xmlns:a16="http://schemas.microsoft.com/office/drawing/2014/main" id="{2D495A3B-A088-4D02-9F76-BCD72AEEE8F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DD6AA379-984F-409C-ABC8-5A34A2A19FBB}"/>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grpSp>
        <p:nvGrpSpPr>
          <p:cNvPr id="2" name="Group 1">
            <a:extLst>
              <a:ext uri="{FF2B5EF4-FFF2-40B4-BE49-F238E27FC236}">
                <a16:creationId xmlns:a16="http://schemas.microsoft.com/office/drawing/2014/main" id="{B611C955-91DD-532F-0965-57480DADCBD6}"/>
              </a:ext>
            </a:extLst>
          </p:cNvPr>
          <p:cNvGrpSpPr/>
          <p:nvPr userDrawn="1"/>
        </p:nvGrpSpPr>
        <p:grpSpPr>
          <a:xfrm>
            <a:off x="886805" y="2376680"/>
            <a:ext cx="5327072" cy="1439357"/>
            <a:chOff x="886805" y="2423572"/>
            <a:chExt cx="5327072" cy="1439357"/>
          </a:xfrm>
        </p:grpSpPr>
        <p:sp>
          <p:nvSpPr>
            <p:cNvPr id="20" name="TextBox 19">
              <a:extLst>
                <a:ext uri="{FF2B5EF4-FFF2-40B4-BE49-F238E27FC236}">
                  <a16:creationId xmlns:a16="http://schemas.microsoft.com/office/drawing/2014/main" id="{2956AF2E-CD69-2EDF-F867-CC1D96775A61}"/>
                </a:ext>
              </a:extLst>
            </p:cNvPr>
            <p:cNvSpPr txBox="1"/>
            <p:nvPr userDrawn="1"/>
          </p:nvSpPr>
          <p:spPr>
            <a:xfrm>
              <a:off x="2326162" y="2857955"/>
              <a:ext cx="3887715" cy="830997"/>
            </a:xfrm>
            <a:prstGeom prst="rect">
              <a:avLst/>
            </a:prstGeom>
            <a:noFill/>
          </p:spPr>
          <p:txBody>
            <a:bodyPr wrap="square" rtlCol="0">
              <a:spAutoFit/>
            </a:bodyPr>
            <a:lstStyle/>
            <a:p>
              <a:r>
                <a:rPr lang="en-GB" sz="4800" b="1">
                  <a:solidFill>
                    <a:schemeClr val="tx1"/>
                  </a:solidFill>
                  <a:latin typeface="Times New Roman" panose="02020603050405020304" pitchFamily="18" charset="0"/>
                  <a:cs typeface="Times New Roman" panose="02020603050405020304" pitchFamily="18" charset="0"/>
                </a:rPr>
                <a:t>Hire Talent</a:t>
              </a:r>
            </a:p>
          </p:txBody>
        </p:sp>
        <p:pic>
          <p:nvPicPr>
            <p:cNvPr id="21" name="Graphic 20">
              <a:extLst>
                <a:ext uri="{FF2B5EF4-FFF2-40B4-BE49-F238E27FC236}">
                  <a16:creationId xmlns:a16="http://schemas.microsoft.com/office/drawing/2014/main" id="{8B77E351-51B4-09B2-E7A5-ADC08469509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86805" y="2423572"/>
              <a:ext cx="1439357" cy="1439357"/>
            </a:xfrm>
            <a:prstGeom prst="rect">
              <a:avLst/>
            </a:prstGeom>
          </p:spPr>
        </p:pic>
      </p:grpSp>
      <p:pic>
        <p:nvPicPr>
          <p:cNvPr id="22" name="Graphic 21">
            <a:extLst>
              <a:ext uri="{FF2B5EF4-FFF2-40B4-BE49-F238E27FC236}">
                <a16:creationId xmlns:a16="http://schemas.microsoft.com/office/drawing/2014/main" id="{DFB4D2E2-17E0-6BC1-CB37-32F56B3FFD2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940139" y="6471379"/>
            <a:ext cx="1146828" cy="202098"/>
          </a:xfrm>
          <a:prstGeom prst="rect">
            <a:avLst/>
          </a:prstGeom>
        </p:spPr>
      </p:pic>
    </p:spTree>
    <p:extLst>
      <p:ext uri="{BB962C8B-B14F-4D97-AF65-F5344CB8AC3E}">
        <p14:creationId xmlns:p14="http://schemas.microsoft.com/office/powerpoint/2010/main" val="2344956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gage Talent Divider">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622B17-C39D-4AD6-AB7D-AA8EC1545936}"/>
              </a:ext>
            </a:extLst>
          </p:cNvPr>
          <p:cNvSpPr/>
          <p:nvPr userDrawn="1"/>
        </p:nvSpPr>
        <p:spPr bwMode="auto">
          <a:xfrm>
            <a:off x="0" y="6286500"/>
            <a:ext cx="12192000" cy="571500"/>
          </a:xfrm>
          <a:prstGeom prst="rect">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sp>
        <p:nvSpPr>
          <p:cNvPr id="16" name="Slide Number Placeholder 1">
            <a:extLst>
              <a:ext uri="{FF2B5EF4-FFF2-40B4-BE49-F238E27FC236}">
                <a16:creationId xmlns:a16="http://schemas.microsoft.com/office/drawing/2014/main" id="{F3241DAD-93F1-46FE-B3D5-B78ABEFB31D0}"/>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a:t>
            </a:fld>
            <a:endParaRPr lang="en-US"/>
          </a:p>
        </p:txBody>
      </p:sp>
      <p:sp>
        <p:nvSpPr>
          <p:cNvPr id="15" name="Rectangle 14">
            <a:extLst>
              <a:ext uri="{FF2B5EF4-FFF2-40B4-BE49-F238E27FC236}">
                <a16:creationId xmlns:a16="http://schemas.microsoft.com/office/drawing/2014/main" id="{2D495A3B-A088-4D02-9F76-BCD72AEEE8F0}"/>
              </a:ext>
            </a:extLst>
          </p:cNvPr>
          <p:cNvSpPr/>
          <p:nvPr userDrawn="1"/>
        </p:nvSpPr>
        <p:spPr>
          <a:xfrm>
            <a:off x="457200" y="6453557"/>
            <a:ext cx="859210" cy="92333"/>
          </a:xfrm>
          <a:prstGeom prst="rect">
            <a:avLst/>
          </a:prstGeom>
        </p:spPr>
        <p:txBody>
          <a:bodyPr wrap="none" lIns="0" tIns="0" rIns="0" bIns="0">
            <a:spAutoFit/>
          </a:bodyPr>
          <a:lstStyle/>
          <a:p>
            <a:pPr>
              <a:spcAft>
                <a:spcPts val="200"/>
              </a:spcAft>
            </a:pPr>
            <a:r>
              <a:rPr lang="en-GB" sz="600" b="1">
                <a:solidFill>
                  <a:srgbClr val="7F35B2"/>
                </a:solidFill>
              </a:rPr>
              <a:t>savilleassessment.com</a:t>
            </a:r>
          </a:p>
        </p:txBody>
      </p:sp>
      <p:sp>
        <p:nvSpPr>
          <p:cNvPr id="19" name="Footer Placeholder 3">
            <a:extLst>
              <a:ext uri="{FF2B5EF4-FFF2-40B4-BE49-F238E27FC236}">
                <a16:creationId xmlns:a16="http://schemas.microsoft.com/office/drawing/2014/main" id="{DD6AA379-984F-409C-ABC8-5A34A2A19FBB}"/>
              </a:ext>
            </a:extLst>
          </p:cNvPr>
          <p:cNvSpPr>
            <a:spLocks noGrp="1"/>
          </p:cNvSpPr>
          <p:nvPr>
            <p:ph type="ftr" sz="quarter" idx="10"/>
          </p:nvPr>
        </p:nvSpPr>
        <p:spPr>
          <a:xfrm>
            <a:off x="457198" y="6572428"/>
            <a:ext cx="4681905" cy="144898"/>
          </a:xfrm>
          <a:prstGeom prst="rect">
            <a:avLst/>
          </a:prstGeom>
        </p:spPr>
        <p:txBody>
          <a:bodyPr anchor="t" anchorCtr="0"/>
          <a:lstStyle>
            <a:lvl1pPr>
              <a:defRPr b="0" i="0"/>
            </a:lvl1pPr>
          </a:lstStyle>
          <a:p>
            <a:pPr lvl="6"/>
            <a:r>
              <a:rPr lang="en-US"/>
              <a:t>© 2022 Saville Assessment, A WTW Company. Proprietary and confidential. For WTW and WTW client use only. All rights reserved.</a:t>
            </a:r>
          </a:p>
        </p:txBody>
      </p:sp>
      <p:pic>
        <p:nvPicPr>
          <p:cNvPr id="22" name="Graphic 21">
            <a:extLst>
              <a:ext uri="{FF2B5EF4-FFF2-40B4-BE49-F238E27FC236}">
                <a16:creationId xmlns:a16="http://schemas.microsoft.com/office/drawing/2014/main" id="{DFB4D2E2-17E0-6BC1-CB37-32F56B3FFD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40139" y="6471379"/>
            <a:ext cx="1146828" cy="202098"/>
          </a:xfrm>
          <a:prstGeom prst="rect">
            <a:avLst/>
          </a:prstGeom>
        </p:spPr>
      </p:pic>
      <p:sp>
        <p:nvSpPr>
          <p:cNvPr id="12" name="Rectangle 11">
            <a:extLst>
              <a:ext uri="{FF2B5EF4-FFF2-40B4-BE49-F238E27FC236}">
                <a16:creationId xmlns:a16="http://schemas.microsoft.com/office/drawing/2014/main" id="{BEB20B17-328D-85C8-5CBC-0BBD38FD62C2}"/>
              </a:ext>
            </a:extLst>
          </p:cNvPr>
          <p:cNvSpPr/>
          <p:nvPr userDrawn="1"/>
        </p:nvSpPr>
        <p:spPr bwMode="auto">
          <a:xfrm>
            <a:off x="0" y="0"/>
            <a:ext cx="12192000" cy="6286500"/>
          </a:xfrm>
          <a:prstGeom prst="rect">
            <a:avLst/>
          </a:prstGeom>
          <a:solidFill>
            <a:srgbClr val="A8E8E2">
              <a:alpha val="60000"/>
            </a:srgbClr>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US" sz="1600" b="0" i="0">
              <a:solidFill>
                <a:schemeClr val="bg1"/>
              </a:solidFill>
              <a:latin typeface="+mn-lt"/>
              <a:ea typeface="Roboto" panose="02000000000000000000" pitchFamily="2" charset="0"/>
              <a:cs typeface="Roboto" panose="02000000000000000000" pitchFamily="2" charset="0"/>
            </a:endParaRPr>
          </a:p>
        </p:txBody>
      </p:sp>
      <p:pic>
        <p:nvPicPr>
          <p:cNvPr id="14" name="Graphic 13">
            <a:extLst>
              <a:ext uri="{FF2B5EF4-FFF2-40B4-BE49-F238E27FC236}">
                <a16:creationId xmlns:a16="http://schemas.microsoft.com/office/drawing/2014/main" id="{1756D7F1-EAB9-7292-AA70-41F984FBD2A8}"/>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429" t="10061" r="1207" b="10061"/>
          <a:stretch/>
        </p:blipFill>
        <p:spPr>
          <a:xfrm>
            <a:off x="3757246" y="1"/>
            <a:ext cx="8434755" cy="6330814"/>
          </a:xfrm>
          <a:prstGeom prst="rect">
            <a:avLst/>
          </a:prstGeom>
        </p:spPr>
      </p:pic>
      <p:grpSp>
        <p:nvGrpSpPr>
          <p:cNvPr id="2" name="Group 1">
            <a:extLst>
              <a:ext uri="{FF2B5EF4-FFF2-40B4-BE49-F238E27FC236}">
                <a16:creationId xmlns:a16="http://schemas.microsoft.com/office/drawing/2014/main" id="{C49814AA-B822-583C-A61A-C86CAA2F9483}"/>
              </a:ext>
            </a:extLst>
          </p:cNvPr>
          <p:cNvGrpSpPr/>
          <p:nvPr userDrawn="1"/>
        </p:nvGrpSpPr>
        <p:grpSpPr>
          <a:xfrm>
            <a:off x="892608" y="2488279"/>
            <a:ext cx="5771957" cy="1309943"/>
            <a:chOff x="892608" y="2488279"/>
            <a:chExt cx="5771957" cy="1309943"/>
          </a:xfrm>
        </p:grpSpPr>
        <p:sp>
          <p:nvSpPr>
            <p:cNvPr id="17" name="TextBox 16">
              <a:extLst>
                <a:ext uri="{FF2B5EF4-FFF2-40B4-BE49-F238E27FC236}">
                  <a16:creationId xmlns:a16="http://schemas.microsoft.com/office/drawing/2014/main" id="{6606809F-B922-732C-BE16-C674151C5804}"/>
                </a:ext>
              </a:extLst>
            </p:cNvPr>
            <p:cNvSpPr txBox="1"/>
            <p:nvPr userDrawn="1"/>
          </p:nvSpPr>
          <p:spPr>
            <a:xfrm>
              <a:off x="2530761" y="2725459"/>
              <a:ext cx="4133804" cy="830997"/>
            </a:xfrm>
            <a:prstGeom prst="rect">
              <a:avLst/>
            </a:prstGeom>
            <a:noFill/>
          </p:spPr>
          <p:txBody>
            <a:bodyPr wrap="square" rtlCol="0">
              <a:spAutoFit/>
            </a:bodyPr>
            <a:lstStyle/>
            <a:p>
              <a:r>
                <a:rPr lang="en-GB" sz="4800" b="1">
                  <a:solidFill>
                    <a:schemeClr val="tx1"/>
                  </a:solidFill>
                  <a:latin typeface="Times New Roman" panose="02020603050405020304" pitchFamily="18" charset="0"/>
                  <a:cs typeface="Times New Roman" panose="02020603050405020304" pitchFamily="18" charset="0"/>
                </a:rPr>
                <a:t>Engage Talent</a:t>
              </a:r>
            </a:p>
          </p:txBody>
        </p:sp>
        <p:pic>
          <p:nvPicPr>
            <p:cNvPr id="18" name="Graphic 17">
              <a:extLst>
                <a:ext uri="{FF2B5EF4-FFF2-40B4-BE49-F238E27FC236}">
                  <a16:creationId xmlns:a16="http://schemas.microsoft.com/office/drawing/2014/main" id="{979C8095-04AD-F755-86BC-22FEFAFF5FC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2608" y="2488279"/>
              <a:ext cx="1431798" cy="1309943"/>
            </a:xfrm>
            <a:prstGeom prst="rect">
              <a:avLst/>
            </a:prstGeom>
          </p:spPr>
        </p:pic>
      </p:grpSp>
    </p:spTree>
    <p:extLst>
      <p:ext uri="{BB962C8B-B14F-4D97-AF65-F5344CB8AC3E}">
        <p14:creationId xmlns:p14="http://schemas.microsoft.com/office/powerpoint/2010/main" val="416040767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199"/>
            <a:ext cx="11261723" cy="784226"/>
          </a:xfrm>
          <a:prstGeom prst="rect">
            <a:avLst/>
          </a:prstGeom>
        </p:spPr>
        <p:txBody>
          <a:bodyPr vert="horz" lIns="0" tIns="0" rIns="2286000" bIns="0" rtlCol="0" anchor="t" anchorCtr="0">
            <a:noAutofit/>
          </a:bodyPr>
          <a:lstStyle/>
          <a:p>
            <a:r>
              <a:rPr lang="en-US"/>
              <a:t>Click to edit </a:t>
            </a:r>
            <a:br>
              <a:rPr lang="en-US"/>
            </a:br>
            <a:r>
              <a:rPr lang="en-US"/>
              <a:t>Master title style</a:t>
            </a:r>
          </a:p>
        </p:txBody>
      </p:sp>
      <p:sp>
        <p:nvSpPr>
          <p:cNvPr id="3" name="Text Placeholder 2"/>
          <p:cNvSpPr>
            <a:spLocks noGrp="1"/>
          </p:cNvSpPr>
          <p:nvPr>
            <p:ph type="body" idx="1"/>
          </p:nvPr>
        </p:nvSpPr>
        <p:spPr>
          <a:xfrm>
            <a:off x="457200" y="1541417"/>
            <a:ext cx="11264900" cy="446727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7199" y="6519671"/>
            <a:ext cx="4624756" cy="140501"/>
          </a:xfrm>
          <a:prstGeom prst="rect">
            <a:avLst/>
          </a:prstGeom>
        </p:spPr>
        <p:txBody>
          <a:bodyPr vert="horz" lIns="0" tIns="0" rIns="0" bIns="0" rtlCol="0" anchor="t" anchorCtr="0"/>
          <a:lstStyle>
            <a:lvl1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1pPr>
            <a:lvl2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2pPr>
            <a:lvl3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3pPr>
            <a:lvl4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4pPr>
            <a:lvl5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5pPr>
            <a:lvl6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6pPr>
            <a:lvl7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7pPr>
            <a:lvl8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8pPr>
            <a:lvl9pPr marL="0" indent="9525" algn="l">
              <a:tabLst/>
              <a:defRPr sz="600" b="0" i="0" cap="none" baseline="0">
                <a:solidFill>
                  <a:schemeClr val="tx1"/>
                </a:solidFill>
                <a:latin typeface="+mn-lt"/>
                <a:ea typeface="Roboto" panose="02000000000000000000" pitchFamily="2" charset="0"/>
                <a:cs typeface="Verdana" panose="020B0604030504040204" pitchFamily="34" charset="0"/>
              </a:defRPr>
            </a:lvl9pPr>
          </a:lstStyle>
          <a:p>
            <a:pPr lvl="6"/>
            <a:r>
              <a:rPr lang="en-US"/>
              <a:t>© 2022 Saville Assessment, A WTW Company. Proprietary and confidential. For WTW and WTW client use only. All rights reserved.</a:t>
            </a:r>
          </a:p>
        </p:txBody>
      </p:sp>
      <p:sp>
        <p:nvSpPr>
          <p:cNvPr id="6" name="Slide Number Placeholder 5"/>
          <p:cNvSpPr>
            <a:spLocks noGrp="1"/>
          </p:cNvSpPr>
          <p:nvPr>
            <p:ph type="sldNum" sz="quarter" idx="4"/>
          </p:nvPr>
        </p:nvSpPr>
        <p:spPr>
          <a:xfrm>
            <a:off x="11427675" y="6400800"/>
            <a:ext cx="306387" cy="208758"/>
          </a:xfrm>
          <a:prstGeom prst="rect">
            <a:avLst/>
          </a:prstGeom>
        </p:spPr>
        <p:txBody>
          <a:bodyPr vert="horz" lIns="0" tIns="0" rIns="0" bIns="0" rtlCol="0" anchor="b" anchorCtr="0"/>
          <a:lstStyle>
            <a:lvl1pPr algn="r">
              <a:defRPr sz="900" b="0" i="0">
                <a:solidFill>
                  <a:schemeClr val="tx1"/>
                </a:solidFill>
                <a:latin typeface="+mn-lt"/>
                <a:ea typeface="Verdana" panose="020B0604030504040204" pitchFamily="34" charset="0"/>
                <a:cs typeface="Verdana" panose="020B0604030504040204" pitchFamily="34" charset="0"/>
              </a:defRPr>
            </a:lvl1pPr>
            <a:lvl2pPr marL="0" algn="r">
              <a:defRPr sz="900" b="0" i="0">
                <a:solidFill>
                  <a:schemeClr val="tx1"/>
                </a:solidFill>
                <a:latin typeface="+mn-lt"/>
                <a:ea typeface="Verdana" panose="020B0604030504040204" pitchFamily="34" charset="0"/>
                <a:cs typeface="Verdana" panose="020B0604030504040204" pitchFamily="34" charset="0"/>
              </a:defRPr>
            </a:lvl2pPr>
            <a:lvl3pPr marL="0" algn="r">
              <a:defRPr sz="900" b="0" i="0">
                <a:solidFill>
                  <a:schemeClr val="tx1"/>
                </a:solidFill>
                <a:latin typeface="+mn-lt"/>
                <a:ea typeface="Verdana" panose="020B0604030504040204" pitchFamily="34" charset="0"/>
                <a:cs typeface="Verdana" panose="020B0604030504040204" pitchFamily="34" charset="0"/>
              </a:defRPr>
            </a:lvl3pPr>
            <a:lvl4pPr marL="0" algn="r">
              <a:defRPr sz="900" b="0" i="0">
                <a:solidFill>
                  <a:schemeClr val="tx1"/>
                </a:solidFill>
                <a:latin typeface="+mn-lt"/>
                <a:ea typeface="Verdana" panose="020B0604030504040204" pitchFamily="34" charset="0"/>
                <a:cs typeface="Verdana" panose="020B0604030504040204" pitchFamily="34" charset="0"/>
              </a:defRPr>
            </a:lvl4pPr>
            <a:lvl5pPr marL="0" algn="r">
              <a:defRPr sz="900" b="0" i="0">
                <a:solidFill>
                  <a:schemeClr val="tx1"/>
                </a:solidFill>
                <a:latin typeface="+mn-lt"/>
                <a:ea typeface="Verdana" panose="020B0604030504040204" pitchFamily="34" charset="0"/>
                <a:cs typeface="Verdana" panose="020B0604030504040204" pitchFamily="34" charset="0"/>
              </a:defRPr>
            </a:lvl5pPr>
            <a:lvl6pPr marL="0" algn="r">
              <a:defRPr sz="900" b="0" i="0">
                <a:solidFill>
                  <a:schemeClr val="tx1"/>
                </a:solidFill>
                <a:latin typeface="+mn-lt"/>
                <a:ea typeface="Verdana" panose="020B0604030504040204" pitchFamily="34" charset="0"/>
                <a:cs typeface="Verdana" panose="020B0604030504040204" pitchFamily="34" charset="0"/>
              </a:defRPr>
            </a:lvl6pPr>
            <a:lvl7pPr marL="0" algn="r">
              <a:defRPr sz="900" b="0" i="0">
                <a:solidFill>
                  <a:schemeClr val="tx1"/>
                </a:solidFill>
                <a:latin typeface="+mn-lt"/>
                <a:ea typeface="Verdana" panose="020B0604030504040204" pitchFamily="34" charset="0"/>
                <a:cs typeface="Verdana" panose="020B0604030504040204" pitchFamily="34" charset="0"/>
              </a:defRPr>
            </a:lvl7pPr>
            <a:lvl8pPr marL="0" algn="r">
              <a:defRPr sz="900" b="0" i="0">
                <a:solidFill>
                  <a:schemeClr val="tx1"/>
                </a:solidFill>
                <a:latin typeface="+mn-lt"/>
                <a:ea typeface="Verdana" panose="020B0604030504040204" pitchFamily="34" charset="0"/>
                <a:cs typeface="Verdana" panose="020B0604030504040204" pitchFamily="34" charset="0"/>
              </a:defRPr>
            </a:lvl8pPr>
            <a:lvl9pPr marL="0" algn="r">
              <a:defRPr sz="900" b="0" i="0">
                <a:solidFill>
                  <a:schemeClr val="tx1"/>
                </a:solidFill>
                <a:latin typeface="+mn-lt"/>
                <a:ea typeface="Verdana" panose="020B0604030504040204" pitchFamily="34" charset="0"/>
                <a:cs typeface="Verdana" panose="020B0604030504040204" pitchFamily="34" charset="0"/>
              </a:defRPr>
            </a:lvl9pPr>
          </a:lstStyle>
          <a:p>
            <a:fld id="{63DCA5C9-2E11-4C67-86EB-AE1DE127DC64}" type="slidenum">
              <a:rPr lang="en-US" smtClean="0"/>
              <a:pPr/>
              <a:t>‹#›</a:t>
            </a:fld>
            <a:endParaRPr lang="en-US"/>
          </a:p>
        </p:txBody>
      </p:sp>
    </p:spTree>
    <p:extLst>
      <p:ext uri="{BB962C8B-B14F-4D97-AF65-F5344CB8AC3E}">
        <p14:creationId xmlns:p14="http://schemas.microsoft.com/office/powerpoint/2010/main" val="142359703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661" r:id="rId35"/>
    <p:sldLayoutId id="2147483662" r:id="rId36"/>
    <p:sldLayoutId id="2147483663" r:id="rId37"/>
    <p:sldLayoutId id="2147483664" r:id="rId38"/>
    <p:sldLayoutId id="2147483665" r:id="rId39"/>
    <p:sldLayoutId id="2147483666" r:id="rId40"/>
    <p:sldLayoutId id="2147483667" r:id="rId41"/>
    <p:sldLayoutId id="2147483668" r:id="rId42"/>
    <p:sldLayoutId id="2147483669" r:id="rId43"/>
    <p:sldLayoutId id="2147483670" r:id="rId44"/>
    <p:sldLayoutId id="2147483671" r:id="rId45"/>
    <p:sldLayoutId id="2147483672" r:id="rId46"/>
    <p:sldLayoutId id="2147483673" r:id="rId47"/>
    <p:sldLayoutId id="2147483674" r:id="rId48"/>
    <p:sldLayoutId id="2147483675" r:id="rId49"/>
    <p:sldLayoutId id="2147483676" r:id="rId50"/>
    <p:sldLayoutId id="2147483677" r:id="rId51"/>
    <p:sldLayoutId id="2147483678" r:id="rId52"/>
    <p:sldLayoutId id="2147483679" r:id="rId53"/>
    <p:sldLayoutId id="2147483680" r:id="rId54"/>
    <p:sldLayoutId id="2147483681" r:id="rId55"/>
    <p:sldLayoutId id="2147483682" r:id="rId56"/>
    <p:sldLayoutId id="2147483683" r:id="rId57"/>
    <p:sldLayoutId id="2147483684" r:id="rId58"/>
    <p:sldLayoutId id="2147483685" r:id="rId59"/>
    <p:sldLayoutId id="2147483686" r:id="rId60"/>
    <p:sldLayoutId id="2147483687" r:id="rId61"/>
    <p:sldLayoutId id="2147483688" r:id="rId62"/>
    <p:sldLayoutId id="2147483689" r:id="rId63"/>
    <p:sldLayoutId id="2147483690" r:id="rId64"/>
    <p:sldLayoutId id="2147483691" r:id="rId65"/>
    <p:sldLayoutId id="2147483692" r:id="rId66"/>
    <p:sldLayoutId id="2147483693" r:id="rId67"/>
    <p:sldLayoutId id="2147483694" r:id="rId68"/>
    <p:sldLayoutId id="2147483695" r:id="rId69"/>
    <p:sldLayoutId id="2147483775" r:id="rId70"/>
    <p:sldLayoutId id="2147483696" r:id="rId71"/>
    <p:sldLayoutId id="2147483697" r:id="rId72"/>
    <p:sldLayoutId id="2147483777" r:id="rId73"/>
    <p:sldLayoutId id="2147483778" r:id="rId74"/>
    <p:sldLayoutId id="2147483698" r:id="rId75"/>
    <p:sldLayoutId id="2147483699" r:id="rId76"/>
  </p:sldLayoutIdLst>
  <p:hf hdr="0" dt="0"/>
  <p:txStyles>
    <p:titleStyle>
      <a:lvl1pPr algn="l" defTabSz="914400" rtl="0" eaLnBrk="1" latinLnBrk="0" hangingPunct="1">
        <a:lnSpc>
          <a:spcPct val="90000"/>
        </a:lnSpc>
        <a:spcBef>
          <a:spcPct val="0"/>
        </a:spcBef>
        <a:buNone/>
        <a:defRPr sz="3200" b="0" i="0" kern="1200">
          <a:solidFill>
            <a:schemeClr val="tx1"/>
          </a:solidFill>
          <a:latin typeface="+mj-lt"/>
          <a:ea typeface="Roboto Medium" panose="02000000000000000000" pitchFamily="2" charset="0"/>
          <a:cs typeface="Verdana" panose="020B0604030504040204" pitchFamily="34" charset="0"/>
        </a:defRPr>
      </a:lvl1pPr>
    </p:titleStyle>
    <p:body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708">
          <p15:clr>
            <a:srgbClr val="F26B43"/>
          </p15:clr>
        </p15:guide>
        <p15:guide id="3" pos="288">
          <p15:clr>
            <a:srgbClr val="F26B43"/>
          </p15:clr>
        </p15:guide>
        <p15:guide id="10" pos="3840">
          <p15:clr>
            <a:srgbClr val="F26B43"/>
          </p15:clr>
        </p15:guide>
        <p15:guide id="12" pos="3912">
          <p15:clr>
            <a:srgbClr val="F26B43"/>
          </p15:clr>
        </p15:guide>
        <p15:guide id="13" pos="7389">
          <p15:clr>
            <a:srgbClr val="F26B43"/>
          </p15:clr>
        </p15:guide>
        <p15:guide id="15" pos="4976">
          <p15:clr>
            <a:srgbClr val="F26B43"/>
          </p15:clr>
        </p15:guide>
        <p15:guide id="16" pos="5118">
          <p15:clr>
            <a:srgbClr val="F26B43"/>
          </p15:clr>
        </p15:guide>
        <p15:guide id="23" orient="horz" pos="4200">
          <p15:clr>
            <a:srgbClr val="F26B43"/>
          </p15:clr>
        </p15:guide>
        <p15:guide id="31" orient="horz" pos="3785">
          <p15:clr>
            <a:srgbClr val="F26B43"/>
          </p15:clr>
        </p15:guide>
        <p15:guide id="32" orient="horz" pos="3936">
          <p15:clr>
            <a:srgbClr val="F26B43"/>
          </p15:clr>
        </p15:guide>
        <p15:guide id="37" pos="2560">
          <p15:clr>
            <a:srgbClr val="F26B43"/>
          </p15:clr>
        </p15:guide>
        <p15:guide id="40" pos="3768">
          <p15:clr>
            <a:srgbClr val="F26B43"/>
          </p15:clr>
        </p15:guide>
        <p15:guide id="48" orient="horz" pos="1152">
          <p15:clr>
            <a:srgbClr val="F26B43"/>
          </p15:clr>
        </p15:guide>
        <p15:guide id="49" orient="horz" pos="783">
          <p15:clr>
            <a:srgbClr val="F26B43"/>
          </p15:clr>
        </p15:guide>
        <p15:guide id="51" orient="horz"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54.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hyperlink" Target="http://projectivetests.umwblogs.org/files/2010/10/tatpic21.jpg" TargetMode="External"/><Relationship Id="rId2" Type="http://schemas.openxmlformats.org/officeDocument/2006/relationships/notesSlide" Target="../notesSlides/notesSlide7.xml"/><Relationship Id="rId1" Type="http://schemas.openxmlformats.org/officeDocument/2006/relationships/slideLayout" Target="../slideLayouts/slideLayout54.xml"/><Relationship Id="rId4" Type="http://schemas.openxmlformats.org/officeDocument/2006/relationships/image" Target="../media/image70.jpeg"/></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54.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9.xml"/><Relationship Id="rId1" Type="http://schemas.openxmlformats.org/officeDocument/2006/relationships/video" Target="https://player.vimeo.com/video/499152448?app_id=122963" TargetMode="External"/><Relationship Id="rId4" Type="http://schemas.openxmlformats.org/officeDocument/2006/relationships/image" Target="../media/image7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50.xml"/><Relationship Id="rId5" Type="http://schemas.openxmlformats.org/officeDocument/2006/relationships/image" Target="../media/image80.png"/><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54.xml"/><Relationship Id="rId5" Type="http://schemas.openxmlformats.org/officeDocument/2006/relationships/image" Target="../media/image85.png"/><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19.xml"/><Relationship Id="rId1" Type="http://schemas.openxmlformats.org/officeDocument/2006/relationships/slideLayout" Target="../slideLayouts/slideLayout54.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2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3.png"/><Relationship Id="rId1" Type="http://schemas.openxmlformats.org/officeDocument/2006/relationships/slideLayout" Target="../slideLayouts/slideLayout54.xml"/><Relationship Id="rId5" Type="http://schemas.openxmlformats.org/officeDocument/2006/relationships/image" Target="../media/image91.jpeg"/><Relationship Id="rId4" Type="http://schemas.openxmlformats.org/officeDocument/2006/relationships/image" Target="../media/image9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54.xml"/><Relationship Id="rId5" Type="http://schemas.openxmlformats.org/officeDocument/2006/relationships/image" Target="../media/image57.svg"/><Relationship Id="rId4" Type="http://schemas.openxmlformats.org/officeDocument/2006/relationships/image" Target="../media/image56.png"/></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62.xml"/><Relationship Id="rId5" Type="http://schemas.openxmlformats.org/officeDocument/2006/relationships/image" Target="../media/image95.png"/><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5.xml"/><Relationship Id="rId1" Type="http://schemas.openxmlformats.org/officeDocument/2006/relationships/slideLayout" Target="../slideLayouts/slideLayout62.xml"/><Relationship Id="rId5" Type="http://schemas.openxmlformats.org/officeDocument/2006/relationships/image" Target="../media/image100.png"/><Relationship Id="rId4" Type="http://schemas.openxmlformats.org/officeDocument/2006/relationships/image" Target="../media/image9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6.xml"/><Relationship Id="rId1" Type="http://schemas.openxmlformats.org/officeDocument/2006/relationships/slideLayout" Target="../slideLayouts/slideLayout62.xml"/><Relationship Id="rId5" Type="http://schemas.openxmlformats.org/officeDocument/2006/relationships/image" Target="../media/image103.png"/><Relationship Id="rId4" Type="http://schemas.openxmlformats.org/officeDocument/2006/relationships/image" Target="../media/image102.jpeg"/></Relationships>
</file>

<file path=ppt/slides/_rels/slide37.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notesSlide" Target="../notesSlides/notesSlide27.xml"/><Relationship Id="rId1" Type="http://schemas.openxmlformats.org/officeDocument/2006/relationships/slideLayout" Target="../slideLayouts/slideLayout54.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8" Type="http://schemas.openxmlformats.org/officeDocument/2006/relationships/image" Target="../media/image114.svg"/><Relationship Id="rId13" Type="http://schemas.openxmlformats.org/officeDocument/2006/relationships/image" Target="../media/image119.png"/><Relationship Id="rId18" Type="http://schemas.openxmlformats.org/officeDocument/2006/relationships/image" Target="../media/image124.svg"/><Relationship Id="rId3" Type="http://schemas.openxmlformats.org/officeDocument/2006/relationships/image" Target="../media/image110.png"/><Relationship Id="rId7" Type="http://schemas.openxmlformats.org/officeDocument/2006/relationships/image" Target="../media/image113.png"/><Relationship Id="rId12" Type="http://schemas.openxmlformats.org/officeDocument/2006/relationships/image" Target="../media/image118.svg"/><Relationship Id="rId17" Type="http://schemas.openxmlformats.org/officeDocument/2006/relationships/image" Target="../media/image123.png"/><Relationship Id="rId2" Type="http://schemas.openxmlformats.org/officeDocument/2006/relationships/notesSlide" Target="../notesSlides/notesSlide29.xml"/><Relationship Id="rId16" Type="http://schemas.openxmlformats.org/officeDocument/2006/relationships/image" Target="../media/image122.svg"/><Relationship Id="rId20" Type="http://schemas.openxmlformats.org/officeDocument/2006/relationships/image" Target="../media/image126.svg"/><Relationship Id="rId1" Type="http://schemas.openxmlformats.org/officeDocument/2006/relationships/slideLayout" Target="../slideLayouts/slideLayout62.xml"/><Relationship Id="rId6" Type="http://schemas.openxmlformats.org/officeDocument/2006/relationships/image" Target="../media/image112.svg"/><Relationship Id="rId11" Type="http://schemas.openxmlformats.org/officeDocument/2006/relationships/image" Target="../media/image117.png"/><Relationship Id="rId5" Type="http://schemas.openxmlformats.org/officeDocument/2006/relationships/image" Target="../media/image111.png"/><Relationship Id="rId15" Type="http://schemas.openxmlformats.org/officeDocument/2006/relationships/image" Target="../media/image121.png"/><Relationship Id="rId10" Type="http://schemas.openxmlformats.org/officeDocument/2006/relationships/image" Target="../media/image116.svg"/><Relationship Id="rId19" Type="http://schemas.openxmlformats.org/officeDocument/2006/relationships/image" Target="../media/image125.png"/><Relationship Id="rId4" Type="http://schemas.microsoft.com/office/2007/relationships/hdphoto" Target="../media/hdphoto2.wdp"/><Relationship Id="rId9" Type="http://schemas.openxmlformats.org/officeDocument/2006/relationships/image" Target="../media/image115.png"/><Relationship Id="rId14" Type="http://schemas.openxmlformats.org/officeDocument/2006/relationships/image" Target="../media/image120.svg"/></Relationships>
</file>

<file path=ppt/slides/_rels/slide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54.xml"/><Relationship Id="rId4" Type="http://schemas.openxmlformats.org/officeDocument/2006/relationships/image" Target="../media/image59.svg"/></Relationships>
</file>

<file path=ppt/slides/_rels/slide4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30.xml"/><Relationship Id="rId1" Type="http://schemas.openxmlformats.org/officeDocument/2006/relationships/slideLayout" Target="../slideLayouts/slideLayout54.xml"/><Relationship Id="rId5" Type="http://schemas.openxmlformats.org/officeDocument/2006/relationships/image" Target="../media/image129.svg"/><Relationship Id="rId4" Type="http://schemas.openxmlformats.org/officeDocument/2006/relationships/image" Target="../media/image12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2.xml"/><Relationship Id="rId1" Type="http://schemas.openxmlformats.org/officeDocument/2006/relationships/slideLayout" Target="../slideLayouts/slideLayout62.xml"/><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3.xml"/><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6.xml"/><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7.xml"/><Relationship Id="rId1" Type="http://schemas.openxmlformats.org/officeDocument/2006/relationships/slideLayout" Target="../slideLayouts/slideLayout54.xml"/><Relationship Id="rId6" Type="http://schemas.openxmlformats.org/officeDocument/2006/relationships/image" Target="../media/image136.svg"/><Relationship Id="rId5" Type="http://schemas.openxmlformats.org/officeDocument/2006/relationships/image" Target="../media/image135.png"/><Relationship Id="rId4" Type="http://schemas.openxmlformats.org/officeDocument/2006/relationships/image" Target="../media/image134.svg"/></Relationships>
</file>

<file path=ppt/slides/_rels/slide48.xml.rels><?xml version="1.0" encoding="UTF-8" standalone="yes"?>
<Relationships xmlns="http://schemas.openxmlformats.org/package/2006/relationships"><Relationship Id="rId3" Type="http://schemas.openxmlformats.org/officeDocument/2006/relationships/image" Target="../media/image137.jpeg"/><Relationship Id="rId7" Type="http://schemas.openxmlformats.org/officeDocument/2006/relationships/image" Target="../media/image141.svg"/><Relationship Id="rId2" Type="http://schemas.openxmlformats.org/officeDocument/2006/relationships/notesSlide" Target="../notesSlides/notesSlide38.xml"/><Relationship Id="rId1" Type="http://schemas.openxmlformats.org/officeDocument/2006/relationships/slideLayout" Target="../slideLayouts/slideLayout54.xml"/><Relationship Id="rId6" Type="http://schemas.openxmlformats.org/officeDocument/2006/relationships/image" Target="../media/image140.png"/><Relationship Id="rId5" Type="http://schemas.openxmlformats.org/officeDocument/2006/relationships/image" Target="../media/image139.svg"/><Relationship Id="rId4" Type="http://schemas.openxmlformats.org/officeDocument/2006/relationships/image" Target="../media/image138.png"/></Relationships>
</file>

<file path=ppt/slides/_rels/slide4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9.xml"/><Relationship Id="rId1" Type="http://schemas.openxmlformats.org/officeDocument/2006/relationships/slideLayout" Target="../slideLayouts/slideLayout54.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xml"/><Relationship Id="rId1" Type="http://schemas.openxmlformats.org/officeDocument/2006/relationships/slideLayout" Target="../slideLayouts/slideLayout6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7.xml"/></Relationships>
</file>

<file path=ppt/slides/_rels/slide5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5.xml"/><Relationship Id="rId1" Type="http://schemas.openxmlformats.org/officeDocument/2006/relationships/slideLayout" Target="../slideLayouts/slideLayout67.xml"/></Relationships>
</file>

<file path=ppt/slides/_rels/slide5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6.xml"/><Relationship Id="rId1" Type="http://schemas.openxmlformats.org/officeDocument/2006/relationships/slideLayout" Target="../slideLayouts/slideLayout6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4.xml"/></Relationships>
</file>

<file path=ppt/slides/_rels/slide5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54.xml"/><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slides/_rels/slide6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6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65.xml.rels><?xml version="1.0" encoding="UTF-8" standalone="yes"?>
<Relationships xmlns="http://schemas.openxmlformats.org/package/2006/relationships"><Relationship Id="rId8" Type="http://schemas.openxmlformats.org/officeDocument/2006/relationships/image" Target="../media/image155.sv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notesSlide" Target="../notesSlides/notesSlide50.xml"/><Relationship Id="rId1" Type="http://schemas.openxmlformats.org/officeDocument/2006/relationships/slideLayout" Target="../slideLayouts/slideLayout54.xml"/><Relationship Id="rId6" Type="http://schemas.openxmlformats.org/officeDocument/2006/relationships/image" Target="../media/image153.svg"/><Relationship Id="rId5" Type="http://schemas.openxmlformats.org/officeDocument/2006/relationships/image" Target="../media/image152.png"/><Relationship Id="rId10" Type="http://schemas.openxmlformats.org/officeDocument/2006/relationships/image" Target="../media/image157.svg"/><Relationship Id="rId4" Type="http://schemas.openxmlformats.org/officeDocument/2006/relationships/image" Target="../media/image151.svg"/><Relationship Id="rId9" Type="http://schemas.openxmlformats.org/officeDocument/2006/relationships/image" Target="../media/image15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7.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67.xml"/></Relationships>
</file>

<file path=ppt/slides/_rels/slide6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1.xml"/><Relationship Id="rId1" Type="http://schemas.openxmlformats.org/officeDocument/2006/relationships/slideLayout" Target="../slideLayouts/slideLayout67.xml"/></Relationships>
</file>

<file path=ppt/slides/_rels/slide6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2.xml"/><Relationship Id="rId1" Type="http://schemas.openxmlformats.org/officeDocument/2006/relationships/slideLayout" Target="../slideLayouts/slideLayout54.xml"/><Relationship Id="rId4" Type="http://schemas.openxmlformats.org/officeDocument/2006/relationships/image" Target="../media/image161.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7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67.xml"/></Relationships>
</file>

<file path=ppt/slides/_rels/slide7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67.xml"/></Relationships>
</file>

<file path=ppt/slides/_rels/slide7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67.xml"/><Relationship Id="rId4" Type="http://schemas.openxmlformats.org/officeDocument/2006/relationships/image" Target="../media/image168.png"/></Relationships>
</file>

<file path=ppt/slides/_rels/slide7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67.xml"/></Relationships>
</file>

<file path=ppt/slides/_rels/slide7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53.xml"/><Relationship Id="rId1" Type="http://schemas.openxmlformats.org/officeDocument/2006/relationships/slideLayout" Target="../slideLayouts/slideLayout50.xml"/><Relationship Id="rId4" Type="http://schemas.openxmlformats.org/officeDocument/2006/relationships/image" Target="../media/image172.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8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6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4.xml"/></Relationships>
</file>

<file path=ppt/slides/_rels/slide8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57.xml"/><Relationship Id="rId1" Type="http://schemas.openxmlformats.org/officeDocument/2006/relationships/slideLayout" Target="../slideLayouts/slideLayout5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9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60.xml"/><Relationship Id="rId1" Type="http://schemas.openxmlformats.org/officeDocument/2006/relationships/slideLayout" Target="../slideLayouts/slideLayout54.xml"/></Relationships>
</file>

<file path=ppt/slides/_rels/slide9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61.xml"/><Relationship Id="rId1" Type="http://schemas.openxmlformats.org/officeDocument/2006/relationships/slideLayout" Target="../slideLayouts/slideLayout54.xml"/><Relationship Id="rId6" Type="http://schemas.openxmlformats.org/officeDocument/2006/relationships/image" Target="../media/image180.svg"/><Relationship Id="rId5" Type="http://schemas.openxmlformats.org/officeDocument/2006/relationships/image" Target="../media/image179.png"/><Relationship Id="rId4" Type="http://schemas.openxmlformats.org/officeDocument/2006/relationships/image" Target="../media/image178.svg"/></Relationships>
</file>

<file path=ppt/slides/_rels/slide9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62.xml"/><Relationship Id="rId1" Type="http://schemas.openxmlformats.org/officeDocument/2006/relationships/slideLayout" Target="../slideLayouts/slideLayout6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94.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5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9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54.xml"/><Relationship Id="rId5" Type="http://schemas.openxmlformats.org/officeDocument/2006/relationships/image" Target="../media/image186.png"/><Relationship Id="rId4" Type="http://schemas.openxmlformats.org/officeDocument/2006/relationships/image" Target="../media/image185.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typing on a keyboard&#10;&#10;Description automatically generated with medium confidence">
            <a:extLst>
              <a:ext uri="{FF2B5EF4-FFF2-40B4-BE49-F238E27FC236}">
                <a16:creationId xmlns:a16="http://schemas.microsoft.com/office/drawing/2014/main" id="{16263C02-C351-3B89-D32D-7F3EFD408CA1}"/>
              </a:ext>
            </a:extLst>
          </p:cNvPr>
          <p:cNvPicPr>
            <a:picLocks noGrp="1" noChangeAspect="1"/>
          </p:cNvPicPr>
          <p:nvPr>
            <p:ph type="pic" sz="quarter" idx="20"/>
          </p:nvPr>
        </p:nvPicPr>
        <p:blipFill>
          <a:blip r:embed="rId2">
            <a:extLst>
              <a:ext uri="{28A0092B-C50C-407E-A947-70E740481C1C}">
                <a14:useLocalDpi xmlns:a14="http://schemas.microsoft.com/office/drawing/2010/main" val="0"/>
              </a:ext>
            </a:extLst>
          </a:blip>
          <a:srcRect t="14451" b="14451"/>
          <a:stretch>
            <a:fillRect/>
          </a:stretch>
        </p:blipFill>
        <p:spPr/>
      </p:pic>
      <p:sp>
        <p:nvSpPr>
          <p:cNvPr id="7" name="Title 6">
            <a:extLst>
              <a:ext uri="{FF2B5EF4-FFF2-40B4-BE49-F238E27FC236}">
                <a16:creationId xmlns:a16="http://schemas.microsoft.com/office/drawing/2014/main" id="{F0BDA42E-7215-4D37-B3FD-6BC1FE0C6335}"/>
              </a:ext>
            </a:extLst>
          </p:cNvPr>
          <p:cNvSpPr>
            <a:spLocks noGrp="1"/>
          </p:cNvSpPr>
          <p:nvPr>
            <p:ph type="title"/>
          </p:nvPr>
        </p:nvSpPr>
        <p:spPr/>
        <p:txBody>
          <a:bodyPr/>
          <a:lstStyle/>
          <a:p>
            <a:r>
              <a:rPr lang="en-GB"/>
              <a:t>Saville Assessment </a:t>
            </a:r>
            <a:br>
              <a:rPr lang="en-GB"/>
            </a:br>
            <a:r>
              <a:rPr lang="en-GB"/>
              <a:t>International Accreditation</a:t>
            </a:r>
          </a:p>
        </p:txBody>
      </p:sp>
      <p:sp>
        <p:nvSpPr>
          <p:cNvPr id="8" name="Text Placeholder 7">
            <a:extLst>
              <a:ext uri="{FF2B5EF4-FFF2-40B4-BE49-F238E27FC236}">
                <a16:creationId xmlns:a16="http://schemas.microsoft.com/office/drawing/2014/main" id="{D0EB7AB3-04AC-4EFC-9505-609A67F1CFD7}"/>
              </a:ext>
            </a:extLst>
          </p:cNvPr>
          <p:cNvSpPr>
            <a:spLocks noGrp="1"/>
          </p:cNvSpPr>
          <p:nvPr>
            <p:ph type="body" sz="quarter" idx="15"/>
          </p:nvPr>
        </p:nvSpPr>
        <p:spPr/>
        <p:txBody>
          <a:bodyPr/>
          <a:lstStyle/>
          <a:p>
            <a:r>
              <a:rPr lang="en-GB"/>
              <a:t>Aptitude</a:t>
            </a:r>
          </a:p>
        </p:txBody>
      </p:sp>
      <p:sp>
        <p:nvSpPr>
          <p:cNvPr id="6" name="Footer Placeholder 5">
            <a:extLst>
              <a:ext uri="{FF2B5EF4-FFF2-40B4-BE49-F238E27FC236}">
                <a16:creationId xmlns:a16="http://schemas.microsoft.com/office/drawing/2014/main" id="{E11007B7-FA0A-499A-8C03-107ECA92D105}"/>
              </a:ext>
            </a:extLst>
          </p:cNvPr>
          <p:cNvSpPr>
            <a:spLocks noGrp="1"/>
          </p:cNvSpPr>
          <p:nvPr>
            <p:ph type="ftr" sz="quarter" idx="10"/>
          </p:nvPr>
        </p:nvSpPr>
        <p:spPr/>
        <p:txBody>
          <a:bodyPr/>
          <a:lstStyle/>
          <a:p>
            <a:pPr lvl="6"/>
            <a:r>
              <a:rPr lang="en-US"/>
              <a:t>© 2022 Saville Assessment, A WTW Company. Proprietary and confidential. For WTW and WTW client use only. All rights reserved.</a:t>
            </a:r>
          </a:p>
        </p:txBody>
      </p:sp>
      <p:pic>
        <p:nvPicPr>
          <p:cNvPr id="12" name="Picture 11">
            <a:extLst>
              <a:ext uri="{FF2B5EF4-FFF2-40B4-BE49-F238E27FC236}">
                <a16:creationId xmlns:a16="http://schemas.microsoft.com/office/drawing/2014/main" id="{AB3B67E5-F1D1-96B4-8204-A5EF062697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8" y="3873798"/>
            <a:ext cx="1566672" cy="528882"/>
          </a:xfrm>
          <a:prstGeom prst="rect">
            <a:avLst/>
          </a:prstGeom>
        </p:spPr>
      </p:pic>
    </p:spTree>
    <p:extLst>
      <p:ext uri="{BB962C8B-B14F-4D97-AF65-F5344CB8AC3E}">
        <p14:creationId xmlns:p14="http://schemas.microsoft.com/office/powerpoint/2010/main" val="4209112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804063-76F0-4E88-AFC5-8C944F00880E}"/>
              </a:ext>
            </a:extLst>
          </p:cNvPr>
          <p:cNvSpPr>
            <a:spLocks noGrp="1"/>
          </p:cNvSpPr>
          <p:nvPr>
            <p:ph type="title"/>
          </p:nvPr>
        </p:nvSpPr>
        <p:spPr/>
        <p:txBody>
          <a:bodyPr/>
          <a:lstStyle/>
          <a:p>
            <a:r>
              <a:rPr lang="en-GB" b="0"/>
              <a:t>Projective Tests – Inkblot Test</a:t>
            </a:r>
            <a:endParaRPr lang="en-GB"/>
          </a:p>
        </p:txBody>
      </p:sp>
      <p:sp>
        <p:nvSpPr>
          <p:cNvPr id="5" name="Slide Number Placeholder 4">
            <a:extLst>
              <a:ext uri="{FF2B5EF4-FFF2-40B4-BE49-F238E27FC236}">
                <a16:creationId xmlns:a16="http://schemas.microsoft.com/office/drawing/2014/main" id="{59B72D00-828A-4228-B4C1-1323C0C97BF0}"/>
              </a:ext>
            </a:extLst>
          </p:cNvPr>
          <p:cNvSpPr>
            <a:spLocks noGrp="1"/>
          </p:cNvSpPr>
          <p:nvPr>
            <p:ph type="sldNum" sz="quarter" idx="18"/>
          </p:nvPr>
        </p:nvSpPr>
        <p:spPr/>
        <p:txBody>
          <a:bodyPr/>
          <a:lstStyle/>
          <a:p>
            <a:fld id="{63DCA5C9-2E11-4C67-86EB-AE1DE127DC64}" type="slidenum">
              <a:rPr lang="en-US" smtClean="0"/>
              <a:pPr/>
              <a:t>10</a:t>
            </a:fld>
            <a:endParaRPr lang="en-US"/>
          </a:p>
        </p:txBody>
      </p:sp>
      <p:sp>
        <p:nvSpPr>
          <p:cNvPr id="6" name="Footer Placeholder 5">
            <a:extLst>
              <a:ext uri="{FF2B5EF4-FFF2-40B4-BE49-F238E27FC236}">
                <a16:creationId xmlns:a16="http://schemas.microsoft.com/office/drawing/2014/main" id="{F5B78439-6567-4698-9C9D-07015CDD850C}"/>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pic>
        <p:nvPicPr>
          <p:cNvPr id="7" name="Picture 6">
            <a:extLst>
              <a:ext uri="{FF2B5EF4-FFF2-40B4-BE49-F238E27FC236}">
                <a16:creationId xmlns:a16="http://schemas.microsoft.com/office/drawing/2014/main" id="{22F8BBCE-941A-E533-ADE5-B48B1C90BD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15953" y="1275439"/>
            <a:ext cx="7329614" cy="4800896"/>
          </a:xfrm>
          <a:prstGeom prst="rect">
            <a:avLst/>
          </a:prstGeom>
        </p:spPr>
      </p:pic>
    </p:spTree>
    <p:extLst>
      <p:ext uri="{BB962C8B-B14F-4D97-AF65-F5344CB8AC3E}">
        <p14:creationId xmlns:p14="http://schemas.microsoft.com/office/powerpoint/2010/main" val="2200648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804063-76F0-4E88-AFC5-8C944F00880E}"/>
              </a:ext>
            </a:extLst>
          </p:cNvPr>
          <p:cNvSpPr>
            <a:spLocks noGrp="1"/>
          </p:cNvSpPr>
          <p:nvPr>
            <p:ph type="title"/>
          </p:nvPr>
        </p:nvSpPr>
        <p:spPr/>
        <p:txBody>
          <a:bodyPr/>
          <a:lstStyle/>
          <a:p>
            <a:r>
              <a:rPr lang="en-GB" b="0"/>
              <a:t>Projective Tests – Thematic Apperception Test </a:t>
            </a:r>
            <a:endParaRPr lang="en-GB"/>
          </a:p>
        </p:txBody>
      </p:sp>
      <p:sp>
        <p:nvSpPr>
          <p:cNvPr id="5" name="Slide Number Placeholder 4">
            <a:extLst>
              <a:ext uri="{FF2B5EF4-FFF2-40B4-BE49-F238E27FC236}">
                <a16:creationId xmlns:a16="http://schemas.microsoft.com/office/drawing/2014/main" id="{59B72D00-828A-4228-B4C1-1323C0C97BF0}"/>
              </a:ext>
            </a:extLst>
          </p:cNvPr>
          <p:cNvSpPr>
            <a:spLocks noGrp="1"/>
          </p:cNvSpPr>
          <p:nvPr>
            <p:ph type="sldNum" sz="quarter" idx="18"/>
          </p:nvPr>
        </p:nvSpPr>
        <p:spPr/>
        <p:txBody>
          <a:bodyPr/>
          <a:lstStyle/>
          <a:p>
            <a:fld id="{63DCA5C9-2E11-4C67-86EB-AE1DE127DC64}" type="slidenum">
              <a:rPr lang="en-US" smtClean="0"/>
              <a:pPr/>
              <a:t>11</a:t>
            </a:fld>
            <a:endParaRPr lang="en-US"/>
          </a:p>
        </p:txBody>
      </p:sp>
      <p:sp>
        <p:nvSpPr>
          <p:cNvPr id="6" name="Footer Placeholder 5">
            <a:extLst>
              <a:ext uri="{FF2B5EF4-FFF2-40B4-BE49-F238E27FC236}">
                <a16:creationId xmlns:a16="http://schemas.microsoft.com/office/drawing/2014/main" id="{F5B78439-6567-4698-9C9D-07015CDD850C}"/>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pic>
        <p:nvPicPr>
          <p:cNvPr id="8" name="Picture 2" descr="http://projectivetests.umwblogs.org/files/2010/10/tatpic21-290x300.jpg">
            <a:hlinkClick r:id="rId3"/>
            <a:extLst>
              <a:ext uri="{FF2B5EF4-FFF2-40B4-BE49-F238E27FC236}">
                <a16:creationId xmlns:a16="http://schemas.microsoft.com/office/drawing/2014/main" id="{FE868682-84CD-F7EC-B0ED-839A3A0D2C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7548" y="1141834"/>
            <a:ext cx="4836904" cy="5003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179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804063-76F0-4E88-AFC5-8C944F00880E}"/>
              </a:ext>
            </a:extLst>
          </p:cNvPr>
          <p:cNvSpPr>
            <a:spLocks noGrp="1"/>
          </p:cNvSpPr>
          <p:nvPr>
            <p:ph type="title"/>
          </p:nvPr>
        </p:nvSpPr>
        <p:spPr/>
        <p:txBody>
          <a:bodyPr/>
          <a:lstStyle/>
          <a:p>
            <a:r>
              <a:rPr lang="en-US" b="0"/>
              <a:t>What is a Psychometric Test?</a:t>
            </a:r>
            <a:endParaRPr lang="en-GB"/>
          </a:p>
        </p:txBody>
      </p:sp>
      <p:sp>
        <p:nvSpPr>
          <p:cNvPr id="5" name="Slide Number Placeholder 4">
            <a:extLst>
              <a:ext uri="{FF2B5EF4-FFF2-40B4-BE49-F238E27FC236}">
                <a16:creationId xmlns:a16="http://schemas.microsoft.com/office/drawing/2014/main" id="{59B72D00-828A-4228-B4C1-1323C0C97BF0}"/>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dirty="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6" name="Footer Placeholder 5">
            <a:extLst>
              <a:ext uri="{FF2B5EF4-FFF2-40B4-BE49-F238E27FC236}">
                <a16:creationId xmlns:a16="http://schemas.microsoft.com/office/drawing/2014/main" id="{F5B78439-6567-4698-9C9D-07015CDD850C}"/>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
        <p:nvSpPr>
          <p:cNvPr id="9" name="TextBox 8">
            <a:extLst>
              <a:ext uri="{FF2B5EF4-FFF2-40B4-BE49-F238E27FC236}">
                <a16:creationId xmlns:a16="http://schemas.microsoft.com/office/drawing/2014/main" id="{417D9D30-29B1-98D0-BCB9-C8CA9AEB852C}"/>
              </a:ext>
            </a:extLst>
          </p:cNvPr>
          <p:cNvSpPr txBox="1"/>
          <p:nvPr/>
        </p:nvSpPr>
        <p:spPr>
          <a:xfrm>
            <a:off x="3048000" y="5025602"/>
            <a:ext cx="60960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F35B2"/>
                </a:solidFill>
                <a:effectLst/>
                <a:uLnTx/>
                <a:uFillTx/>
                <a:latin typeface="Arial"/>
                <a:ea typeface="+mn-ea"/>
                <a:cs typeface="+mn-cs"/>
              </a:rPr>
              <a:t>An assessment of a psychological attribute, typically scored using a numerical scale or category system, to describe individual differences.</a:t>
            </a:r>
            <a:endParaRPr kumimoji="0" lang="en-GB" sz="1800" b="0" i="0" u="none" strike="noStrike" kern="1200" cap="none" spc="0" normalizeH="0" baseline="0" noProof="0">
              <a:ln>
                <a:noFill/>
              </a:ln>
              <a:solidFill>
                <a:srgbClr val="7F35B2"/>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7F35B2"/>
              </a:solidFill>
              <a:effectLst/>
              <a:uLnTx/>
              <a:uFillTx/>
              <a:latin typeface="Arial"/>
              <a:ea typeface="+mn-ea"/>
              <a:cs typeface="Arial"/>
            </a:endParaRPr>
          </a:p>
        </p:txBody>
      </p:sp>
      <p:grpSp>
        <p:nvGrpSpPr>
          <p:cNvPr id="21" name="Group 20">
            <a:extLst>
              <a:ext uri="{FF2B5EF4-FFF2-40B4-BE49-F238E27FC236}">
                <a16:creationId xmlns:a16="http://schemas.microsoft.com/office/drawing/2014/main" id="{AE61AF3B-836C-5A09-0F05-F32C74AC3B6C}"/>
              </a:ext>
            </a:extLst>
          </p:cNvPr>
          <p:cNvGrpSpPr/>
          <p:nvPr/>
        </p:nvGrpSpPr>
        <p:grpSpPr>
          <a:xfrm>
            <a:off x="2113513" y="1277537"/>
            <a:ext cx="7855245" cy="3401568"/>
            <a:chOff x="1672803" y="1281711"/>
            <a:chExt cx="7855245" cy="3401568"/>
          </a:xfrm>
        </p:grpSpPr>
        <p:sp>
          <p:nvSpPr>
            <p:cNvPr id="4" name="Oval 3">
              <a:extLst>
                <a:ext uri="{FF2B5EF4-FFF2-40B4-BE49-F238E27FC236}">
                  <a16:creationId xmlns:a16="http://schemas.microsoft.com/office/drawing/2014/main" id="{291D4998-9A92-42F5-6A25-1A2E559C584B}"/>
                </a:ext>
              </a:extLst>
            </p:cNvPr>
            <p:cNvSpPr/>
            <p:nvPr/>
          </p:nvSpPr>
          <p:spPr bwMode="auto">
            <a:xfrm>
              <a:off x="1672803" y="1281711"/>
              <a:ext cx="3401568" cy="3401568"/>
            </a:xfrm>
            <a:prstGeom prst="ellipse">
              <a:avLst/>
            </a:prstGeom>
            <a:solidFill>
              <a:schemeClr val="bg2"/>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58E61CA7-5E72-E008-FAB5-DB8CD074E59F}"/>
                </a:ext>
              </a:extLst>
            </p:cNvPr>
            <p:cNvSpPr txBox="1"/>
            <p:nvPr/>
          </p:nvSpPr>
          <p:spPr>
            <a:xfrm>
              <a:off x="2085045" y="2382330"/>
              <a:ext cx="257708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Psychometrics are tests used to measure clearly defined psychological attributes</a:t>
              </a:r>
              <a:endParaRPr kumimoji="0" lang="en-GB" sz="1800" b="0" i="0" u="none" strike="noStrike" kern="1200" cap="none" spc="0" normalizeH="0" baseline="0" noProof="0">
                <a:ln>
                  <a:noFill/>
                </a:ln>
                <a:solidFill>
                  <a:srgbClr val="000000"/>
                </a:solidFill>
                <a:effectLst/>
                <a:uLnTx/>
                <a:uFillTx/>
                <a:latin typeface="Arial"/>
                <a:ea typeface="+mn-ea"/>
                <a:cs typeface="Arial"/>
              </a:endParaRPr>
            </a:p>
          </p:txBody>
        </p:sp>
        <p:pic>
          <p:nvPicPr>
            <p:cNvPr id="11" name="Graphic 10" descr="Head with gears outline">
              <a:extLst>
                <a:ext uri="{FF2B5EF4-FFF2-40B4-BE49-F238E27FC236}">
                  <a16:creationId xmlns:a16="http://schemas.microsoft.com/office/drawing/2014/main" id="{BBE6F18D-EA6D-A6F8-8FE1-F79ED47BBD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45844" y="1606599"/>
              <a:ext cx="914400" cy="914400"/>
            </a:xfrm>
            <a:prstGeom prst="rect">
              <a:avLst/>
            </a:prstGeom>
          </p:spPr>
        </p:pic>
        <p:grpSp>
          <p:nvGrpSpPr>
            <p:cNvPr id="15" name="Group 14">
              <a:extLst>
                <a:ext uri="{FF2B5EF4-FFF2-40B4-BE49-F238E27FC236}">
                  <a16:creationId xmlns:a16="http://schemas.microsoft.com/office/drawing/2014/main" id="{EAD03D19-BCC8-E2A2-6928-F65376D5B48E}"/>
                </a:ext>
              </a:extLst>
            </p:cNvPr>
            <p:cNvGrpSpPr/>
            <p:nvPr/>
          </p:nvGrpSpPr>
          <p:grpSpPr>
            <a:xfrm>
              <a:off x="6945843" y="3189962"/>
              <a:ext cx="1119045" cy="1119045"/>
              <a:chOff x="6379464" y="273652"/>
              <a:chExt cx="914400" cy="914400"/>
            </a:xfrm>
          </p:grpSpPr>
          <p:pic>
            <p:nvPicPr>
              <p:cNvPr id="13" name="Graphic 12" descr="Monitor outline">
                <a:extLst>
                  <a:ext uri="{FF2B5EF4-FFF2-40B4-BE49-F238E27FC236}">
                    <a16:creationId xmlns:a16="http://schemas.microsoft.com/office/drawing/2014/main" id="{7324DA8B-AD6D-747F-295D-B7CB77AA3E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79464" y="273652"/>
                <a:ext cx="914400" cy="914400"/>
              </a:xfrm>
              <a:prstGeom prst="rect">
                <a:avLst/>
              </a:prstGeom>
            </p:spPr>
          </p:pic>
          <p:sp>
            <p:nvSpPr>
              <p:cNvPr id="14" name="TextBox 13">
                <a:extLst>
                  <a:ext uri="{FF2B5EF4-FFF2-40B4-BE49-F238E27FC236}">
                    <a16:creationId xmlns:a16="http://schemas.microsoft.com/office/drawing/2014/main" id="{36ADD916-C985-AA08-C1A4-D5DE7C306808}"/>
                  </a:ext>
                </a:extLst>
              </p:cNvPr>
              <p:cNvSpPr txBox="1"/>
              <p:nvPr/>
            </p:nvSpPr>
            <p:spPr>
              <a:xfrm>
                <a:off x="6547308" y="523920"/>
                <a:ext cx="575425" cy="407732"/>
              </a:xfrm>
              <a:prstGeom prst="rect">
                <a:avLst/>
              </a:prstGeom>
              <a:noFill/>
            </p:spPr>
            <p:txBody>
              <a:bodyPr wrap="square">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Arial"/>
                    <a:ea typeface="+mn-ea"/>
                    <a:cs typeface="+mn-cs"/>
                  </a:rPr>
                  <a:t>+ -</a:t>
                </a:r>
              </a:p>
              <a:p>
                <a:pPr marL="0" marR="0" lvl="0" indent="0" algn="ctr" defTabSz="914400" rtl="0" eaLnBrk="1" fontAlgn="auto" latinLnBrk="0" hangingPunct="1">
                  <a:lnSpc>
                    <a:spcPts val="15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Arial"/>
                    <a:ea typeface="+mn-ea"/>
                    <a:cs typeface="+mn-cs"/>
                  </a:rPr>
                  <a:t>× ÷</a:t>
                </a:r>
              </a:p>
            </p:txBody>
          </p:sp>
        </p:grpSp>
        <p:sp>
          <p:nvSpPr>
            <p:cNvPr id="16" name="TextBox 15">
              <a:extLst>
                <a:ext uri="{FF2B5EF4-FFF2-40B4-BE49-F238E27FC236}">
                  <a16:creationId xmlns:a16="http://schemas.microsoft.com/office/drawing/2014/main" id="{3FE8F53B-2018-B731-62CB-4812C128BCD8}"/>
                </a:ext>
              </a:extLst>
            </p:cNvPr>
            <p:cNvSpPr txBox="1"/>
            <p:nvPr/>
          </p:nvSpPr>
          <p:spPr>
            <a:xfrm>
              <a:off x="7855458" y="1857963"/>
              <a:ext cx="167259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Arial"/>
                  <a:ea typeface="+mn-ea"/>
                  <a:cs typeface="+mn-cs"/>
                </a:rPr>
                <a:t>Personality</a:t>
              </a:r>
              <a:endParaRPr kumimoji="0" lang="en-GB" sz="1800" b="1" i="0" u="none" strike="noStrike" kern="1200" cap="none" spc="0" normalizeH="0" baseline="0" noProof="0">
                <a:ln>
                  <a:noFill/>
                </a:ln>
                <a:solidFill>
                  <a:srgbClr val="000000"/>
                </a:solidFill>
                <a:effectLst/>
                <a:uLnTx/>
                <a:uFillTx/>
                <a:latin typeface="Arial"/>
                <a:ea typeface="+mn-ea"/>
                <a:cs typeface="Arial"/>
              </a:endParaRPr>
            </a:p>
          </p:txBody>
        </p:sp>
        <p:sp>
          <p:nvSpPr>
            <p:cNvPr id="17" name="TextBox 16">
              <a:extLst>
                <a:ext uri="{FF2B5EF4-FFF2-40B4-BE49-F238E27FC236}">
                  <a16:creationId xmlns:a16="http://schemas.microsoft.com/office/drawing/2014/main" id="{8BAFE288-E0A8-4543-DBB3-8AC258E7C6B9}"/>
                </a:ext>
              </a:extLst>
            </p:cNvPr>
            <p:cNvSpPr txBox="1"/>
            <p:nvPr/>
          </p:nvSpPr>
          <p:spPr>
            <a:xfrm>
              <a:off x="8129639" y="3423906"/>
              <a:ext cx="139840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Arial"/>
                  <a:ea typeface="+mn-ea"/>
                  <a:cs typeface="+mn-cs"/>
                </a:rPr>
                <a:t>Ability</a:t>
              </a:r>
              <a:endParaRPr kumimoji="0" lang="en-GB" sz="1800" b="1" i="0" u="none" strike="noStrike" kern="1200" cap="none" spc="0" normalizeH="0" baseline="0" noProof="0">
                <a:ln>
                  <a:noFill/>
                </a:ln>
                <a:solidFill>
                  <a:srgbClr val="000000"/>
                </a:solidFill>
                <a:effectLst/>
                <a:uLnTx/>
                <a:uFillTx/>
                <a:latin typeface="Arial"/>
                <a:ea typeface="+mn-ea"/>
                <a:cs typeface="Arial"/>
              </a:endParaRPr>
            </a:p>
          </p:txBody>
        </p:sp>
        <p:cxnSp>
          <p:nvCxnSpPr>
            <p:cNvPr id="19" name="Straight Connector 18">
              <a:extLst>
                <a:ext uri="{FF2B5EF4-FFF2-40B4-BE49-F238E27FC236}">
                  <a16:creationId xmlns:a16="http://schemas.microsoft.com/office/drawing/2014/main" id="{AB558F74-9AFA-C66F-AB6D-F08B44E2EAA7}"/>
                </a:ext>
              </a:extLst>
            </p:cNvPr>
            <p:cNvCxnSpPr/>
            <p:nvPr/>
          </p:nvCxnSpPr>
          <p:spPr>
            <a:xfrm>
              <a:off x="5147523" y="2257192"/>
              <a:ext cx="172516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B0D8F5C-906E-B139-7A21-FDB87C78A4E7}"/>
                </a:ext>
              </a:extLst>
            </p:cNvPr>
            <p:cNvCxnSpPr/>
            <p:nvPr/>
          </p:nvCxnSpPr>
          <p:spPr>
            <a:xfrm>
              <a:off x="5147523" y="3674512"/>
              <a:ext cx="172516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2744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9CDEA-B646-90C2-636F-BFEE28008F46}"/>
              </a:ext>
            </a:extLst>
          </p:cNvPr>
          <p:cNvSpPr>
            <a:spLocks noGrp="1"/>
          </p:cNvSpPr>
          <p:nvPr>
            <p:ph type="title"/>
          </p:nvPr>
        </p:nvSpPr>
        <p:spPr/>
        <p:txBody>
          <a:bodyPr/>
          <a:lstStyle/>
          <a:p>
            <a:r>
              <a:rPr lang="en-US" b="0"/>
              <a:t>‘Will Do’ Assessments of Typical Performance</a:t>
            </a:r>
            <a:endParaRPr lang="en-GB"/>
          </a:p>
        </p:txBody>
      </p:sp>
      <p:sp>
        <p:nvSpPr>
          <p:cNvPr id="3" name="Picture Placeholder 2">
            <a:extLst>
              <a:ext uri="{FF2B5EF4-FFF2-40B4-BE49-F238E27FC236}">
                <a16:creationId xmlns:a16="http://schemas.microsoft.com/office/drawing/2014/main" id="{A4561AC7-9616-F651-C2CA-C1C99385A784}"/>
              </a:ext>
            </a:extLst>
          </p:cNvPr>
          <p:cNvSpPr>
            <a:spLocks noGrp="1"/>
          </p:cNvSpPr>
          <p:nvPr>
            <p:ph type="pic" sz="quarter" idx="12"/>
          </p:nvPr>
        </p:nvSpPr>
        <p:spPr/>
      </p:sp>
      <p:sp>
        <p:nvSpPr>
          <p:cNvPr id="4" name="Slide Number Placeholder 3">
            <a:extLst>
              <a:ext uri="{FF2B5EF4-FFF2-40B4-BE49-F238E27FC236}">
                <a16:creationId xmlns:a16="http://schemas.microsoft.com/office/drawing/2014/main" id="{33432926-90B0-4657-B426-C7CF68267DA9}"/>
              </a:ext>
            </a:extLst>
          </p:cNvPr>
          <p:cNvSpPr>
            <a:spLocks noGrp="1"/>
          </p:cNvSpPr>
          <p:nvPr>
            <p:ph type="sldNum" sz="quarter" idx="18"/>
          </p:nvPr>
        </p:nvSpPr>
        <p:spPr/>
        <p:txBody>
          <a:bodyPr/>
          <a:lstStyle/>
          <a:p>
            <a:fld id="{63DCA5C9-2E11-4C67-86EB-AE1DE127DC64}" type="slidenum">
              <a:rPr lang="en-US" smtClean="0"/>
              <a:pPr/>
              <a:t>13</a:t>
            </a:fld>
            <a:endParaRPr lang="en-US"/>
          </a:p>
        </p:txBody>
      </p:sp>
      <p:sp>
        <p:nvSpPr>
          <p:cNvPr id="7" name="Footer Placeholder 6">
            <a:extLst>
              <a:ext uri="{FF2B5EF4-FFF2-40B4-BE49-F238E27FC236}">
                <a16:creationId xmlns:a16="http://schemas.microsoft.com/office/drawing/2014/main" id="{51A42B4F-89B5-40F0-AC1E-F89E17356666}"/>
              </a:ext>
            </a:extLst>
          </p:cNvPr>
          <p:cNvSpPr>
            <a:spLocks noGrp="1"/>
          </p:cNvSpPr>
          <p:nvPr>
            <p:ph type="ftr" sz="quarter" idx="10"/>
          </p:nvPr>
        </p:nvSpPr>
        <p:spPr/>
        <p:txBody>
          <a:bodyPr/>
          <a:lstStyle/>
          <a:p>
            <a:pPr lvl="6"/>
            <a:r>
              <a:rPr lang="en-US"/>
              <a:t>© 2022 Saville Assessment, A WTW Company. Proprietary and confidential. For WTW and WTW client use only. All rights reserved.</a:t>
            </a:r>
          </a:p>
        </p:txBody>
      </p:sp>
      <p:sp>
        <p:nvSpPr>
          <p:cNvPr id="11" name="TextBox 10">
            <a:extLst>
              <a:ext uri="{FF2B5EF4-FFF2-40B4-BE49-F238E27FC236}">
                <a16:creationId xmlns:a16="http://schemas.microsoft.com/office/drawing/2014/main" id="{C40240BD-4742-4C98-DB21-6AFEB91CE72B}"/>
              </a:ext>
            </a:extLst>
          </p:cNvPr>
          <p:cNvSpPr txBox="1"/>
          <p:nvPr/>
        </p:nvSpPr>
        <p:spPr>
          <a:xfrm>
            <a:off x="1036320" y="2325683"/>
            <a:ext cx="4368800" cy="1154162"/>
          </a:xfrm>
          <a:prstGeom prst="rect">
            <a:avLst/>
          </a:prstGeom>
          <a:noFill/>
        </p:spPr>
        <p:txBody>
          <a:bodyPr wrap="square" lIns="91440" tIns="45720" rIns="91440" bIns="45720" anchor="t">
            <a:spAutoFit/>
          </a:bodyPr>
          <a:lstStyle/>
          <a:p>
            <a:pPr marL="285750" indent="-285750">
              <a:spcAft>
                <a:spcPts val="600"/>
              </a:spcAft>
              <a:buClr>
                <a:schemeClr val="tx2"/>
              </a:buClr>
              <a:buFont typeface="Arial" panose="020B0604020202020204" pitchFamily="34" charset="0"/>
              <a:buChar char="•"/>
            </a:pPr>
            <a:r>
              <a:rPr lang="en-GB" sz="1600" b="0" dirty="0">
                <a:latin typeface="Arial"/>
                <a:cs typeface="Arial"/>
              </a:rPr>
              <a:t>Include self-report questionnaires without time </a:t>
            </a:r>
            <a:r>
              <a:rPr lang="en-GB" sz="1600" dirty="0">
                <a:latin typeface="Arial"/>
                <a:cs typeface="Arial"/>
              </a:rPr>
              <a:t>limits</a:t>
            </a:r>
            <a:endParaRPr lang="en-GB" sz="1600" b="0" dirty="0">
              <a:latin typeface="Arial" charset="0"/>
            </a:endParaRPr>
          </a:p>
          <a:p>
            <a:pPr marL="285750" indent="-285750">
              <a:spcAft>
                <a:spcPts val="600"/>
              </a:spcAft>
              <a:buClr>
                <a:schemeClr val="tx2"/>
              </a:buClr>
              <a:buFont typeface="Arial" panose="020B0604020202020204" pitchFamily="34" charset="0"/>
              <a:buChar char="•"/>
            </a:pPr>
            <a:r>
              <a:rPr lang="en-GB" sz="1600" b="0" dirty="0">
                <a:latin typeface="Arial"/>
                <a:cs typeface="Arial"/>
              </a:rPr>
              <a:t>‘Right’ and ‘wrong’ can vary depending on context</a:t>
            </a:r>
          </a:p>
        </p:txBody>
      </p:sp>
      <p:pic>
        <p:nvPicPr>
          <p:cNvPr id="16" name="Picture 15" descr="A screenshot of a computer&#10;&#10;Description automatically generated">
            <a:extLst>
              <a:ext uri="{FF2B5EF4-FFF2-40B4-BE49-F238E27FC236}">
                <a16:creationId xmlns:a16="http://schemas.microsoft.com/office/drawing/2014/main" id="{B5EDAD5F-00B5-7D50-8BCF-BC47D8FC1E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5731" y="1868018"/>
            <a:ext cx="5774575" cy="3469876"/>
          </a:xfrm>
          <a:prstGeom prst="rect">
            <a:avLst/>
          </a:prstGeom>
        </p:spPr>
      </p:pic>
      <p:sp>
        <p:nvSpPr>
          <p:cNvPr id="17" name="TextBox 16">
            <a:extLst>
              <a:ext uri="{FF2B5EF4-FFF2-40B4-BE49-F238E27FC236}">
                <a16:creationId xmlns:a16="http://schemas.microsoft.com/office/drawing/2014/main" id="{40F95A03-C739-AB2D-E450-9D1DFBC3C40E}"/>
              </a:ext>
            </a:extLst>
          </p:cNvPr>
          <p:cNvSpPr txBox="1"/>
          <p:nvPr/>
        </p:nvSpPr>
        <p:spPr>
          <a:xfrm>
            <a:off x="6553200" y="1150774"/>
            <a:ext cx="5047129" cy="338554"/>
          </a:xfrm>
          <a:prstGeom prst="rect">
            <a:avLst/>
          </a:prstGeom>
          <a:noFill/>
        </p:spPr>
        <p:txBody>
          <a:bodyPr wrap="square">
            <a:spAutoFit/>
          </a:bodyPr>
          <a:lstStyle/>
          <a:p>
            <a:pPr>
              <a:spcAft>
                <a:spcPts val="600"/>
              </a:spcAft>
            </a:pPr>
            <a:r>
              <a:rPr lang="en-GB" sz="1600">
                <a:latin typeface="Arial" charset="0"/>
              </a:rPr>
              <a:t>Wave Professional Styles example:</a:t>
            </a:r>
          </a:p>
        </p:txBody>
      </p:sp>
    </p:spTree>
    <p:extLst>
      <p:ext uri="{BB962C8B-B14F-4D97-AF65-F5344CB8AC3E}">
        <p14:creationId xmlns:p14="http://schemas.microsoft.com/office/powerpoint/2010/main" val="127992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9CDEA-B646-90C2-636F-BFEE28008F46}"/>
              </a:ext>
            </a:extLst>
          </p:cNvPr>
          <p:cNvSpPr>
            <a:spLocks noGrp="1"/>
          </p:cNvSpPr>
          <p:nvPr>
            <p:ph type="title"/>
          </p:nvPr>
        </p:nvSpPr>
        <p:spPr/>
        <p:txBody>
          <a:bodyPr/>
          <a:lstStyle/>
          <a:p>
            <a:r>
              <a:rPr lang="en-US" b="0"/>
              <a:t>‘Can Do’ Ability Tests of Maximum Performance</a:t>
            </a:r>
            <a:endParaRPr lang="en-GB"/>
          </a:p>
        </p:txBody>
      </p:sp>
      <p:sp>
        <p:nvSpPr>
          <p:cNvPr id="3" name="Picture Placeholder 2">
            <a:extLst>
              <a:ext uri="{FF2B5EF4-FFF2-40B4-BE49-F238E27FC236}">
                <a16:creationId xmlns:a16="http://schemas.microsoft.com/office/drawing/2014/main" id="{A4561AC7-9616-F651-C2CA-C1C99385A784}"/>
              </a:ext>
            </a:extLst>
          </p:cNvPr>
          <p:cNvSpPr>
            <a:spLocks noGrp="1"/>
          </p:cNvSpPr>
          <p:nvPr>
            <p:ph type="pic" sz="quarter" idx="12"/>
          </p:nvPr>
        </p:nvSpPr>
        <p:spPr/>
      </p:sp>
      <p:sp>
        <p:nvSpPr>
          <p:cNvPr id="4" name="Slide Number Placeholder 3">
            <a:extLst>
              <a:ext uri="{FF2B5EF4-FFF2-40B4-BE49-F238E27FC236}">
                <a16:creationId xmlns:a16="http://schemas.microsoft.com/office/drawing/2014/main" id="{33432926-90B0-4657-B426-C7CF68267DA9}"/>
              </a:ext>
            </a:extLst>
          </p:cNvPr>
          <p:cNvSpPr>
            <a:spLocks noGrp="1"/>
          </p:cNvSpPr>
          <p:nvPr>
            <p:ph type="sldNum" sz="quarter" idx="18"/>
          </p:nvPr>
        </p:nvSpPr>
        <p:spPr/>
        <p:txBody>
          <a:bodyPr/>
          <a:lstStyle/>
          <a:p>
            <a:fld id="{63DCA5C9-2E11-4C67-86EB-AE1DE127DC64}" type="slidenum">
              <a:rPr lang="en-US" smtClean="0"/>
              <a:pPr/>
              <a:t>14</a:t>
            </a:fld>
            <a:endParaRPr lang="en-US"/>
          </a:p>
        </p:txBody>
      </p:sp>
      <p:sp>
        <p:nvSpPr>
          <p:cNvPr id="7" name="Footer Placeholder 6">
            <a:extLst>
              <a:ext uri="{FF2B5EF4-FFF2-40B4-BE49-F238E27FC236}">
                <a16:creationId xmlns:a16="http://schemas.microsoft.com/office/drawing/2014/main" id="{51A42B4F-89B5-40F0-AC1E-F89E17356666}"/>
              </a:ext>
            </a:extLst>
          </p:cNvPr>
          <p:cNvSpPr>
            <a:spLocks noGrp="1"/>
          </p:cNvSpPr>
          <p:nvPr>
            <p:ph type="ftr" sz="quarter" idx="10"/>
          </p:nvPr>
        </p:nvSpPr>
        <p:spPr/>
        <p:txBody>
          <a:bodyPr/>
          <a:lstStyle/>
          <a:p>
            <a:pPr lvl="6"/>
            <a:r>
              <a:rPr lang="en-US"/>
              <a:t>© 2022 Saville Assessment, A WTW Company. Proprietary and confidential. For WTW and WTW client use only. All rights reserved.</a:t>
            </a:r>
          </a:p>
        </p:txBody>
      </p:sp>
      <p:sp>
        <p:nvSpPr>
          <p:cNvPr id="17" name="TextBox 16">
            <a:extLst>
              <a:ext uri="{FF2B5EF4-FFF2-40B4-BE49-F238E27FC236}">
                <a16:creationId xmlns:a16="http://schemas.microsoft.com/office/drawing/2014/main" id="{40F95A03-C739-AB2D-E450-9D1DFBC3C40E}"/>
              </a:ext>
            </a:extLst>
          </p:cNvPr>
          <p:cNvSpPr txBox="1"/>
          <p:nvPr/>
        </p:nvSpPr>
        <p:spPr>
          <a:xfrm>
            <a:off x="6553200" y="1150774"/>
            <a:ext cx="4733365" cy="338554"/>
          </a:xfrm>
          <a:prstGeom prst="rect">
            <a:avLst/>
          </a:prstGeom>
          <a:noFill/>
        </p:spPr>
        <p:txBody>
          <a:bodyPr wrap="square">
            <a:spAutoFit/>
          </a:bodyPr>
          <a:lstStyle/>
          <a:p>
            <a:pPr>
              <a:spcAft>
                <a:spcPts val="600"/>
              </a:spcAft>
            </a:pPr>
            <a:r>
              <a:rPr lang="en-GB" sz="1600">
                <a:latin typeface="Arial" charset="0"/>
              </a:rPr>
              <a:t>Verbal Analysis Aptitude example</a:t>
            </a:r>
          </a:p>
        </p:txBody>
      </p:sp>
      <p:sp>
        <p:nvSpPr>
          <p:cNvPr id="9" name="Content Placeholder 10">
            <a:extLst>
              <a:ext uri="{FF2B5EF4-FFF2-40B4-BE49-F238E27FC236}">
                <a16:creationId xmlns:a16="http://schemas.microsoft.com/office/drawing/2014/main" id="{A8BD01BF-022E-272D-72FB-788153391CB6}"/>
              </a:ext>
            </a:extLst>
          </p:cNvPr>
          <p:cNvSpPr txBox="1">
            <a:spLocks/>
          </p:cNvSpPr>
          <p:nvPr/>
        </p:nvSpPr>
        <p:spPr>
          <a:xfrm>
            <a:off x="936057" y="2106612"/>
            <a:ext cx="4469063" cy="4179888"/>
          </a:xfrm>
          <a:prstGeom prst="rect">
            <a:avLst/>
          </a:prstGeom>
        </p:spPr>
        <p:txBody>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indent="-285750">
              <a:buClr>
                <a:schemeClr val="tx2"/>
              </a:buClr>
              <a:buFont typeface="Arial" panose="020B0604020202020204" pitchFamily="34" charset="0"/>
              <a:buChar char="•"/>
            </a:pPr>
            <a:r>
              <a:rPr lang="en-US"/>
              <a:t>Include ability tests of aptitude, IQ and attainment: </a:t>
            </a:r>
          </a:p>
          <a:p>
            <a:pPr marL="742950" lvl="3" indent="-285750">
              <a:buFont typeface="Arial" panose="020B0604020202020204" pitchFamily="34" charset="0"/>
              <a:buChar char="‾"/>
            </a:pPr>
            <a:r>
              <a:rPr lang="en-US"/>
              <a:t>Aptitude: predict what someone will be able to learn or do in the future, e.g. Saville Assessment tests</a:t>
            </a:r>
          </a:p>
          <a:p>
            <a:pPr marL="742950" lvl="3" indent="-285750">
              <a:buFont typeface="Arial" panose="020B0604020202020204" pitchFamily="34" charset="0"/>
              <a:buChar char="‾"/>
            </a:pPr>
            <a:r>
              <a:rPr lang="en-US"/>
              <a:t>IQ: current level of intellect/cognitive ability, e.g. Wechsler Adult Intelligence Scale</a:t>
            </a:r>
          </a:p>
          <a:p>
            <a:pPr marL="742950" lvl="3" indent="-285750">
              <a:buFont typeface="Arial" panose="020B0604020202020204" pitchFamily="34" charset="0"/>
              <a:buChar char="‾"/>
            </a:pPr>
            <a:r>
              <a:rPr lang="en-US"/>
              <a:t>Attainment: measure current level of knowledge understanding or skill, e.g. driving test</a:t>
            </a:r>
          </a:p>
          <a:p>
            <a:pPr marL="285750" indent="-285750">
              <a:buClr>
                <a:schemeClr val="tx2"/>
              </a:buClr>
              <a:buFont typeface="Arial" panose="020B0604020202020204" pitchFamily="34" charset="0"/>
              <a:buChar char="•"/>
            </a:pPr>
            <a:r>
              <a:rPr lang="en-US"/>
              <a:t>Often with strict time limits</a:t>
            </a:r>
          </a:p>
          <a:p>
            <a:pPr marL="285750" indent="-285750">
              <a:buClr>
                <a:schemeClr val="tx2"/>
              </a:buClr>
              <a:buFont typeface="Arial" panose="020B0604020202020204" pitchFamily="34" charset="0"/>
              <a:buChar char="•"/>
            </a:pPr>
            <a:r>
              <a:rPr lang="en-US"/>
              <a:t>Clear right or wrong answers</a:t>
            </a:r>
          </a:p>
        </p:txBody>
      </p:sp>
      <p:pic>
        <p:nvPicPr>
          <p:cNvPr id="10" name="Picture 7" descr="A picture containing text, screenshot, screen&#10;&#10;Description automatically generated">
            <a:extLst>
              <a:ext uri="{FF2B5EF4-FFF2-40B4-BE49-F238E27FC236}">
                <a16:creationId xmlns:a16="http://schemas.microsoft.com/office/drawing/2014/main" id="{44DCCC54-AFDC-1261-43E6-E21DDB0DD280}"/>
              </a:ext>
            </a:extLst>
          </p:cNvPr>
          <p:cNvPicPr>
            <a:picLocks noChangeAspect="1"/>
          </p:cNvPicPr>
          <p:nvPr/>
        </p:nvPicPr>
        <p:blipFill rotWithShape="1">
          <a:blip r:embed="rId3"/>
          <a:srcRect r="23742" b="282"/>
          <a:stretch/>
        </p:blipFill>
        <p:spPr>
          <a:xfrm>
            <a:off x="5977515" y="1743466"/>
            <a:ext cx="5756547" cy="4179889"/>
          </a:xfrm>
          <a:prstGeom prst="rect">
            <a:avLst/>
          </a:prstGeom>
        </p:spPr>
      </p:pic>
    </p:spTree>
    <p:extLst>
      <p:ext uri="{BB962C8B-B14F-4D97-AF65-F5344CB8AC3E}">
        <p14:creationId xmlns:p14="http://schemas.microsoft.com/office/powerpoint/2010/main" val="1567934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804063-76F0-4E88-AFC5-8C944F00880E}"/>
              </a:ext>
            </a:extLst>
          </p:cNvPr>
          <p:cNvSpPr>
            <a:spLocks noGrp="1"/>
          </p:cNvSpPr>
          <p:nvPr>
            <p:ph type="title"/>
          </p:nvPr>
        </p:nvSpPr>
        <p:spPr/>
        <p:txBody>
          <a:bodyPr/>
          <a:lstStyle/>
          <a:p>
            <a:r>
              <a:rPr lang="en-US" b="0"/>
              <a:t>Key Facts: Aptitude Tests</a:t>
            </a:r>
            <a:endParaRPr lang="en-GB"/>
          </a:p>
        </p:txBody>
      </p:sp>
      <p:sp>
        <p:nvSpPr>
          <p:cNvPr id="5" name="Slide Number Placeholder 4">
            <a:extLst>
              <a:ext uri="{FF2B5EF4-FFF2-40B4-BE49-F238E27FC236}">
                <a16:creationId xmlns:a16="http://schemas.microsoft.com/office/drawing/2014/main" id="{59B72D00-828A-4228-B4C1-1323C0C97BF0}"/>
              </a:ext>
            </a:extLst>
          </p:cNvPr>
          <p:cNvSpPr>
            <a:spLocks noGrp="1"/>
          </p:cNvSpPr>
          <p:nvPr>
            <p:ph type="sldNum" sz="quarter" idx="18"/>
          </p:nvPr>
        </p:nvSpPr>
        <p:spPr/>
        <p:txBody>
          <a:bodyPr/>
          <a:lstStyle/>
          <a:p>
            <a:fld id="{63DCA5C9-2E11-4C67-86EB-AE1DE127DC64}" type="slidenum">
              <a:rPr lang="en-US" smtClean="0"/>
              <a:pPr/>
              <a:t>15</a:t>
            </a:fld>
            <a:endParaRPr lang="en-US"/>
          </a:p>
        </p:txBody>
      </p:sp>
      <p:sp>
        <p:nvSpPr>
          <p:cNvPr id="6" name="Footer Placeholder 5">
            <a:extLst>
              <a:ext uri="{FF2B5EF4-FFF2-40B4-BE49-F238E27FC236}">
                <a16:creationId xmlns:a16="http://schemas.microsoft.com/office/drawing/2014/main" id="{F5B78439-6567-4698-9C9D-07015CDD850C}"/>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
        <p:nvSpPr>
          <p:cNvPr id="28" name="Content Placeholder 3">
            <a:extLst>
              <a:ext uri="{FF2B5EF4-FFF2-40B4-BE49-F238E27FC236}">
                <a16:creationId xmlns:a16="http://schemas.microsoft.com/office/drawing/2014/main" id="{1300928E-157B-6608-1DEE-141D2A91DA3F}"/>
              </a:ext>
            </a:extLst>
          </p:cNvPr>
          <p:cNvSpPr txBox="1">
            <a:spLocks/>
          </p:cNvSpPr>
          <p:nvPr/>
        </p:nvSpPr>
        <p:spPr>
          <a:xfrm>
            <a:off x="594360" y="1322362"/>
            <a:ext cx="10972800" cy="4572000"/>
          </a:xfrm>
          <a:prstGeom prst="rect">
            <a:avLst/>
          </a:prstGeom>
        </p:spPr>
        <p:txBody>
          <a:bodyPr lIns="91440" tIns="45720" rIns="91440" bIns="45720" numCol="2" anchor="t"/>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indent="-285750">
              <a:spcAft>
                <a:spcPts val="1200"/>
              </a:spcAft>
              <a:buClr>
                <a:schemeClr val="tx2"/>
              </a:buClr>
              <a:buFont typeface="Arial" panose="020B0604020202020204" pitchFamily="34" charset="0"/>
              <a:buChar char="•"/>
            </a:pPr>
            <a:r>
              <a:rPr lang="en-US">
                <a:latin typeface="Arial"/>
                <a:ea typeface="Roboto"/>
                <a:cs typeface="Times New Roman"/>
              </a:rPr>
              <a:t>Benchmarks against external group</a:t>
            </a:r>
          </a:p>
          <a:p>
            <a:pPr marL="285750" indent="-285750">
              <a:spcAft>
                <a:spcPts val="1200"/>
              </a:spcAft>
              <a:buClr>
                <a:schemeClr val="tx2"/>
              </a:buClr>
              <a:buFont typeface="Arial" panose="020B0604020202020204" pitchFamily="34" charset="0"/>
              <a:buChar char="•"/>
            </a:pPr>
            <a:r>
              <a:rPr lang="en-US">
                <a:latin typeface="Arial"/>
                <a:ea typeface="Roboto"/>
                <a:cs typeface="Times New Roman"/>
              </a:rPr>
              <a:t>Have good validity so are a strong predictor of performance</a:t>
            </a:r>
          </a:p>
          <a:p>
            <a:pPr marL="285750" indent="-285750">
              <a:spcAft>
                <a:spcPts val="1200"/>
              </a:spcAft>
              <a:buClr>
                <a:schemeClr val="tx2"/>
              </a:buClr>
              <a:buFont typeface="Arial" panose="020B0604020202020204" pitchFamily="34" charset="0"/>
              <a:buChar char="•"/>
            </a:pPr>
            <a:r>
              <a:rPr lang="en-US">
                <a:latin typeface="Arial"/>
                <a:ea typeface="Roboto"/>
                <a:cs typeface="Times New Roman"/>
              </a:rPr>
              <a:t>Measures lots of different types of ability</a:t>
            </a:r>
          </a:p>
          <a:p>
            <a:pPr marL="285750" indent="-285750">
              <a:spcAft>
                <a:spcPts val="1200"/>
              </a:spcAft>
              <a:buClr>
                <a:schemeClr val="tx2"/>
              </a:buClr>
              <a:buFont typeface="Arial" panose="020B0604020202020204" pitchFamily="34" charset="0"/>
              <a:buChar char="•"/>
            </a:pPr>
            <a:r>
              <a:rPr lang="en-US">
                <a:latin typeface="Arial"/>
                <a:ea typeface="Roboto"/>
                <a:cs typeface="Times New Roman"/>
              </a:rPr>
              <a:t>Efficient online assessment</a:t>
            </a:r>
          </a:p>
          <a:p>
            <a:pPr marL="285750" indent="-285750">
              <a:spcAft>
                <a:spcPts val="1200"/>
              </a:spcAft>
              <a:buClr>
                <a:schemeClr val="tx2"/>
              </a:buClr>
              <a:buFont typeface="Arial" panose="020B0604020202020204" pitchFamily="34" charset="0"/>
              <a:buChar char="•"/>
            </a:pPr>
            <a:r>
              <a:rPr lang="en-US">
                <a:latin typeface="Arial"/>
                <a:ea typeface="Roboto"/>
                <a:cs typeface="Times New Roman"/>
              </a:rPr>
              <a:t>Fair and consistent treatment of candidates</a:t>
            </a:r>
          </a:p>
          <a:p>
            <a:pPr marL="285750" indent="-285750">
              <a:spcAft>
                <a:spcPts val="1200"/>
              </a:spcAft>
              <a:buClr>
                <a:schemeClr val="tx2"/>
              </a:buClr>
              <a:buFont typeface="Arial" panose="020B0604020202020204" pitchFamily="34" charset="0"/>
              <a:buChar char="•"/>
            </a:pPr>
            <a:r>
              <a:rPr lang="en-US">
                <a:latin typeface="Arial"/>
                <a:ea typeface="Roboto"/>
                <a:cs typeface="Times New Roman"/>
              </a:rPr>
              <a:t>Supplements other sources of information</a:t>
            </a:r>
          </a:p>
          <a:p>
            <a:pPr marL="285750" indent="-285750">
              <a:spcAft>
                <a:spcPts val="1200"/>
              </a:spcAft>
              <a:buClr>
                <a:schemeClr val="tx2"/>
              </a:buClr>
              <a:buFont typeface="Arial" panose="020B0604020202020204" pitchFamily="34" charset="0"/>
              <a:buChar char="•"/>
            </a:pPr>
            <a:r>
              <a:rPr lang="en-US">
                <a:latin typeface="Arial"/>
                <a:ea typeface="Roboto"/>
                <a:cs typeface="Times New Roman"/>
              </a:rPr>
              <a:t>Sophisticated question banking to counter cheating</a:t>
            </a:r>
          </a:p>
        </p:txBody>
      </p:sp>
    </p:spTree>
    <p:extLst>
      <p:ext uri="{BB962C8B-B14F-4D97-AF65-F5344CB8AC3E}">
        <p14:creationId xmlns:p14="http://schemas.microsoft.com/office/powerpoint/2010/main" val="3158431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C6B986-4B01-40AB-A06B-58EA4DE7E290}"/>
              </a:ext>
            </a:extLst>
          </p:cNvPr>
          <p:cNvSpPr>
            <a:spLocks noGrp="1"/>
          </p:cNvSpPr>
          <p:nvPr>
            <p:ph type="title"/>
          </p:nvPr>
        </p:nvSpPr>
        <p:spPr/>
        <p:txBody>
          <a:bodyPr/>
          <a:lstStyle/>
          <a:p>
            <a:r>
              <a:rPr lang="en-GB"/>
              <a:t>Module 2</a:t>
            </a:r>
          </a:p>
        </p:txBody>
      </p:sp>
      <p:sp>
        <p:nvSpPr>
          <p:cNvPr id="7" name="Text Placeholder 6">
            <a:extLst>
              <a:ext uri="{FF2B5EF4-FFF2-40B4-BE49-F238E27FC236}">
                <a16:creationId xmlns:a16="http://schemas.microsoft.com/office/drawing/2014/main" id="{27E42984-7097-42CD-AFF2-EAA6C980BC30}"/>
              </a:ext>
            </a:extLst>
          </p:cNvPr>
          <p:cNvSpPr>
            <a:spLocks noGrp="1"/>
          </p:cNvSpPr>
          <p:nvPr>
            <p:ph type="body" sz="quarter" idx="17"/>
          </p:nvPr>
        </p:nvSpPr>
        <p:spPr/>
        <p:txBody>
          <a:bodyPr/>
          <a:lstStyle/>
          <a:p>
            <a:r>
              <a:rPr lang="en-GB"/>
              <a:t>Job Analysis</a:t>
            </a:r>
          </a:p>
        </p:txBody>
      </p:sp>
      <p:sp>
        <p:nvSpPr>
          <p:cNvPr id="5" name="Slide Number Placeholder 4">
            <a:extLst>
              <a:ext uri="{FF2B5EF4-FFF2-40B4-BE49-F238E27FC236}">
                <a16:creationId xmlns:a16="http://schemas.microsoft.com/office/drawing/2014/main" id="{0E7575A2-9BBA-49B0-98BB-2848FE3E8ED7}"/>
              </a:ext>
            </a:extLst>
          </p:cNvPr>
          <p:cNvSpPr>
            <a:spLocks noGrp="1"/>
          </p:cNvSpPr>
          <p:nvPr>
            <p:ph type="sldNum" sz="quarter" idx="21"/>
          </p:nvPr>
        </p:nvSpPr>
        <p:spPr>
          <a:xfrm>
            <a:off x="11427675" y="6437376"/>
            <a:ext cx="306387" cy="20875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8" name="Footer Placeholder 5">
            <a:extLst>
              <a:ext uri="{FF2B5EF4-FFF2-40B4-BE49-F238E27FC236}">
                <a16:creationId xmlns:a16="http://schemas.microsoft.com/office/drawing/2014/main" id="{86E9531F-F63B-7D3A-03F3-5EDFDDC373AF}"/>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3735989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804063-76F0-4E88-AFC5-8C944F00880E}"/>
              </a:ext>
            </a:extLst>
          </p:cNvPr>
          <p:cNvSpPr>
            <a:spLocks noGrp="1"/>
          </p:cNvSpPr>
          <p:nvPr>
            <p:ph type="title"/>
          </p:nvPr>
        </p:nvSpPr>
        <p:spPr/>
        <p:txBody>
          <a:bodyPr/>
          <a:lstStyle/>
          <a:p>
            <a:r>
              <a:rPr lang="en-US" b="0"/>
              <a:t>Job Analysis</a:t>
            </a:r>
            <a:endParaRPr lang="en-GB"/>
          </a:p>
        </p:txBody>
      </p:sp>
      <p:sp>
        <p:nvSpPr>
          <p:cNvPr id="5" name="Slide Number Placeholder 4">
            <a:extLst>
              <a:ext uri="{FF2B5EF4-FFF2-40B4-BE49-F238E27FC236}">
                <a16:creationId xmlns:a16="http://schemas.microsoft.com/office/drawing/2014/main" id="{59B72D00-828A-4228-B4C1-1323C0C97BF0}"/>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6" name="Footer Placeholder 5">
            <a:extLst>
              <a:ext uri="{FF2B5EF4-FFF2-40B4-BE49-F238E27FC236}">
                <a16:creationId xmlns:a16="http://schemas.microsoft.com/office/drawing/2014/main" id="{F5B78439-6567-4698-9C9D-07015CDD850C}"/>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
        <p:nvSpPr>
          <p:cNvPr id="28" name="Content Placeholder 3">
            <a:extLst>
              <a:ext uri="{FF2B5EF4-FFF2-40B4-BE49-F238E27FC236}">
                <a16:creationId xmlns:a16="http://schemas.microsoft.com/office/drawing/2014/main" id="{1300928E-157B-6608-1DEE-141D2A91DA3F}"/>
              </a:ext>
            </a:extLst>
          </p:cNvPr>
          <p:cNvSpPr txBox="1">
            <a:spLocks/>
          </p:cNvSpPr>
          <p:nvPr/>
        </p:nvSpPr>
        <p:spPr>
          <a:xfrm>
            <a:off x="594360" y="1322362"/>
            <a:ext cx="10972800" cy="4572000"/>
          </a:xfrm>
          <a:prstGeom prst="rect">
            <a:avLst/>
          </a:prstGeom>
        </p:spPr>
        <p:txBody>
          <a:bodyPr numCol="2"/>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Job analysis is a multi-method approach that is used for different purposes including:</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Defining role profiles/job descriptions/person specifications</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Job sizing for pay grading</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Developing a framework of criteria for assessment e.g. behavioral competencies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In assessment, good job analysis focuses on things that can be defined clearly and measured well</a:t>
            </a:r>
          </a:p>
        </p:txBody>
      </p:sp>
    </p:spTree>
    <p:extLst>
      <p:ext uri="{BB962C8B-B14F-4D97-AF65-F5344CB8AC3E}">
        <p14:creationId xmlns:p14="http://schemas.microsoft.com/office/powerpoint/2010/main" val="2681724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896F05-A9E5-4CD9-AE07-E5A3ECF0B6D2}"/>
              </a:ext>
            </a:extLst>
          </p:cNvPr>
          <p:cNvSpPr/>
          <p:nvPr/>
        </p:nvSpPr>
        <p:spPr>
          <a:xfrm>
            <a:off x="277269" y="230075"/>
            <a:ext cx="11588499" cy="63949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Media Placeholder 3">
            <a:extLst>
              <a:ext uri="{FF2B5EF4-FFF2-40B4-BE49-F238E27FC236}">
                <a16:creationId xmlns:a16="http://schemas.microsoft.com/office/drawing/2014/main" id="{CCB45214-DF9C-597B-DAF4-C8E84B2DB61E}"/>
              </a:ext>
            </a:extLst>
          </p:cNvPr>
          <p:cNvSpPr>
            <a:spLocks noGrp="1"/>
          </p:cNvSpPr>
          <p:nvPr>
            <p:ph type="media" sz="quarter" idx="10"/>
          </p:nvPr>
        </p:nvSpPr>
        <p:spPr/>
      </p:sp>
      <p:sp>
        <p:nvSpPr>
          <p:cNvPr id="2" name="Title 1">
            <a:extLst>
              <a:ext uri="{FF2B5EF4-FFF2-40B4-BE49-F238E27FC236}">
                <a16:creationId xmlns:a16="http://schemas.microsoft.com/office/drawing/2014/main" id="{74736046-7858-4DAB-8D21-62214A86C698}"/>
              </a:ext>
            </a:extLst>
          </p:cNvPr>
          <p:cNvSpPr>
            <a:spLocks noGrp="1"/>
          </p:cNvSpPr>
          <p:nvPr>
            <p:ph type="title" idx="4294967295"/>
          </p:nvPr>
        </p:nvSpPr>
        <p:spPr>
          <a:xfrm>
            <a:off x="0" y="457200"/>
            <a:ext cx="11261725" cy="784225"/>
          </a:xfrm>
        </p:spPr>
        <p:txBody>
          <a:bodyPr/>
          <a:lstStyle/>
          <a:p>
            <a:r>
              <a:rPr lang="en-US" b="0"/>
              <a:t>Job Analysis</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4294967295"/>
          </p:nvPr>
        </p:nvSpPr>
        <p:spPr>
          <a:xfrm>
            <a:off x="11684000" y="6488113"/>
            <a:ext cx="508000" cy="13811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a:ln>
                <a:noFill/>
              </a:ln>
              <a:solidFill>
                <a:prstClr val="black"/>
              </a:solidFill>
              <a:effectLst/>
              <a:uLnTx/>
              <a:uFillTx/>
              <a:latin typeface="Arial"/>
              <a:ea typeface="Verdana" panose="020B0604030504040204" pitchFamily="34" charset="0"/>
              <a:cs typeface="+mn-cs"/>
            </a:endParaRPr>
          </a:p>
        </p:txBody>
      </p:sp>
      <p:pic>
        <p:nvPicPr>
          <p:cNvPr id="10" name="Online Media 4" title="Job Profiler and Card Sort Video">
            <a:hlinkClick r:id="" action="ppaction://media"/>
            <a:extLst>
              <a:ext uri="{FF2B5EF4-FFF2-40B4-BE49-F238E27FC236}">
                <a16:creationId xmlns:a16="http://schemas.microsoft.com/office/drawing/2014/main" id="{B2F3ED74-31C4-1BB0-9919-978CF60BAE47}"/>
              </a:ext>
            </a:extLst>
          </p:cNvPr>
          <p:cNvPicPr>
            <a:picLocks noRot="1" noChangeAspect="1"/>
          </p:cNvPicPr>
          <p:nvPr>
            <a:videoFile r:link="rId1"/>
          </p:nvPr>
        </p:nvPicPr>
        <p:blipFill>
          <a:blip r:embed="rId4"/>
          <a:stretch>
            <a:fillRect/>
          </a:stretch>
        </p:blipFill>
        <p:spPr>
          <a:xfrm>
            <a:off x="0" y="0"/>
            <a:ext cx="12194222" cy="6859250"/>
          </a:xfrm>
          <a:prstGeom prst="rect">
            <a:avLst/>
          </a:prstGeom>
        </p:spPr>
      </p:pic>
    </p:spTree>
    <p:extLst>
      <p:ext uri="{BB962C8B-B14F-4D97-AF65-F5344CB8AC3E}">
        <p14:creationId xmlns:p14="http://schemas.microsoft.com/office/powerpoint/2010/main" val="211010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Common Methods of Job Analysis</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11" name="Footer Placeholder 5">
            <a:extLst>
              <a:ext uri="{FF2B5EF4-FFF2-40B4-BE49-F238E27FC236}">
                <a16:creationId xmlns:a16="http://schemas.microsoft.com/office/drawing/2014/main" id="{762B3A37-6134-285B-350D-350B154990A8}"/>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
        <p:nvSpPr>
          <p:cNvPr id="4" name="TextBox 3">
            <a:extLst>
              <a:ext uri="{FF2B5EF4-FFF2-40B4-BE49-F238E27FC236}">
                <a16:creationId xmlns:a16="http://schemas.microsoft.com/office/drawing/2014/main" id="{91B85110-E805-2E73-0321-131A36E78ECA}"/>
              </a:ext>
            </a:extLst>
          </p:cNvPr>
          <p:cNvSpPr txBox="1"/>
          <p:nvPr/>
        </p:nvSpPr>
        <p:spPr>
          <a:xfrm>
            <a:off x="600075" y="1295400"/>
            <a:ext cx="10982325" cy="4572000"/>
          </a:xfrm>
          <a:prstGeom prst="rect">
            <a:avLst/>
          </a:prstGeom>
          <a:noFill/>
        </p:spPr>
        <p:txBody>
          <a:bodyPr wrap="square" lIns="0" tIns="91440" rIns="0" bIns="0" rtlCol="0">
            <a:normAutofit fontScale="92500" lnSpcReduction="20000"/>
          </a:bodyPr>
          <a:lstStyle/>
          <a:p>
            <a:pPr indent="-3657600">
              <a:spcAft>
                <a:spcPts val="600"/>
              </a:spcAft>
            </a:pPr>
            <a:r>
              <a:rPr lang="en-GB" sz="1800" dirty="0"/>
              <a:t>Traditionally, job analysis was very time consuming and involved methods to collect information from multiple sources</a:t>
            </a:r>
          </a:p>
          <a:p>
            <a:pPr indent="-3657600">
              <a:spcAft>
                <a:spcPts val="600"/>
              </a:spcAft>
            </a:pPr>
            <a:endParaRPr lang="en-GB" dirty="0"/>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Arial" charset="0"/>
                <a:ea typeface="Roboto" panose="02000000000000000000" pitchFamily="2" charset="0"/>
                <a:cs typeface="Times New Roman" panose="02020603050405020304" pitchFamily="18" charset="0"/>
              </a:rPr>
              <a:t>Structured interviews</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US" sz="1400" b="0" i="0" u="none" strike="noStrike" kern="1200" cap="none" spc="0" normalizeH="0" baseline="0" noProof="0" dirty="0">
                <a:ln>
                  <a:noFill/>
                </a:ln>
                <a:solidFill>
                  <a:srgbClr val="000000"/>
                </a:solidFill>
                <a:effectLst/>
                <a:uLnTx/>
                <a:uFillTx/>
                <a:latin typeface="Arial" charset="0"/>
                <a:ea typeface="Roboto" panose="02000000000000000000" pitchFamily="2" charset="0"/>
                <a:cs typeface="Times New Roman" panose="02020603050405020304" pitchFamily="18" charset="0"/>
              </a:rPr>
              <a:t>Job holders e.g. critical incident identification</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US" sz="1400" b="0" i="0" u="none" strike="noStrike" kern="1200" cap="none" spc="0" normalizeH="0" baseline="0" noProof="0" dirty="0">
                <a:ln>
                  <a:noFill/>
                </a:ln>
                <a:solidFill>
                  <a:srgbClr val="000000"/>
                </a:solidFill>
                <a:effectLst/>
                <a:uLnTx/>
                <a:uFillTx/>
                <a:latin typeface="Arial" charset="0"/>
                <a:ea typeface="Roboto" panose="02000000000000000000" pitchFamily="2" charset="0"/>
                <a:cs typeface="Times New Roman" panose="02020603050405020304" pitchFamily="18" charset="0"/>
              </a:rPr>
              <a:t>Line managers e.g. repertory grid comparisons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charset="0"/>
              <a:ea typeface="Roboto" panose="02000000000000000000" pitchFamily="2"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Arial" charset="0"/>
                <a:ea typeface="Roboto" panose="02000000000000000000" pitchFamily="2" charset="0"/>
                <a:cs typeface="Times New Roman" panose="02020603050405020304" pitchFamily="18" charset="0"/>
              </a:rPr>
              <a:t>Job content reviews</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US" sz="1400" b="0" i="0" u="none" strike="noStrike" kern="1200" cap="none" spc="0" normalizeH="0" baseline="0" noProof="0" dirty="0">
                <a:ln>
                  <a:noFill/>
                </a:ln>
                <a:solidFill>
                  <a:srgbClr val="000000"/>
                </a:solidFill>
                <a:effectLst/>
                <a:uLnTx/>
                <a:uFillTx/>
                <a:latin typeface="Arial" charset="0"/>
                <a:ea typeface="Roboto" panose="02000000000000000000" pitchFamily="2" charset="0"/>
                <a:cs typeface="Times New Roman" panose="02020603050405020304" pitchFamily="18" charset="0"/>
              </a:rPr>
              <a:t>Diaries</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US" sz="1400" b="0" i="0" u="none" strike="noStrike" kern="1200" cap="none" spc="0" normalizeH="0" baseline="0" noProof="0" dirty="0">
                <a:ln>
                  <a:noFill/>
                </a:ln>
                <a:solidFill>
                  <a:srgbClr val="000000"/>
                </a:solidFill>
                <a:effectLst/>
                <a:uLnTx/>
                <a:uFillTx/>
                <a:latin typeface="Arial" charset="0"/>
                <a:ea typeface="Roboto" panose="02000000000000000000" pitchFamily="2" charset="0"/>
                <a:cs typeface="Times New Roman" panose="02020603050405020304" pitchFamily="18" charset="0"/>
              </a:rPr>
              <a:t>Observing the job</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US" sz="1400" b="0" i="0" u="none" strike="noStrike" kern="1200" cap="none" spc="0" normalizeH="0" baseline="0" noProof="0" dirty="0">
                <a:ln>
                  <a:noFill/>
                </a:ln>
                <a:solidFill>
                  <a:srgbClr val="000000"/>
                </a:solidFill>
                <a:effectLst/>
                <a:uLnTx/>
                <a:uFillTx/>
                <a:latin typeface="Arial" charset="0"/>
                <a:ea typeface="Roboto" panose="02000000000000000000" pitchFamily="2" charset="0"/>
                <a:cs typeface="Times New Roman" panose="02020603050405020304" pitchFamily="18" charset="0"/>
              </a:rPr>
              <a:t>Doing the job</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US" sz="1400" b="0" i="0" u="none" strike="noStrike" kern="1200" cap="none" spc="0" normalizeH="0" baseline="0" noProof="0" dirty="0">
                <a:ln>
                  <a:noFill/>
                </a:ln>
                <a:solidFill>
                  <a:srgbClr val="000000"/>
                </a:solidFill>
                <a:effectLst/>
                <a:uLnTx/>
                <a:uFillTx/>
                <a:latin typeface="Arial" charset="0"/>
                <a:ea typeface="Roboto" panose="02000000000000000000" pitchFamily="2" charset="0"/>
                <a:cs typeface="Times New Roman" panose="02020603050405020304" pitchFamily="18" charset="0"/>
              </a:rPr>
              <a:t>Task/job analysis questionnaires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charset="0"/>
              <a:ea typeface="Roboto" panose="02000000000000000000" pitchFamily="2"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Arial" charset="0"/>
                <a:ea typeface="Roboto" panose="02000000000000000000" pitchFamily="2" charset="0"/>
                <a:cs typeface="Times New Roman" panose="02020603050405020304" pitchFamily="18" charset="0"/>
              </a:rPr>
              <a:t>Validation research</a:t>
            </a:r>
          </a:p>
          <a:p>
            <a:pPr indent="-3657600">
              <a:spcAft>
                <a:spcPts val="600"/>
              </a:spcAft>
            </a:pPr>
            <a:endParaRPr lang="en-GB" sz="1800" dirty="0"/>
          </a:p>
          <a:p>
            <a:pPr marL="0" indent="-3657600" algn="l">
              <a:spcAft>
                <a:spcPts val="600"/>
              </a:spcAft>
            </a:pPr>
            <a:endParaRPr lang="en-GB" sz="1600" b="0" i="0" dirty="0">
              <a:solidFill>
                <a:schemeClr val="tx2"/>
              </a:solidFill>
              <a:latin typeface="+mn-lt"/>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136919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396C21-2B13-43B5-83A0-9C273A6BDBA1}"/>
              </a:ext>
            </a:extLst>
          </p:cNvPr>
          <p:cNvSpPr>
            <a:spLocks noGrp="1"/>
          </p:cNvSpPr>
          <p:nvPr>
            <p:ph type="body" sz="quarter" idx="17"/>
          </p:nvPr>
        </p:nvSpPr>
        <p:spPr/>
        <p:txBody>
          <a:bodyPr/>
          <a:lstStyle/>
          <a:p>
            <a:r>
              <a:rPr lang="en-US"/>
              <a:t>Your Controls</a:t>
            </a:r>
            <a:endParaRPr lang="en-GB"/>
          </a:p>
          <a:p>
            <a:endParaRPr lang="en-GB"/>
          </a:p>
        </p:txBody>
      </p:sp>
      <p:sp>
        <p:nvSpPr>
          <p:cNvPr id="3" name="Title 2">
            <a:extLst>
              <a:ext uri="{FF2B5EF4-FFF2-40B4-BE49-F238E27FC236}">
                <a16:creationId xmlns:a16="http://schemas.microsoft.com/office/drawing/2014/main" id="{AD804063-76F0-4E88-AFC5-8C944F00880E}"/>
              </a:ext>
            </a:extLst>
          </p:cNvPr>
          <p:cNvSpPr>
            <a:spLocks noGrp="1"/>
          </p:cNvSpPr>
          <p:nvPr>
            <p:ph type="title"/>
          </p:nvPr>
        </p:nvSpPr>
        <p:spPr/>
        <p:txBody>
          <a:bodyPr/>
          <a:lstStyle/>
          <a:p>
            <a:r>
              <a:rPr lang="en-GB" b="0"/>
              <a:t>House Keeping</a:t>
            </a:r>
            <a:endParaRPr lang="en-GB"/>
          </a:p>
        </p:txBody>
      </p:sp>
      <p:sp>
        <p:nvSpPr>
          <p:cNvPr id="5" name="Slide Number Placeholder 4">
            <a:extLst>
              <a:ext uri="{FF2B5EF4-FFF2-40B4-BE49-F238E27FC236}">
                <a16:creationId xmlns:a16="http://schemas.microsoft.com/office/drawing/2014/main" id="{59B72D00-828A-4228-B4C1-1323C0C97BF0}"/>
              </a:ext>
            </a:extLst>
          </p:cNvPr>
          <p:cNvSpPr>
            <a:spLocks noGrp="1"/>
          </p:cNvSpPr>
          <p:nvPr>
            <p:ph type="sldNum" sz="quarter" idx="18"/>
          </p:nvPr>
        </p:nvSpPr>
        <p:spPr/>
        <p:txBody>
          <a:bodyPr/>
          <a:lstStyle/>
          <a:p>
            <a:fld id="{63DCA5C9-2E11-4C67-86EB-AE1DE127DC64}" type="slidenum">
              <a:rPr lang="en-US" smtClean="0"/>
              <a:pPr/>
              <a:t>2</a:t>
            </a:fld>
            <a:endParaRPr lang="en-US"/>
          </a:p>
        </p:txBody>
      </p:sp>
      <p:sp>
        <p:nvSpPr>
          <p:cNvPr id="6" name="Footer Placeholder 5">
            <a:extLst>
              <a:ext uri="{FF2B5EF4-FFF2-40B4-BE49-F238E27FC236}">
                <a16:creationId xmlns:a16="http://schemas.microsoft.com/office/drawing/2014/main" id="{F5B78439-6567-4698-9C9D-07015CDD850C}"/>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pic>
        <p:nvPicPr>
          <p:cNvPr id="16" name="Picture 16" descr="A picture containing chart&#10;&#10;Description automatically generated">
            <a:extLst>
              <a:ext uri="{FF2B5EF4-FFF2-40B4-BE49-F238E27FC236}">
                <a16:creationId xmlns:a16="http://schemas.microsoft.com/office/drawing/2014/main" id="{C5696CB2-452D-9443-5509-8D7587208B68}"/>
              </a:ext>
            </a:extLst>
          </p:cNvPr>
          <p:cNvPicPr>
            <a:picLocks noChangeAspect="1"/>
          </p:cNvPicPr>
          <p:nvPr/>
        </p:nvPicPr>
        <p:blipFill>
          <a:blip r:embed="rId2"/>
          <a:stretch>
            <a:fillRect/>
          </a:stretch>
        </p:blipFill>
        <p:spPr>
          <a:xfrm>
            <a:off x="1301151" y="2969016"/>
            <a:ext cx="9601198" cy="925379"/>
          </a:xfrm>
          <a:prstGeom prst="rect">
            <a:avLst/>
          </a:prstGeom>
        </p:spPr>
      </p:pic>
      <p:sp>
        <p:nvSpPr>
          <p:cNvPr id="8" name="Oval 7">
            <a:extLst>
              <a:ext uri="{FF2B5EF4-FFF2-40B4-BE49-F238E27FC236}">
                <a16:creationId xmlns:a16="http://schemas.microsoft.com/office/drawing/2014/main" id="{B0697E61-2A21-3AF0-4BF7-2264EC723240}"/>
              </a:ext>
            </a:extLst>
          </p:cNvPr>
          <p:cNvSpPr/>
          <p:nvPr/>
        </p:nvSpPr>
        <p:spPr>
          <a:xfrm>
            <a:off x="1637067" y="2974676"/>
            <a:ext cx="919741" cy="89252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Oval 17">
            <a:extLst>
              <a:ext uri="{FF2B5EF4-FFF2-40B4-BE49-F238E27FC236}">
                <a16:creationId xmlns:a16="http://schemas.microsoft.com/office/drawing/2014/main" id="{E62551EF-9D39-1A93-7523-E8E2FA783CF4}"/>
              </a:ext>
            </a:extLst>
          </p:cNvPr>
          <p:cNvSpPr/>
          <p:nvPr/>
        </p:nvSpPr>
        <p:spPr>
          <a:xfrm>
            <a:off x="2612427" y="2974676"/>
            <a:ext cx="919741" cy="89252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Oval 19">
            <a:extLst>
              <a:ext uri="{FF2B5EF4-FFF2-40B4-BE49-F238E27FC236}">
                <a16:creationId xmlns:a16="http://schemas.microsoft.com/office/drawing/2014/main" id="{DB218365-FD1B-B8A4-D447-E13AA6DCF959}"/>
              </a:ext>
            </a:extLst>
          </p:cNvPr>
          <p:cNvSpPr/>
          <p:nvPr/>
        </p:nvSpPr>
        <p:spPr>
          <a:xfrm>
            <a:off x="3587787" y="2974676"/>
            <a:ext cx="919741" cy="89252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Oval 23">
            <a:extLst>
              <a:ext uri="{FF2B5EF4-FFF2-40B4-BE49-F238E27FC236}">
                <a16:creationId xmlns:a16="http://schemas.microsoft.com/office/drawing/2014/main" id="{71DFDD76-92AB-A880-68F8-7149ED93B081}"/>
              </a:ext>
            </a:extLst>
          </p:cNvPr>
          <p:cNvSpPr/>
          <p:nvPr/>
        </p:nvSpPr>
        <p:spPr>
          <a:xfrm>
            <a:off x="4563147" y="2974676"/>
            <a:ext cx="919741" cy="89252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Oval 25">
            <a:extLst>
              <a:ext uri="{FF2B5EF4-FFF2-40B4-BE49-F238E27FC236}">
                <a16:creationId xmlns:a16="http://schemas.microsoft.com/office/drawing/2014/main" id="{1DDEEEDD-8867-3DB7-555D-8CA3DA28C217}"/>
              </a:ext>
            </a:extLst>
          </p:cNvPr>
          <p:cNvSpPr/>
          <p:nvPr/>
        </p:nvSpPr>
        <p:spPr>
          <a:xfrm>
            <a:off x="5538507" y="2974676"/>
            <a:ext cx="919741" cy="89252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Oval 27">
            <a:extLst>
              <a:ext uri="{FF2B5EF4-FFF2-40B4-BE49-F238E27FC236}">
                <a16:creationId xmlns:a16="http://schemas.microsoft.com/office/drawing/2014/main" id="{8DEAE2C4-1AE1-0522-446E-00FDCB6B4347}"/>
              </a:ext>
            </a:extLst>
          </p:cNvPr>
          <p:cNvSpPr/>
          <p:nvPr/>
        </p:nvSpPr>
        <p:spPr>
          <a:xfrm>
            <a:off x="6513867" y="2974676"/>
            <a:ext cx="919741" cy="89252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Oval 29">
            <a:extLst>
              <a:ext uri="{FF2B5EF4-FFF2-40B4-BE49-F238E27FC236}">
                <a16:creationId xmlns:a16="http://schemas.microsoft.com/office/drawing/2014/main" id="{6B99D0FE-1C91-5F9E-8B4C-9394363A25FE}"/>
              </a:ext>
            </a:extLst>
          </p:cNvPr>
          <p:cNvSpPr/>
          <p:nvPr/>
        </p:nvSpPr>
        <p:spPr>
          <a:xfrm>
            <a:off x="7805138" y="2968925"/>
            <a:ext cx="919741" cy="89252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Oval 31">
            <a:extLst>
              <a:ext uri="{FF2B5EF4-FFF2-40B4-BE49-F238E27FC236}">
                <a16:creationId xmlns:a16="http://schemas.microsoft.com/office/drawing/2014/main" id="{847A4897-BE4D-32B7-F198-7AED8E385EEC}"/>
              </a:ext>
            </a:extLst>
          </p:cNvPr>
          <p:cNvSpPr/>
          <p:nvPr/>
        </p:nvSpPr>
        <p:spPr>
          <a:xfrm>
            <a:off x="8780498" y="2968925"/>
            <a:ext cx="919741" cy="89252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Oval 33">
            <a:extLst>
              <a:ext uri="{FF2B5EF4-FFF2-40B4-BE49-F238E27FC236}">
                <a16:creationId xmlns:a16="http://schemas.microsoft.com/office/drawing/2014/main" id="{13ACDCD8-B0CE-E6E7-D89C-B95ABBD94DBD}"/>
              </a:ext>
            </a:extLst>
          </p:cNvPr>
          <p:cNvSpPr/>
          <p:nvPr/>
        </p:nvSpPr>
        <p:spPr>
          <a:xfrm>
            <a:off x="9755858" y="2968925"/>
            <a:ext cx="919741" cy="892526"/>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86184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20" grpId="0" animBg="1"/>
      <p:bldP spid="24" grpId="0" animBg="1"/>
      <p:bldP spid="26" grpId="0" animBg="1"/>
      <p:bldP spid="28" grpId="0" animBg="1"/>
      <p:bldP spid="30" grpId="0" animBg="1"/>
      <p:bldP spid="32" grpId="0" animBg="1"/>
      <p:bldP spid="3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Wave Job Profiler</a:t>
            </a:r>
            <a:endParaRPr lang="en-GB" b="0"/>
          </a:p>
        </p:txBody>
      </p:sp>
      <p:sp>
        <p:nvSpPr>
          <p:cNvPr id="6" name="Picture Placeholder 5">
            <a:extLst>
              <a:ext uri="{FF2B5EF4-FFF2-40B4-BE49-F238E27FC236}">
                <a16:creationId xmlns:a16="http://schemas.microsoft.com/office/drawing/2014/main" id="{0901B679-71B1-28AE-A841-E5AD9A51E0BE}"/>
              </a:ext>
            </a:extLst>
          </p:cNvPr>
          <p:cNvSpPr>
            <a:spLocks noGrp="1"/>
          </p:cNvSpPr>
          <p:nvPr>
            <p:ph type="pic" sz="quarter" idx="12"/>
          </p:nvPr>
        </p:nvSpPr>
        <p:spPr/>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4" name="Content Placeholder 3">
            <a:extLst>
              <a:ext uri="{FF2B5EF4-FFF2-40B4-BE49-F238E27FC236}">
                <a16:creationId xmlns:a16="http://schemas.microsoft.com/office/drawing/2014/main" id="{82883DA2-FD55-4974-BC2E-DEC3CAE72EAC}"/>
              </a:ext>
            </a:extLst>
          </p:cNvPr>
          <p:cNvSpPr>
            <a:spLocks noGrp="1"/>
          </p:cNvSpPr>
          <p:nvPr>
            <p:ph idx="4294967295"/>
          </p:nvPr>
        </p:nvSpPr>
        <p:spPr>
          <a:xfrm>
            <a:off x="1101724" y="1587563"/>
            <a:ext cx="4303396" cy="4572000"/>
          </a:xfrm>
        </p:spPr>
        <p:txBody>
          <a:bodyPr numCol="1"/>
          <a:lstStyle/>
          <a:p>
            <a:pPr marL="285750" indent="-285750">
              <a:spcAft>
                <a:spcPts val="600"/>
              </a:spcAft>
              <a:buClr>
                <a:schemeClr val="tx2"/>
              </a:buClr>
              <a:buFont typeface="Arial" panose="020B0604020202020204" pitchFamily="34" charset="0"/>
              <a:buChar char="•"/>
            </a:pPr>
            <a:r>
              <a:rPr lang="en-US" b="0"/>
              <a:t>Online tool (15 minutes)</a:t>
            </a:r>
          </a:p>
          <a:p>
            <a:pPr marL="285750" indent="-285750">
              <a:spcAft>
                <a:spcPts val="600"/>
              </a:spcAft>
              <a:buClr>
                <a:schemeClr val="tx2"/>
              </a:buClr>
              <a:buFont typeface="Arial" panose="020B0604020202020204" pitchFamily="34" charset="0"/>
              <a:buChar char="•"/>
            </a:pPr>
            <a:r>
              <a:rPr lang="en-US" b="0"/>
              <a:t>Survey different stakeholders</a:t>
            </a:r>
          </a:p>
          <a:p>
            <a:pPr marL="285750" indent="-285750">
              <a:spcAft>
                <a:spcPts val="600"/>
              </a:spcAft>
              <a:buClr>
                <a:schemeClr val="tx2"/>
              </a:buClr>
              <a:buFont typeface="Arial" panose="020B0604020202020204" pitchFamily="34" charset="0"/>
              <a:buChar char="•"/>
            </a:pPr>
            <a:r>
              <a:rPr lang="en-GB" b="0"/>
              <a:t>7-point ‘Importance’ rating </a:t>
            </a:r>
          </a:p>
          <a:p>
            <a:pPr marL="285750" indent="-285750">
              <a:spcAft>
                <a:spcPts val="600"/>
              </a:spcAft>
              <a:buClr>
                <a:schemeClr val="tx2"/>
              </a:buClr>
              <a:buFont typeface="Arial" panose="020B0604020202020204" pitchFamily="34" charset="0"/>
              <a:buChar char="•"/>
            </a:pPr>
            <a:r>
              <a:rPr lang="en-US" b="0"/>
              <a:t>Can add comments</a:t>
            </a:r>
          </a:p>
          <a:p>
            <a:pPr marL="285750" indent="-285750">
              <a:spcAft>
                <a:spcPts val="600"/>
              </a:spcAft>
              <a:buFont typeface="Arial" panose="020B0604020202020204" pitchFamily="34" charset="0"/>
              <a:buChar char="•"/>
            </a:pPr>
            <a:endParaRPr lang="en-GB"/>
          </a:p>
        </p:txBody>
      </p:sp>
      <p:pic>
        <p:nvPicPr>
          <p:cNvPr id="8" name="Picture 7">
            <a:extLst>
              <a:ext uri="{FF2B5EF4-FFF2-40B4-BE49-F238E27FC236}">
                <a16:creationId xmlns:a16="http://schemas.microsoft.com/office/drawing/2014/main" id="{E0A50227-A31A-4DDE-B0B5-20579EDA4788}"/>
              </a:ext>
            </a:extLst>
          </p:cNvPr>
          <p:cNvPicPr>
            <a:picLocks noChangeAspect="1"/>
          </p:cNvPicPr>
          <p:nvPr/>
        </p:nvPicPr>
        <p:blipFill>
          <a:blip r:embed="rId3" cstate="print">
            <a:biLevel thresh="50000"/>
            <a:extLst>
              <a:ext uri="{28A0092B-C50C-407E-A947-70E740481C1C}">
                <a14:useLocalDpi xmlns:a14="http://schemas.microsoft.com/office/drawing/2010/main" val="0"/>
              </a:ext>
            </a:extLst>
          </a:blip>
          <a:stretch>
            <a:fillRect/>
          </a:stretch>
        </p:blipFill>
        <p:spPr>
          <a:xfrm>
            <a:off x="2101458" y="3529897"/>
            <a:ext cx="2020953" cy="2020953"/>
          </a:xfrm>
          <a:prstGeom prst="rect">
            <a:avLst/>
          </a:prstGeom>
          <a:solidFill>
            <a:schemeClr val="accent1">
              <a:lumMod val="75000"/>
            </a:schemeClr>
          </a:solidFill>
        </p:spPr>
      </p:pic>
      <p:sp>
        <p:nvSpPr>
          <p:cNvPr id="11" name="Footer Placeholder 5">
            <a:extLst>
              <a:ext uri="{FF2B5EF4-FFF2-40B4-BE49-F238E27FC236}">
                <a16:creationId xmlns:a16="http://schemas.microsoft.com/office/drawing/2014/main" id="{2B1EEE44-7E5F-2F82-141E-75F280A313CD}"/>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pic>
        <p:nvPicPr>
          <p:cNvPr id="13" name="Picture 12">
            <a:extLst>
              <a:ext uri="{FF2B5EF4-FFF2-40B4-BE49-F238E27FC236}">
                <a16:creationId xmlns:a16="http://schemas.microsoft.com/office/drawing/2014/main" id="{DB5E41A4-EC36-9E06-B55F-BE1866F83A73}"/>
              </a:ext>
            </a:extLst>
          </p:cNvPr>
          <p:cNvPicPr>
            <a:picLocks noChangeAspect="1"/>
          </p:cNvPicPr>
          <p:nvPr/>
        </p:nvPicPr>
        <p:blipFill>
          <a:blip r:embed="rId4"/>
          <a:stretch>
            <a:fillRect/>
          </a:stretch>
        </p:blipFill>
        <p:spPr>
          <a:xfrm>
            <a:off x="6404854" y="762731"/>
            <a:ext cx="3066219" cy="4145338"/>
          </a:xfrm>
          <a:prstGeom prst="rect">
            <a:avLst/>
          </a:prstGeom>
        </p:spPr>
      </p:pic>
      <p:pic>
        <p:nvPicPr>
          <p:cNvPr id="7" name="Picture 6">
            <a:extLst>
              <a:ext uri="{FF2B5EF4-FFF2-40B4-BE49-F238E27FC236}">
                <a16:creationId xmlns:a16="http://schemas.microsoft.com/office/drawing/2014/main" id="{EC6ECB44-D974-7EFB-86F2-C6626743FF42}"/>
              </a:ext>
            </a:extLst>
          </p:cNvPr>
          <p:cNvPicPr>
            <a:picLocks noChangeAspect="1"/>
          </p:cNvPicPr>
          <p:nvPr/>
        </p:nvPicPr>
        <p:blipFill>
          <a:blip r:embed="rId5"/>
          <a:stretch>
            <a:fillRect/>
          </a:stretch>
        </p:blipFill>
        <p:spPr>
          <a:xfrm>
            <a:off x="8514650" y="1820566"/>
            <a:ext cx="3066218" cy="4188121"/>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939026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74CBBA1-DB65-5427-FA03-AB0A45BC9A4E}"/>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Wave Card Deck</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pic>
        <p:nvPicPr>
          <p:cNvPr id="12" name="Picture 11">
            <a:extLst>
              <a:ext uri="{FF2B5EF4-FFF2-40B4-BE49-F238E27FC236}">
                <a16:creationId xmlns:a16="http://schemas.microsoft.com/office/drawing/2014/main" id="{1578A53B-2643-4B7E-AD44-987141D229D8}"/>
              </a:ext>
            </a:extLst>
          </p:cNvPr>
          <p:cNvPicPr>
            <a:picLocks noChangeAspect="1"/>
          </p:cNvPicPr>
          <p:nvPr/>
        </p:nvPicPr>
        <p:blipFill>
          <a:blip r:embed="rId3"/>
          <a:stretch>
            <a:fillRect/>
          </a:stretch>
        </p:blipFill>
        <p:spPr>
          <a:xfrm>
            <a:off x="537318" y="1430214"/>
            <a:ext cx="10942040" cy="3997572"/>
          </a:xfrm>
          <a:prstGeom prst="rect">
            <a:avLst/>
          </a:prstGeom>
        </p:spPr>
      </p:pic>
      <p:sp>
        <p:nvSpPr>
          <p:cNvPr id="9" name="Footer Placeholder 5">
            <a:extLst>
              <a:ext uri="{FF2B5EF4-FFF2-40B4-BE49-F238E27FC236}">
                <a16:creationId xmlns:a16="http://schemas.microsoft.com/office/drawing/2014/main" id="{4602E0FF-869A-A989-F8C7-4693FD9FB7C5}"/>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659899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Case Study: Job Analysis</a:t>
            </a:r>
            <a:endParaRPr lang="en-GB" b="0"/>
          </a:p>
        </p:txBody>
      </p:sp>
      <p:sp>
        <p:nvSpPr>
          <p:cNvPr id="6" name="Picture Placeholder 5">
            <a:extLst>
              <a:ext uri="{FF2B5EF4-FFF2-40B4-BE49-F238E27FC236}">
                <a16:creationId xmlns:a16="http://schemas.microsoft.com/office/drawing/2014/main" id="{5559FF89-8282-230D-D6E4-BAEC487F298E}"/>
              </a:ext>
            </a:extLst>
          </p:cNvPr>
          <p:cNvSpPr>
            <a:spLocks noGrp="1"/>
          </p:cNvSpPr>
          <p:nvPr>
            <p:ph type="pic" sz="quarter" idx="12"/>
          </p:nvPr>
        </p:nvSpPr>
        <p:spPr/>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a:ln>
                <a:noFill/>
              </a:ln>
              <a:solidFill>
                <a:prstClr val="black"/>
              </a:solidFill>
              <a:effectLst/>
              <a:uLnTx/>
              <a:uFillTx/>
              <a:latin typeface="Arial"/>
              <a:ea typeface="Verdana" panose="020B0604030504040204" pitchFamily="34" charset="0"/>
              <a:cs typeface="+mn-cs"/>
            </a:endParaRPr>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4294967295"/>
          </p:nvPr>
        </p:nvSpPr>
        <p:spPr>
          <a:xfrm>
            <a:off x="1046480" y="1506824"/>
            <a:ext cx="4393882" cy="311816"/>
          </a:xfrm>
        </p:spPr>
        <p:txBody>
          <a:bodyPr vert="horz" lIns="0" tIns="0" rIns="0" bIns="0" rtlCol="0" anchor="t">
            <a:noAutofit/>
          </a:bodyPr>
          <a:lstStyle/>
          <a:p>
            <a:r>
              <a:rPr lang="en-GB" sz="2000"/>
              <a:t>Workbook page 14</a:t>
            </a:r>
          </a:p>
        </p:txBody>
      </p:sp>
      <p:grpSp>
        <p:nvGrpSpPr>
          <p:cNvPr id="8" name="Group 7">
            <a:extLst>
              <a:ext uri="{FF2B5EF4-FFF2-40B4-BE49-F238E27FC236}">
                <a16:creationId xmlns:a16="http://schemas.microsoft.com/office/drawing/2014/main" id="{EDA6AF44-579B-4EB6-9BD0-3623FC6D7515}"/>
              </a:ext>
            </a:extLst>
          </p:cNvPr>
          <p:cNvGrpSpPr/>
          <p:nvPr/>
        </p:nvGrpSpPr>
        <p:grpSpPr>
          <a:xfrm>
            <a:off x="809493" y="2132838"/>
            <a:ext cx="4630869" cy="611332"/>
            <a:chOff x="0" y="0"/>
            <a:chExt cx="8229600" cy="611332"/>
          </a:xfrm>
        </p:grpSpPr>
        <p:sp>
          <p:nvSpPr>
            <p:cNvPr id="13" name="Rectangle: Rounded Corners 12">
              <a:extLst>
                <a:ext uri="{FF2B5EF4-FFF2-40B4-BE49-F238E27FC236}">
                  <a16:creationId xmlns:a16="http://schemas.microsoft.com/office/drawing/2014/main" id="{9DA49A7B-287B-4E36-81CB-4B71425A64D5}"/>
                </a:ext>
              </a:extLst>
            </p:cNvPr>
            <p:cNvSpPr/>
            <p:nvPr/>
          </p:nvSpPr>
          <p:spPr>
            <a:xfrm>
              <a:off x="0" y="0"/>
              <a:ext cx="8229600" cy="61133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ectangle: Rounded Corners 4">
              <a:extLst>
                <a:ext uri="{FF2B5EF4-FFF2-40B4-BE49-F238E27FC236}">
                  <a16:creationId xmlns:a16="http://schemas.microsoft.com/office/drawing/2014/main" id="{C8447C2E-5DB8-469C-A7CB-83B1C23222CD}"/>
                </a:ext>
              </a:extLst>
            </p:cNvPr>
            <p:cNvSpPr txBox="1"/>
            <p:nvPr/>
          </p:nvSpPr>
          <p:spPr>
            <a:xfrm>
              <a:off x="29843" y="29843"/>
              <a:ext cx="8169914" cy="5516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Card Sort</a:t>
              </a:r>
            </a:p>
          </p:txBody>
        </p:sp>
      </p:grpSp>
      <p:sp>
        <p:nvSpPr>
          <p:cNvPr id="10" name="Rectangle 9">
            <a:extLst>
              <a:ext uri="{FF2B5EF4-FFF2-40B4-BE49-F238E27FC236}">
                <a16:creationId xmlns:a16="http://schemas.microsoft.com/office/drawing/2014/main" id="{64CFF297-8FD8-4275-A030-0FBBA0DDD5AD}"/>
              </a:ext>
            </a:extLst>
          </p:cNvPr>
          <p:cNvSpPr/>
          <p:nvPr/>
        </p:nvSpPr>
        <p:spPr>
          <a:xfrm>
            <a:off x="636925" y="2873344"/>
            <a:ext cx="4782559" cy="296865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TextBox 10">
            <a:extLst>
              <a:ext uri="{FF2B5EF4-FFF2-40B4-BE49-F238E27FC236}">
                <a16:creationId xmlns:a16="http://schemas.microsoft.com/office/drawing/2014/main" id="{22066731-6578-4C73-BA18-D656BC99BF06}"/>
              </a:ext>
            </a:extLst>
          </p:cNvPr>
          <p:cNvSpPr txBox="1"/>
          <p:nvPr/>
        </p:nvSpPr>
        <p:spPr>
          <a:xfrm>
            <a:off x="636925" y="3069874"/>
            <a:ext cx="4803437" cy="296865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1290" tIns="20320" rIns="113792" bIns="20320" numCol="1" spcCol="1270" anchor="t" anchorCtr="0">
            <a:noAutofit/>
          </a:bodyPr>
          <a:lstStyle/>
          <a:p>
            <a:pPr marL="342900" marR="0" lvl="1" indent="-342900" algn="l" defTabSz="711200" rtl="0" eaLnBrk="1" fontAlgn="auto" latinLnBrk="0" hangingPunct="1">
              <a:lnSpc>
                <a:spcPct val="150000"/>
              </a:lnSpc>
              <a:spcBef>
                <a:spcPct val="0"/>
              </a:spcBef>
              <a:spcAft>
                <a:spcPct val="20000"/>
              </a:spcAft>
              <a:buClrTx/>
              <a:buSzTx/>
              <a:buFont typeface="+mj-lt"/>
              <a:buAutoNum type="arabicPeriod"/>
              <a:tabLst/>
              <a:defRPr/>
            </a:pPr>
            <a:r>
              <a:rPr kumimoji="0" lang="en-US" sz="16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Review the job description on page 17 and 18 of Workbook</a:t>
            </a:r>
            <a:endParaRPr kumimoji="0" lang="en-US" sz="16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Arial"/>
            </a:endParaRPr>
          </a:p>
          <a:p>
            <a:pPr marL="342900" marR="0" lvl="1" indent="-342900" algn="l" defTabSz="711200" rtl="0" eaLnBrk="1" fontAlgn="auto" latinLnBrk="0" hangingPunct="1">
              <a:lnSpc>
                <a:spcPct val="150000"/>
              </a:lnSpc>
              <a:spcBef>
                <a:spcPct val="0"/>
              </a:spcBef>
              <a:spcAft>
                <a:spcPct val="20000"/>
              </a:spcAft>
              <a:buClrTx/>
              <a:buSzTx/>
              <a:buFont typeface="+mj-lt"/>
              <a:buAutoNum type="arabicPeriod"/>
              <a:tabLst/>
              <a:defRPr/>
            </a:pPr>
            <a:r>
              <a:rPr kumimoji="0" lang="en-US" sz="16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Use the Wave card deck on pages 15 and 16 to identify up to eight key competencies (five behaviors and three abilities)</a:t>
            </a:r>
            <a:endParaRPr kumimoji="0" lang="en-US" sz="16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Arial"/>
            </a:endParaRPr>
          </a:p>
          <a:p>
            <a:pPr marL="342900" marR="0" lvl="1" indent="-342900" algn="l" defTabSz="711200" rtl="0" eaLnBrk="1" fontAlgn="auto" latinLnBrk="0" hangingPunct="1">
              <a:lnSpc>
                <a:spcPct val="150000"/>
              </a:lnSpc>
              <a:spcBef>
                <a:spcPct val="0"/>
              </a:spcBef>
              <a:spcAft>
                <a:spcPct val="20000"/>
              </a:spcAft>
              <a:buClrTx/>
              <a:buSzTx/>
              <a:buFont typeface="+mj-lt"/>
              <a:buAutoNum type="arabicPeriod"/>
              <a:tabLst/>
              <a:defRPr/>
            </a:pPr>
            <a:r>
              <a:rPr kumimoji="0" lang="en-US" sz="16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rPr>
              <a:t>List your key competencies in your workbook on page 14</a:t>
            </a:r>
            <a:endParaRPr kumimoji="0" lang="en-GB" sz="1600" b="0" i="0" u="none" strike="noStrike" kern="1200" cap="none" spc="0" normalizeH="0" baseline="0" noProof="0" dirty="0">
              <a:ln>
                <a:noFill/>
              </a:ln>
              <a:solidFill>
                <a:srgbClr val="000000">
                  <a:hueOff val="0"/>
                  <a:satOff val="0"/>
                  <a:lumOff val="0"/>
                  <a:alphaOff val="0"/>
                </a:srgbClr>
              </a:solidFill>
              <a:effectLst/>
              <a:uLnTx/>
              <a:uFillTx/>
              <a:latin typeface="Arial"/>
              <a:ea typeface="+mn-ea"/>
              <a:cs typeface="+mn-cs"/>
            </a:endParaRPr>
          </a:p>
        </p:txBody>
      </p:sp>
      <p:sp>
        <p:nvSpPr>
          <p:cNvPr id="15" name="Footer Placeholder 5">
            <a:extLst>
              <a:ext uri="{FF2B5EF4-FFF2-40B4-BE49-F238E27FC236}">
                <a16:creationId xmlns:a16="http://schemas.microsoft.com/office/drawing/2014/main" id="{665BD47B-FED7-B5C0-C1DB-1B37EBEB2B59}"/>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pic>
        <p:nvPicPr>
          <p:cNvPr id="9" name="Picture 8">
            <a:extLst>
              <a:ext uri="{FF2B5EF4-FFF2-40B4-BE49-F238E27FC236}">
                <a16:creationId xmlns:a16="http://schemas.microsoft.com/office/drawing/2014/main" id="{7D1BB9DF-57BB-0977-0037-09F712832FC2}"/>
              </a:ext>
            </a:extLst>
          </p:cNvPr>
          <p:cNvPicPr>
            <a:picLocks noChangeAspect="1"/>
          </p:cNvPicPr>
          <p:nvPr/>
        </p:nvPicPr>
        <p:blipFill>
          <a:blip r:embed="rId3"/>
          <a:stretch>
            <a:fillRect/>
          </a:stretch>
        </p:blipFill>
        <p:spPr>
          <a:xfrm>
            <a:off x="7030042" y="611089"/>
            <a:ext cx="3905186" cy="554915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94601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a:lstStyle/>
          <a:p>
            <a:r>
              <a:rPr lang="en-GB"/>
              <a:t>‘Hire’ Card Deck – </a:t>
            </a:r>
            <a:r>
              <a:rPr lang="en-GB" err="1"/>
              <a:t>Behavioral</a:t>
            </a:r>
            <a:r>
              <a:rPr lang="en-GB"/>
              <a:t> Sections</a:t>
            </a: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Case Study: Job Analysis</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a:ln>
                <a:noFill/>
              </a:ln>
              <a:solidFill>
                <a:prstClr val="black"/>
              </a:solidFill>
              <a:effectLst/>
              <a:uLnTx/>
              <a:uFillTx/>
              <a:latin typeface="Arial"/>
              <a:ea typeface="Verdana" panose="020B0604030504040204" pitchFamily="34" charset="0"/>
              <a:cs typeface="+mn-cs"/>
            </a:endParaRPr>
          </a:p>
        </p:txBody>
      </p:sp>
      <p:sp>
        <p:nvSpPr>
          <p:cNvPr id="10" name="Rectangle 9">
            <a:extLst>
              <a:ext uri="{FF2B5EF4-FFF2-40B4-BE49-F238E27FC236}">
                <a16:creationId xmlns:a16="http://schemas.microsoft.com/office/drawing/2014/main" id="{64CFF297-8FD8-4275-A030-0FBBA0DDD5AD}"/>
              </a:ext>
            </a:extLst>
          </p:cNvPr>
          <p:cNvSpPr/>
          <p:nvPr/>
        </p:nvSpPr>
        <p:spPr>
          <a:xfrm>
            <a:off x="1981200" y="2665733"/>
            <a:ext cx="8229600" cy="22200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9" name="Picture 8" descr="A screenshot of a cell phone&#10;&#10;Description automatically generated">
            <a:extLst>
              <a:ext uri="{FF2B5EF4-FFF2-40B4-BE49-F238E27FC236}">
                <a16:creationId xmlns:a16="http://schemas.microsoft.com/office/drawing/2014/main" id="{052026BC-A417-4470-BAA9-67ACDEB2EC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290"/>
          <a:stretch/>
        </p:blipFill>
        <p:spPr>
          <a:xfrm>
            <a:off x="2283974" y="1282058"/>
            <a:ext cx="9314274" cy="4946577"/>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648432DC-724E-483B-BA8F-2C8C667EE4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5912" b="75652"/>
          <a:stretch/>
        </p:blipFill>
        <p:spPr>
          <a:xfrm>
            <a:off x="490080" y="1282058"/>
            <a:ext cx="1639794" cy="1178198"/>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0C720A05-B784-4B00-87D9-5E91AB2B1A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939" t="-234" r="50175" b="75652"/>
          <a:stretch/>
        </p:blipFill>
        <p:spPr>
          <a:xfrm>
            <a:off x="445773" y="2526433"/>
            <a:ext cx="1694107" cy="1189502"/>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9937819A-DF2F-4D33-9537-E18AE8D097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824" r="24708" b="75419"/>
          <a:stretch/>
        </p:blipFill>
        <p:spPr>
          <a:xfrm>
            <a:off x="437934" y="3786961"/>
            <a:ext cx="1733688" cy="1189502"/>
          </a:xfrm>
          <a:prstGeom prst="rect">
            <a:avLst/>
          </a:prstGeom>
        </p:spPr>
      </p:pic>
      <p:pic>
        <p:nvPicPr>
          <p:cNvPr id="18" name="Picture 17" descr="A screenshot of a cell phone&#10;&#10;Description automatically generated">
            <a:extLst>
              <a:ext uri="{FF2B5EF4-FFF2-40B4-BE49-F238E27FC236}">
                <a16:creationId xmlns:a16="http://schemas.microsoft.com/office/drawing/2014/main" id="{600AF521-EF94-4273-B0B1-FD0EEBD3AE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563" r="-431" b="75419"/>
          <a:stretch/>
        </p:blipFill>
        <p:spPr>
          <a:xfrm>
            <a:off x="472810" y="5039132"/>
            <a:ext cx="1692836" cy="1189503"/>
          </a:xfrm>
          <a:prstGeom prst="rect">
            <a:avLst/>
          </a:prstGeom>
        </p:spPr>
      </p:pic>
      <p:sp>
        <p:nvSpPr>
          <p:cNvPr id="14" name="Footer Placeholder 5">
            <a:extLst>
              <a:ext uri="{FF2B5EF4-FFF2-40B4-BE49-F238E27FC236}">
                <a16:creationId xmlns:a16="http://schemas.microsoft.com/office/drawing/2014/main" id="{293B5619-4749-E2B7-ABDD-2E9F4626AEB9}"/>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2982662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a:lstStyle/>
          <a:p>
            <a:r>
              <a:rPr lang="en-GB"/>
              <a:t>‘Hire’ Card Deck – Ability Sections</a:t>
            </a: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Case Study: Job Analysis</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a:ln>
                <a:noFill/>
              </a:ln>
              <a:solidFill>
                <a:prstClr val="black"/>
              </a:solidFill>
              <a:effectLst/>
              <a:uLnTx/>
              <a:uFillTx/>
              <a:latin typeface="Arial"/>
              <a:ea typeface="Verdana" panose="020B0604030504040204" pitchFamily="34" charset="0"/>
              <a:cs typeface="+mn-cs"/>
            </a:endParaRPr>
          </a:p>
        </p:txBody>
      </p:sp>
      <p:sp>
        <p:nvSpPr>
          <p:cNvPr id="10" name="Rectangle 9">
            <a:extLst>
              <a:ext uri="{FF2B5EF4-FFF2-40B4-BE49-F238E27FC236}">
                <a16:creationId xmlns:a16="http://schemas.microsoft.com/office/drawing/2014/main" id="{64CFF297-8FD8-4275-A030-0FBBA0DDD5AD}"/>
              </a:ext>
            </a:extLst>
          </p:cNvPr>
          <p:cNvSpPr/>
          <p:nvPr/>
        </p:nvSpPr>
        <p:spPr>
          <a:xfrm>
            <a:off x="1981200" y="2614933"/>
            <a:ext cx="8229600" cy="22200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pSp>
        <p:nvGrpSpPr>
          <p:cNvPr id="22" name="Group 21">
            <a:extLst>
              <a:ext uri="{FF2B5EF4-FFF2-40B4-BE49-F238E27FC236}">
                <a16:creationId xmlns:a16="http://schemas.microsoft.com/office/drawing/2014/main" id="{0C248B90-933E-4F85-8FD6-879ACDD70AC8}"/>
              </a:ext>
            </a:extLst>
          </p:cNvPr>
          <p:cNvGrpSpPr/>
          <p:nvPr/>
        </p:nvGrpSpPr>
        <p:grpSpPr>
          <a:xfrm>
            <a:off x="2085783" y="1374488"/>
            <a:ext cx="9379874" cy="4493652"/>
            <a:chOff x="2085783" y="1374488"/>
            <a:chExt cx="9379874" cy="4493652"/>
          </a:xfrm>
        </p:grpSpPr>
        <p:pic>
          <p:nvPicPr>
            <p:cNvPr id="6" name="Picture 5" descr="A close up of text on a white background&#10;&#10;Description automatically generated">
              <a:extLst>
                <a:ext uri="{FF2B5EF4-FFF2-40B4-BE49-F238E27FC236}">
                  <a16:creationId xmlns:a16="http://schemas.microsoft.com/office/drawing/2014/main" id="{BB4BF8A0-C247-4C6C-83EC-7AFAF82531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1411" y="3702255"/>
              <a:ext cx="3037699" cy="2165885"/>
            </a:xfrm>
            <a:prstGeom prst="rect">
              <a:avLst/>
            </a:prstGeom>
            <a:ln>
              <a:solidFill>
                <a:schemeClr val="tx1"/>
              </a:solidFill>
            </a:ln>
          </p:spPr>
        </p:pic>
        <p:pic>
          <p:nvPicPr>
            <p:cNvPr id="9" name="Picture 8" descr="A close up of text on a white background&#10;&#10;Description automatically generated">
              <a:extLst>
                <a:ext uri="{FF2B5EF4-FFF2-40B4-BE49-F238E27FC236}">
                  <a16:creationId xmlns:a16="http://schemas.microsoft.com/office/drawing/2014/main" id="{BF16EC58-7326-4658-BA7E-8BE3930D42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3419" y="1375398"/>
              <a:ext cx="3015858" cy="2144044"/>
            </a:xfrm>
            <a:prstGeom prst="rect">
              <a:avLst/>
            </a:prstGeom>
            <a:ln>
              <a:solidFill>
                <a:schemeClr val="tx1"/>
              </a:solidFill>
            </a:ln>
          </p:spPr>
        </p:pic>
        <p:pic>
          <p:nvPicPr>
            <p:cNvPr id="13" name="Picture 12" descr="A screenshot of a cell phone screen with text&#10;&#10;Description automatically generated">
              <a:extLst>
                <a:ext uri="{FF2B5EF4-FFF2-40B4-BE49-F238E27FC236}">
                  <a16:creationId xmlns:a16="http://schemas.microsoft.com/office/drawing/2014/main" id="{2896FEF3-631C-4E54-B990-EBFF79D093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3419" y="3704985"/>
              <a:ext cx="3032238" cy="2160424"/>
            </a:xfrm>
            <a:prstGeom prst="rect">
              <a:avLst/>
            </a:prstGeom>
            <a:ln>
              <a:solidFill>
                <a:schemeClr val="tx1"/>
              </a:solidFill>
            </a:ln>
          </p:spPr>
        </p:pic>
        <p:pic>
          <p:nvPicPr>
            <p:cNvPr id="15" name="Picture 14" descr="A screenshot of text&#10;&#10;Description automatically generated">
              <a:extLst>
                <a:ext uri="{FF2B5EF4-FFF2-40B4-BE49-F238E27FC236}">
                  <a16:creationId xmlns:a16="http://schemas.microsoft.com/office/drawing/2014/main" id="{FA9E1B0F-27FF-4AA3-93C8-941B3B2E2D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2331" y="1378128"/>
              <a:ext cx="3015858" cy="2138584"/>
            </a:xfrm>
            <a:prstGeom prst="rect">
              <a:avLst/>
            </a:prstGeom>
            <a:ln>
              <a:solidFill>
                <a:schemeClr val="tx1"/>
              </a:solidFill>
            </a:ln>
          </p:spPr>
        </p:pic>
        <p:pic>
          <p:nvPicPr>
            <p:cNvPr id="17" name="Picture 16" descr="A screenshot of a cell phone screen with text&#10;&#10;Description automatically generated">
              <a:extLst>
                <a:ext uri="{FF2B5EF4-FFF2-40B4-BE49-F238E27FC236}">
                  <a16:creationId xmlns:a16="http://schemas.microsoft.com/office/drawing/2014/main" id="{20BF4703-732B-43E5-BE61-3C033A7345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5783" y="3710445"/>
              <a:ext cx="3021318" cy="2154964"/>
            </a:xfrm>
            <a:prstGeom prst="rect">
              <a:avLst/>
            </a:prstGeom>
            <a:ln>
              <a:solidFill>
                <a:schemeClr val="tx1"/>
              </a:solidFill>
            </a:ln>
          </p:spPr>
        </p:pic>
        <p:pic>
          <p:nvPicPr>
            <p:cNvPr id="19" name="Picture 18" descr="A close up of text on a white background&#10;&#10;Description automatically generated">
              <a:extLst>
                <a:ext uri="{FF2B5EF4-FFF2-40B4-BE49-F238E27FC236}">
                  <a16:creationId xmlns:a16="http://schemas.microsoft.com/office/drawing/2014/main" id="{7280D715-43B0-484B-9BE0-33DEA61F00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07624" y="1374488"/>
              <a:ext cx="2999477" cy="2145864"/>
            </a:xfrm>
            <a:prstGeom prst="rect">
              <a:avLst/>
            </a:prstGeom>
            <a:ln>
              <a:solidFill>
                <a:schemeClr val="tx1"/>
              </a:solidFill>
            </a:ln>
          </p:spPr>
        </p:pic>
      </p:grpSp>
      <p:sp>
        <p:nvSpPr>
          <p:cNvPr id="20" name="TextBox 19">
            <a:extLst>
              <a:ext uri="{FF2B5EF4-FFF2-40B4-BE49-F238E27FC236}">
                <a16:creationId xmlns:a16="http://schemas.microsoft.com/office/drawing/2014/main" id="{3A06BC66-6265-4C9B-8D06-26BF4A4E8D2A}"/>
              </a:ext>
            </a:extLst>
          </p:cNvPr>
          <p:cNvSpPr txBox="1"/>
          <p:nvPr/>
        </p:nvSpPr>
        <p:spPr>
          <a:xfrm>
            <a:off x="548640" y="2134816"/>
            <a:ext cx="12377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Working with Information</a:t>
            </a:r>
          </a:p>
        </p:txBody>
      </p:sp>
      <p:sp>
        <p:nvSpPr>
          <p:cNvPr id="21" name="TextBox 20">
            <a:extLst>
              <a:ext uri="{FF2B5EF4-FFF2-40B4-BE49-F238E27FC236}">
                <a16:creationId xmlns:a16="http://schemas.microsoft.com/office/drawing/2014/main" id="{C9FEC584-068C-49F4-9119-CC67512F30D5}"/>
              </a:ext>
            </a:extLst>
          </p:cNvPr>
          <p:cNvSpPr txBox="1"/>
          <p:nvPr/>
        </p:nvSpPr>
        <p:spPr>
          <a:xfrm>
            <a:off x="548641" y="4462031"/>
            <a:ext cx="12377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Working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Things</a:t>
            </a:r>
          </a:p>
        </p:txBody>
      </p:sp>
      <p:sp>
        <p:nvSpPr>
          <p:cNvPr id="18" name="Footer Placeholder 5">
            <a:extLst>
              <a:ext uri="{FF2B5EF4-FFF2-40B4-BE49-F238E27FC236}">
                <a16:creationId xmlns:a16="http://schemas.microsoft.com/office/drawing/2014/main" id="{F2C181A5-7CDB-E25E-CE36-75B78A06B5E2}"/>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567394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BED176D-4D7E-0315-4764-E18B1CBD287E}"/>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6" name="Footer Placeholder 5">
            <a:extLst>
              <a:ext uri="{FF2B5EF4-FFF2-40B4-BE49-F238E27FC236}">
                <a16:creationId xmlns:a16="http://schemas.microsoft.com/office/drawing/2014/main" id="{5E933142-ACE3-2D43-C7F9-FE5D6C6DA648}"/>
              </a:ext>
            </a:extLst>
          </p:cNvPr>
          <p:cNvSpPr>
            <a:spLocks noGrp="1"/>
          </p:cNvSpPr>
          <p:nvPr>
            <p:ph type="ftr" sz="quarter" idx="10"/>
          </p:nvPr>
        </p:nvSpPr>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pic>
        <p:nvPicPr>
          <p:cNvPr id="7" name="Picture 6" descr="A screenshot of a cell phone&#10;&#10;Description automatically generated">
            <a:extLst>
              <a:ext uri="{FF2B5EF4-FFF2-40B4-BE49-F238E27FC236}">
                <a16:creationId xmlns:a16="http://schemas.microsoft.com/office/drawing/2014/main" id="{7B8710D0-208D-B915-830E-EECDDF1357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682" t="75062" r="49746"/>
          <a:stretch/>
        </p:blipFill>
        <p:spPr>
          <a:xfrm>
            <a:off x="416329" y="2089188"/>
            <a:ext cx="2381821" cy="1651160"/>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85A9AD19-8B80-DCBE-5FCB-F78CF51003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5062" r="75435"/>
          <a:stretch/>
        </p:blipFill>
        <p:spPr>
          <a:xfrm>
            <a:off x="510124" y="4069473"/>
            <a:ext cx="2288026" cy="1651160"/>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9359B85B-CE2C-B497-0397-8BC549180D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5826" t="75706"/>
          <a:stretch/>
        </p:blipFill>
        <p:spPr>
          <a:xfrm>
            <a:off x="465275" y="260388"/>
            <a:ext cx="2251656" cy="1608516"/>
          </a:xfrm>
          <a:prstGeom prst="rect">
            <a:avLst/>
          </a:prstGeom>
        </p:spPr>
      </p:pic>
      <p:pic>
        <p:nvPicPr>
          <p:cNvPr id="16" name="Picture 15" descr="A screenshot of text&#10;&#10;Description automatically generated">
            <a:extLst>
              <a:ext uri="{FF2B5EF4-FFF2-40B4-BE49-F238E27FC236}">
                <a16:creationId xmlns:a16="http://schemas.microsoft.com/office/drawing/2014/main" id="{81F7C446-85A4-C4ED-9B70-84337D4942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8041" y="3560080"/>
            <a:ext cx="2342827" cy="1437794"/>
          </a:xfrm>
          <a:prstGeom prst="rect">
            <a:avLst/>
          </a:prstGeom>
          <a:ln>
            <a:solidFill>
              <a:schemeClr val="tx1"/>
            </a:solidFill>
          </a:ln>
        </p:spPr>
      </p:pic>
      <p:pic>
        <p:nvPicPr>
          <p:cNvPr id="17" name="Picture 16" descr="A screenshot of a cell phone screen with text&#10;&#10;Description automatically generated">
            <a:extLst>
              <a:ext uri="{FF2B5EF4-FFF2-40B4-BE49-F238E27FC236}">
                <a16:creationId xmlns:a16="http://schemas.microsoft.com/office/drawing/2014/main" id="{A5CCCA86-2253-A93A-EC2C-4734A332A3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47547" y="130447"/>
            <a:ext cx="2347068" cy="1448806"/>
          </a:xfrm>
          <a:prstGeom prst="rect">
            <a:avLst/>
          </a:prstGeom>
          <a:ln>
            <a:solidFill>
              <a:schemeClr val="tx1"/>
            </a:solidFill>
          </a:ln>
        </p:spPr>
      </p:pic>
      <p:pic>
        <p:nvPicPr>
          <p:cNvPr id="18" name="Picture 17" descr="A close up of text on a white background&#10;&#10;Description automatically generated">
            <a:extLst>
              <a:ext uri="{FF2B5EF4-FFF2-40B4-BE49-F238E27FC236}">
                <a16:creationId xmlns:a16="http://schemas.microsoft.com/office/drawing/2014/main" id="{3D937F6D-061C-616A-2E9F-33B0BA813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4513" y="1814102"/>
            <a:ext cx="2330102" cy="1442688"/>
          </a:xfrm>
          <a:prstGeom prst="rect">
            <a:avLst/>
          </a:prstGeom>
          <a:ln>
            <a:solidFill>
              <a:schemeClr val="tx1"/>
            </a:solidFill>
          </a:ln>
        </p:spPr>
      </p:pic>
      <p:pic>
        <p:nvPicPr>
          <p:cNvPr id="19" name="Picture 18" descr="A screenshot of a cell phone&#10;&#10;Description automatically generated">
            <a:extLst>
              <a:ext uri="{FF2B5EF4-FFF2-40B4-BE49-F238E27FC236}">
                <a16:creationId xmlns:a16="http://schemas.microsoft.com/office/drawing/2014/main" id="{C74A8E47-EB27-0A9F-CD5D-3742DB91AA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741" t="25290" r="49158" b="50492"/>
          <a:stretch/>
        </p:blipFill>
        <p:spPr>
          <a:xfrm>
            <a:off x="3274318" y="260388"/>
            <a:ext cx="2431100" cy="1603504"/>
          </a:xfrm>
          <a:prstGeom prst="rect">
            <a:avLst/>
          </a:prstGeom>
        </p:spPr>
      </p:pic>
      <p:pic>
        <p:nvPicPr>
          <p:cNvPr id="20" name="Picture 19" descr="A screenshot of a cell phone&#10;&#10;Description automatically generated">
            <a:extLst>
              <a:ext uri="{FF2B5EF4-FFF2-40B4-BE49-F238E27FC236}">
                <a16:creationId xmlns:a16="http://schemas.microsoft.com/office/drawing/2014/main" id="{D19F4068-E5B2-595E-BF45-9319F1A799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9775" t="49673" r="25173" b="25272"/>
          <a:stretch/>
        </p:blipFill>
        <p:spPr>
          <a:xfrm>
            <a:off x="3274318" y="2103976"/>
            <a:ext cx="2333342" cy="1658890"/>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0712C8CD-B387-FB5A-2F50-ABE2B7694F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976" t="49425" r="49734" b="24360"/>
          <a:stretch/>
        </p:blipFill>
        <p:spPr>
          <a:xfrm>
            <a:off x="6141943" y="260388"/>
            <a:ext cx="2355551" cy="1735718"/>
          </a:xfrm>
          <a:prstGeom prst="rect">
            <a:avLst/>
          </a:prstGeom>
        </p:spPr>
      </p:pic>
      <p:pic>
        <p:nvPicPr>
          <p:cNvPr id="22" name="Picture 21" descr="A screenshot of a cell phone&#10;&#10;Description automatically generated">
            <a:extLst>
              <a:ext uri="{FF2B5EF4-FFF2-40B4-BE49-F238E27FC236}">
                <a16:creationId xmlns:a16="http://schemas.microsoft.com/office/drawing/2014/main" id="{6942FACD-EE57-E817-03C0-4024022EA9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078" t="25290" r="24350" b="50492"/>
          <a:stretch/>
        </p:blipFill>
        <p:spPr>
          <a:xfrm>
            <a:off x="6245176" y="2224791"/>
            <a:ext cx="2381821" cy="1603504"/>
          </a:xfrm>
          <a:prstGeom prst="rect">
            <a:avLst/>
          </a:prstGeom>
        </p:spPr>
      </p:pic>
    </p:spTree>
    <p:extLst>
      <p:ext uri="{BB962C8B-B14F-4D97-AF65-F5344CB8AC3E}">
        <p14:creationId xmlns:p14="http://schemas.microsoft.com/office/powerpoint/2010/main" val="2824560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C6B986-4B01-40AB-A06B-58EA4DE7E290}"/>
              </a:ext>
            </a:extLst>
          </p:cNvPr>
          <p:cNvSpPr>
            <a:spLocks noGrp="1"/>
          </p:cNvSpPr>
          <p:nvPr>
            <p:ph type="title"/>
          </p:nvPr>
        </p:nvSpPr>
        <p:spPr/>
        <p:txBody>
          <a:bodyPr/>
          <a:lstStyle/>
          <a:p>
            <a:r>
              <a:rPr lang="en-GB"/>
              <a:t>Module 3</a:t>
            </a:r>
          </a:p>
        </p:txBody>
      </p:sp>
      <p:sp>
        <p:nvSpPr>
          <p:cNvPr id="7" name="Text Placeholder 6">
            <a:extLst>
              <a:ext uri="{FF2B5EF4-FFF2-40B4-BE49-F238E27FC236}">
                <a16:creationId xmlns:a16="http://schemas.microsoft.com/office/drawing/2014/main" id="{27E42984-7097-42CD-AFF2-EAA6C980BC30}"/>
              </a:ext>
            </a:extLst>
          </p:cNvPr>
          <p:cNvSpPr>
            <a:spLocks noGrp="1"/>
          </p:cNvSpPr>
          <p:nvPr>
            <p:ph type="body" sz="quarter" idx="17"/>
          </p:nvPr>
        </p:nvSpPr>
        <p:spPr/>
        <p:txBody>
          <a:bodyPr/>
          <a:lstStyle/>
          <a:p>
            <a:r>
              <a:rPr lang="en-GB"/>
              <a:t>Assessment Choice and Administration</a:t>
            </a:r>
          </a:p>
        </p:txBody>
      </p:sp>
      <p:sp>
        <p:nvSpPr>
          <p:cNvPr id="5" name="Slide Number Placeholder 4">
            <a:extLst>
              <a:ext uri="{FF2B5EF4-FFF2-40B4-BE49-F238E27FC236}">
                <a16:creationId xmlns:a16="http://schemas.microsoft.com/office/drawing/2014/main" id="{0E7575A2-9BBA-49B0-98BB-2848FE3E8ED7}"/>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26</a:t>
            </a:fld>
            <a:endParaRPr lang="en-US"/>
          </a:p>
        </p:txBody>
      </p:sp>
      <p:sp>
        <p:nvSpPr>
          <p:cNvPr id="8" name="Footer Placeholder 5">
            <a:extLst>
              <a:ext uri="{FF2B5EF4-FFF2-40B4-BE49-F238E27FC236}">
                <a16:creationId xmlns:a16="http://schemas.microsoft.com/office/drawing/2014/main" id="{86E9531F-F63B-7D3A-03F3-5EDFDDC373AF}"/>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3825996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Considerations for Choosing Assessments</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27</a:t>
            </a:fld>
            <a:endParaRPr lang="en-US"/>
          </a:p>
        </p:txBody>
      </p:sp>
      <p:sp>
        <p:nvSpPr>
          <p:cNvPr id="8" name="Content Placeholder 3">
            <a:extLst>
              <a:ext uri="{FF2B5EF4-FFF2-40B4-BE49-F238E27FC236}">
                <a16:creationId xmlns:a16="http://schemas.microsoft.com/office/drawing/2014/main" id="{6F9C2AD2-B948-BAE6-EC6D-F2A12531796C}"/>
              </a:ext>
            </a:extLst>
          </p:cNvPr>
          <p:cNvSpPr txBox="1">
            <a:spLocks/>
          </p:cNvSpPr>
          <p:nvPr/>
        </p:nvSpPr>
        <p:spPr>
          <a:xfrm>
            <a:off x="594360" y="1322362"/>
            <a:ext cx="10972800" cy="4824438"/>
          </a:xfrm>
          <a:prstGeom prst="rect">
            <a:avLst/>
          </a:prstGeom>
        </p:spPr>
        <p:txBody>
          <a:bodyPr numCol="2"/>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a:spcAft>
                <a:spcPts val="1200"/>
              </a:spcAft>
            </a:pPr>
            <a:r>
              <a:rPr lang="en-US" b="1">
                <a:solidFill>
                  <a:schemeClr val="tx2"/>
                </a:solidFill>
                <a:latin typeface="Arial" charset="0"/>
              </a:rPr>
              <a:t>Early considerations</a:t>
            </a:r>
          </a:p>
          <a:p>
            <a:pPr marL="285750" indent="-285750">
              <a:spcAft>
                <a:spcPts val="1200"/>
              </a:spcAft>
              <a:buClr>
                <a:schemeClr val="tx2"/>
              </a:buClr>
              <a:buFont typeface="Arial" panose="020B0604020202020204" pitchFamily="34" charset="0"/>
              <a:buChar char="•"/>
            </a:pPr>
            <a:r>
              <a:rPr lang="en-US">
                <a:latin typeface="Arial" charset="0"/>
              </a:rPr>
              <a:t>Do the test yourself </a:t>
            </a:r>
          </a:p>
          <a:p>
            <a:pPr marL="742950" lvl="3" indent="-285750">
              <a:spcAft>
                <a:spcPts val="1200"/>
              </a:spcAft>
            </a:pPr>
            <a:r>
              <a:rPr lang="en-US">
                <a:latin typeface="Arial" charset="0"/>
              </a:rPr>
              <a:t>Does it look good?</a:t>
            </a:r>
          </a:p>
          <a:p>
            <a:pPr marL="742950" lvl="3" indent="-285750">
              <a:spcAft>
                <a:spcPts val="1200"/>
              </a:spcAft>
            </a:pPr>
            <a:r>
              <a:rPr lang="en-US">
                <a:latin typeface="Arial" charset="0"/>
              </a:rPr>
              <a:t>Does it make sense?</a:t>
            </a:r>
          </a:p>
          <a:p>
            <a:pPr marL="742950" lvl="3" indent="-285750">
              <a:spcAft>
                <a:spcPts val="1200"/>
              </a:spcAft>
            </a:pPr>
            <a:r>
              <a:rPr lang="en-US">
                <a:latin typeface="Arial" charset="0"/>
              </a:rPr>
              <a:t>Is the content relevant to the role?</a:t>
            </a:r>
          </a:p>
          <a:p>
            <a:pPr marL="742950" lvl="3" indent="-285750">
              <a:spcAft>
                <a:spcPts val="1200"/>
              </a:spcAft>
            </a:pPr>
            <a:r>
              <a:rPr lang="en-US">
                <a:latin typeface="Arial" charset="0"/>
              </a:rPr>
              <a:t>Does the content appear fair and inoffensive?</a:t>
            </a:r>
          </a:p>
          <a:p>
            <a:pPr marL="285750" indent="-285750">
              <a:spcAft>
                <a:spcPts val="1200"/>
              </a:spcAft>
              <a:buFont typeface="Arial" panose="020B0604020202020204" pitchFamily="34" charset="0"/>
              <a:buChar char="•"/>
            </a:pPr>
            <a:endParaRPr lang="en-US">
              <a:latin typeface="Arial" charset="0"/>
            </a:endParaRPr>
          </a:p>
          <a:p>
            <a:pPr>
              <a:spcAft>
                <a:spcPts val="1200"/>
              </a:spcAft>
            </a:pPr>
            <a:r>
              <a:rPr lang="en-US" b="1">
                <a:solidFill>
                  <a:schemeClr val="tx2"/>
                </a:solidFill>
                <a:latin typeface="Arial" charset="0"/>
              </a:rPr>
              <a:t>Other considerations (to be discussed later)</a:t>
            </a:r>
          </a:p>
          <a:p>
            <a:pPr marL="285750" indent="-285750">
              <a:spcAft>
                <a:spcPts val="1200"/>
              </a:spcAft>
              <a:buClr>
                <a:schemeClr val="tx2"/>
              </a:buClr>
              <a:buFont typeface="Arial" panose="020B0604020202020204" pitchFamily="34" charset="0"/>
              <a:buChar char="•"/>
            </a:pPr>
            <a:r>
              <a:rPr lang="en-US">
                <a:latin typeface="Arial" charset="0"/>
              </a:rPr>
              <a:t>Is it psychometrically sound?</a:t>
            </a:r>
          </a:p>
          <a:p>
            <a:pPr marL="285750" indent="-285750">
              <a:spcAft>
                <a:spcPts val="1200"/>
              </a:spcAft>
              <a:buClr>
                <a:schemeClr val="tx2"/>
              </a:buClr>
              <a:buFont typeface="Arial" panose="020B0604020202020204" pitchFamily="34" charset="0"/>
              <a:buChar char="•"/>
            </a:pPr>
            <a:r>
              <a:rPr lang="en-US">
                <a:latin typeface="Arial" charset="0"/>
              </a:rPr>
              <a:t>How much does it cost in total?</a:t>
            </a:r>
          </a:p>
          <a:p>
            <a:pPr marL="285750" indent="-285750">
              <a:spcAft>
                <a:spcPts val="1200"/>
              </a:spcAft>
              <a:buClr>
                <a:schemeClr val="tx2"/>
              </a:buClr>
              <a:buFont typeface="Arial" panose="020B0604020202020204" pitchFamily="34" charset="0"/>
              <a:buChar char="•"/>
            </a:pPr>
            <a:r>
              <a:rPr lang="en-US">
                <a:latin typeface="Arial" charset="0"/>
              </a:rPr>
              <a:t>What are the administration practicalities? (screening online, supervised final stage, number of candidates, etc.)</a:t>
            </a:r>
          </a:p>
        </p:txBody>
      </p:sp>
      <p:sp>
        <p:nvSpPr>
          <p:cNvPr id="11" name="Footer Placeholder 5">
            <a:extLst>
              <a:ext uri="{FF2B5EF4-FFF2-40B4-BE49-F238E27FC236}">
                <a16:creationId xmlns:a16="http://schemas.microsoft.com/office/drawing/2014/main" id="{762B3A37-6134-285B-350D-350B154990A8}"/>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3446062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Screen Out, Select In</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28</a:t>
            </a:fld>
            <a:endParaRPr lang="en-US"/>
          </a:p>
        </p:txBody>
      </p:sp>
      <p:sp>
        <p:nvSpPr>
          <p:cNvPr id="11" name="Footer Placeholder 5">
            <a:extLst>
              <a:ext uri="{FF2B5EF4-FFF2-40B4-BE49-F238E27FC236}">
                <a16:creationId xmlns:a16="http://schemas.microsoft.com/office/drawing/2014/main" id="{762B3A37-6134-285B-350D-350B154990A8}"/>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pic>
        <p:nvPicPr>
          <p:cNvPr id="4" name="Picture 3">
            <a:extLst>
              <a:ext uri="{FF2B5EF4-FFF2-40B4-BE49-F238E27FC236}">
                <a16:creationId xmlns:a16="http://schemas.microsoft.com/office/drawing/2014/main" id="{A137E22D-4DBC-E34B-8D3A-898AB6C1DED9}"/>
              </a:ext>
            </a:extLst>
          </p:cNvPr>
          <p:cNvPicPr>
            <a:picLocks noChangeAspect="1"/>
          </p:cNvPicPr>
          <p:nvPr/>
        </p:nvPicPr>
        <p:blipFill>
          <a:blip r:embed="rId3"/>
          <a:stretch>
            <a:fillRect/>
          </a:stretch>
        </p:blipFill>
        <p:spPr>
          <a:xfrm>
            <a:off x="1570049" y="1130821"/>
            <a:ext cx="9051902" cy="4826198"/>
          </a:xfrm>
          <a:prstGeom prst="rect">
            <a:avLst/>
          </a:prstGeom>
        </p:spPr>
      </p:pic>
    </p:spTree>
    <p:extLst>
      <p:ext uri="{BB962C8B-B14F-4D97-AF65-F5344CB8AC3E}">
        <p14:creationId xmlns:p14="http://schemas.microsoft.com/office/powerpoint/2010/main" val="4012241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Saville Assessment Aptitude Tests</a:t>
            </a:r>
            <a:endParaRPr lang="en-GB" b="0"/>
          </a:p>
        </p:txBody>
      </p:sp>
      <p:graphicFrame>
        <p:nvGraphicFramePr>
          <p:cNvPr id="8" name="Table 4">
            <a:extLst>
              <a:ext uri="{FF2B5EF4-FFF2-40B4-BE49-F238E27FC236}">
                <a16:creationId xmlns:a16="http://schemas.microsoft.com/office/drawing/2014/main" id="{1568D61C-E58D-3CD9-3C5F-D25E5C28E32F}"/>
              </a:ext>
            </a:extLst>
          </p:cNvPr>
          <p:cNvGraphicFramePr>
            <a:graphicFrameLocks noGrp="1"/>
          </p:cNvGraphicFramePr>
          <p:nvPr/>
        </p:nvGraphicFramePr>
        <p:xfrm>
          <a:off x="573786" y="1614391"/>
          <a:ext cx="11013948" cy="3835541"/>
        </p:xfrm>
        <a:graphic>
          <a:graphicData uri="http://schemas.openxmlformats.org/drawingml/2006/table">
            <a:tbl>
              <a:tblPr firstRow="1" bandRow="1">
                <a:tableStyleId>{5C22544A-7EE6-4342-B048-85BDC9FD1C3A}</a:tableStyleId>
              </a:tblPr>
              <a:tblGrid>
                <a:gridCol w="2753487">
                  <a:extLst>
                    <a:ext uri="{9D8B030D-6E8A-4147-A177-3AD203B41FA5}">
                      <a16:colId xmlns:a16="http://schemas.microsoft.com/office/drawing/2014/main" val="1907458679"/>
                    </a:ext>
                  </a:extLst>
                </a:gridCol>
                <a:gridCol w="2424649">
                  <a:extLst>
                    <a:ext uri="{9D8B030D-6E8A-4147-A177-3AD203B41FA5}">
                      <a16:colId xmlns:a16="http://schemas.microsoft.com/office/drawing/2014/main" val="430622750"/>
                    </a:ext>
                  </a:extLst>
                </a:gridCol>
                <a:gridCol w="2743200">
                  <a:extLst>
                    <a:ext uri="{9D8B030D-6E8A-4147-A177-3AD203B41FA5}">
                      <a16:colId xmlns:a16="http://schemas.microsoft.com/office/drawing/2014/main" val="666112594"/>
                    </a:ext>
                  </a:extLst>
                </a:gridCol>
                <a:gridCol w="3092612">
                  <a:extLst>
                    <a:ext uri="{9D8B030D-6E8A-4147-A177-3AD203B41FA5}">
                      <a16:colId xmlns:a16="http://schemas.microsoft.com/office/drawing/2014/main" val="3776337321"/>
                    </a:ext>
                  </a:extLst>
                </a:gridCol>
              </a:tblGrid>
              <a:tr h="528475">
                <a:tc gridSpan="4">
                  <a:txBody>
                    <a:bodyPr/>
                    <a:lstStyle/>
                    <a:p>
                      <a:pPr algn="ctr"/>
                      <a:r>
                        <a:rPr lang="en-US" sz="1700"/>
                        <a:t>Analysis Range</a:t>
                      </a:r>
                      <a:endParaRPr lang="en-GB" sz="1700"/>
                    </a:p>
                  </a:txBody>
                  <a:tcPr marL="88444" marR="88444" marT="44222" marB="44222">
                    <a:solidFill>
                      <a:srgbClr val="026B6E"/>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80752541"/>
                  </a:ext>
                </a:extLst>
              </a:tr>
              <a:tr h="535815">
                <a:tc>
                  <a:txBody>
                    <a:bodyPr/>
                    <a:lstStyle/>
                    <a:p>
                      <a:r>
                        <a:rPr lang="en-US" sz="1700"/>
                        <a:t>Target Group</a:t>
                      </a:r>
                      <a:endParaRPr lang="en-GB" sz="1700"/>
                    </a:p>
                  </a:txBody>
                  <a:tcPr marL="88444" marR="88444" marT="44222" marB="44222"/>
                </a:tc>
                <a:tc>
                  <a:txBody>
                    <a:bodyPr/>
                    <a:lstStyle/>
                    <a:p>
                      <a:r>
                        <a:rPr lang="en-US" sz="1700"/>
                        <a:t>Abilities Assessed</a:t>
                      </a:r>
                      <a:endParaRPr lang="en-GB" sz="1700"/>
                    </a:p>
                  </a:txBody>
                  <a:tcPr marL="88444" marR="88444" marT="44222" marB="44222"/>
                </a:tc>
                <a:tc>
                  <a:txBody>
                    <a:bodyPr/>
                    <a:lstStyle/>
                    <a:p>
                      <a:r>
                        <a:rPr lang="en-US" sz="1700"/>
                        <a:t>Norms Available</a:t>
                      </a:r>
                      <a:endParaRPr lang="en-GB" sz="1700"/>
                    </a:p>
                  </a:txBody>
                  <a:tcPr marL="88444" marR="88444" marT="44222" marB="44222"/>
                </a:tc>
                <a:tc>
                  <a:txBody>
                    <a:bodyPr/>
                    <a:lstStyle/>
                    <a:p>
                      <a:r>
                        <a:rPr lang="en-US" sz="1700"/>
                        <a:t>Test Options</a:t>
                      </a:r>
                      <a:endParaRPr lang="en-GB" sz="1700"/>
                    </a:p>
                  </a:txBody>
                  <a:tcPr marL="88444" marR="88444" marT="44222" marB="44222"/>
                </a:tc>
                <a:extLst>
                  <a:ext uri="{0D108BD9-81ED-4DB2-BD59-A6C34878D82A}">
                    <a16:rowId xmlns:a16="http://schemas.microsoft.com/office/drawing/2014/main" val="2957065262"/>
                  </a:ext>
                </a:extLst>
              </a:tr>
              <a:tr h="2771251">
                <a:tc>
                  <a:txBody>
                    <a:bodyPr/>
                    <a:lstStyle/>
                    <a:p>
                      <a:r>
                        <a:rPr lang="en-US" sz="1400"/>
                        <a:t>Directors</a:t>
                      </a:r>
                    </a:p>
                    <a:p>
                      <a:r>
                        <a:rPr lang="en-US" sz="1400"/>
                        <a:t>Managers</a:t>
                      </a:r>
                    </a:p>
                    <a:p>
                      <a:r>
                        <a:rPr lang="en-US" sz="1400"/>
                        <a:t>Professionals</a:t>
                      </a:r>
                    </a:p>
                    <a:p>
                      <a:r>
                        <a:rPr lang="en-US" sz="1400"/>
                        <a:t>Graduates</a:t>
                      </a:r>
                    </a:p>
                    <a:p>
                      <a:r>
                        <a:rPr lang="en-US" sz="1400"/>
                        <a:t>Management Trainees</a:t>
                      </a:r>
                      <a:endParaRPr lang="en-GB" sz="1400"/>
                    </a:p>
                  </a:txBody>
                  <a:tcPr marL="88444" marR="88444" marT="44222" marB="44222"/>
                </a:tc>
                <a:tc>
                  <a:txBody>
                    <a:bodyPr/>
                    <a:lstStyle/>
                    <a:p>
                      <a:r>
                        <a:rPr lang="en-US" sz="1400"/>
                        <a:t>Verbal (V)</a:t>
                      </a:r>
                    </a:p>
                    <a:p>
                      <a:r>
                        <a:rPr lang="en-US" sz="1400"/>
                        <a:t>Numerical (N)</a:t>
                      </a:r>
                    </a:p>
                    <a:p>
                      <a:r>
                        <a:rPr lang="en-US" sz="1400"/>
                        <a:t>Diagrammatic (D)</a:t>
                      </a:r>
                    </a:p>
                    <a:p>
                      <a:r>
                        <a:rPr lang="en-US" sz="1400"/>
                        <a:t>Abstract (A)</a:t>
                      </a:r>
                    </a:p>
                    <a:p>
                      <a:r>
                        <a:rPr lang="en-US" sz="1400"/>
                        <a:t>Recall (R)</a:t>
                      </a:r>
                      <a:endParaRPr lang="en-GB" sz="1400"/>
                    </a:p>
                  </a:txBody>
                  <a:tcPr marL="88444" marR="88444" marT="44222" marB="44222"/>
                </a:tc>
                <a:tc>
                  <a:txBody>
                    <a:bodyPr/>
                    <a:lstStyle/>
                    <a:p>
                      <a:r>
                        <a:rPr lang="en-US" sz="1400"/>
                        <a:t>Senior Managers &amp; Executives</a:t>
                      </a:r>
                    </a:p>
                    <a:p>
                      <a:r>
                        <a:rPr lang="en-US" sz="1400"/>
                        <a:t>Professionals &amp; Managers</a:t>
                      </a:r>
                    </a:p>
                    <a:p>
                      <a:r>
                        <a:rPr lang="en-US" sz="1400"/>
                        <a:t>Graduates</a:t>
                      </a:r>
                    </a:p>
                    <a:p>
                      <a:r>
                        <a:rPr lang="en-US" sz="1400"/>
                        <a:t>Individual Contributors</a:t>
                      </a:r>
                    </a:p>
                    <a:p>
                      <a:r>
                        <a:rPr lang="en-US" sz="1400"/>
                        <a:t>Mixed Occupational</a:t>
                      </a:r>
                      <a:endParaRPr lang="en-GB" sz="1400"/>
                    </a:p>
                  </a:txBody>
                  <a:tcPr marL="88444" marR="88444" marT="44222" marB="44222"/>
                </a:tc>
                <a:tc>
                  <a:txBody>
                    <a:bodyPr/>
                    <a:lstStyle/>
                    <a:p>
                      <a:r>
                        <a:rPr lang="en-US" sz="1400"/>
                        <a:t>Online</a:t>
                      </a:r>
                    </a:p>
                    <a:p>
                      <a:r>
                        <a:rPr lang="en-US" sz="1400"/>
                        <a:t>Unsupervised &amp; Supervised</a:t>
                      </a:r>
                    </a:p>
                    <a:p>
                      <a:endParaRPr lang="en-US" sz="1400"/>
                    </a:p>
                    <a:p>
                      <a:r>
                        <a:rPr lang="en-US" sz="1400" b="1"/>
                        <a:t>Combined Tests</a:t>
                      </a:r>
                    </a:p>
                    <a:p>
                      <a:pPr marL="285750" indent="-285750">
                        <a:buFont typeface="Arial" panose="020B0604020202020204" pitchFamily="34" charset="0"/>
                        <a:buChar char="•"/>
                      </a:pPr>
                      <a:r>
                        <a:rPr lang="en-US" sz="1400"/>
                        <a:t>Swift Executive Aptitude (V, N, A)</a:t>
                      </a:r>
                    </a:p>
                    <a:p>
                      <a:pPr marL="285750" indent="-285750">
                        <a:buFont typeface="Arial" panose="020B0604020202020204" pitchFamily="34" charset="0"/>
                        <a:buChar char="•"/>
                      </a:pPr>
                      <a:r>
                        <a:rPr lang="en-US" sz="1400"/>
                        <a:t>Swift Analysis Aptitude (V, N, D)</a:t>
                      </a:r>
                    </a:p>
                    <a:p>
                      <a:pPr marL="285750" indent="-285750">
                        <a:buFont typeface="Arial" panose="020B0604020202020204" pitchFamily="34" charset="0"/>
                        <a:buChar char="•"/>
                      </a:pPr>
                      <a:r>
                        <a:rPr lang="en-US" sz="1400"/>
                        <a:t>Swift Analysis Verbal &amp; Numerical (V, N)</a:t>
                      </a:r>
                    </a:p>
                    <a:p>
                      <a:pPr marL="285750" lvl="0" indent="-285750">
                        <a:buFont typeface="Arial" panose="020B0604020202020204" pitchFamily="34" charset="0"/>
                        <a:buChar char="•"/>
                      </a:pPr>
                      <a:r>
                        <a:rPr lang="en-US" sz="1400"/>
                        <a:t>Swift Global (R, N, A)</a:t>
                      </a:r>
                    </a:p>
                    <a:p>
                      <a:pPr marL="0" indent="0">
                        <a:buFont typeface="Arial" panose="020B0604020202020204" pitchFamily="34" charset="0"/>
                        <a:buNone/>
                      </a:pPr>
                      <a:endParaRPr lang="en-US" sz="1400"/>
                    </a:p>
                    <a:p>
                      <a:pPr marL="0" indent="0">
                        <a:buFont typeface="Arial" panose="020B0604020202020204" pitchFamily="34" charset="0"/>
                        <a:buNone/>
                      </a:pPr>
                      <a:r>
                        <a:rPr lang="en-US" sz="1400" b="1"/>
                        <a:t>Single Tests</a:t>
                      </a:r>
                    </a:p>
                    <a:p>
                      <a:endParaRPr lang="en-GB" sz="1400"/>
                    </a:p>
                  </a:txBody>
                  <a:tcPr marL="88444" marR="88444" marT="44222" marB="44222"/>
                </a:tc>
                <a:extLst>
                  <a:ext uri="{0D108BD9-81ED-4DB2-BD59-A6C34878D82A}">
                    <a16:rowId xmlns:a16="http://schemas.microsoft.com/office/drawing/2014/main" val="819510548"/>
                  </a:ext>
                </a:extLst>
              </a:tr>
            </a:tbl>
          </a:graphicData>
        </a:graphic>
      </p:graphicFrame>
      <p:sp>
        <p:nvSpPr>
          <p:cNvPr id="9" name="Footer Placeholder 5">
            <a:extLst>
              <a:ext uri="{FF2B5EF4-FFF2-40B4-BE49-F238E27FC236}">
                <a16:creationId xmlns:a16="http://schemas.microsoft.com/office/drawing/2014/main" id="{6250CA05-FEA3-1C43-F4BB-4936BD96ACF4}"/>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4144417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396C21-2B13-43B5-83A0-9C273A6BDBA1}"/>
              </a:ext>
            </a:extLst>
          </p:cNvPr>
          <p:cNvSpPr>
            <a:spLocks noGrp="1"/>
          </p:cNvSpPr>
          <p:nvPr>
            <p:ph type="body" sz="quarter" idx="17"/>
          </p:nvPr>
        </p:nvSpPr>
        <p:spPr/>
        <p:txBody>
          <a:bodyPr/>
          <a:lstStyle/>
          <a:p>
            <a:r>
              <a:rPr lang="en-US"/>
              <a:t>Break-out Groups</a:t>
            </a:r>
            <a:endParaRPr lang="en-GB"/>
          </a:p>
        </p:txBody>
      </p:sp>
      <p:sp>
        <p:nvSpPr>
          <p:cNvPr id="3" name="Title 2">
            <a:extLst>
              <a:ext uri="{FF2B5EF4-FFF2-40B4-BE49-F238E27FC236}">
                <a16:creationId xmlns:a16="http://schemas.microsoft.com/office/drawing/2014/main" id="{AD804063-76F0-4E88-AFC5-8C944F00880E}"/>
              </a:ext>
            </a:extLst>
          </p:cNvPr>
          <p:cNvSpPr>
            <a:spLocks noGrp="1"/>
          </p:cNvSpPr>
          <p:nvPr>
            <p:ph type="title"/>
          </p:nvPr>
        </p:nvSpPr>
        <p:spPr/>
        <p:txBody>
          <a:bodyPr/>
          <a:lstStyle/>
          <a:p>
            <a:r>
              <a:rPr lang="en-GB" b="0"/>
              <a:t>House Keeping</a:t>
            </a:r>
            <a:endParaRPr lang="en-GB"/>
          </a:p>
        </p:txBody>
      </p:sp>
      <p:sp>
        <p:nvSpPr>
          <p:cNvPr id="5" name="Slide Number Placeholder 4">
            <a:extLst>
              <a:ext uri="{FF2B5EF4-FFF2-40B4-BE49-F238E27FC236}">
                <a16:creationId xmlns:a16="http://schemas.microsoft.com/office/drawing/2014/main" id="{59B72D00-828A-4228-B4C1-1323C0C97BF0}"/>
              </a:ext>
            </a:extLst>
          </p:cNvPr>
          <p:cNvSpPr>
            <a:spLocks noGrp="1"/>
          </p:cNvSpPr>
          <p:nvPr>
            <p:ph type="sldNum" sz="quarter" idx="18"/>
          </p:nvPr>
        </p:nvSpPr>
        <p:spPr/>
        <p:txBody>
          <a:bodyPr/>
          <a:lstStyle/>
          <a:p>
            <a:fld id="{63DCA5C9-2E11-4C67-86EB-AE1DE127DC64}" type="slidenum">
              <a:rPr lang="en-US" smtClean="0"/>
              <a:pPr/>
              <a:t>3</a:t>
            </a:fld>
            <a:endParaRPr lang="en-US"/>
          </a:p>
        </p:txBody>
      </p:sp>
      <p:sp>
        <p:nvSpPr>
          <p:cNvPr id="6" name="Footer Placeholder 5">
            <a:extLst>
              <a:ext uri="{FF2B5EF4-FFF2-40B4-BE49-F238E27FC236}">
                <a16:creationId xmlns:a16="http://schemas.microsoft.com/office/drawing/2014/main" id="{F5B78439-6567-4698-9C9D-07015CDD850C}"/>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
        <p:nvSpPr>
          <p:cNvPr id="15" name="Rectangle: Rounded Corners 14">
            <a:extLst>
              <a:ext uri="{FF2B5EF4-FFF2-40B4-BE49-F238E27FC236}">
                <a16:creationId xmlns:a16="http://schemas.microsoft.com/office/drawing/2014/main" id="{37B1270A-2F42-C822-3E03-39430009F14E}"/>
              </a:ext>
            </a:extLst>
          </p:cNvPr>
          <p:cNvSpPr/>
          <p:nvPr/>
        </p:nvSpPr>
        <p:spPr>
          <a:xfrm>
            <a:off x="6315633" y="1724260"/>
            <a:ext cx="3628222" cy="3888007"/>
          </a:xfrm>
          <a:prstGeom prst="roundRect">
            <a:avLst>
              <a:gd name="adj" fmla="val 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Rounded Corners 15">
            <a:extLst>
              <a:ext uri="{FF2B5EF4-FFF2-40B4-BE49-F238E27FC236}">
                <a16:creationId xmlns:a16="http://schemas.microsoft.com/office/drawing/2014/main" id="{18E8A3D0-1CA9-741B-7F58-EB131843BC4B}"/>
              </a:ext>
            </a:extLst>
          </p:cNvPr>
          <p:cNvSpPr/>
          <p:nvPr/>
        </p:nvSpPr>
        <p:spPr>
          <a:xfrm>
            <a:off x="2252460" y="1724260"/>
            <a:ext cx="3628222" cy="3888007"/>
          </a:xfrm>
          <a:prstGeom prst="roundRect">
            <a:avLst>
              <a:gd name="adj" fmla="val 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Content Placeholder 8">
            <a:extLst>
              <a:ext uri="{FF2B5EF4-FFF2-40B4-BE49-F238E27FC236}">
                <a16:creationId xmlns:a16="http://schemas.microsoft.com/office/drawing/2014/main" id="{606212BF-B925-CC32-0F0C-003691EDEBDB}"/>
              </a:ext>
            </a:extLst>
          </p:cNvPr>
          <p:cNvSpPr txBox="1">
            <a:spLocks/>
          </p:cNvSpPr>
          <p:nvPr/>
        </p:nvSpPr>
        <p:spPr>
          <a:xfrm>
            <a:off x="6736359" y="3342126"/>
            <a:ext cx="3020038" cy="1610963"/>
          </a:xfrm>
          <a:prstGeom prst="rect">
            <a:avLst/>
          </a:prstGeom>
        </p:spPr>
        <p:txBody>
          <a:bodyPr vert="horz" lIns="0" tIns="0" rIns="0" bIns="0" rtlCol="0">
            <a:normAutofit/>
          </a:bodyPr>
          <a:lstStyle>
            <a:lvl1pPr marL="0" indent="0" algn="l" defTabSz="914400" rtl="0" eaLnBrk="1" latinLnBrk="0" hangingPunct="1">
              <a:spcBef>
                <a:spcPts val="0"/>
              </a:spcBef>
              <a:spcAft>
                <a:spcPts val="350"/>
              </a:spcAft>
              <a:buFontTx/>
              <a:buNone/>
              <a:defRPr sz="1800" b="0" kern="1200" baseline="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US" b="0" i="0" u="none" strike="noStrike" kern="1200" cap="none" spc="0" normalizeH="0" baseline="0" noProof="0">
                <a:ln>
                  <a:noFill/>
                </a:ln>
                <a:solidFill>
                  <a:prstClr val="black"/>
                </a:solidFill>
                <a:effectLst/>
                <a:uLnTx/>
                <a:uFillTx/>
                <a:latin typeface="Arial"/>
                <a:ea typeface="+mn-ea"/>
                <a:cs typeface="+mn-cs"/>
              </a:rPr>
              <a:t>In the web-browser version you’ll need to hang up and then join the break-out meeting, and vice versa rejoining the main group.</a:t>
            </a:r>
            <a:endParaRPr kumimoji="0" lang="en-GB" b="0" i="0" u="none" strike="noStrike" kern="1200" cap="none" spc="0" normalizeH="0" baseline="0" noProof="0">
              <a:ln>
                <a:noFill/>
              </a:ln>
              <a:solidFill>
                <a:prstClr val="black"/>
              </a:solidFill>
              <a:effectLst/>
              <a:uLnTx/>
              <a:uFillTx/>
              <a:latin typeface="Arial"/>
              <a:ea typeface="+mn-ea"/>
              <a:cs typeface="+mn-cs"/>
            </a:endParaRPr>
          </a:p>
        </p:txBody>
      </p:sp>
      <p:sp>
        <p:nvSpPr>
          <p:cNvPr id="18" name="Content Placeholder 8">
            <a:extLst>
              <a:ext uri="{FF2B5EF4-FFF2-40B4-BE49-F238E27FC236}">
                <a16:creationId xmlns:a16="http://schemas.microsoft.com/office/drawing/2014/main" id="{6B9BD6A1-E4E4-EDC3-9310-39D7C8019E23}"/>
              </a:ext>
            </a:extLst>
          </p:cNvPr>
          <p:cNvSpPr txBox="1">
            <a:spLocks/>
          </p:cNvSpPr>
          <p:nvPr/>
        </p:nvSpPr>
        <p:spPr>
          <a:xfrm>
            <a:off x="2687411" y="3381122"/>
            <a:ext cx="2723488" cy="1730580"/>
          </a:xfrm>
          <a:prstGeom prst="rect">
            <a:avLst/>
          </a:prstGeom>
        </p:spPr>
        <p:txBody>
          <a:bodyPr vert="horz" lIns="0" tIns="0" rIns="0" bIns="0" rtlCol="0">
            <a:norm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In the app you can join the break-out group and it will automatically put this meeting </a:t>
            </a:r>
            <a:r>
              <a:rPr kumimoji="0" lang="en-US" sz="1800" b="1" i="0" u="none" strike="noStrike" kern="1200" cap="none" spc="0" normalizeH="0" baseline="0" noProof="0">
                <a:ln>
                  <a:noFill/>
                </a:ln>
                <a:solidFill>
                  <a:prstClr val="black"/>
                </a:solidFill>
                <a:effectLst/>
                <a:uLnTx/>
                <a:uFillTx/>
                <a:latin typeface="Arial"/>
                <a:ea typeface="+mn-ea"/>
                <a:cs typeface="+mn-cs"/>
              </a:rPr>
              <a:t>on hold. </a:t>
            </a:r>
            <a:r>
              <a:rPr kumimoji="0" lang="en-US" sz="1800" b="0" i="0" u="none" strike="noStrike" kern="1200" cap="none" spc="0" normalizeH="0" baseline="0" noProof="0">
                <a:ln>
                  <a:noFill/>
                </a:ln>
                <a:solidFill>
                  <a:prstClr val="black"/>
                </a:solidFill>
                <a:effectLst/>
                <a:uLnTx/>
                <a:uFillTx/>
                <a:latin typeface="Arial"/>
                <a:ea typeface="+mn-ea"/>
                <a:cs typeface="+mn-cs"/>
              </a:rPr>
              <a:t>You can click to </a:t>
            </a:r>
            <a:r>
              <a:rPr kumimoji="0" lang="en-US" sz="1800" b="1" i="0" u="none" strike="noStrike" kern="1200" cap="none" spc="0" normalizeH="0" baseline="0" noProof="0">
                <a:ln>
                  <a:noFill/>
                </a:ln>
                <a:solidFill>
                  <a:prstClr val="black"/>
                </a:solidFill>
                <a:effectLst/>
                <a:uLnTx/>
                <a:uFillTx/>
                <a:latin typeface="Arial"/>
                <a:ea typeface="+mn-ea"/>
                <a:cs typeface="+mn-cs"/>
              </a:rPr>
              <a:t>“Resume” </a:t>
            </a:r>
            <a:r>
              <a:rPr kumimoji="0" lang="en-US" sz="1800" b="0" i="0" u="none" strike="noStrike" kern="1200" cap="none" spc="0" normalizeH="0" baseline="0" noProof="0">
                <a:ln>
                  <a:noFill/>
                </a:ln>
                <a:solidFill>
                  <a:prstClr val="black"/>
                </a:solidFill>
                <a:effectLst/>
                <a:uLnTx/>
                <a:uFillTx/>
                <a:latin typeface="Arial"/>
                <a:ea typeface="+mn-ea"/>
                <a:cs typeface="+mn-cs"/>
              </a:rPr>
              <a:t>when you want to jump back.</a:t>
            </a:r>
          </a:p>
        </p:txBody>
      </p:sp>
      <p:pic>
        <p:nvPicPr>
          <p:cNvPr id="19" name="Graphic 18">
            <a:extLst>
              <a:ext uri="{FF2B5EF4-FFF2-40B4-BE49-F238E27FC236}">
                <a16:creationId xmlns:a16="http://schemas.microsoft.com/office/drawing/2014/main" id="{A37EBF8B-A056-3460-FD6B-24EEFE815114}"/>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18998"/>
          <a:stretch/>
        </p:blipFill>
        <p:spPr>
          <a:xfrm>
            <a:off x="3571046" y="2106568"/>
            <a:ext cx="991050" cy="1003460"/>
          </a:xfrm>
          <a:prstGeom prst="rect">
            <a:avLst/>
          </a:prstGeom>
        </p:spPr>
      </p:pic>
      <p:pic>
        <p:nvPicPr>
          <p:cNvPr id="20" name="Graphic 19">
            <a:extLst>
              <a:ext uri="{FF2B5EF4-FFF2-40B4-BE49-F238E27FC236}">
                <a16:creationId xmlns:a16="http://schemas.microsoft.com/office/drawing/2014/main" id="{2F1CAE61-A88D-42DD-BB39-E8B923537F7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646371" y="2215582"/>
            <a:ext cx="747785" cy="934731"/>
          </a:xfrm>
          <a:prstGeom prst="rect">
            <a:avLst/>
          </a:prstGeom>
        </p:spPr>
      </p:pic>
    </p:spTree>
    <p:extLst>
      <p:ext uri="{BB962C8B-B14F-4D97-AF65-F5344CB8AC3E}">
        <p14:creationId xmlns:p14="http://schemas.microsoft.com/office/powerpoint/2010/main" val="2405974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65CD2A9-5371-DD99-55B9-0BE3C20800BE}"/>
              </a:ext>
            </a:extLst>
          </p:cNvPr>
          <p:cNvSpPr/>
          <p:nvPr/>
        </p:nvSpPr>
        <p:spPr bwMode="auto">
          <a:xfrm>
            <a:off x="4298950" y="457198"/>
            <a:ext cx="7435112" cy="5551489"/>
          </a:xfrm>
          <a:prstGeom prst="rect">
            <a:avLst/>
          </a:prstGeom>
          <a:solidFill>
            <a:srgbClr val="BFBFBF"/>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Analysis Aptitudes</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a:lstStyle/>
          <a:p>
            <a:r>
              <a:rPr lang="en-GB"/>
              <a:t>Swift or single aptitudes</a:t>
            </a:r>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fld id="{2083E393-C0BF-4ED8-8545-7E4C90AFF831}" type="slidenum">
              <a:rPr lang="en-US" smtClean="0"/>
              <a:pPr/>
              <a:t>30</a:t>
            </a:fld>
            <a:endParaRPr lang="en-US"/>
          </a:p>
        </p:txBody>
      </p:sp>
      <p:sp>
        <p:nvSpPr>
          <p:cNvPr id="11" name="Footer Placeholder 5">
            <a:extLst>
              <a:ext uri="{FF2B5EF4-FFF2-40B4-BE49-F238E27FC236}">
                <a16:creationId xmlns:a16="http://schemas.microsoft.com/office/drawing/2014/main" id="{6AE7CB10-541C-C49B-3BF7-1E9254D4DF14}"/>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pic>
        <p:nvPicPr>
          <p:cNvPr id="18" name="Picture 17" descr="Graphical user interface, text&#10;&#10;Description automatically generated">
            <a:extLst>
              <a:ext uri="{FF2B5EF4-FFF2-40B4-BE49-F238E27FC236}">
                <a16:creationId xmlns:a16="http://schemas.microsoft.com/office/drawing/2014/main" id="{40C97864-E37C-EBE9-2113-91AF51D15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1066" y="606056"/>
            <a:ext cx="4163994" cy="2345999"/>
          </a:xfrm>
          <a:prstGeom prst="rect">
            <a:avLst/>
          </a:prstGeom>
        </p:spPr>
      </p:pic>
      <p:pic>
        <p:nvPicPr>
          <p:cNvPr id="22" name="Picture 21" descr="Graphical user interface&#10;&#10;Description automatically generated with medium confidence">
            <a:extLst>
              <a:ext uri="{FF2B5EF4-FFF2-40B4-BE49-F238E27FC236}">
                <a16:creationId xmlns:a16="http://schemas.microsoft.com/office/drawing/2014/main" id="{4E548717-C3AB-CE60-0EB0-22CFD7F344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1149" y="1843088"/>
            <a:ext cx="4313423" cy="2424112"/>
          </a:xfrm>
          <a:prstGeom prst="rect">
            <a:avLst/>
          </a:prstGeom>
        </p:spPr>
      </p:pic>
      <p:pic>
        <p:nvPicPr>
          <p:cNvPr id="24" name="Picture 23" descr="Graphical user interface&#10;&#10;Description automatically generated">
            <a:extLst>
              <a:ext uri="{FF2B5EF4-FFF2-40B4-BE49-F238E27FC236}">
                <a16:creationId xmlns:a16="http://schemas.microsoft.com/office/drawing/2014/main" id="{2D86452A-F294-DAA1-DDF6-7D2448D11D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7824" y="3429000"/>
            <a:ext cx="4274299" cy="2424111"/>
          </a:xfrm>
          <a:prstGeom prst="rect">
            <a:avLst/>
          </a:prstGeom>
        </p:spPr>
      </p:pic>
      <p:sp>
        <p:nvSpPr>
          <p:cNvPr id="25" name="Text Placeholder 2">
            <a:extLst>
              <a:ext uri="{FF2B5EF4-FFF2-40B4-BE49-F238E27FC236}">
                <a16:creationId xmlns:a16="http://schemas.microsoft.com/office/drawing/2014/main" id="{0C9243C7-B20D-0A2F-2CA2-72331776B0EE}"/>
              </a:ext>
            </a:extLst>
          </p:cNvPr>
          <p:cNvSpPr txBox="1">
            <a:spLocks/>
          </p:cNvSpPr>
          <p:nvPr/>
        </p:nvSpPr>
        <p:spPr>
          <a:xfrm>
            <a:off x="9120477" y="1171714"/>
            <a:ext cx="2197969"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r>
              <a:rPr lang="en-GB" sz="1600"/>
              <a:t>Verbal</a:t>
            </a:r>
          </a:p>
        </p:txBody>
      </p:sp>
      <p:sp>
        <p:nvSpPr>
          <p:cNvPr id="26" name="Text Placeholder 2">
            <a:extLst>
              <a:ext uri="{FF2B5EF4-FFF2-40B4-BE49-F238E27FC236}">
                <a16:creationId xmlns:a16="http://schemas.microsoft.com/office/drawing/2014/main" id="{F54BBE84-F829-C0F5-25D8-7AC7C5189021}"/>
              </a:ext>
            </a:extLst>
          </p:cNvPr>
          <p:cNvSpPr txBox="1">
            <a:spLocks/>
          </p:cNvSpPr>
          <p:nvPr/>
        </p:nvSpPr>
        <p:spPr>
          <a:xfrm>
            <a:off x="4545973" y="3366943"/>
            <a:ext cx="2197969"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r>
              <a:rPr lang="en-GB" sz="1600"/>
              <a:t>Numerical</a:t>
            </a:r>
          </a:p>
        </p:txBody>
      </p:sp>
      <p:sp>
        <p:nvSpPr>
          <p:cNvPr id="27" name="Text Placeholder 2">
            <a:extLst>
              <a:ext uri="{FF2B5EF4-FFF2-40B4-BE49-F238E27FC236}">
                <a16:creationId xmlns:a16="http://schemas.microsoft.com/office/drawing/2014/main" id="{F301C391-0016-40DE-2DB3-6290E20D0EEF}"/>
              </a:ext>
            </a:extLst>
          </p:cNvPr>
          <p:cNvSpPr txBox="1">
            <a:spLocks/>
          </p:cNvSpPr>
          <p:nvPr/>
        </p:nvSpPr>
        <p:spPr>
          <a:xfrm>
            <a:off x="5593558" y="4895259"/>
            <a:ext cx="2197969"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r>
              <a:rPr lang="en-GB" sz="1600"/>
              <a:t>Diagrammatic</a:t>
            </a:r>
          </a:p>
        </p:txBody>
      </p:sp>
    </p:spTree>
    <p:extLst>
      <p:ext uri="{BB962C8B-B14F-4D97-AF65-F5344CB8AC3E}">
        <p14:creationId xmlns:p14="http://schemas.microsoft.com/office/powerpoint/2010/main" val="3492659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a:lstStyle/>
          <a:p>
            <a:r>
              <a:rPr lang="en-US"/>
              <a:t>Swift Executive or single aptitude</a:t>
            </a:r>
          </a:p>
          <a:p>
            <a:endParaRPr lang="en-US"/>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Abstract Reasoning Aptitude</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31</a:t>
            </a:fld>
            <a:endParaRPr lang="en-US"/>
          </a:p>
        </p:txBody>
      </p:sp>
      <p:sp>
        <p:nvSpPr>
          <p:cNvPr id="10" name="Footer Placeholder 5">
            <a:extLst>
              <a:ext uri="{FF2B5EF4-FFF2-40B4-BE49-F238E27FC236}">
                <a16:creationId xmlns:a16="http://schemas.microsoft.com/office/drawing/2014/main" id="{0360DEC1-B2CA-80EB-0985-B4795C523429}"/>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pic>
        <p:nvPicPr>
          <p:cNvPr id="6" name="Picture 5" descr="A picture containing diagram&#10;&#10;Description automatically generated">
            <a:extLst>
              <a:ext uri="{FF2B5EF4-FFF2-40B4-BE49-F238E27FC236}">
                <a16:creationId xmlns:a16="http://schemas.microsoft.com/office/drawing/2014/main" id="{F68E02C7-EDD9-F047-36B9-59D9BC2FF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9348" y="1811644"/>
            <a:ext cx="6902824" cy="3863540"/>
          </a:xfrm>
          <a:prstGeom prst="rect">
            <a:avLst/>
          </a:prstGeom>
          <a:ln>
            <a:solidFill>
              <a:schemeClr val="bg1">
                <a:lumMod val="9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87393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a:lstStyle/>
          <a:p>
            <a:r>
              <a:rPr lang="en-US"/>
              <a:t>Swift Combination</a:t>
            </a:r>
          </a:p>
          <a:p>
            <a:endParaRPr lang="en-US"/>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Swift Global Aptitude</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32</a:t>
            </a:fld>
            <a:endParaRPr lang="en-US"/>
          </a:p>
        </p:txBody>
      </p:sp>
      <p:sp>
        <p:nvSpPr>
          <p:cNvPr id="10" name="Footer Placeholder 5">
            <a:extLst>
              <a:ext uri="{FF2B5EF4-FFF2-40B4-BE49-F238E27FC236}">
                <a16:creationId xmlns:a16="http://schemas.microsoft.com/office/drawing/2014/main" id="{0360DEC1-B2CA-80EB-0985-B4795C523429}"/>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pic>
        <p:nvPicPr>
          <p:cNvPr id="4" name="Picture 3">
            <a:extLst>
              <a:ext uri="{FF2B5EF4-FFF2-40B4-BE49-F238E27FC236}">
                <a16:creationId xmlns:a16="http://schemas.microsoft.com/office/drawing/2014/main" id="{3FF4C007-F528-80CB-4053-F0F5DEED07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79882" y="950976"/>
            <a:ext cx="2931150" cy="5045282"/>
          </a:xfrm>
          <a:prstGeom prst="rect">
            <a:avLst/>
          </a:prstGeom>
          <a:effectLst>
            <a:outerShdw blurRad="101600" dist="101600" dir="2700000" algn="tl" rotWithShape="0">
              <a:prstClr val="black">
                <a:alpha val="19000"/>
              </a:prstClr>
            </a:outerShdw>
          </a:effectLst>
        </p:spPr>
      </p:pic>
      <p:sp>
        <p:nvSpPr>
          <p:cNvPr id="7" name="Content Placeholder 3">
            <a:extLst>
              <a:ext uri="{FF2B5EF4-FFF2-40B4-BE49-F238E27FC236}">
                <a16:creationId xmlns:a16="http://schemas.microsoft.com/office/drawing/2014/main" id="{E56C7D98-AA9A-951C-FBBC-A16B1C6CAAE6}"/>
              </a:ext>
            </a:extLst>
          </p:cNvPr>
          <p:cNvSpPr txBox="1">
            <a:spLocks/>
          </p:cNvSpPr>
          <p:nvPr/>
        </p:nvSpPr>
        <p:spPr>
          <a:xfrm>
            <a:off x="594360" y="1322362"/>
            <a:ext cx="10972800" cy="4824438"/>
          </a:xfrm>
          <a:prstGeom prst="rect">
            <a:avLst/>
          </a:prstGeom>
        </p:spPr>
        <p:txBody>
          <a:bodyPr numCol="2"/>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a:spcAft>
                <a:spcPts val="1200"/>
              </a:spcAft>
            </a:pPr>
            <a:endParaRPr lang="en-GB">
              <a:latin typeface="Arial" charset="0"/>
            </a:endParaRPr>
          </a:p>
          <a:p>
            <a:pPr>
              <a:spcAft>
                <a:spcPts val="1200"/>
              </a:spcAft>
            </a:pPr>
            <a:r>
              <a:rPr lang="en-GB">
                <a:latin typeface="Arial" charset="0"/>
              </a:rPr>
              <a:t>Mobile-first, interactive, measure of the capacity to flexibly problem solve independent of previous knowledge &amp; apply learning in new environments at work.</a:t>
            </a:r>
          </a:p>
          <a:p>
            <a:pPr>
              <a:spcAft>
                <a:spcPts val="1200"/>
              </a:spcAft>
            </a:pPr>
            <a:endParaRPr lang="en-GB">
              <a:latin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Arial"/>
                <a:ea typeface="+mn-ea"/>
                <a:cs typeface="Arial"/>
              </a:rPr>
              <a:t>The 12-minute combination test measures 3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a:ln>
                <a:noFill/>
              </a:ln>
              <a:solidFill>
                <a:prstClr val="black"/>
              </a:solidFill>
              <a:effectLst/>
              <a:uLnTx/>
              <a:uFillTx/>
              <a:latin typeface="Arial"/>
              <a:ea typeface="+mn-lt"/>
              <a:cs typeface="Arial"/>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b="1" i="0" u="none" strike="noStrike" kern="1200" cap="none" spc="0" normalizeH="0" baseline="0" noProof="0">
                <a:ln>
                  <a:noFill/>
                </a:ln>
                <a:solidFill>
                  <a:srgbClr val="616FB3"/>
                </a:solidFill>
                <a:effectLst/>
                <a:uLnTx/>
                <a:uFillTx/>
                <a:latin typeface="Arial"/>
                <a:ea typeface="+mn-lt"/>
                <a:cs typeface="Arial"/>
              </a:rPr>
              <a:t>Recall</a:t>
            </a:r>
            <a:r>
              <a:rPr kumimoji="0" lang="en-US" b="0" i="0" u="none" strike="noStrike" kern="1200" cap="none" spc="0" normalizeH="0" baseline="0" noProof="0">
                <a:ln>
                  <a:noFill/>
                </a:ln>
                <a:solidFill>
                  <a:prstClr val="black"/>
                </a:solidFill>
                <a:effectLst/>
                <a:uLnTx/>
                <a:uFillTx/>
                <a:latin typeface="Arial"/>
                <a:ea typeface="+mn-lt"/>
                <a:cs typeface="Arial"/>
              </a:rPr>
              <a:t> – assesses the ability to correctly remember figures and their position in a grid of cards.</a:t>
            </a:r>
            <a:endParaRPr kumimoji="0" lang="en-US" b="1" i="0" u="none" strike="noStrike" kern="1200" cap="none" spc="0" normalizeH="0" baseline="0" noProof="0">
              <a:ln>
                <a:noFill/>
              </a:ln>
              <a:solidFill>
                <a:prstClr val="black"/>
              </a:solidFill>
              <a:effectLst/>
              <a:uLnTx/>
              <a:uFillTx/>
              <a:latin typeface="Arial"/>
              <a:ea typeface="+mn-lt"/>
              <a:cs typeface="Arial"/>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b="1" i="0" u="none" strike="noStrike" kern="1200" cap="none" spc="0" normalizeH="0" baseline="0" noProof="0">
                <a:ln>
                  <a:noFill/>
                </a:ln>
                <a:solidFill>
                  <a:srgbClr val="616FB3"/>
                </a:solidFill>
                <a:effectLst/>
                <a:uLnTx/>
                <a:uFillTx/>
                <a:latin typeface="Arial"/>
                <a:ea typeface="+mn-lt"/>
                <a:cs typeface="Arial"/>
              </a:rPr>
              <a:t>Numbers</a:t>
            </a:r>
            <a:r>
              <a:rPr kumimoji="0" lang="en-US" b="0" i="0" u="none" strike="noStrike" kern="1200" cap="none" spc="0" normalizeH="0" baseline="0" noProof="0">
                <a:ln>
                  <a:noFill/>
                </a:ln>
                <a:solidFill>
                  <a:prstClr val="black"/>
                </a:solidFill>
                <a:effectLst/>
                <a:uLnTx/>
                <a:uFillTx/>
                <a:latin typeface="Arial"/>
                <a:ea typeface="+mn-lt"/>
                <a:cs typeface="Arial"/>
              </a:rPr>
              <a:t> – assesses the ability to identify patterns in a series of numbers.</a:t>
            </a:r>
            <a:endParaRPr kumimoji="0" lang="en-US" b="1" i="0" u="none" strike="noStrike" kern="1200" cap="none" spc="0" normalizeH="0" baseline="0" noProof="0">
              <a:ln>
                <a:noFill/>
              </a:ln>
              <a:solidFill>
                <a:prstClr val="black"/>
              </a:solidFill>
              <a:effectLst/>
              <a:uLnTx/>
              <a:uFillTx/>
              <a:latin typeface="Arial"/>
              <a:ea typeface="+mn-lt"/>
              <a:cs typeface="Arial"/>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b="1" i="0" u="none" strike="noStrike" kern="1200" cap="none" spc="0" normalizeH="0" baseline="0" noProof="0">
                <a:ln>
                  <a:noFill/>
                </a:ln>
                <a:solidFill>
                  <a:srgbClr val="616FB3"/>
                </a:solidFill>
                <a:effectLst/>
                <a:uLnTx/>
                <a:uFillTx/>
                <a:latin typeface="Arial"/>
                <a:ea typeface="+mn-lt"/>
                <a:cs typeface="Arial"/>
              </a:rPr>
              <a:t>Abstract</a:t>
            </a:r>
            <a:r>
              <a:rPr kumimoji="0" lang="en-US" b="0" i="0" u="none" strike="noStrike" kern="1200" cap="none" spc="0" normalizeH="0" baseline="0" noProof="0">
                <a:ln>
                  <a:noFill/>
                </a:ln>
                <a:solidFill>
                  <a:prstClr val="black"/>
                </a:solidFill>
                <a:effectLst/>
                <a:uLnTx/>
                <a:uFillTx/>
                <a:latin typeface="Arial"/>
                <a:ea typeface="+mn-lt"/>
                <a:cs typeface="Arial"/>
              </a:rPr>
              <a:t> – assesses the ability to identify patterns in a series of shapes and symbols.</a:t>
            </a:r>
          </a:p>
          <a:p>
            <a:pPr>
              <a:spcAft>
                <a:spcPts val="1200"/>
              </a:spcAft>
            </a:pPr>
            <a:endParaRPr lang="en-GB">
              <a:latin typeface="Arial" charset="0"/>
            </a:endParaRPr>
          </a:p>
        </p:txBody>
      </p:sp>
    </p:spTree>
    <p:extLst>
      <p:ext uri="{BB962C8B-B14F-4D97-AF65-F5344CB8AC3E}">
        <p14:creationId xmlns:p14="http://schemas.microsoft.com/office/powerpoint/2010/main" val="17114167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sp>
        <p:nvSpPr>
          <p:cNvPr id="6" name="Text Placeholder 5">
            <a:extLst>
              <a:ext uri="{FF2B5EF4-FFF2-40B4-BE49-F238E27FC236}">
                <a16:creationId xmlns:a16="http://schemas.microsoft.com/office/drawing/2014/main" id="{89FC0FE2-3748-05E0-BE83-D0CD7719B8D8}"/>
              </a:ext>
            </a:extLst>
          </p:cNvPr>
          <p:cNvSpPr>
            <a:spLocks noGrp="1"/>
          </p:cNvSpPr>
          <p:nvPr>
            <p:ph type="body" sz="quarter" idx="22"/>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Saville Assessment Aptitude Tests</a:t>
            </a:r>
            <a:endParaRPr lang="en-GB" b="0"/>
          </a:p>
        </p:txBody>
      </p:sp>
      <p:graphicFrame>
        <p:nvGraphicFramePr>
          <p:cNvPr id="8" name="Table 4">
            <a:extLst>
              <a:ext uri="{FF2B5EF4-FFF2-40B4-BE49-F238E27FC236}">
                <a16:creationId xmlns:a16="http://schemas.microsoft.com/office/drawing/2014/main" id="{F7C8A56E-E605-7E4B-3123-BE91241ED88C}"/>
              </a:ext>
            </a:extLst>
          </p:cNvPr>
          <p:cNvGraphicFramePr>
            <a:graphicFrameLocks noGrp="1"/>
          </p:cNvGraphicFramePr>
          <p:nvPr/>
        </p:nvGraphicFramePr>
        <p:xfrm>
          <a:off x="609600" y="1820825"/>
          <a:ext cx="10972800" cy="3495387"/>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1907458679"/>
                    </a:ext>
                  </a:extLst>
                </a:gridCol>
                <a:gridCol w="2743200">
                  <a:extLst>
                    <a:ext uri="{9D8B030D-6E8A-4147-A177-3AD203B41FA5}">
                      <a16:colId xmlns:a16="http://schemas.microsoft.com/office/drawing/2014/main" val="430622750"/>
                    </a:ext>
                  </a:extLst>
                </a:gridCol>
                <a:gridCol w="2743200">
                  <a:extLst>
                    <a:ext uri="{9D8B030D-6E8A-4147-A177-3AD203B41FA5}">
                      <a16:colId xmlns:a16="http://schemas.microsoft.com/office/drawing/2014/main" val="666112594"/>
                    </a:ext>
                  </a:extLst>
                </a:gridCol>
                <a:gridCol w="2743200">
                  <a:extLst>
                    <a:ext uri="{9D8B030D-6E8A-4147-A177-3AD203B41FA5}">
                      <a16:colId xmlns:a16="http://schemas.microsoft.com/office/drawing/2014/main" val="3776337321"/>
                    </a:ext>
                  </a:extLst>
                </a:gridCol>
              </a:tblGrid>
              <a:tr h="526500">
                <a:tc gridSpan="4">
                  <a:txBody>
                    <a:bodyPr/>
                    <a:lstStyle/>
                    <a:p>
                      <a:pPr algn="ctr"/>
                      <a:r>
                        <a:rPr lang="en-US" sz="1800"/>
                        <a:t>Comprehension Range</a:t>
                      </a:r>
                      <a:endParaRPr lang="en-GB" sz="1800"/>
                    </a:p>
                  </a:txBody>
                  <a:tcPr marL="90187" marR="90187" marT="45094" marB="45094">
                    <a:solidFill>
                      <a:srgbClr val="5B2D49"/>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80752541"/>
                  </a:ext>
                </a:extLst>
              </a:tr>
              <a:tr h="533813">
                <a:tc>
                  <a:txBody>
                    <a:bodyPr/>
                    <a:lstStyle/>
                    <a:p>
                      <a:r>
                        <a:rPr lang="en-US" sz="1800"/>
                        <a:t>Target Group</a:t>
                      </a:r>
                      <a:endParaRPr lang="en-GB" sz="1800"/>
                    </a:p>
                  </a:txBody>
                  <a:tcPr marL="88114" marR="88114" marT="44057" marB="44057"/>
                </a:tc>
                <a:tc>
                  <a:txBody>
                    <a:bodyPr/>
                    <a:lstStyle/>
                    <a:p>
                      <a:r>
                        <a:rPr lang="en-US" sz="1800"/>
                        <a:t>Abilities Assessed</a:t>
                      </a:r>
                      <a:endParaRPr lang="en-GB" sz="1800"/>
                    </a:p>
                  </a:txBody>
                  <a:tcPr marL="88114" marR="88114" marT="44057" marB="44057"/>
                </a:tc>
                <a:tc>
                  <a:txBody>
                    <a:bodyPr/>
                    <a:lstStyle/>
                    <a:p>
                      <a:r>
                        <a:rPr lang="en-US" sz="1800"/>
                        <a:t>Norms Available</a:t>
                      </a:r>
                      <a:endParaRPr lang="en-GB" sz="1800"/>
                    </a:p>
                  </a:txBody>
                  <a:tcPr marL="88114" marR="88114" marT="44057" marB="44057"/>
                </a:tc>
                <a:tc>
                  <a:txBody>
                    <a:bodyPr/>
                    <a:lstStyle/>
                    <a:p>
                      <a:r>
                        <a:rPr lang="en-US" sz="1800"/>
                        <a:t>Test Options</a:t>
                      </a:r>
                      <a:endParaRPr lang="en-GB" sz="1800"/>
                    </a:p>
                  </a:txBody>
                  <a:tcPr marL="88114" marR="88114" marT="44057" marB="44057"/>
                </a:tc>
                <a:extLst>
                  <a:ext uri="{0D108BD9-81ED-4DB2-BD59-A6C34878D82A}">
                    <a16:rowId xmlns:a16="http://schemas.microsoft.com/office/drawing/2014/main" val="2957065262"/>
                  </a:ext>
                </a:extLst>
              </a:tr>
              <a:tr h="2402924">
                <a:tc>
                  <a:txBody>
                    <a:bodyPr/>
                    <a:lstStyle/>
                    <a:p>
                      <a:r>
                        <a:rPr lang="en-US" sz="1400"/>
                        <a:t>Administrative Roles</a:t>
                      </a:r>
                    </a:p>
                    <a:p>
                      <a:r>
                        <a:rPr lang="en-US" sz="1400"/>
                        <a:t>Customer Service Roles</a:t>
                      </a:r>
                    </a:p>
                    <a:p>
                      <a:r>
                        <a:rPr lang="en-US" sz="1400"/>
                        <a:t>Operational Roles</a:t>
                      </a:r>
                    </a:p>
                    <a:p>
                      <a:r>
                        <a:rPr lang="en-US" sz="1400"/>
                        <a:t>Commercial Roles</a:t>
                      </a:r>
                      <a:endParaRPr lang="en-GB" sz="1400"/>
                    </a:p>
                  </a:txBody>
                  <a:tcPr marL="88114" marR="88114" marT="44057" marB="44057"/>
                </a:tc>
                <a:tc>
                  <a:txBody>
                    <a:bodyPr/>
                    <a:lstStyle/>
                    <a:p>
                      <a:r>
                        <a:rPr lang="en-US" sz="1400"/>
                        <a:t>Verbal (V)</a:t>
                      </a:r>
                    </a:p>
                    <a:p>
                      <a:r>
                        <a:rPr lang="en-US" sz="1400"/>
                        <a:t>Numerical (N)</a:t>
                      </a:r>
                    </a:p>
                    <a:p>
                      <a:r>
                        <a:rPr lang="en-US" sz="1400"/>
                        <a:t>Error Checking (EC)</a:t>
                      </a:r>
                      <a:endParaRPr lang="en-GB" sz="1400"/>
                    </a:p>
                  </a:txBody>
                  <a:tcPr marL="88114" marR="88114" marT="44057" marB="44057"/>
                </a:tc>
                <a:tc>
                  <a:txBody>
                    <a:bodyPr/>
                    <a:lstStyle/>
                    <a:p>
                      <a:r>
                        <a:rPr lang="en-US" sz="1400"/>
                        <a:t>Mixed Occupational Group</a:t>
                      </a:r>
                    </a:p>
                    <a:p>
                      <a:r>
                        <a:rPr lang="en-US" sz="1400"/>
                        <a:t>Individual Contributors</a:t>
                      </a:r>
                    </a:p>
                    <a:p>
                      <a:r>
                        <a:rPr lang="en-US" sz="1400"/>
                        <a:t>Apprentices</a:t>
                      </a:r>
                    </a:p>
                    <a:p>
                      <a:r>
                        <a:rPr lang="en-US" sz="1400"/>
                        <a:t>Foundation (International Only)</a:t>
                      </a:r>
                      <a:endParaRPr lang="en-GB" sz="1400"/>
                    </a:p>
                  </a:txBody>
                  <a:tcPr marL="88114" marR="88114" marT="44057" marB="44057"/>
                </a:tc>
                <a:tc>
                  <a:txBody>
                    <a:bodyPr/>
                    <a:lstStyle/>
                    <a:p>
                      <a:r>
                        <a:rPr lang="en-US" sz="1400"/>
                        <a:t>Online</a:t>
                      </a:r>
                    </a:p>
                    <a:p>
                      <a:r>
                        <a:rPr lang="en-US" sz="1400"/>
                        <a:t>Unsupervised &amp; Supervised</a:t>
                      </a:r>
                    </a:p>
                    <a:p>
                      <a:endParaRPr lang="en-US" sz="1400"/>
                    </a:p>
                    <a:p>
                      <a:r>
                        <a:rPr lang="en-US" sz="1400" b="1"/>
                        <a:t>Combined Tests</a:t>
                      </a:r>
                    </a:p>
                    <a:p>
                      <a:pPr marL="285750" indent="-285750">
                        <a:buFont typeface="Arial" panose="020B0604020202020204" pitchFamily="34" charset="0"/>
                        <a:buChar char="•"/>
                      </a:pPr>
                      <a:r>
                        <a:rPr lang="en-US" sz="1400"/>
                        <a:t>Swift Comprehension Aptitude (V, N, EC)</a:t>
                      </a:r>
                    </a:p>
                    <a:p>
                      <a:pPr marL="285750" indent="-285750">
                        <a:buFont typeface="Arial" panose="020B0604020202020204" pitchFamily="34" charset="0"/>
                        <a:buChar char="•"/>
                      </a:pPr>
                      <a:r>
                        <a:rPr lang="en-US" sz="1400"/>
                        <a:t>Swift Comprehension Verbal &amp; Numerical (V, N)</a:t>
                      </a:r>
                    </a:p>
                    <a:p>
                      <a:pPr marL="0" indent="0">
                        <a:buFont typeface="Arial" panose="020B0604020202020204" pitchFamily="34" charset="0"/>
                        <a:buNone/>
                      </a:pPr>
                      <a:endParaRPr lang="en-US" sz="1400"/>
                    </a:p>
                    <a:p>
                      <a:pPr marL="0" indent="0">
                        <a:buFont typeface="Arial" panose="020B0604020202020204" pitchFamily="34" charset="0"/>
                        <a:buNone/>
                      </a:pPr>
                      <a:r>
                        <a:rPr lang="en-US" sz="1400" b="1"/>
                        <a:t>Single Tests</a:t>
                      </a:r>
                    </a:p>
                    <a:p>
                      <a:endParaRPr lang="en-GB" sz="1400"/>
                    </a:p>
                  </a:txBody>
                  <a:tcPr marL="88114" marR="88114" marT="44057" marB="44057"/>
                </a:tc>
                <a:extLst>
                  <a:ext uri="{0D108BD9-81ED-4DB2-BD59-A6C34878D82A}">
                    <a16:rowId xmlns:a16="http://schemas.microsoft.com/office/drawing/2014/main" val="819510548"/>
                  </a:ext>
                </a:extLst>
              </a:tr>
            </a:tbl>
          </a:graphicData>
        </a:graphic>
      </p:graphicFrame>
      <p:sp>
        <p:nvSpPr>
          <p:cNvPr id="9" name="Footer Placeholder 5">
            <a:extLst>
              <a:ext uri="{FF2B5EF4-FFF2-40B4-BE49-F238E27FC236}">
                <a16:creationId xmlns:a16="http://schemas.microsoft.com/office/drawing/2014/main" id="{AC6F7A1A-472D-7E19-2A5F-B1003A3DB310}"/>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27934244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4889BA0-780A-7DC4-D104-CD5369F390F8}"/>
              </a:ext>
            </a:extLst>
          </p:cNvPr>
          <p:cNvSpPr/>
          <p:nvPr/>
        </p:nvSpPr>
        <p:spPr bwMode="auto">
          <a:xfrm>
            <a:off x="4298950" y="457198"/>
            <a:ext cx="7435112" cy="5551489"/>
          </a:xfrm>
          <a:prstGeom prst="rect">
            <a:avLst/>
          </a:prstGeom>
          <a:solidFill>
            <a:srgbClr val="BFBFBF"/>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Comprehension Aptitudes</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a:xfrm>
            <a:off x="457198" y="1562481"/>
            <a:ext cx="3602039" cy="485369"/>
          </a:xfrm>
        </p:spPr>
        <p:txBody>
          <a:bodyPr/>
          <a:lstStyle/>
          <a:p>
            <a:r>
              <a:rPr lang="en-GB"/>
              <a:t>Swift or single aptitudes</a:t>
            </a:r>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fld id="{2083E393-C0BF-4ED8-8545-7E4C90AFF831}" type="slidenum">
              <a:rPr lang="en-US" smtClean="0"/>
              <a:pPr/>
              <a:t>34</a:t>
            </a:fld>
            <a:endParaRPr lang="en-US"/>
          </a:p>
        </p:txBody>
      </p:sp>
      <p:sp>
        <p:nvSpPr>
          <p:cNvPr id="11" name="Footer Placeholder 5">
            <a:extLst>
              <a:ext uri="{FF2B5EF4-FFF2-40B4-BE49-F238E27FC236}">
                <a16:creationId xmlns:a16="http://schemas.microsoft.com/office/drawing/2014/main" id="{6AE7CB10-541C-C49B-3BF7-1E9254D4DF14}"/>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pic>
        <p:nvPicPr>
          <p:cNvPr id="21" name="Picture 20" descr="Graphical user interface, text, application, email&#10;&#10;Description automatically generated">
            <a:extLst>
              <a:ext uri="{FF2B5EF4-FFF2-40B4-BE49-F238E27FC236}">
                <a16:creationId xmlns:a16="http://schemas.microsoft.com/office/drawing/2014/main" id="{12898AD4-A8DE-288E-F611-23FC9D9D0A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4271" y="645680"/>
            <a:ext cx="4681906" cy="2408863"/>
          </a:xfrm>
          <a:prstGeom prst="rect">
            <a:avLst/>
          </a:prstGeom>
        </p:spPr>
      </p:pic>
      <p:pic>
        <p:nvPicPr>
          <p:cNvPr id="19" name="Picture 18" descr="Chart, pie chart&#10;&#10;Description automatically generated">
            <a:extLst>
              <a:ext uri="{FF2B5EF4-FFF2-40B4-BE49-F238E27FC236}">
                <a16:creationId xmlns:a16="http://schemas.microsoft.com/office/drawing/2014/main" id="{19F60F0A-344B-4025-1DD6-24F6D22CAC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9986" y="1956208"/>
            <a:ext cx="4681906" cy="2415310"/>
          </a:xfrm>
          <a:prstGeom prst="rect">
            <a:avLst/>
          </a:prstGeom>
        </p:spPr>
      </p:pic>
      <p:pic>
        <p:nvPicPr>
          <p:cNvPr id="10" name="Picture 9">
            <a:extLst>
              <a:ext uri="{FF2B5EF4-FFF2-40B4-BE49-F238E27FC236}">
                <a16:creationId xmlns:a16="http://schemas.microsoft.com/office/drawing/2014/main" id="{A6BAA889-D67F-15F0-4A61-3DCF3A1814FF}"/>
              </a:ext>
            </a:extLst>
          </p:cNvPr>
          <p:cNvPicPr>
            <a:picLocks noChangeAspect="1"/>
          </p:cNvPicPr>
          <p:nvPr/>
        </p:nvPicPr>
        <p:blipFill>
          <a:blip r:embed="rId5"/>
          <a:stretch>
            <a:fillRect/>
          </a:stretch>
        </p:blipFill>
        <p:spPr>
          <a:xfrm>
            <a:off x="7122673" y="3671676"/>
            <a:ext cx="4172332" cy="2140825"/>
          </a:xfrm>
          <a:prstGeom prst="rect">
            <a:avLst/>
          </a:prstGeom>
        </p:spPr>
      </p:pic>
      <p:sp>
        <p:nvSpPr>
          <p:cNvPr id="22" name="Text Placeholder 2">
            <a:extLst>
              <a:ext uri="{FF2B5EF4-FFF2-40B4-BE49-F238E27FC236}">
                <a16:creationId xmlns:a16="http://schemas.microsoft.com/office/drawing/2014/main" id="{276AC453-20F4-E9C5-B498-F3A1EA792388}"/>
              </a:ext>
            </a:extLst>
          </p:cNvPr>
          <p:cNvSpPr txBox="1">
            <a:spLocks/>
          </p:cNvSpPr>
          <p:nvPr/>
        </p:nvSpPr>
        <p:spPr>
          <a:xfrm>
            <a:off x="9625864" y="1171714"/>
            <a:ext cx="2197969"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r>
              <a:rPr lang="en-GB" sz="1600"/>
              <a:t>Verbal</a:t>
            </a:r>
          </a:p>
        </p:txBody>
      </p:sp>
      <p:sp>
        <p:nvSpPr>
          <p:cNvPr id="23" name="Text Placeholder 2">
            <a:extLst>
              <a:ext uri="{FF2B5EF4-FFF2-40B4-BE49-F238E27FC236}">
                <a16:creationId xmlns:a16="http://schemas.microsoft.com/office/drawing/2014/main" id="{8FE86999-7146-AC01-7211-D2253E9AAE1E}"/>
              </a:ext>
            </a:extLst>
          </p:cNvPr>
          <p:cNvSpPr txBox="1">
            <a:spLocks/>
          </p:cNvSpPr>
          <p:nvPr/>
        </p:nvSpPr>
        <p:spPr>
          <a:xfrm>
            <a:off x="4640110" y="3489531"/>
            <a:ext cx="2197969"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r>
              <a:rPr lang="en-GB" sz="1600"/>
              <a:t>Numerical</a:t>
            </a:r>
          </a:p>
        </p:txBody>
      </p:sp>
      <p:sp>
        <p:nvSpPr>
          <p:cNvPr id="24" name="Text Placeholder 2">
            <a:extLst>
              <a:ext uri="{FF2B5EF4-FFF2-40B4-BE49-F238E27FC236}">
                <a16:creationId xmlns:a16="http://schemas.microsoft.com/office/drawing/2014/main" id="{D2EE11A9-989D-4BA6-954E-30C7A4D8DA10}"/>
              </a:ext>
            </a:extLst>
          </p:cNvPr>
          <p:cNvSpPr txBox="1">
            <a:spLocks/>
          </p:cNvSpPr>
          <p:nvPr/>
        </p:nvSpPr>
        <p:spPr>
          <a:xfrm>
            <a:off x="5490957" y="4903042"/>
            <a:ext cx="2197969"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r>
              <a:rPr lang="en-GB" sz="1600"/>
              <a:t>Error Checking</a:t>
            </a:r>
          </a:p>
        </p:txBody>
      </p:sp>
    </p:spTree>
    <p:extLst>
      <p:ext uri="{BB962C8B-B14F-4D97-AF65-F5344CB8AC3E}">
        <p14:creationId xmlns:p14="http://schemas.microsoft.com/office/powerpoint/2010/main" val="5659440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Saville Assessment Aptitude Tests</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noProof="0">
              <a:ln>
                <a:noFill/>
              </a:ln>
              <a:solidFill>
                <a:prstClr val="black"/>
              </a:solidFill>
              <a:effectLst/>
              <a:uLnTx/>
              <a:uFillTx/>
              <a:latin typeface="Arial"/>
              <a:ea typeface="Verdana" panose="020B0604030504040204" pitchFamily="34" charset="0"/>
              <a:cs typeface="+mn-cs"/>
            </a:endParaRPr>
          </a:p>
        </p:txBody>
      </p:sp>
      <p:graphicFrame>
        <p:nvGraphicFramePr>
          <p:cNvPr id="9" name="Table 5">
            <a:extLst>
              <a:ext uri="{FF2B5EF4-FFF2-40B4-BE49-F238E27FC236}">
                <a16:creationId xmlns:a16="http://schemas.microsoft.com/office/drawing/2014/main" id="{145C13DD-84BB-6704-37AF-60AFD3B5AF05}"/>
              </a:ext>
            </a:extLst>
          </p:cNvPr>
          <p:cNvGraphicFramePr>
            <a:graphicFrameLocks noGrp="1"/>
          </p:cNvGraphicFramePr>
          <p:nvPr/>
        </p:nvGraphicFramePr>
        <p:xfrm>
          <a:off x="609600" y="1126228"/>
          <a:ext cx="10972800" cy="2105054"/>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757429352"/>
                    </a:ext>
                  </a:extLst>
                </a:gridCol>
                <a:gridCol w="2393373">
                  <a:extLst>
                    <a:ext uri="{9D8B030D-6E8A-4147-A177-3AD203B41FA5}">
                      <a16:colId xmlns:a16="http://schemas.microsoft.com/office/drawing/2014/main" val="3294903336"/>
                    </a:ext>
                  </a:extLst>
                </a:gridCol>
                <a:gridCol w="2473036">
                  <a:extLst>
                    <a:ext uri="{9D8B030D-6E8A-4147-A177-3AD203B41FA5}">
                      <a16:colId xmlns:a16="http://schemas.microsoft.com/office/drawing/2014/main" val="582084644"/>
                    </a:ext>
                  </a:extLst>
                </a:gridCol>
                <a:gridCol w="3363191">
                  <a:extLst>
                    <a:ext uri="{9D8B030D-6E8A-4147-A177-3AD203B41FA5}">
                      <a16:colId xmlns:a16="http://schemas.microsoft.com/office/drawing/2014/main" val="2462030372"/>
                    </a:ext>
                  </a:extLst>
                </a:gridCol>
              </a:tblGrid>
              <a:tr h="535779">
                <a:tc gridSpan="4">
                  <a:txBody>
                    <a:bodyPr/>
                    <a:lstStyle/>
                    <a:p>
                      <a:pPr algn="ctr"/>
                      <a:r>
                        <a:rPr lang="en-US"/>
                        <a:t>Technical Range</a:t>
                      </a:r>
                      <a:endParaRPr lang="en-GB"/>
                    </a:p>
                  </a:txBody>
                  <a:tcPr>
                    <a:solidFill>
                      <a:srgbClr val="757889"/>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991264210"/>
                  </a:ext>
                </a:extLst>
              </a:tr>
              <a:tr h="499011">
                <a:tc>
                  <a:txBody>
                    <a:bodyPr/>
                    <a:lstStyle/>
                    <a:p>
                      <a:r>
                        <a:rPr lang="en-US" sz="1800"/>
                        <a:t>Target Group</a:t>
                      </a:r>
                      <a:endParaRPr lang="en-GB" sz="1800"/>
                    </a:p>
                  </a:txBody>
                  <a:tcPr marL="88114" marR="88114" marT="44057" marB="44057"/>
                </a:tc>
                <a:tc>
                  <a:txBody>
                    <a:bodyPr/>
                    <a:lstStyle/>
                    <a:p>
                      <a:r>
                        <a:rPr lang="en-US" sz="1800"/>
                        <a:t>Abilities Assessed</a:t>
                      </a:r>
                      <a:endParaRPr lang="en-GB" sz="1800"/>
                    </a:p>
                  </a:txBody>
                  <a:tcPr marL="88114" marR="88114" marT="44057" marB="44057"/>
                </a:tc>
                <a:tc>
                  <a:txBody>
                    <a:bodyPr/>
                    <a:lstStyle/>
                    <a:p>
                      <a:r>
                        <a:rPr lang="en-US" sz="1800"/>
                        <a:t>Norms Available</a:t>
                      </a:r>
                      <a:endParaRPr lang="en-GB" sz="1800"/>
                    </a:p>
                  </a:txBody>
                  <a:tcPr marL="88114" marR="88114" marT="44057" marB="44057"/>
                </a:tc>
                <a:tc>
                  <a:txBody>
                    <a:bodyPr/>
                    <a:lstStyle/>
                    <a:p>
                      <a:r>
                        <a:rPr lang="en-US" sz="1800"/>
                        <a:t>Test Options</a:t>
                      </a:r>
                      <a:endParaRPr lang="en-GB" sz="1800"/>
                    </a:p>
                  </a:txBody>
                  <a:tcPr marL="88114" marR="88114" marT="44057" marB="44057"/>
                </a:tc>
                <a:extLst>
                  <a:ext uri="{0D108BD9-81ED-4DB2-BD59-A6C34878D82A}">
                    <a16:rowId xmlns:a16="http://schemas.microsoft.com/office/drawing/2014/main" val="2390082736"/>
                  </a:ext>
                </a:extLst>
              </a:tr>
              <a:tr h="1070264">
                <a:tc>
                  <a:txBody>
                    <a:bodyPr/>
                    <a:lstStyle/>
                    <a:p>
                      <a:r>
                        <a:rPr lang="en-US" sz="1400"/>
                        <a:t>Production Roles</a:t>
                      </a:r>
                    </a:p>
                    <a:p>
                      <a:r>
                        <a:rPr lang="en-US" sz="1400"/>
                        <a:t>Construction Roles</a:t>
                      </a:r>
                    </a:p>
                    <a:p>
                      <a:r>
                        <a:rPr lang="en-US" sz="1400"/>
                        <a:t>Engineering Roles</a:t>
                      </a:r>
                    </a:p>
                    <a:p>
                      <a:r>
                        <a:rPr lang="en-US" sz="1400"/>
                        <a:t>Scientific Roles</a:t>
                      </a:r>
                      <a:endParaRPr lang="en-GB" sz="1400"/>
                    </a:p>
                  </a:txBody>
                  <a:tcPr/>
                </a:tc>
                <a:tc>
                  <a:txBody>
                    <a:bodyPr/>
                    <a:lstStyle/>
                    <a:p>
                      <a:r>
                        <a:rPr lang="en-US" sz="1400"/>
                        <a:t>Spatial (S)</a:t>
                      </a:r>
                      <a:endParaRPr lang="en-GB" sz="1400"/>
                    </a:p>
                    <a:p>
                      <a:r>
                        <a:rPr lang="en-GB" sz="1400"/>
                        <a:t>Mechanical (M)</a:t>
                      </a:r>
                    </a:p>
                    <a:p>
                      <a:r>
                        <a:rPr lang="en-GB" sz="1400"/>
                        <a:t>Diagrammatic (D)</a:t>
                      </a:r>
                    </a:p>
                    <a:p>
                      <a:endParaRPr lang="en-US" sz="1400"/>
                    </a:p>
                  </a:txBody>
                  <a:tcPr/>
                </a:tc>
                <a:tc>
                  <a:txBody>
                    <a:bodyPr/>
                    <a:lstStyle/>
                    <a:p>
                      <a:r>
                        <a:rPr lang="en-US" sz="1400"/>
                        <a:t>Mixed Occupational Group</a:t>
                      </a:r>
                    </a:p>
                    <a:p>
                      <a:r>
                        <a:rPr lang="en-US" sz="1400"/>
                        <a:t>Apprentices</a:t>
                      </a:r>
                      <a:endParaRPr lang="en-GB" sz="1400"/>
                    </a:p>
                  </a:txBody>
                  <a:tcPr/>
                </a:tc>
                <a:tc>
                  <a:txBody>
                    <a:bodyPr/>
                    <a:lstStyle/>
                    <a:p>
                      <a:r>
                        <a:rPr lang="en-US" sz="1400" b="1"/>
                        <a:t>Combined Tests</a:t>
                      </a:r>
                    </a:p>
                    <a:p>
                      <a:pPr marL="285750" indent="-285750">
                        <a:buFont typeface="Arial" panose="020B0604020202020204" pitchFamily="34" charset="0"/>
                        <a:buChar char="•"/>
                      </a:pPr>
                      <a:r>
                        <a:rPr lang="en-US" sz="1400"/>
                        <a:t>Swift Technical Aptitude (S, M, D)</a:t>
                      </a:r>
                    </a:p>
                    <a:p>
                      <a:pPr marL="0" indent="0">
                        <a:buFont typeface="Arial" panose="020B0604020202020204" pitchFamily="34" charset="0"/>
                        <a:buNone/>
                      </a:pPr>
                      <a:endParaRPr lang="en-US" sz="1400"/>
                    </a:p>
                    <a:p>
                      <a:pPr marL="0" indent="0">
                        <a:buFont typeface="Arial" panose="020B0604020202020204" pitchFamily="34" charset="0"/>
                        <a:buNone/>
                      </a:pPr>
                      <a:r>
                        <a:rPr lang="en-US" sz="1400" b="1"/>
                        <a:t>Single Tests</a:t>
                      </a:r>
                    </a:p>
                  </a:txBody>
                  <a:tcPr/>
                </a:tc>
                <a:extLst>
                  <a:ext uri="{0D108BD9-81ED-4DB2-BD59-A6C34878D82A}">
                    <a16:rowId xmlns:a16="http://schemas.microsoft.com/office/drawing/2014/main" val="821808723"/>
                  </a:ext>
                </a:extLst>
              </a:tr>
            </a:tbl>
          </a:graphicData>
        </a:graphic>
      </p:graphicFrame>
      <p:graphicFrame>
        <p:nvGraphicFramePr>
          <p:cNvPr id="12" name="Table 5">
            <a:extLst>
              <a:ext uri="{FF2B5EF4-FFF2-40B4-BE49-F238E27FC236}">
                <a16:creationId xmlns:a16="http://schemas.microsoft.com/office/drawing/2014/main" id="{77056EA7-9CB3-77F3-1C15-58FA4FC51BA0}"/>
              </a:ext>
            </a:extLst>
          </p:cNvPr>
          <p:cNvGraphicFramePr>
            <a:graphicFrameLocks noGrp="1"/>
          </p:cNvGraphicFramePr>
          <p:nvPr>
            <p:extLst>
              <p:ext uri="{D42A27DB-BD31-4B8C-83A1-F6EECF244321}">
                <p14:modId xmlns:p14="http://schemas.microsoft.com/office/powerpoint/2010/main" val="2977015625"/>
              </p:ext>
            </p:extLst>
          </p:nvPr>
        </p:nvGraphicFramePr>
        <p:xfrm>
          <a:off x="609600" y="3392639"/>
          <a:ext cx="10972800" cy="261975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757429352"/>
                    </a:ext>
                  </a:extLst>
                </a:gridCol>
                <a:gridCol w="2393373">
                  <a:extLst>
                    <a:ext uri="{9D8B030D-6E8A-4147-A177-3AD203B41FA5}">
                      <a16:colId xmlns:a16="http://schemas.microsoft.com/office/drawing/2014/main" val="3294903336"/>
                    </a:ext>
                  </a:extLst>
                </a:gridCol>
                <a:gridCol w="2473036">
                  <a:extLst>
                    <a:ext uri="{9D8B030D-6E8A-4147-A177-3AD203B41FA5}">
                      <a16:colId xmlns:a16="http://schemas.microsoft.com/office/drawing/2014/main" val="582084644"/>
                    </a:ext>
                  </a:extLst>
                </a:gridCol>
                <a:gridCol w="3363191">
                  <a:extLst>
                    <a:ext uri="{9D8B030D-6E8A-4147-A177-3AD203B41FA5}">
                      <a16:colId xmlns:a16="http://schemas.microsoft.com/office/drawing/2014/main" val="2462030372"/>
                    </a:ext>
                  </a:extLst>
                </a:gridCol>
              </a:tblGrid>
              <a:tr h="535779">
                <a:tc gridSpan="4">
                  <a:txBody>
                    <a:bodyPr/>
                    <a:lstStyle/>
                    <a:p>
                      <a:pPr algn="ctr"/>
                      <a:r>
                        <a:rPr lang="en-GB"/>
                        <a:t>Swift Apprentice Aptitude</a:t>
                      </a:r>
                      <a:endParaRPr lang="en-GB" dirty="0"/>
                    </a:p>
                  </a:txBody>
                  <a:tcPr>
                    <a:solidFill>
                      <a:srgbClr val="953525"/>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991264210"/>
                  </a:ext>
                </a:extLst>
              </a:tr>
              <a:tr h="499011">
                <a:tc>
                  <a:txBody>
                    <a:bodyPr/>
                    <a:lstStyle/>
                    <a:p>
                      <a:r>
                        <a:rPr lang="en-US" sz="1800"/>
                        <a:t>Target Group</a:t>
                      </a:r>
                      <a:endParaRPr lang="en-GB" sz="1800"/>
                    </a:p>
                  </a:txBody>
                  <a:tcPr marL="88114" marR="88114" marT="44057" marB="44057"/>
                </a:tc>
                <a:tc>
                  <a:txBody>
                    <a:bodyPr/>
                    <a:lstStyle/>
                    <a:p>
                      <a:r>
                        <a:rPr lang="en-US" sz="1800"/>
                        <a:t>Abilities Assessed</a:t>
                      </a:r>
                      <a:endParaRPr lang="en-GB" sz="1800"/>
                    </a:p>
                  </a:txBody>
                  <a:tcPr marL="88114" marR="88114" marT="44057" marB="44057"/>
                </a:tc>
                <a:tc>
                  <a:txBody>
                    <a:bodyPr/>
                    <a:lstStyle/>
                    <a:p>
                      <a:r>
                        <a:rPr lang="en-US" sz="1800"/>
                        <a:t>Norms Available</a:t>
                      </a:r>
                      <a:endParaRPr lang="en-GB" sz="1800"/>
                    </a:p>
                  </a:txBody>
                  <a:tcPr marL="88114" marR="88114" marT="44057" marB="44057"/>
                </a:tc>
                <a:tc>
                  <a:txBody>
                    <a:bodyPr/>
                    <a:lstStyle/>
                    <a:p>
                      <a:r>
                        <a:rPr lang="en-US" sz="1800"/>
                        <a:t>Test Options</a:t>
                      </a:r>
                      <a:endParaRPr lang="en-GB" sz="1800"/>
                    </a:p>
                  </a:txBody>
                  <a:tcPr marL="88114" marR="88114" marT="44057" marB="44057"/>
                </a:tc>
                <a:extLst>
                  <a:ext uri="{0D108BD9-81ED-4DB2-BD59-A6C34878D82A}">
                    <a16:rowId xmlns:a16="http://schemas.microsoft.com/office/drawing/2014/main" val="2390082736"/>
                  </a:ext>
                </a:extLst>
              </a:tr>
              <a:tr h="1070264">
                <a:tc>
                  <a:txBody>
                    <a:bodyPr/>
                    <a:lstStyle/>
                    <a:p>
                      <a:r>
                        <a:rPr lang="en-US" sz="1400"/>
                        <a:t>Apprentices</a:t>
                      </a:r>
                      <a:endParaRPr lang="en-GB" sz="1400"/>
                    </a:p>
                  </a:txBody>
                  <a:tcPr/>
                </a:tc>
                <a:tc>
                  <a:txBody>
                    <a:bodyPr/>
                    <a:lstStyle/>
                    <a:p>
                      <a:r>
                        <a:rPr lang="en-US" sz="1400"/>
                        <a:t>Verbal (V)</a:t>
                      </a:r>
                    </a:p>
                    <a:p>
                      <a:r>
                        <a:rPr lang="en-US" sz="1400"/>
                        <a:t>Numerical (N)</a:t>
                      </a:r>
                    </a:p>
                    <a:p>
                      <a:r>
                        <a:rPr lang="en-US" sz="1400"/>
                        <a:t>Error Checking (EC)</a:t>
                      </a:r>
                    </a:p>
                    <a:p>
                      <a:r>
                        <a:rPr lang="en-US" sz="1400"/>
                        <a:t>Spatial (S)</a:t>
                      </a:r>
                      <a:endParaRPr lang="en-GB" sz="1400"/>
                    </a:p>
                    <a:p>
                      <a:r>
                        <a:rPr lang="en-GB" sz="1400"/>
                        <a:t>Mechanical (M)</a:t>
                      </a:r>
                    </a:p>
                    <a:p>
                      <a:r>
                        <a:rPr lang="en-GB" sz="1400"/>
                        <a:t>Diagrammatic (D)</a:t>
                      </a:r>
                    </a:p>
                    <a:p>
                      <a:endParaRPr lang="en-US" sz="1400"/>
                    </a:p>
                  </a:txBody>
                  <a:tcPr/>
                </a:tc>
                <a:tc>
                  <a:txBody>
                    <a:bodyPr/>
                    <a:lstStyle/>
                    <a:p>
                      <a:r>
                        <a:rPr lang="en-US" sz="1400"/>
                        <a:t>Apprentices</a:t>
                      </a:r>
                      <a:endParaRPr lang="en-GB" sz="1400"/>
                    </a:p>
                  </a:txBody>
                  <a:tcPr/>
                </a:tc>
                <a:tc>
                  <a:txBody>
                    <a:bodyPr/>
                    <a:lstStyle/>
                    <a:p>
                      <a:r>
                        <a:rPr lang="en-US" sz="1400" b="1" dirty="0"/>
                        <a:t>Combined Tests</a:t>
                      </a:r>
                    </a:p>
                    <a:p>
                      <a:pPr marL="285750" indent="-285750">
                        <a:buFont typeface="Arial" panose="020B0604020202020204" pitchFamily="34" charset="0"/>
                        <a:buChar char="•"/>
                      </a:pPr>
                      <a:r>
                        <a:rPr lang="en-US" sz="1400" dirty="0"/>
                        <a:t>Swift Apprentice Aptitude (V, N, EC, S, M, D)</a:t>
                      </a:r>
                    </a:p>
                  </a:txBody>
                  <a:tcPr/>
                </a:tc>
                <a:extLst>
                  <a:ext uri="{0D108BD9-81ED-4DB2-BD59-A6C34878D82A}">
                    <a16:rowId xmlns:a16="http://schemas.microsoft.com/office/drawing/2014/main" val="821808723"/>
                  </a:ext>
                </a:extLst>
              </a:tr>
            </a:tbl>
          </a:graphicData>
        </a:graphic>
      </p:graphicFrame>
      <p:sp>
        <p:nvSpPr>
          <p:cNvPr id="11" name="Footer Placeholder 5">
            <a:extLst>
              <a:ext uri="{FF2B5EF4-FFF2-40B4-BE49-F238E27FC236}">
                <a16:creationId xmlns:a16="http://schemas.microsoft.com/office/drawing/2014/main" id="{9FBA0D87-F112-25E5-A70E-B2B9EFB7C62C}"/>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24990636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Technical Aptitudes</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a:lstStyle/>
          <a:p>
            <a:r>
              <a:rPr lang="en-GB"/>
              <a:t>Swift or single aptitudes</a:t>
            </a:r>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11" name="Footer Placeholder 5">
            <a:extLst>
              <a:ext uri="{FF2B5EF4-FFF2-40B4-BE49-F238E27FC236}">
                <a16:creationId xmlns:a16="http://schemas.microsoft.com/office/drawing/2014/main" id="{6AE7CB10-541C-C49B-3BF7-1E9254D4DF14}"/>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
        <p:nvSpPr>
          <p:cNvPr id="12" name="Rectangle 11">
            <a:extLst>
              <a:ext uri="{FF2B5EF4-FFF2-40B4-BE49-F238E27FC236}">
                <a16:creationId xmlns:a16="http://schemas.microsoft.com/office/drawing/2014/main" id="{CEB967F4-80B7-4FD5-6DB2-138F2DC0C3B8}"/>
              </a:ext>
            </a:extLst>
          </p:cNvPr>
          <p:cNvSpPr/>
          <p:nvPr/>
        </p:nvSpPr>
        <p:spPr bwMode="auto">
          <a:xfrm>
            <a:off x="4298950" y="457198"/>
            <a:ext cx="7435112" cy="5551489"/>
          </a:xfrm>
          <a:prstGeom prst="rect">
            <a:avLst/>
          </a:prstGeom>
          <a:solidFill>
            <a:srgbClr val="BFBFBF"/>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pic>
        <p:nvPicPr>
          <p:cNvPr id="15" name="Picture 14" descr="Diagram&#10;&#10;Description automatically generated">
            <a:extLst>
              <a:ext uri="{FF2B5EF4-FFF2-40B4-BE49-F238E27FC236}">
                <a16:creationId xmlns:a16="http://schemas.microsoft.com/office/drawing/2014/main" id="{EA125E73-AD66-4867-0D3B-E790E2234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3193" y="626897"/>
            <a:ext cx="4681906" cy="2403806"/>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F756AF1B-F374-2454-4097-4D756B07BE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9088" y="1971516"/>
            <a:ext cx="4681906" cy="2416633"/>
          </a:xfrm>
          <a:prstGeom prst="rect">
            <a:avLst/>
          </a:prstGeom>
        </p:spPr>
      </p:pic>
      <p:pic>
        <p:nvPicPr>
          <p:cNvPr id="7" name="Picture 6">
            <a:extLst>
              <a:ext uri="{FF2B5EF4-FFF2-40B4-BE49-F238E27FC236}">
                <a16:creationId xmlns:a16="http://schemas.microsoft.com/office/drawing/2014/main" id="{2B14E25F-C8BA-AF5E-7DE2-69B8A173D5AE}"/>
              </a:ext>
            </a:extLst>
          </p:cNvPr>
          <p:cNvPicPr>
            <a:picLocks noChangeAspect="1"/>
          </p:cNvPicPr>
          <p:nvPr/>
        </p:nvPicPr>
        <p:blipFill>
          <a:blip r:embed="rId5"/>
          <a:stretch>
            <a:fillRect/>
          </a:stretch>
        </p:blipFill>
        <p:spPr>
          <a:xfrm>
            <a:off x="7260067" y="3550496"/>
            <a:ext cx="4167608" cy="2239048"/>
          </a:xfrm>
          <a:prstGeom prst="rect">
            <a:avLst/>
          </a:prstGeom>
        </p:spPr>
      </p:pic>
      <p:sp>
        <p:nvSpPr>
          <p:cNvPr id="16" name="Text Placeholder 2">
            <a:extLst>
              <a:ext uri="{FF2B5EF4-FFF2-40B4-BE49-F238E27FC236}">
                <a16:creationId xmlns:a16="http://schemas.microsoft.com/office/drawing/2014/main" id="{F33D5680-5A13-63C0-56DB-5362D3E48062}"/>
              </a:ext>
            </a:extLst>
          </p:cNvPr>
          <p:cNvSpPr txBox="1">
            <a:spLocks/>
          </p:cNvSpPr>
          <p:nvPr/>
        </p:nvSpPr>
        <p:spPr>
          <a:xfrm>
            <a:off x="9542010" y="1171714"/>
            <a:ext cx="2197969"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Spatial</a:t>
            </a:r>
          </a:p>
        </p:txBody>
      </p:sp>
      <p:sp>
        <p:nvSpPr>
          <p:cNvPr id="17" name="Text Placeholder 2">
            <a:extLst>
              <a:ext uri="{FF2B5EF4-FFF2-40B4-BE49-F238E27FC236}">
                <a16:creationId xmlns:a16="http://schemas.microsoft.com/office/drawing/2014/main" id="{474F62F8-A3A1-4BC8-15D7-4A5D0A58FDE3}"/>
              </a:ext>
            </a:extLst>
          </p:cNvPr>
          <p:cNvSpPr txBox="1">
            <a:spLocks/>
          </p:cNvSpPr>
          <p:nvPr/>
        </p:nvSpPr>
        <p:spPr>
          <a:xfrm>
            <a:off x="4613193" y="3489531"/>
            <a:ext cx="2197969"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Mechanical</a:t>
            </a:r>
          </a:p>
        </p:txBody>
      </p:sp>
      <p:sp>
        <p:nvSpPr>
          <p:cNvPr id="18" name="Text Placeholder 2">
            <a:extLst>
              <a:ext uri="{FF2B5EF4-FFF2-40B4-BE49-F238E27FC236}">
                <a16:creationId xmlns:a16="http://schemas.microsoft.com/office/drawing/2014/main" id="{4E90408D-6F2E-2137-9DBD-7202D916445A}"/>
              </a:ext>
            </a:extLst>
          </p:cNvPr>
          <p:cNvSpPr txBox="1">
            <a:spLocks/>
          </p:cNvSpPr>
          <p:nvPr/>
        </p:nvSpPr>
        <p:spPr>
          <a:xfrm>
            <a:off x="5818537" y="4903042"/>
            <a:ext cx="2197969"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Diagrammatic</a:t>
            </a:r>
          </a:p>
        </p:txBody>
      </p:sp>
    </p:spTree>
    <p:extLst>
      <p:ext uri="{BB962C8B-B14F-4D97-AF65-F5344CB8AC3E}">
        <p14:creationId xmlns:p14="http://schemas.microsoft.com/office/powerpoint/2010/main" val="18752247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F222B81-43AD-3A5A-24B6-234BDC235714}"/>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Swift Apprentice Aptitude</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7" name="Footer Placeholder 5">
            <a:extLst>
              <a:ext uri="{FF2B5EF4-FFF2-40B4-BE49-F238E27FC236}">
                <a16:creationId xmlns:a16="http://schemas.microsoft.com/office/drawing/2014/main" id="{43C0F6E1-E2E2-1376-8B44-EA3563F26C95}"/>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pic>
        <p:nvPicPr>
          <p:cNvPr id="17" name="Picture 16" descr="A picture containing diagram&#10;&#10;Description automatically generated">
            <a:extLst>
              <a:ext uri="{FF2B5EF4-FFF2-40B4-BE49-F238E27FC236}">
                <a16:creationId xmlns:a16="http://schemas.microsoft.com/office/drawing/2014/main" id="{3765698F-8DE3-5AE7-2E19-F46B369E8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8995" y="1352284"/>
            <a:ext cx="3501139" cy="1807101"/>
          </a:xfrm>
          <a:prstGeom prst="rect">
            <a:avLst/>
          </a:prstGeom>
          <a:ln>
            <a:solidFill>
              <a:schemeClr val="bg1">
                <a:lumMod val="95000"/>
              </a:schemeClr>
            </a:solidFill>
          </a:ln>
        </p:spPr>
      </p:pic>
      <p:pic>
        <p:nvPicPr>
          <p:cNvPr id="19" name="Picture 18" descr="Graphical user interface, text, application&#10;&#10;Description automatically generated">
            <a:extLst>
              <a:ext uri="{FF2B5EF4-FFF2-40B4-BE49-F238E27FC236}">
                <a16:creationId xmlns:a16="http://schemas.microsoft.com/office/drawing/2014/main" id="{99A4C660-6265-B318-87E6-DB186762CD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085" y="1353212"/>
            <a:ext cx="3501139" cy="1806173"/>
          </a:xfrm>
          <a:prstGeom prst="rect">
            <a:avLst/>
          </a:prstGeom>
          <a:ln>
            <a:solidFill>
              <a:schemeClr val="bg1">
                <a:lumMod val="95000"/>
              </a:schemeClr>
            </a:solidFill>
          </a:ln>
        </p:spPr>
      </p:pic>
      <p:pic>
        <p:nvPicPr>
          <p:cNvPr id="13" name="Picture 12" descr="A picture containing diagram&#10;&#10;Description automatically generated">
            <a:extLst>
              <a:ext uri="{FF2B5EF4-FFF2-40B4-BE49-F238E27FC236}">
                <a16:creationId xmlns:a16="http://schemas.microsoft.com/office/drawing/2014/main" id="{B43286DD-4DF8-17D2-4C44-71F2E503D0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8422" y="2758064"/>
            <a:ext cx="3501139" cy="1806113"/>
          </a:xfrm>
          <a:prstGeom prst="rect">
            <a:avLst/>
          </a:prstGeom>
          <a:ln>
            <a:solidFill>
              <a:schemeClr val="bg1">
                <a:lumMod val="95000"/>
              </a:schemeClr>
            </a:solidFill>
          </a:ln>
        </p:spPr>
      </p:pic>
      <p:pic>
        <p:nvPicPr>
          <p:cNvPr id="6" name="Picture 5" descr="Graphical user interface&#10;&#10;Description automatically generated">
            <a:extLst>
              <a:ext uri="{FF2B5EF4-FFF2-40B4-BE49-F238E27FC236}">
                <a16:creationId xmlns:a16="http://schemas.microsoft.com/office/drawing/2014/main" id="{30E5F941-A587-4779-7825-7F8C500A0C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9729" y="4083341"/>
            <a:ext cx="3501139" cy="1836058"/>
          </a:xfrm>
          <a:prstGeom prst="rect">
            <a:avLst/>
          </a:prstGeom>
          <a:ln>
            <a:solidFill>
              <a:schemeClr val="bg1">
                <a:lumMod val="95000"/>
              </a:schemeClr>
            </a:solidFill>
          </a:ln>
        </p:spPr>
      </p:pic>
      <p:pic>
        <p:nvPicPr>
          <p:cNvPr id="15" name="Picture 14" descr="Chart, pie chart&#10;&#10;Description automatically generated">
            <a:extLst>
              <a:ext uri="{FF2B5EF4-FFF2-40B4-BE49-F238E27FC236}">
                <a16:creationId xmlns:a16="http://schemas.microsoft.com/office/drawing/2014/main" id="{E419D28A-E4B1-9060-91AF-D00ABECCF5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4285" y="2757963"/>
            <a:ext cx="3501139" cy="1805185"/>
          </a:xfrm>
          <a:prstGeom prst="rect">
            <a:avLst/>
          </a:prstGeom>
          <a:ln>
            <a:solidFill>
              <a:schemeClr val="bg1">
                <a:lumMod val="95000"/>
              </a:schemeClr>
            </a:solidFill>
          </a:ln>
        </p:spPr>
      </p:pic>
      <p:pic>
        <p:nvPicPr>
          <p:cNvPr id="11" name="Picture 10" descr="Table&#10;&#10;Description automatically generated">
            <a:extLst>
              <a:ext uri="{FF2B5EF4-FFF2-40B4-BE49-F238E27FC236}">
                <a16:creationId xmlns:a16="http://schemas.microsoft.com/office/drawing/2014/main" id="{3EC8836B-004A-14C4-B313-7D13BCBAE2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3712" y="4083240"/>
            <a:ext cx="3501139" cy="1807101"/>
          </a:xfrm>
          <a:prstGeom prst="rect">
            <a:avLst/>
          </a:prstGeom>
          <a:ln>
            <a:solidFill>
              <a:schemeClr val="bg1">
                <a:lumMod val="95000"/>
              </a:schemeClr>
            </a:solidFill>
          </a:ln>
        </p:spPr>
      </p:pic>
      <p:sp>
        <p:nvSpPr>
          <p:cNvPr id="20" name="Text Placeholder 2">
            <a:extLst>
              <a:ext uri="{FF2B5EF4-FFF2-40B4-BE49-F238E27FC236}">
                <a16:creationId xmlns:a16="http://schemas.microsoft.com/office/drawing/2014/main" id="{2E3C2843-4778-FDEB-EF25-4A6F8ABE65F9}"/>
              </a:ext>
            </a:extLst>
          </p:cNvPr>
          <p:cNvSpPr txBox="1">
            <a:spLocks/>
          </p:cNvSpPr>
          <p:nvPr/>
        </p:nvSpPr>
        <p:spPr>
          <a:xfrm>
            <a:off x="10164716" y="1834713"/>
            <a:ext cx="2197969"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Spatial</a:t>
            </a:r>
          </a:p>
        </p:txBody>
      </p:sp>
      <p:sp>
        <p:nvSpPr>
          <p:cNvPr id="21" name="Text Placeholder 2">
            <a:extLst>
              <a:ext uri="{FF2B5EF4-FFF2-40B4-BE49-F238E27FC236}">
                <a16:creationId xmlns:a16="http://schemas.microsoft.com/office/drawing/2014/main" id="{A89AC63B-C8E6-8A3D-60EB-16AFF63358AE}"/>
              </a:ext>
            </a:extLst>
          </p:cNvPr>
          <p:cNvSpPr txBox="1">
            <a:spLocks/>
          </p:cNvSpPr>
          <p:nvPr/>
        </p:nvSpPr>
        <p:spPr>
          <a:xfrm>
            <a:off x="6161502" y="3634659"/>
            <a:ext cx="2197969"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Mechanical</a:t>
            </a:r>
          </a:p>
        </p:txBody>
      </p:sp>
      <p:sp>
        <p:nvSpPr>
          <p:cNvPr id="22" name="Text Placeholder 2">
            <a:extLst>
              <a:ext uri="{FF2B5EF4-FFF2-40B4-BE49-F238E27FC236}">
                <a16:creationId xmlns:a16="http://schemas.microsoft.com/office/drawing/2014/main" id="{B5593A56-28F8-1E7B-A97A-AE1D31507B70}"/>
              </a:ext>
            </a:extLst>
          </p:cNvPr>
          <p:cNvSpPr txBox="1">
            <a:spLocks/>
          </p:cNvSpPr>
          <p:nvPr/>
        </p:nvSpPr>
        <p:spPr>
          <a:xfrm>
            <a:off x="6663579" y="5126770"/>
            <a:ext cx="2197969"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Diagrammatic</a:t>
            </a:r>
          </a:p>
        </p:txBody>
      </p:sp>
      <p:sp>
        <p:nvSpPr>
          <p:cNvPr id="23" name="Text Placeholder 2">
            <a:extLst>
              <a:ext uri="{FF2B5EF4-FFF2-40B4-BE49-F238E27FC236}">
                <a16:creationId xmlns:a16="http://schemas.microsoft.com/office/drawing/2014/main" id="{C13F1192-7E9B-FBE0-84DA-A8717BED2F3E}"/>
              </a:ext>
            </a:extLst>
          </p:cNvPr>
          <p:cNvSpPr txBox="1">
            <a:spLocks/>
          </p:cNvSpPr>
          <p:nvPr/>
        </p:nvSpPr>
        <p:spPr>
          <a:xfrm>
            <a:off x="4430806" y="1838254"/>
            <a:ext cx="2197969"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Verbal</a:t>
            </a:r>
          </a:p>
        </p:txBody>
      </p:sp>
      <p:sp>
        <p:nvSpPr>
          <p:cNvPr id="24" name="Text Placeholder 2">
            <a:extLst>
              <a:ext uri="{FF2B5EF4-FFF2-40B4-BE49-F238E27FC236}">
                <a16:creationId xmlns:a16="http://schemas.microsoft.com/office/drawing/2014/main" id="{2D27306D-4D56-99B2-6E36-0D982F7946D6}"/>
              </a:ext>
            </a:extLst>
          </p:cNvPr>
          <p:cNvSpPr txBox="1">
            <a:spLocks/>
          </p:cNvSpPr>
          <p:nvPr/>
        </p:nvSpPr>
        <p:spPr>
          <a:xfrm>
            <a:off x="457198" y="3590090"/>
            <a:ext cx="2197969"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Numerical</a:t>
            </a:r>
          </a:p>
        </p:txBody>
      </p:sp>
      <p:sp>
        <p:nvSpPr>
          <p:cNvPr id="25" name="Text Placeholder 2">
            <a:extLst>
              <a:ext uri="{FF2B5EF4-FFF2-40B4-BE49-F238E27FC236}">
                <a16:creationId xmlns:a16="http://schemas.microsoft.com/office/drawing/2014/main" id="{DDA6B99C-E8A9-34AA-E11D-5A67B85713A4}"/>
              </a:ext>
            </a:extLst>
          </p:cNvPr>
          <p:cNvSpPr txBox="1">
            <a:spLocks/>
          </p:cNvSpPr>
          <p:nvPr/>
        </p:nvSpPr>
        <p:spPr>
          <a:xfrm>
            <a:off x="795085" y="5126668"/>
            <a:ext cx="2197969" cy="48536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Error Checking</a:t>
            </a:r>
          </a:p>
        </p:txBody>
      </p:sp>
    </p:spTree>
    <p:extLst>
      <p:ext uri="{BB962C8B-B14F-4D97-AF65-F5344CB8AC3E}">
        <p14:creationId xmlns:p14="http://schemas.microsoft.com/office/powerpoint/2010/main" val="13097016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Why Use Cognitive Ability Tests?</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8" name="Content Placeholder 3">
            <a:extLst>
              <a:ext uri="{FF2B5EF4-FFF2-40B4-BE49-F238E27FC236}">
                <a16:creationId xmlns:a16="http://schemas.microsoft.com/office/drawing/2014/main" id="{6F9C2AD2-B948-BAE6-EC6D-F2A12531796C}"/>
              </a:ext>
            </a:extLst>
          </p:cNvPr>
          <p:cNvSpPr txBox="1">
            <a:spLocks/>
          </p:cNvSpPr>
          <p:nvPr/>
        </p:nvSpPr>
        <p:spPr>
          <a:xfrm>
            <a:off x="594360" y="1322362"/>
            <a:ext cx="10972800" cy="4824438"/>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327FEF"/>
                </a:solidFill>
                <a:effectLst/>
                <a:uLnTx/>
                <a:uFillTx/>
                <a:latin typeface="Arial" charset="0"/>
                <a:ea typeface="Roboto" panose="02000000000000000000" pitchFamily="2" charset="0"/>
                <a:cs typeface="Times New Roman" panose="02020603050405020304" pitchFamily="18" charset="0"/>
              </a:rPr>
              <a:t>Hire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Cognitive ability tests are mostly used for recruitment, either in screening or selection</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US" sz="1600" b="1"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FFB92A"/>
                </a:solidFill>
                <a:effectLst/>
                <a:uLnTx/>
                <a:uFillTx/>
                <a:latin typeface="Arial" charset="0"/>
                <a:ea typeface="Roboto" panose="02000000000000000000" pitchFamily="2" charset="0"/>
                <a:cs typeface="Times New Roman" panose="02020603050405020304" pitchFamily="18" charset="0"/>
              </a:rPr>
              <a:t>Build</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Tests are used less frequently for individual development, although career guidance and planning tools often contain an aptitude component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They do predict training performance!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F6517F"/>
                </a:solidFill>
                <a:effectLst/>
                <a:uLnTx/>
                <a:uFillTx/>
                <a:latin typeface="Arial" charset="0"/>
                <a:ea typeface="Roboto" panose="02000000000000000000" pitchFamily="2" charset="0"/>
                <a:cs typeface="Times New Roman" panose="02020603050405020304" pitchFamily="18" charset="0"/>
              </a:rPr>
              <a:t>Lead</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Despite many leaders’ avoidance of testing, cognitive ability has been shown to be especially predictive of performance at senior levels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endParaRPr>
          </a:p>
        </p:txBody>
      </p:sp>
      <p:sp>
        <p:nvSpPr>
          <p:cNvPr id="11" name="Footer Placeholder 5">
            <a:extLst>
              <a:ext uri="{FF2B5EF4-FFF2-40B4-BE49-F238E27FC236}">
                <a16:creationId xmlns:a16="http://schemas.microsoft.com/office/drawing/2014/main" id="{762B3A37-6134-285B-350D-350B154990A8}"/>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39176852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Behavioral Questionnaires</a:t>
            </a:r>
            <a:endParaRPr lang="en-GB" b="0"/>
          </a:p>
        </p:txBody>
      </p:sp>
      <p:sp>
        <p:nvSpPr>
          <p:cNvPr id="10" name="Content Placeholder 5">
            <a:extLst>
              <a:ext uri="{FF2B5EF4-FFF2-40B4-BE49-F238E27FC236}">
                <a16:creationId xmlns:a16="http://schemas.microsoft.com/office/drawing/2014/main" id="{553539AB-8DB7-4763-9FDB-4388873A8B4A}"/>
              </a:ext>
            </a:extLst>
          </p:cNvPr>
          <p:cNvSpPr>
            <a:spLocks noGrp="1"/>
          </p:cNvSpPr>
          <p:nvPr>
            <p:ph sz="quarter" idx="19"/>
          </p:nvPr>
        </p:nvSpPr>
        <p:spPr/>
        <p:txBody>
          <a:bodyPr/>
          <a:lstStyle/>
          <a:p>
            <a:pPr marL="285750" indent="-285750">
              <a:spcAft>
                <a:spcPts val="1200"/>
              </a:spcAft>
              <a:buClr>
                <a:schemeClr val="tx2"/>
              </a:buClr>
              <a:buFont typeface="Arial" panose="020B0604020202020204" pitchFamily="34" charset="0"/>
              <a:buChar char="•"/>
            </a:pPr>
            <a:r>
              <a:rPr lang="en-GB" sz="1600" b="0"/>
              <a:t>Underpinned by the highly-researched Wave model</a:t>
            </a:r>
          </a:p>
          <a:p>
            <a:pPr marL="285750" indent="-285750">
              <a:spcAft>
                <a:spcPts val="1200"/>
              </a:spcAft>
              <a:buClr>
                <a:schemeClr val="tx2"/>
              </a:buClr>
              <a:buFont typeface="Arial" panose="020B0604020202020204" pitchFamily="34" charset="0"/>
              <a:buChar char="•"/>
            </a:pPr>
            <a:r>
              <a:rPr lang="en-GB" sz="1600" b="0"/>
              <a:t>In-depth Styles assessments to explore working styles including exploring situational differences and discrepancies between motivation and talent</a:t>
            </a:r>
          </a:p>
          <a:p>
            <a:pPr marL="285750" indent="-285750">
              <a:spcAft>
                <a:spcPts val="1200"/>
              </a:spcAft>
              <a:buClr>
                <a:schemeClr val="tx2"/>
              </a:buClr>
              <a:buFont typeface="Arial" panose="020B0604020202020204" pitchFamily="34" charset="0"/>
              <a:buChar char="•"/>
            </a:pPr>
            <a:r>
              <a:rPr lang="en-GB" sz="1600" b="0"/>
              <a:t>Short </a:t>
            </a:r>
            <a:r>
              <a:rPr lang="en-GB" sz="1600" b="0" err="1"/>
              <a:t>behavioral</a:t>
            </a:r>
            <a:r>
              <a:rPr lang="en-GB" sz="1600" b="0"/>
              <a:t> screening assessments that can provide one fit score for rapid decision making in screening</a:t>
            </a:r>
          </a:p>
          <a:p>
            <a:pPr marL="285750" indent="-285750">
              <a:spcAft>
                <a:spcPts val="1200"/>
              </a:spcAft>
              <a:buClr>
                <a:schemeClr val="tx2"/>
              </a:buClr>
              <a:buFont typeface="Arial" panose="020B0604020202020204" pitchFamily="34" charset="0"/>
              <a:buChar char="•"/>
            </a:pPr>
            <a:r>
              <a:rPr lang="en-GB" sz="1600" b="0"/>
              <a:t>Mobile-first responsive design for an improved candidate experience</a:t>
            </a:r>
            <a:endParaRPr lang="en-GB" sz="160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dirty="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pic>
        <p:nvPicPr>
          <p:cNvPr id="16" name="Picture 15">
            <a:extLst>
              <a:ext uri="{FF2B5EF4-FFF2-40B4-BE49-F238E27FC236}">
                <a16:creationId xmlns:a16="http://schemas.microsoft.com/office/drawing/2014/main" id="{0EC13173-8DE1-4FA5-8E62-952F17B40D5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90" b="97855" l="3760" r="96042">
                        <a14:foregroundMark x1="20383" y1="26864" x2="20383" y2="26864"/>
                        <a14:foregroundMark x1="20383" y1="26864" x2="20383" y2="26864"/>
                        <a14:foregroundMark x1="19987" y1="18897" x2="19987" y2="18897"/>
                        <a14:foregroundMark x1="19987" y1="18897" x2="19987" y2="18897"/>
                        <a14:foregroundMark x1="19987" y1="18897" x2="19987" y2="18897"/>
                        <a14:foregroundMark x1="11346" y1="13075" x2="11346" y2="13075"/>
                        <a14:foregroundMark x1="11675" y1="5107" x2="11675" y2="5107"/>
                        <a14:foregroundMark x1="86609" y1="52298" x2="86609" y2="52298"/>
                        <a14:foregroundMark x1="91095" y1="56078" x2="91095" y2="56078"/>
                        <a14:foregroundMark x1="93140" y1="43309" x2="93140" y2="43309"/>
                        <a14:foregroundMark x1="96042" y1="69663" x2="96042" y2="69663"/>
                        <a14:foregroundMark x1="94063" y1="98161" x2="94063" y2="98161"/>
                        <a14:foregroundMark x1="93602" y1="85393" x2="93602" y2="85393"/>
                        <a14:foregroundMark x1="93602" y1="85393" x2="93602" y2="85393"/>
                        <a14:foregroundMark x1="90237" y1="73340" x2="90237" y2="73340"/>
                        <a14:foregroundMark x1="90237" y1="73340" x2="90237" y2="73340"/>
                        <a14:foregroundMark x1="85686" y1="49745" x2="85686" y2="49745"/>
                        <a14:foregroundMark x1="92612" y1="46680" x2="92612" y2="46680"/>
                        <a14:foregroundMark x1="93931" y1="55056" x2="93931" y2="55056"/>
                        <a14:foregroundMark x1="91293" y1="70174" x2="91293" y2="70174"/>
                        <a14:foregroundMark x1="8245" y1="85700" x2="8245" y2="85700"/>
                        <a14:foregroundMark x1="4947" y1="85087" x2="4947" y2="85087"/>
                        <a14:foregroundMark x1="20515" y1="50562" x2="20515" y2="50562"/>
                        <a14:foregroundMark x1="32256" y1="5107" x2="32256" y2="5107"/>
                        <a14:foregroundMark x1="32256" y1="5107" x2="32256" y2="5107"/>
                        <a14:foregroundMark x1="28826" y1="18693" x2="28826" y2="18693"/>
                        <a14:foregroundMark x1="11082" y1="26558" x2="11082" y2="26558"/>
                        <a14:foregroundMark x1="12203" y1="41062" x2="12203" y2="41062"/>
                        <a14:foregroundMark x1="12401" y1="41267" x2="12401" y2="41267"/>
                        <a14:foregroundMark x1="21636" y1="35342" x2="21636" y2="35342"/>
                        <a14:foregroundMark x1="21636" y1="35342" x2="21636" y2="35342"/>
                        <a14:foregroundMark x1="46372" y1="38202" x2="46372" y2="38202"/>
                        <a14:foregroundMark x1="46372" y1="38202" x2="46372" y2="38202"/>
                        <a14:foregroundMark x1="11082" y1="26047" x2="11082" y2="26047"/>
                        <a14:foregroundMark x1="11082" y1="26047" x2="11082" y2="26047"/>
                        <a14:foregroundMark x1="11016" y1="27171" x2="11016" y2="27171"/>
                        <a14:foregroundMark x1="87005" y1="57099" x2="87005" y2="57099"/>
                        <a14:foregroundMark x1="80145" y1="80184" x2="80145" y2="80184"/>
                        <a14:foregroundMark x1="81464" y1="69459" x2="81464" y2="69459"/>
                        <a14:foregroundMark x1="81464" y1="69459" x2="81464" y2="69459"/>
                        <a14:foregroundMark x1="83311" y1="67620" x2="83311" y2="67620"/>
                        <a14:foregroundMark x1="83311" y1="67620" x2="83311" y2="67620"/>
                        <a14:foregroundMark x1="83311" y1="67620" x2="83311" y2="67620"/>
                        <a14:foregroundMark x1="83311" y1="67620" x2="83311" y2="67620"/>
                        <a14:foregroundMark x1="83509" y1="73544" x2="83509" y2="74566"/>
                        <a14:foregroundMark x1="87797" y1="86721" x2="87797" y2="86721"/>
                        <a14:foregroundMark x1="89446" y1="92339" x2="89446" y2="92339"/>
                        <a14:foregroundMark x1="92282" y1="75179" x2="92282" y2="75179"/>
                        <a14:foregroundMark x1="88786" y1="74668" x2="88786" y2="74668"/>
                        <a14:foregroundMark x1="89644" y1="63841" x2="89644" y2="63841"/>
                        <a14:foregroundMark x1="90237" y1="50460" x2="90237" y2="50460"/>
                        <a14:foregroundMark x1="90633" y1="92033" x2="90633" y2="92033"/>
                        <a14:foregroundMark x1="86609" y1="74872" x2="86609" y2="74872"/>
                        <a14:foregroundMark x1="85686" y1="48927" x2="85686" y2="48927"/>
                        <a14:foregroundMark x1="88786" y1="45046" x2="88786" y2="45046"/>
                        <a14:foregroundMark x1="94129" y1="45046" x2="94129" y2="45046"/>
                        <a14:foregroundMark x1="94921" y1="49745" x2="94921" y2="49745"/>
                        <a14:foregroundMark x1="96240" y1="57712" x2="96240" y2="57712"/>
                        <a14:foregroundMark x1="40699" y1="41267" x2="40699" y2="41267"/>
                        <a14:foregroundMark x1="68602" y1="20940" x2="68602" y2="20940"/>
                        <a14:foregroundMark x1="64116" y1="39122" x2="64116" y2="39122"/>
                        <a14:foregroundMark x1="69525" y1="50460" x2="69525" y2="50460"/>
                        <a14:foregroundMark x1="48879" y1="66701" x2="48879" y2="66701"/>
                        <a14:foregroundMark x1="14050" y1="75894" x2="14050" y2="75894"/>
                        <a14:foregroundMark x1="14050" y1="75894" x2="14050" y2="75894"/>
                        <a14:foregroundMark x1="15172" y1="50153" x2="15172" y2="50153"/>
                        <a14:foregroundMark x1="15172" y1="50153" x2="15172" y2="50153"/>
                        <a14:foregroundMark x1="16029" y1="32278" x2="16029" y2="32278"/>
                        <a14:foregroundMark x1="23681" y1="14607" x2="23681" y2="14607"/>
                        <a14:foregroundMark x1="37269" y1="13994" x2="37269" y2="13994"/>
                        <a14:foregroundMark x1="61939" y1="21246" x2="61939" y2="21246"/>
                        <a14:foregroundMark x1="62071" y1="21246" x2="62137" y2="22063"/>
                        <a14:foregroundMark x1="50660" y1="37589" x2="45910" y2="40960"/>
                        <a14:foregroundMark x1="3760" y1="38917" x2="3760" y2="38917"/>
                        <a14:foregroundMark x1="16359" y1="5312" x2="16359" y2="5312"/>
                        <a14:foregroundMark x1="16359" y1="5312" x2="16359" y2="5312"/>
                        <a14:foregroundMark x1="14578" y1="4597" x2="14578" y2="4597"/>
                        <a14:foregroundMark x1="14578" y1="4597" x2="14578" y2="4597"/>
                        <a14:foregroundMark x1="12005" y1="5516" x2="12005" y2="5516"/>
                        <a14:foregroundMark x1="12005" y1="5516" x2="12005" y2="5516"/>
                        <a14:foregroundMark x1="62401" y1="60163" x2="62401" y2="60163"/>
                        <a14:foregroundMark x1="38259" y1="63534" x2="38259" y2="63534"/>
                        <a14:foregroundMark x1="38259" y1="63534" x2="38259" y2="63534"/>
                        <a14:foregroundMark x1="37269" y1="40756" x2="37269" y2="40756"/>
                        <a14:foregroundMark x1="37269" y1="40756" x2="37269" y2="40756"/>
                        <a14:foregroundMark x1="23153" y1="41777" x2="23153" y2="41777"/>
                        <a14:foregroundMark x1="23153" y1="41777" x2="23153" y2="41777"/>
                        <a14:foregroundMark x1="31728" y1="30541" x2="31728" y2="30541"/>
                        <a14:foregroundMark x1="50330" y1="32993" x2="50330" y2="32993"/>
                        <a14:foregroundMark x1="53958" y1="42799" x2="54617" y2="44535"/>
                        <a14:foregroundMark x1="64776" y1="50766" x2="65765" y2="52094"/>
                        <a14:foregroundMark x1="68074" y1="62104" x2="68074" y2="62104"/>
                        <a14:foregroundMark x1="44987" y1="57916" x2="44987" y2="57916"/>
                        <a14:foregroundMark x1="44327" y1="47702" x2="44327" y2="47702"/>
                        <a14:foregroundMark x1="39710" y1="38611" x2="37203" y2="41471"/>
                        <a14:foregroundMark x1="30739" y1="48212" x2="30739" y2="48212"/>
                        <a14:foregroundMark x1="30739" y1="48621" x2="30739" y2="48621"/>
                        <a14:foregroundMark x1="43997" y1="58733" x2="43997" y2="58733"/>
                        <a14:foregroundMark x1="58641" y1="42492" x2="58641" y2="42492"/>
                        <a14:foregroundMark x1="69855" y1="36364" x2="69855" y2="36364"/>
                        <a14:foregroundMark x1="75528" y1="25536" x2="75528" y2="25536"/>
                        <a14:foregroundMark x1="63456" y1="46680" x2="63456" y2="46680"/>
                        <a14:foregroundMark x1="35224" y1="47191" x2="35224" y2="47191"/>
                        <a14:foregroundMark x1="40435" y1="54341" x2="40435" y2="54341"/>
                        <a14:foregroundMark x1="40435" y1="54341" x2="40435" y2="54341"/>
                        <a14:foregroundMark x1="40435" y1="54341" x2="40435" y2="54341"/>
                        <a14:foregroundMark x1="33641" y1="54341" x2="33641" y2="54341"/>
                        <a14:foregroundMark x1="33641" y1="54341" x2="33641" y2="54341"/>
                        <a14:foregroundMark x1="32784" y1="58121" x2="32784" y2="58121"/>
                        <a14:foregroundMark x1="43997" y1="82840" x2="43997" y2="82840"/>
                        <a14:foregroundMark x1="25132" y1="45659" x2="25132" y2="45659"/>
                        <a14:foregroundMark x1="25132" y1="45659" x2="25132" y2="45659"/>
                        <a14:foregroundMark x1="54354" y1="4290" x2="54354" y2="4290"/>
                        <a14:foregroundMark x1="47230" y1="16343" x2="47230" y2="16343"/>
                        <a14:foregroundMark x1="54024" y1="27681" x2="54024" y2="27681"/>
                        <a14:foregroundMark x1="54024" y1="27681" x2="54024" y2="27681"/>
                        <a14:foregroundMark x1="72032" y1="41062" x2="72032" y2="41062"/>
                        <a14:foregroundMark x1="27441" y1="77426" x2="27441" y2="77426"/>
                        <a14:foregroundMark x1="35224" y1="62819" x2="35224" y2="62819"/>
                        <a14:foregroundMark x1="35224" y1="62819" x2="35224" y2="62819"/>
                        <a14:foregroundMark x1="89578" y1="84883" x2="89578" y2="84883"/>
                        <a14:foregroundMark x1="67744" y1="11440" x2="67744" y2="11440"/>
                        <a14:foregroundMark x1="36082" y1="7661" x2="36082" y2="7661"/>
                        <a14:foregroundMark x1="29090" y1="15832" x2="29090" y2="15832"/>
                        <a14:foregroundMark x1="24340" y1="22472" x2="24142" y2="29418"/>
                        <a14:foregroundMark x1="20712" y1="39428" x2="21042" y2="41062"/>
                        <a14:foregroundMark x1="22361" y1="58733" x2="22361" y2="58733"/>
                        <a14:foregroundMark x1="27111" y1="68233" x2="27111" y2="68233"/>
                        <a14:foregroundMark x1="38720" y1="66190" x2="38720" y2="66190"/>
                        <a14:foregroundMark x1="48549" y1="67211" x2="48549" y2="67211"/>
                        <a14:foregroundMark x1="58245" y1="67211" x2="58245" y2="67211"/>
                        <a14:foregroundMark x1="59763" y1="66190" x2="59763" y2="66190"/>
                        <a14:foregroundMark x1="62929" y1="56895" x2="62929" y2="56895"/>
                        <a14:foregroundMark x1="64380" y1="52094" x2="64380" y2="52094"/>
                        <a14:foregroundMark x1="70910" y1="38407" x2="70910" y2="38407"/>
                        <a14:foregroundMark x1="72230" y1="35546" x2="72230" y2="35546"/>
                        <a14:foregroundMark x1="74538" y1="25638" x2="74538" y2="25638"/>
                        <a14:foregroundMark x1="70185" y1="22574" x2="68206" y2="23800"/>
                        <a14:foregroundMark x1="63918" y1="23800" x2="63918" y2="23800"/>
                        <a14:foregroundMark x1="63918" y1="23800" x2="41359" y2="25536"/>
                        <a14:foregroundMark x1="41359" y1="25536" x2="41359" y2="25536"/>
                        <a14:foregroundMark x1="41359" y1="25536" x2="41359" y2="25536"/>
                        <a14:foregroundMark x1="35554" y1="19918" x2="34499" y2="55260"/>
                        <a14:foregroundMark x1="34499" y1="55260" x2="68799" y2="57814"/>
                        <a14:foregroundMark x1="68799" y1="57814" x2="75726" y2="54545"/>
                        <a14:foregroundMark x1="75726" y1="54545" x2="77836" y2="42390"/>
                        <a14:foregroundMark x1="77836" y1="42390" x2="45910" y2="18897"/>
                        <a14:foregroundMark x1="10752" y1="7150" x2="12005" y2="52298"/>
                        <a14:foregroundMark x1="12005" y1="52298" x2="22164" y2="70582"/>
                        <a14:foregroundMark x1="22164" y1="70582" x2="54881" y2="78345"/>
                        <a14:foregroundMark x1="54881" y1="78345" x2="63259" y2="77017"/>
                        <a14:foregroundMark x1="63259" y1="77017" x2="71042" y2="71502"/>
                        <a14:foregroundMark x1="71042" y1="71502" x2="80013" y2="50562"/>
                        <a14:foregroundMark x1="80013" y1="50562" x2="81201" y2="39122"/>
                        <a14:foregroundMark x1="81201" y1="39122" x2="76451" y2="17978"/>
                        <a14:foregroundMark x1="76451" y1="17978" x2="68404" y2="10010"/>
                        <a14:foregroundMark x1="68404" y1="10010" x2="30805" y2="11032"/>
                      </a14:backgroundRemoval>
                    </a14:imgEffect>
                  </a14:imgLayer>
                </a14:imgProps>
              </a:ext>
            </a:extLst>
          </a:blip>
          <a:stretch>
            <a:fillRect/>
          </a:stretch>
        </p:blipFill>
        <p:spPr>
          <a:xfrm>
            <a:off x="6521152" y="3645152"/>
            <a:ext cx="3710927" cy="2396436"/>
          </a:xfrm>
          <a:prstGeom prst="rect">
            <a:avLst/>
          </a:prstGeom>
        </p:spPr>
      </p:pic>
      <p:sp>
        <p:nvSpPr>
          <p:cNvPr id="38" name="Partial Circle 37">
            <a:extLst>
              <a:ext uri="{FF2B5EF4-FFF2-40B4-BE49-F238E27FC236}">
                <a16:creationId xmlns:a16="http://schemas.microsoft.com/office/drawing/2014/main" id="{95C5F8DE-59A6-4804-A334-3F8AB6F0C6D6}"/>
              </a:ext>
            </a:extLst>
          </p:cNvPr>
          <p:cNvSpPr/>
          <p:nvPr/>
        </p:nvSpPr>
        <p:spPr>
          <a:xfrm>
            <a:off x="6629244" y="604681"/>
            <a:ext cx="921868" cy="921868"/>
          </a:xfrm>
          <a:prstGeom prst="pie">
            <a:avLst>
              <a:gd name="adj1" fmla="val 16222458"/>
              <a:gd name="adj2" fmla="val 7165896"/>
            </a:avLst>
          </a:prstGeom>
          <a:solidFill>
            <a:srgbClr val="80808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9" name="Partial Circle 38">
            <a:extLst>
              <a:ext uri="{FF2B5EF4-FFF2-40B4-BE49-F238E27FC236}">
                <a16:creationId xmlns:a16="http://schemas.microsoft.com/office/drawing/2014/main" id="{D8213DE3-90A6-480B-93B8-D8930D06A7AA}"/>
              </a:ext>
            </a:extLst>
          </p:cNvPr>
          <p:cNvSpPr/>
          <p:nvPr/>
        </p:nvSpPr>
        <p:spPr>
          <a:xfrm>
            <a:off x="10028665" y="624778"/>
            <a:ext cx="921868" cy="921868"/>
          </a:xfrm>
          <a:prstGeom prst="pie">
            <a:avLst>
              <a:gd name="adj1" fmla="val 16222458"/>
              <a:gd name="adj2" fmla="val 1554174"/>
            </a:avLst>
          </a:prstGeom>
          <a:solidFill>
            <a:srgbClr val="80808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 name="Partial Circle 39">
            <a:extLst>
              <a:ext uri="{FF2B5EF4-FFF2-40B4-BE49-F238E27FC236}">
                <a16:creationId xmlns:a16="http://schemas.microsoft.com/office/drawing/2014/main" id="{54ABC8C9-5622-4E4C-87E4-2519F8A53567}"/>
              </a:ext>
            </a:extLst>
          </p:cNvPr>
          <p:cNvSpPr/>
          <p:nvPr/>
        </p:nvSpPr>
        <p:spPr>
          <a:xfrm>
            <a:off x="6624610" y="2241653"/>
            <a:ext cx="921868" cy="921868"/>
          </a:xfrm>
          <a:prstGeom prst="pie">
            <a:avLst>
              <a:gd name="adj1" fmla="val 16222458"/>
              <a:gd name="adj2" fmla="val 21101574"/>
            </a:avLst>
          </a:prstGeom>
          <a:solidFill>
            <a:srgbClr val="80808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47" name="Graphic 46">
            <a:extLst>
              <a:ext uri="{FF2B5EF4-FFF2-40B4-BE49-F238E27FC236}">
                <a16:creationId xmlns:a16="http://schemas.microsoft.com/office/drawing/2014/main" id="{B67264DB-CFE8-455E-8E24-16A6067F2DD2}"/>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30021"/>
          <a:stretch/>
        </p:blipFill>
        <p:spPr>
          <a:xfrm>
            <a:off x="8312041" y="2260998"/>
            <a:ext cx="1555707" cy="902524"/>
          </a:xfrm>
          <a:prstGeom prst="rect">
            <a:avLst/>
          </a:prstGeom>
        </p:spPr>
      </p:pic>
      <p:pic>
        <p:nvPicPr>
          <p:cNvPr id="48" name="Graphic 47">
            <a:extLst>
              <a:ext uri="{FF2B5EF4-FFF2-40B4-BE49-F238E27FC236}">
                <a16:creationId xmlns:a16="http://schemas.microsoft.com/office/drawing/2014/main" id="{2C2BF755-959B-46BB-BA91-432EB01E5417}"/>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2381" t="17213" r="23293"/>
          <a:stretch/>
        </p:blipFill>
        <p:spPr>
          <a:xfrm>
            <a:off x="5404037" y="578514"/>
            <a:ext cx="1038740" cy="983088"/>
          </a:xfrm>
          <a:prstGeom prst="rect">
            <a:avLst/>
          </a:prstGeom>
        </p:spPr>
      </p:pic>
      <p:pic>
        <p:nvPicPr>
          <p:cNvPr id="49" name="Graphic 48">
            <a:extLst>
              <a:ext uri="{FF2B5EF4-FFF2-40B4-BE49-F238E27FC236}">
                <a16:creationId xmlns:a16="http://schemas.microsoft.com/office/drawing/2014/main" id="{87516AF6-3D44-402E-8F9C-F471F9F609C0}"/>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24086" t="15270" r="25263"/>
          <a:stretch/>
        </p:blipFill>
        <p:spPr>
          <a:xfrm>
            <a:off x="5423489" y="2178550"/>
            <a:ext cx="999836" cy="1038741"/>
          </a:xfrm>
          <a:prstGeom prst="rect">
            <a:avLst/>
          </a:prstGeom>
        </p:spPr>
      </p:pic>
      <p:sp>
        <p:nvSpPr>
          <p:cNvPr id="50" name="Partial Circle 49">
            <a:extLst>
              <a:ext uri="{FF2B5EF4-FFF2-40B4-BE49-F238E27FC236}">
                <a16:creationId xmlns:a16="http://schemas.microsoft.com/office/drawing/2014/main" id="{3511AD7F-7C6C-440B-B7C6-7F3F7C9C9527}"/>
              </a:ext>
            </a:extLst>
          </p:cNvPr>
          <p:cNvSpPr/>
          <p:nvPr/>
        </p:nvSpPr>
        <p:spPr>
          <a:xfrm>
            <a:off x="10109276" y="2232544"/>
            <a:ext cx="921868" cy="921868"/>
          </a:xfrm>
          <a:prstGeom prst="pie">
            <a:avLst>
              <a:gd name="adj1" fmla="val 16222458"/>
              <a:gd name="adj2" fmla="val 18707084"/>
            </a:avLst>
          </a:prstGeom>
          <a:solidFill>
            <a:srgbClr val="80808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5" name="Graphic 24">
            <a:extLst>
              <a:ext uri="{FF2B5EF4-FFF2-40B4-BE49-F238E27FC236}">
                <a16:creationId xmlns:a16="http://schemas.microsoft.com/office/drawing/2014/main" id="{5B5F0784-AE4C-CE84-D97C-7F5995BB91D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70808" y="550687"/>
            <a:ext cx="1038740" cy="1038741"/>
          </a:xfrm>
          <a:prstGeom prst="rect">
            <a:avLst/>
          </a:prstGeom>
        </p:spPr>
      </p:pic>
      <p:pic>
        <p:nvPicPr>
          <p:cNvPr id="26" name="Graphic 25">
            <a:extLst>
              <a:ext uri="{FF2B5EF4-FFF2-40B4-BE49-F238E27FC236}">
                <a16:creationId xmlns:a16="http://schemas.microsoft.com/office/drawing/2014/main" id="{6857C496-5656-7189-0A6D-FDB34DD34BB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970229" y="547374"/>
            <a:ext cx="1038740" cy="1038741"/>
          </a:xfrm>
          <a:prstGeom prst="rect">
            <a:avLst/>
          </a:prstGeom>
        </p:spPr>
      </p:pic>
      <p:pic>
        <p:nvPicPr>
          <p:cNvPr id="27" name="Graphic 26">
            <a:extLst>
              <a:ext uri="{FF2B5EF4-FFF2-40B4-BE49-F238E27FC236}">
                <a16:creationId xmlns:a16="http://schemas.microsoft.com/office/drawing/2014/main" id="{39C4C25C-2ABB-FA74-B8CF-29AA255F275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70808" y="2197331"/>
            <a:ext cx="1038740" cy="1038741"/>
          </a:xfrm>
          <a:prstGeom prst="rect">
            <a:avLst/>
          </a:prstGeom>
        </p:spPr>
      </p:pic>
      <p:pic>
        <p:nvPicPr>
          <p:cNvPr id="52" name="Graphic 51">
            <a:extLst>
              <a:ext uri="{FF2B5EF4-FFF2-40B4-BE49-F238E27FC236}">
                <a16:creationId xmlns:a16="http://schemas.microsoft.com/office/drawing/2014/main" id="{3CADB849-927F-8CF7-91E7-C9FD928FE73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050840" y="2174108"/>
            <a:ext cx="1038740" cy="1038741"/>
          </a:xfrm>
          <a:prstGeom prst="rect">
            <a:avLst/>
          </a:prstGeom>
        </p:spPr>
      </p:pic>
      <p:sp>
        <p:nvSpPr>
          <p:cNvPr id="53" name="Footer Placeholder 5">
            <a:extLst>
              <a:ext uri="{FF2B5EF4-FFF2-40B4-BE49-F238E27FC236}">
                <a16:creationId xmlns:a16="http://schemas.microsoft.com/office/drawing/2014/main" id="{2F71D738-E074-DB5C-9C56-40E770ACE6A0}"/>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pic>
        <p:nvPicPr>
          <p:cNvPr id="4" name="Graphic 3">
            <a:extLst>
              <a:ext uri="{FF2B5EF4-FFF2-40B4-BE49-F238E27FC236}">
                <a16:creationId xmlns:a16="http://schemas.microsoft.com/office/drawing/2014/main" id="{B3A7090E-7061-A7BA-CD4D-E8EED7CA6A7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001781" y="858628"/>
            <a:ext cx="1909275" cy="465549"/>
          </a:xfrm>
          <a:prstGeom prst="rect">
            <a:avLst/>
          </a:prstGeom>
        </p:spPr>
      </p:pic>
      <p:sp>
        <p:nvSpPr>
          <p:cNvPr id="3" name="Rectangle 2">
            <a:extLst>
              <a:ext uri="{FF2B5EF4-FFF2-40B4-BE49-F238E27FC236}">
                <a16:creationId xmlns:a16="http://schemas.microsoft.com/office/drawing/2014/main" id="{E8797747-2F24-3B75-B5DA-239709F7F42B}"/>
              </a:ext>
            </a:extLst>
          </p:cNvPr>
          <p:cNvSpPr/>
          <p:nvPr/>
        </p:nvSpPr>
        <p:spPr bwMode="auto">
          <a:xfrm>
            <a:off x="7811471" y="272096"/>
            <a:ext cx="3598862" cy="3235990"/>
          </a:xfrm>
          <a:prstGeom prst="rect">
            <a:avLst/>
          </a:prstGeom>
          <a:noFill/>
          <a:ln w="76200">
            <a:solidFill>
              <a:schemeClr val="accent2"/>
            </a:solid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cxnSp>
        <p:nvCxnSpPr>
          <p:cNvPr id="7" name="Straight Arrow Connector 6">
            <a:extLst>
              <a:ext uri="{FF2B5EF4-FFF2-40B4-BE49-F238E27FC236}">
                <a16:creationId xmlns:a16="http://schemas.microsoft.com/office/drawing/2014/main" id="{7508D41C-AE45-1C4D-4380-B028A8EAC0FF}"/>
              </a:ext>
            </a:extLst>
          </p:cNvPr>
          <p:cNvCxnSpPr>
            <a:cxnSpLocks/>
          </p:cNvCxnSpPr>
          <p:nvPr/>
        </p:nvCxnSpPr>
        <p:spPr>
          <a:xfrm flipV="1">
            <a:off x="10950533" y="3594215"/>
            <a:ext cx="0" cy="43024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8" name="TextBox 7">
            <a:extLst>
              <a:ext uri="{FF2B5EF4-FFF2-40B4-BE49-F238E27FC236}">
                <a16:creationId xmlns:a16="http://schemas.microsoft.com/office/drawing/2014/main" id="{5EFB70C1-4FEC-9102-31AC-ACDB1E2649C1}"/>
              </a:ext>
            </a:extLst>
          </p:cNvPr>
          <p:cNvSpPr txBox="1"/>
          <p:nvPr/>
        </p:nvSpPr>
        <p:spPr>
          <a:xfrm>
            <a:off x="10489599" y="3918744"/>
            <a:ext cx="1348322" cy="700858"/>
          </a:xfrm>
          <a:prstGeom prst="rect">
            <a:avLst/>
          </a:prstGeom>
          <a:noFill/>
        </p:spPr>
        <p:txBody>
          <a:bodyPr wrap="square" lIns="0" tIns="91440" rIns="0" bIns="0" rtlCol="0">
            <a:normAutofit fontScale="92500"/>
          </a:bodyPr>
          <a:lstStyle/>
          <a:p>
            <a:pPr marL="0" marR="0" lvl="0" indent="-3657600" algn="l" defTabSz="4572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C900AC"/>
                </a:solidFill>
                <a:effectLst/>
                <a:uLnTx/>
                <a:uFillTx/>
                <a:latin typeface="Arial" panose="020B0604020202020204"/>
                <a:ea typeface="Roboto" panose="02000000000000000000" pitchFamily="2" charset="0"/>
                <a:cs typeface="Times New Roman" panose="02020603050405020304" pitchFamily="18" charset="0"/>
              </a:rPr>
              <a:t>Screening Questionnaires</a:t>
            </a:r>
          </a:p>
        </p:txBody>
      </p:sp>
    </p:spTree>
    <p:extLst>
      <p:ext uri="{BB962C8B-B14F-4D97-AF65-F5344CB8AC3E}">
        <p14:creationId xmlns:p14="http://schemas.microsoft.com/office/powerpoint/2010/main" val="146598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804063-76F0-4E88-AFC5-8C944F00880E}"/>
              </a:ext>
            </a:extLst>
          </p:cNvPr>
          <p:cNvSpPr>
            <a:spLocks noGrp="1"/>
          </p:cNvSpPr>
          <p:nvPr>
            <p:ph type="title"/>
          </p:nvPr>
        </p:nvSpPr>
        <p:spPr/>
        <p:txBody>
          <a:bodyPr/>
          <a:lstStyle/>
          <a:p>
            <a:r>
              <a:rPr lang="en-GB" b="0"/>
              <a:t>Introductions</a:t>
            </a:r>
            <a:endParaRPr lang="en-GB"/>
          </a:p>
        </p:txBody>
      </p:sp>
      <p:sp>
        <p:nvSpPr>
          <p:cNvPr id="5" name="Slide Number Placeholder 4">
            <a:extLst>
              <a:ext uri="{FF2B5EF4-FFF2-40B4-BE49-F238E27FC236}">
                <a16:creationId xmlns:a16="http://schemas.microsoft.com/office/drawing/2014/main" id="{59B72D00-828A-4228-B4C1-1323C0C97BF0}"/>
              </a:ext>
            </a:extLst>
          </p:cNvPr>
          <p:cNvSpPr>
            <a:spLocks noGrp="1"/>
          </p:cNvSpPr>
          <p:nvPr>
            <p:ph type="sldNum" sz="quarter" idx="18"/>
          </p:nvPr>
        </p:nvSpPr>
        <p:spPr/>
        <p:txBody>
          <a:bodyPr/>
          <a:lstStyle/>
          <a:p>
            <a:fld id="{63DCA5C9-2E11-4C67-86EB-AE1DE127DC64}" type="slidenum">
              <a:rPr lang="en-US" smtClean="0"/>
              <a:pPr/>
              <a:t>4</a:t>
            </a:fld>
            <a:endParaRPr lang="en-US"/>
          </a:p>
        </p:txBody>
      </p:sp>
      <p:sp>
        <p:nvSpPr>
          <p:cNvPr id="6" name="Footer Placeholder 5">
            <a:extLst>
              <a:ext uri="{FF2B5EF4-FFF2-40B4-BE49-F238E27FC236}">
                <a16:creationId xmlns:a16="http://schemas.microsoft.com/office/drawing/2014/main" id="{F5B78439-6567-4698-9C9D-07015CDD850C}"/>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grpSp>
        <p:nvGrpSpPr>
          <p:cNvPr id="10" name="Group 9">
            <a:extLst>
              <a:ext uri="{FF2B5EF4-FFF2-40B4-BE49-F238E27FC236}">
                <a16:creationId xmlns:a16="http://schemas.microsoft.com/office/drawing/2014/main" id="{335FFC41-728A-996C-9FC1-85994D14294A}"/>
              </a:ext>
            </a:extLst>
          </p:cNvPr>
          <p:cNvGrpSpPr/>
          <p:nvPr/>
        </p:nvGrpSpPr>
        <p:grpSpPr>
          <a:xfrm>
            <a:off x="3245646" y="685799"/>
            <a:ext cx="5670228" cy="5261864"/>
            <a:chOff x="3260886" y="737582"/>
            <a:chExt cx="5670228" cy="5261864"/>
          </a:xfrm>
        </p:grpSpPr>
        <p:sp>
          <p:nvSpPr>
            <p:cNvPr id="4" name="Rectangle: Rounded Corners 3">
              <a:extLst>
                <a:ext uri="{FF2B5EF4-FFF2-40B4-BE49-F238E27FC236}">
                  <a16:creationId xmlns:a16="http://schemas.microsoft.com/office/drawing/2014/main" id="{D5A63282-DCFF-5287-DE38-E3A71513C9A1}"/>
                </a:ext>
              </a:extLst>
            </p:cNvPr>
            <p:cNvSpPr/>
            <p:nvPr/>
          </p:nvSpPr>
          <p:spPr bwMode="auto">
            <a:xfrm>
              <a:off x="3260886" y="1750778"/>
              <a:ext cx="5670228" cy="4248668"/>
            </a:xfrm>
            <a:prstGeom prst="roundRect">
              <a:avLst>
                <a:gd name="adj" fmla="val 2048"/>
              </a:avLst>
            </a:prstGeom>
            <a:solidFill>
              <a:schemeClr val="accent1"/>
            </a:solidFill>
            <a:ln>
              <a:noFill/>
            </a:ln>
            <a:effectLst>
              <a:outerShdw blurRad="50800" dist="38100" dir="5400000" algn="t" rotWithShape="0">
                <a:prstClr val="black">
                  <a:alpha val="40000"/>
                </a:prstClr>
              </a:outerShdw>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21" name="Rectangle: Rounded Corners 20">
              <a:extLst>
                <a:ext uri="{FF2B5EF4-FFF2-40B4-BE49-F238E27FC236}">
                  <a16:creationId xmlns:a16="http://schemas.microsoft.com/office/drawing/2014/main" id="{307C8E6E-14E6-604C-68F3-79E26D52A408}"/>
                </a:ext>
              </a:extLst>
            </p:cNvPr>
            <p:cNvSpPr/>
            <p:nvPr/>
          </p:nvSpPr>
          <p:spPr bwMode="auto">
            <a:xfrm>
              <a:off x="3690592" y="2665476"/>
              <a:ext cx="4816914" cy="3018148"/>
            </a:xfrm>
            <a:prstGeom prst="roundRect">
              <a:avLst>
                <a:gd name="adj" fmla="val 2345"/>
              </a:avLst>
            </a:prstGeom>
            <a:solidFill>
              <a:srgbClr val="E6E6E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30" name="Oval 29">
              <a:extLst>
                <a:ext uri="{FF2B5EF4-FFF2-40B4-BE49-F238E27FC236}">
                  <a16:creationId xmlns:a16="http://schemas.microsoft.com/office/drawing/2014/main" id="{31D43BAE-4564-15F0-36A8-79AAAB6B27B4}"/>
                </a:ext>
              </a:extLst>
            </p:cNvPr>
            <p:cNvSpPr/>
            <p:nvPr/>
          </p:nvSpPr>
          <p:spPr bwMode="auto">
            <a:xfrm>
              <a:off x="3859883" y="3341095"/>
              <a:ext cx="1667785" cy="1667785"/>
            </a:xfrm>
            <a:prstGeom prst="ellipse">
              <a:avLst/>
            </a:prstGeom>
            <a:solidFill>
              <a:srgbClr val="BFBFBF"/>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13" name="TextBox 12">
              <a:extLst>
                <a:ext uri="{FF2B5EF4-FFF2-40B4-BE49-F238E27FC236}">
                  <a16:creationId xmlns:a16="http://schemas.microsoft.com/office/drawing/2014/main" id="{7616A327-6DC4-39FD-E7A4-9AF855681FB7}"/>
                </a:ext>
              </a:extLst>
            </p:cNvPr>
            <p:cNvSpPr txBox="1"/>
            <p:nvPr/>
          </p:nvSpPr>
          <p:spPr>
            <a:xfrm>
              <a:off x="5667375" y="2866498"/>
              <a:ext cx="2979838" cy="261610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500" b="0" i="0" u="none" strike="noStrike" kern="1200" cap="none" spc="0" normalizeH="0" baseline="0" noProof="0">
                  <a:ln>
                    <a:noFill/>
                  </a:ln>
                  <a:solidFill>
                    <a:schemeClr val="tx2"/>
                  </a:solidFill>
                  <a:effectLst/>
                  <a:uLnTx/>
                  <a:uFillTx/>
                  <a:ea typeface="+mn-ea"/>
                  <a:cs typeface="+mn-cs"/>
                </a:rPr>
                <a:t>Name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500" b="0" i="0" u="none" strike="noStrike" kern="1200" cap="none" spc="0" normalizeH="0" baseline="0" noProof="0">
                  <a:ln>
                    <a:noFill/>
                  </a:ln>
                  <a:solidFill>
                    <a:schemeClr val="tx2"/>
                  </a:solidFill>
                  <a:effectLst/>
                  <a:uLnTx/>
                  <a:uFillTx/>
                  <a:ea typeface="+mn-ea"/>
                  <a:cs typeface="+mn-cs"/>
                </a:rPr>
                <a:t>Role/Company</a:t>
              </a:r>
              <a:endParaRPr lang="en-GB" sz="1500" b="0" i="0" u="none" strike="noStrike" kern="1200" cap="none" spc="0" normalizeH="0" baseline="0" noProof="0">
                <a:ln>
                  <a:noFill/>
                </a:ln>
                <a:solidFill>
                  <a:schemeClr val="tx2"/>
                </a:solidFill>
                <a:effectLst/>
                <a:uLnTx/>
                <a:uFillTx/>
                <a:cs typeface="Arial"/>
              </a:endParaRPr>
            </a:p>
            <a:p>
              <a:pPr defTabSz="914400">
                <a:spcAft>
                  <a:spcPts val="600"/>
                </a:spcAft>
                <a:defRPr/>
              </a:pPr>
              <a:r>
                <a:rPr kumimoji="0" lang="en-GB" sz="1500" b="0" i="0" u="none" strike="noStrike" kern="1200" cap="none" spc="0" normalizeH="0" baseline="0" noProof="0">
                  <a:ln>
                    <a:noFill/>
                  </a:ln>
                  <a:solidFill>
                    <a:schemeClr val="tx2"/>
                  </a:solidFill>
                  <a:effectLst/>
                  <a:uLnTx/>
                  <a:uFillTx/>
                  <a:ea typeface="+mn-ea"/>
                  <a:cs typeface="+mn-cs"/>
                </a:rPr>
                <a:t>Previous use of assessments</a:t>
              </a:r>
              <a:r>
                <a:rPr lang="en-GB" sz="1500">
                  <a:solidFill>
                    <a:schemeClr val="tx2"/>
                  </a:solidFill>
                </a:rPr>
                <a:t> </a:t>
              </a:r>
              <a:endParaRPr lang="en-GB" sz="1500" b="0" i="0" u="none" strike="noStrike" kern="1200" cap="none" spc="0" normalizeH="0" baseline="0" noProof="0">
                <a:ln>
                  <a:noFill/>
                </a:ln>
                <a:solidFill>
                  <a:schemeClr val="tx2"/>
                </a:solidFill>
                <a:effectLst/>
                <a:uLnTx/>
                <a:uFillTx/>
                <a:cs typeface="Arial"/>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2"/>
                  </a:solidFill>
                  <a:effectLst/>
                  <a:uLnTx/>
                  <a:uFillTx/>
                  <a:ea typeface="+mn-ea"/>
                  <a:cs typeface="+mn-cs"/>
                </a:rPr>
                <a:t>Selection or Development</a:t>
              </a:r>
              <a:endParaRPr lang="en-GB" sz="1100" b="0" i="0" u="none" strike="noStrike" kern="1200" cap="none" spc="0" normalizeH="0" baseline="0" noProof="0">
                <a:ln>
                  <a:noFill/>
                </a:ln>
                <a:solidFill>
                  <a:schemeClr val="tx2"/>
                </a:solidFill>
                <a:effectLst/>
                <a:uLnTx/>
                <a:uFillTx/>
                <a:cs typeface="Arial"/>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2"/>
                  </a:solidFill>
                  <a:effectLst/>
                  <a:uLnTx/>
                  <a:uFillTx/>
                  <a:ea typeface="+mn-ea"/>
                  <a:cs typeface="+mn-cs"/>
                </a:rPr>
                <a:t>Which ones?</a:t>
              </a:r>
              <a:endParaRPr lang="en-GB" sz="1100" b="0" i="0" u="none" strike="noStrike" kern="1200" cap="none" spc="0" normalizeH="0" baseline="0" noProof="0">
                <a:ln>
                  <a:noFill/>
                </a:ln>
                <a:solidFill>
                  <a:schemeClr val="tx2"/>
                </a:solidFill>
                <a:effectLst/>
                <a:uLnTx/>
                <a:uFillTx/>
                <a:cs typeface="Arial"/>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2"/>
                  </a:solidFill>
                  <a:effectLst/>
                  <a:uLnTx/>
                  <a:uFillTx/>
                  <a:ea typeface="+mn-ea"/>
                  <a:cs typeface="+mn-cs"/>
                </a:rPr>
                <a:t>What did you use them for?</a:t>
              </a:r>
              <a:endParaRPr lang="en-GB" sz="1100" b="0" i="0" u="none" strike="noStrike" kern="1200" cap="none" spc="0" normalizeH="0" baseline="0" noProof="0">
                <a:ln>
                  <a:noFill/>
                </a:ln>
                <a:solidFill>
                  <a:schemeClr val="tx2"/>
                </a:solidFill>
                <a:effectLst/>
                <a:uLnTx/>
                <a:uFillTx/>
                <a:cs typeface="Arial"/>
              </a:endParaRPr>
            </a:p>
            <a:p>
              <a:pPr defTabSz="914400">
                <a:spcAft>
                  <a:spcPts val="600"/>
                </a:spcAft>
                <a:defRPr/>
              </a:pPr>
              <a:r>
                <a:rPr kumimoji="0" lang="en-GB" sz="1500" b="0" i="0" u="none" strike="noStrike" kern="1200" cap="none" spc="0" normalizeH="0" baseline="0" noProof="0">
                  <a:ln>
                    <a:noFill/>
                  </a:ln>
                  <a:solidFill>
                    <a:schemeClr val="tx2"/>
                  </a:solidFill>
                  <a:effectLst/>
                  <a:uLnTx/>
                  <a:uFillTx/>
                  <a:ea typeface="+mn-ea"/>
                  <a:cs typeface="+mn-cs"/>
                </a:rPr>
                <a:t>Likely applications of assessments</a:t>
              </a:r>
              <a:endParaRPr lang="en-GB" sz="1500" b="0" i="0" u="none" strike="noStrike" kern="1200" cap="none" spc="0" normalizeH="0" baseline="0" noProof="0">
                <a:ln>
                  <a:noFill/>
                </a:ln>
                <a:solidFill>
                  <a:schemeClr val="tx2"/>
                </a:solidFill>
                <a:effectLst/>
                <a:uLnTx/>
                <a:uFillTx/>
                <a:cs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500" b="0" i="0" u="none" strike="noStrike" kern="1200" cap="none" spc="0" normalizeH="0" baseline="0" noProof="0">
                  <a:ln>
                    <a:noFill/>
                  </a:ln>
                  <a:solidFill>
                    <a:schemeClr val="tx2"/>
                  </a:solidFill>
                  <a:effectLst/>
                  <a:uLnTx/>
                  <a:uFillTx/>
                  <a:ea typeface="+mn-ea"/>
                  <a:cs typeface="+mn-cs"/>
                </a:rPr>
                <a:t>Interests for the course</a:t>
              </a:r>
              <a:endParaRPr lang="en-GB" sz="1500" b="0" i="0" u="none" strike="noStrike" kern="1200" cap="none" spc="0" normalizeH="0" baseline="0" noProof="0">
                <a:ln>
                  <a:noFill/>
                </a:ln>
                <a:solidFill>
                  <a:schemeClr val="tx2"/>
                </a:solidFill>
                <a:effectLst/>
                <a:uLnTx/>
                <a:uFillTx/>
                <a:cs typeface="Arial"/>
              </a:endParaRPr>
            </a:p>
          </p:txBody>
        </p:sp>
        <p:pic>
          <p:nvPicPr>
            <p:cNvPr id="14" name="Graphic 13">
              <a:extLst>
                <a:ext uri="{FF2B5EF4-FFF2-40B4-BE49-F238E27FC236}">
                  <a16:creationId xmlns:a16="http://schemas.microsoft.com/office/drawing/2014/main" id="{91065616-794B-FB16-8314-8D3C0B630B26}"/>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16027"/>
            <a:stretch/>
          </p:blipFill>
          <p:spPr>
            <a:xfrm>
              <a:off x="4311060" y="3732654"/>
              <a:ext cx="765430" cy="883791"/>
            </a:xfrm>
            <a:prstGeom prst="rect">
              <a:avLst/>
            </a:prstGeom>
          </p:spPr>
        </p:pic>
        <p:sp>
          <p:nvSpPr>
            <p:cNvPr id="23" name="Rectangle: Rounded Corners 22">
              <a:extLst>
                <a:ext uri="{FF2B5EF4-FFF2-40B4-BE49-F238E27FC236}">
                  <a16:creationId xmlns:a16="http://schemas.microsoft.com/office/drawing/2014/main" id="{5DEFD186-9920-0B76-4B0A-7BD853CBDD8D}"/>
                </a:ext>
              </a:extLst>
            </p:cNvPr>
            <p:cNvSpPr/>
            <p:nvPr/>
          </p:nvSpPr>
          <p:spPr bwMode="auto">
            <a:xfrm>
              <a:off x="5433060" y="1908983"/>
              <a:ext cx="1295400" cy="164245"/>
            </a:xfrm>
            <a:prstGeom prst="roundRect">
              <a:avLst>
                <a:gd name="adj" fmla="val 50000"/>
              </a:avLst>
            </a:prstGeom>
            <a:solidFill>
              <a:schemeClr val="tx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400" b="0" i="0">
                <a:solidFill>
                  <a:schemeClr val="bg1"/>
                </a:solidFill>
                <a:latin typeface="+mn-lt"/>
                <a:ea typeface="Roboto" panose="02000000000000000000" pitchFamily="2" charset="0"/>
                <a:cs typeface="Roboto" panose="02000000000000000000" pitchFamily="2" charset="0"/>
              </a:endParaRPr>
            </a:p>
          </p:txBody>
        </p:sp>
        <p:sp>
          <p:nvSpPr>
            <p:cNvPr id="22" name="Rectangle: Rounded Corners 21">
              <a:extLst>
                <a:ext uri="{FF2B5EF4-FFF2-40B4-BE49-F238E27FC236}">
                  <a16:creationId xmlns:a16="http://schemas.microsoft.com/office/drawing/2014/main" id="{ECABBA30-6F14-A629-935D-469A0DB1F7AD}"/>
                </a:ext>
              </a:extLst>
            </p:cNvPr>
            <p:cNvSpPr/>
            <p:nvPr/>
          </p:nvSpPr>
          <p:spPr bwMode="auto">
            <a:xfrm>
              <a:off x="5433060" y="1952209"/>
              <a:ext cx="1295400" cy="164245"/>
            </a:xfrm>
            <a:prstGeom prst="roundRect">
              <a:avLst>
                <a:gd name="adj" fmla="val 50000"/>
              </a:avLst>
            </a:pr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29" name="Freeform: Shape 28">
              <a:extLst>
                <a:ext uri="{FF2B5EF4-FFF2-40B4-BE49-F238E27FC236}">
                  <a16:creationId xmlns:a16="http://schemas.microsoft.com/office/drawing/2014/main" id="{A5BD7581-5D49-C805-3EE8-47216EBB513E}"/>
                </a:ext>
              </a:extLst>
            </p:cNvPr>
            <p:cNvSpPr/>
            <p:nvPr/>
          </p:nvSpPr>
          <p:spPr bwMode="auto">
            <a:xfrm>
              <a:off x="5677535" y="737582"/>
              <a:ext cx="826770" cy="1322103"/>
            </a:xfrm>
            <a:custGeom>
              <a:avLst/>
              <a:gdLst>
                <a:gd name="connsiteX0" fmla="*/ 173280 w 826770"/>
                <a:gd name="connsiteY0" fmla="*/ 0 h 1322103"/>
                <a:gd name="connsiteX1" fmla="*/ 653490 w 826770"/>
                <a:gd name="connsiteY1" fmla="*/ 0 h 1322103"/>
                <a:gd name="connsiteX2" fmla="*/ 750570 w 826770"/>
                <a:gd name="connsiteY2" fmla="*/ 97080 h 1322103"/>
                <a:gd name="connsiteX3" fmla="*/ 750570 w 826770"/>
                <a:gd name="connsiteY3" fmla="*/ 243285 h 1322103"/>
                <a:gd name="connsiteX4" fmla="*/ 774609 w 826770"/>
                <a:gd name="connsiteY4" fmla="*/ 243285 h 1322103"/>
                <a:gd name="connsiteX5" fmla="*/ 826770 w 826770"/>
                <a:gd name="connsiteY5" fmla="*/ 295446 h 1322103"/>
                <a:gd name="connsiteX6" fmla="*/ 826770 w 826770"/>
                <a:gd name="connsiteY6" fmla="*/ 1269942 h 1322103"/>
                <a:gd name="connsiteX7" fmla="*/ 774609 w 826770"/>
                <a:gd name="connsiteY7" fmla="*/ 1322103 h 1322103"/>
                <a:gd name="connsiteX8" fmla="*/ 52161 w 826770"/>
                <a:gd name="connsiteY8" fmla="*/ 1322103 h 1322103"/>
                <a:gd name="connsiteX9" fmla="*/ 0 w 826770"/>
                <a:gd name="connsiteY9" fmla="*/ 1269942 h 1322103"/>
                <a:gd name="connsiteX10" fmla="*/ 0 w 826770"/>
                <a:gd name="connsiteY10" fmla="*/ 295446 h 1322103"/>
                <a:gd name="connsiteX11" fmla="*/ 52161 w 826770"/>
                <a:gd name="connsiteY11" fmla="*/ 243285 h 1322103"/>
                <a:gd name="connsiteX12" fmla="*/ 76200 w 826770"/>
                <a:gd name="connsiteY12" fmla="*/ 243285 h 1322103"/>
                <a:gd name="connsiteX13" fmla="*/ 76200 w 826770"/>
                <a:gd name="connsiteY13" fmla="*/ 97080 h 1322103"/>
                <a:gd name="connsiteX14" fmla="*/ 173280 w 826770"/>
                <a:gd name="connsiteY14" fmla="*/ 0 h 132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6770" h="1322103">
                  <a:moveTo>
                    <a:pt x="173280" y="0"/>
                  </a:moveTo>
                  <a:lnTo>
                    <a:pt x="653490" y="0"/>
                  </a:lnTo>
                  <a:cubicBezTo>
                    <a:pt x="707106" y="0"/>
                    <a:pt x="750570" y="43464"/>
                    <a:pt x="750570" y="97080"/>
                  </a:cubicBezTo>
                  <a:lnTo>
                    <a:pt x="750570" y="243285"/>
                  </a:lnTo>
                  <a:lnTo>
                    <a:pt x="774609" y="243285"/>
                  </a:lnTo>
                  <a:cubicBezTo>
                    <a:pt x="803417" y="243285"/>
                    <a:pt x="826770" y="266638"/>
                    <a:pt x="826770" y="295446"/>
                  </a:cubicBezTo>
                  <a:lnTo>
                    <a:pt x="826770" y="1269942"/>
                  </a:lnTo>
                  <a:cubicBezTo>
                    <a:pt x="826770" y="1298750"/>
                    <a:pt x="803417" y="1322103"/>
                    <a:pt x="774609" y="1322103"/>
                  </a:cubicBezTo>
                  <a:lnTo>
                    <a:pt x="52161" y="1322103"/>
                  </a:lnTo>
                  <a:cubicBezTo>
                    <a:pt x="23353" y="1322103"/>
                    <a:pt x="0" y="1298750"/>
                    <a:pt x="0" y="1269942"/>
                  </a:cubicBezTo>
                  <a:lnTo>
                    <a:pt x="0" y="295446"/>
                  </a:lnTo>
                  <a:cubicBezTo>
                    <a:pt x="0" y="266638"/>
                    <a:pt x="23353" y="243285"/>
                    <a:pt x="52161" y="243285"/>
                  </a:cubicBezTo>
                  <a:lnTo>
                    <a:pt x="76200" y="243285"/>
                  </a:lnTo>
                  <a:lnTo>
                    <a:pt x="76200" y="97080"/>
                  </a:lnTo>
                  <a:cubicBezTo>
                    <a:pt x="76200" y="43464"/>
                    <a:pt x="119664" y="0"/>
                    <a:pt x="173280" y="0"/>
                  </a:cubicBezTo>
                  <a:close/>
                </a:path>
              </a:pathLst>
            </a:custGeom>
            <a:solidFill>
              <a:srgbClr val="E6E6E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7" name="Oval 6">
              <a:extLst>
                <a:ext uri="{FF2B5EF4-FFF2-40B4-BE49-F238E27FC236}">
                  <a16:creationId xmlns:a16="http://schemas.microsoft.com/office/drawing/2014/main" id="{3CA4815C-9ECD-2800-C3E2-B109E105828C}"/>
                </a:ext>
              </a:extLst>
            </p:cNvPr>
            <p:cNvSpPr/>
            <p:nvPr/>
          </p:nvSpPr>
          <p:spPr bwMode="auto">
            <a:xfrm>
              <a:off x="5856647" y="1146859"/>
              <a:ext cx="478706" cy="478706"/>
            </a:xfrm>
            <a:prstGeom prst="ellipse">
              <a:avLst/>
            </a:prstGeom>
            <a:solidFill>
              <a:srgbClr val="808080"/>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28" name="Oval 27">
              <a:extLst>
                <a:ext uri="{FF2B5EF4-FFF2-40B4-BE49-F238E27FC236}">
                  <a16:creationId xmlns:a16="http://schemas.microsoft.com/office/drawing/2014/main" id="{79553D7F-F1A7-F729-8A52-57B3E8283D8E}"/>
                </a:ext>
              </a:extLst>
            </p:cNvPr>
            <p:cNvSpPr/>
            <p:nvPr/>
          </p:nvSpPr>
          <p:spPr bwMode="auto">
            <a:xfrm>
              <a:off x="5977890" y="1272072"/>
              <a:ext cx="236220" cy="236220"/>
            </a:xfrm>
            <a:prstGeom prst="ellipse">
              <a:avLst/>
            </a:prstGeom>
            <a:solidFill>
              <a:srgbClr val="E6E6E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sp>
          <p:nvSpPr>
            <p:cNvPr id="8" name="Rectangle 7">
              <a:extLst>
                <a:ext uri="{FF2B5EF4-FFF2-40B4-BE49-F238E27FC236}">
                  <a16:creationId xmlns:a16="http://schemas.microsoft.com/office/drawing/2014/main" id="{6F89D970-1CE3-70A9-9523-99860A3553CE}"/>
                </a:ext>
              </a:extLst>
            </p:cNvPr>
            <p:cNvSpPr/>
            <p:nvPr/>
          </p:nvSpPr>
          <p:spPr bwMode="auto">
            <a:xfrm>
              <a:off x="3260886" y="2326640"/>
              <a:ext cx="5670228" cy="105816"/>
            </a:xfrm>
            <a:prstGeom prst="rect">
              <a:avLst/>
            </a:prstGeom>
            <a:solidFill>
              <a:schemeClr val="accent1">
                <a:lumMod val="75000"/>
              </a:schemeClr>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a:endParaRPr lang="en-GB" sz="1600" b="0" i="0">
                <a:solidFill>
                  <a:schemeClr val="bg1"/>
                </a:solidFill>
                <a:latin typeface="+mn-lt"/>
                <a:ea typeface="Roboto" panose="02000000000000000000" pitchFamily="2" charset="0"/>
                <a:cs typeface="Roboto" panose="02000000000000000000" pitchFamily="2" charset="0"/>
              </a:endParaRPr>
            </a:p>
          </p:txBody>
        </p:sp>
      </p:grpSp>
    </p:spTree>
    <p:extLst>
      <p:ext uri="{BB962C8B-B14F-4D97-AF65-F5344CB8AC3E}">
        <p14:creationId xmlns:p14="http://schemas.microsoft.com/office/powerpoint/2010/main" val="3093654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089BC06-A40A-2F33-78C9-A5D661A7B26C}"/>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Job Levels</a:t>
            </a:r>
            <a:endParaRPr lang="en-GB" b="0"/>
          </a:p>
        </p:txBody>
      </p:sp>
      <p:pic>
        <p:nvPicPr>
          <p:cNvPr id="13" name="Content Placeholder 12" descr="A close up of text on a white background&#10;&#10;Description automatically generated">
            <a:extLst>
              <a:ext uri="{FF2B5EF4-FFF2-40B4-BE49-F238E27FC236}">
                <a16:creationId xmlns:a16="http://schemas.microsoft.com/office/drawing/2014/main" id="{19D191EE-955C-436C-AFD0-8FF2DAFF4C84}"/>
              </a:ext>
            </a:extLst>
          </p:cNvPr>
          <p:cNvPicPr>
            <a:picLocks noGrp="1" noChangeAspect="1"/>
          </p:cNvPicPr>
          <p:nvPr>
            <p:ph sz="quarter" idx="19"/>
          </p:nvPr>
        </p:nvPicPr>
        <p:blipFill rotWithShape="1">
          <a:blip r:embed="rId3" cstate="print">
            <a:extLst>
              <a:ext uri="{28A0092B-C50C-407E-A947-70E740481C1C}">
                <a14:useLocalDpi xmlns:a14="http://schemas.microsoft.com/office/drawing/2010/main" val="0"/>
              </a:ext>
            </a:extLst>
          </a:blip>
          <a:srcRect l="926" t="4946" b="1639"/>
          <a:stretch/>
        </p:blipFill>
        <p:spPr>
          <a:xfrm>
            <a:off x="2466975" y="1209675"/>
            <a:ext cx="7326550" cy="4886325"/>
          </a:xfrm>
          <a:prstGeom prst="rect">
            <a:avLst/>
          </a:prstGeom>
        </p:spPr>
      </p:pic>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900" b="0" i="0" u="none" strike="noStrike" kern="1200" cap="none" spc="0" normalizeH="0" baseline="0" noProof="0">
              <a:ln>
                <a:noFill/>
              </a:ln>
              <a:solidFill>
                <a:prstClr val="black"/>
              </a:solidFill>
              <a:effectLst/>
              <a:uLnTx/>
              <a:uFillTx/>
              <a:latin typeface="Arial"/>
              <a:ea typeface="Verdana" panose="020B0604030504040204" pitchFamily="34" charset="0"/>
              <a:cs typeface="+mn-cs"/>
            </a:endParaRPr>
          </a:p>
        </p:txBody>
      </p:sp>
      <p:sp>
        <p:nvSpPr>
          <p:cNvPr id="8" name="Freeform: Shape 7">
            <a:extLst>
              <a:ext uri="{FF2B5EF4-FFF2-40B4-BE49-F238E27FC236}">
                <a16:creationId xmlns:a16="http://schemas.microsoft.com/office/drawing/2014/main" id="{8E221713-EB36-20F7-848C-DE4E773A2CAF}"/>
              </a:ext>
            </a:extLst>
          </p:cNvPr>
          <p:cNvSpPr/>
          <p:nvPr/>
        </p:nvSpPr>
        <p:spPr bwMode="auto">
          <a:xfrm>
            <a:off x="2400300" y="1095375"/>
            <a:ext cx="2124075" cy="3676650"/>
          </a:xfrm>
          <a:custGeom>
            <a:avLst/>
            <a:gdLst>
              <a:gd name="connsiteX0" fmla="*/ 2038350 w 2038350"/>
              <a:gd name="connsiteY0" fmla="*/ 28575 h 3676650"/>
              <a:gd name="connsiteX1" fmla="*/ 0 w 2038350"/>
              <a:gd name="connsiteY1" fmla="*/ 3676650 h 3676650"/>
              <a:gd name="connsiteX2" fmla="*/ 57150 w 2038350"/>
              <a:gd name="connsiteY2" fmla="*/ 0 h 3676650"/>
              <a:gd name="connsiteX3" fmla="*/ 2038350 w 2038350"/>
              <a:gd name="connsiteY3" fmla="*/ 28575 h 3676650"/>
              <a:gd name="connsiteX0" fmla="*/ 2124075 w 2124075"/>
              <a:gd name="connsiteY0" fmla="*/ 0 h 3676650"/>
              <a:gd name="connsiteX1" fmla="*/ 0 w 2124075"/>
              <a:gd name="connsiteY1" fmla="*/ 3676650 h 3676650"/>
              <a:gd name="connsiteX2" fmla="*/ 57150 w 2124075"/>
              <a:gd name="connsiteY2" fmla="*/ 0 h 3676650"/>
              <a:gd name="connsiteX3" fmla="*/ 2124075 w 2124075"/>
              <a:gd name="connsiteY3" fmla="*/ 0 h 3676650"/>
            </a:gdLst>
            <a:ahLst/>
            <a:cxnLst>
              <a:cxn ang="0">
                <a:pos x="connsiteX0" y="connsiteY0"/>
              </a:cxn>
              <a:cxn ang="0">
                <a:pos x="connsiteX1" y="connsiteY1"/>
              </a:cxn>
              <a:cxn ang="0">
                <a:pos x="connsiteX2" y="connsiteY2"/>
              </a:cxn>
              <a:cxn ang="0">
                <a:pos x="connsiteX3" y="connsiteY3"/>
              </a:cxn>
            </a:cxnLst>
            <a:rect l="l" t="t" r="r" b="b"/>
            <a:pathLst>
              <a:path w="2124075" h="3676650">
                <a:moveTo>
                  <a:pt x="2124075" y="0"/>
                </a:moveTo>
                <a:lnTo>
                  <a:pt x="0" y="3676650"/>
                </a:lnTo>
                <a:lnTo>
                  <a:pt x="57150" y="0"/>
                </a:lnTo>
                <a:lnTo>
                  <a:pt x="2124075" y="0"/>
                </a:lnTo>
                <a:close/>
              </a:path>
            </a:pathLst>
          </a:custGeom>
          <a:solidFill>
            <a:schemeClr val="bg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sp>
        <p:nvSpPr>
          <p:cNvPr id="10" name="Footer Placeholder 5">
            <a:extLst>
              <a:ext uri="{FF2B5EF4-FFF2-40B4-BE49-F238E27FC236}">
                <a16:creationId xmlns:a16="http://schemas.microsoft.com/office/drawing/2014/main" id="{211F2C1F-DC18-2ABA-0D89-8D60FF17B52F}"/>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
        <p:nvSpPr>
          <p:cNvPr id="3" name="Rectangle 2">
            <a:extLst>
              <a:ext uri="{FF2B5EF4-FFF2-40B4-BE49-F238E27FC236}">
                <a16:creationId xmlns:a16="http://schemas.microsoft.com/office/drawing/2014/main" id="{8593FDB3-8F49-B670-A773-10CDCB4B798D}"/>
              </a:ext>
            </a:extLst>
          </p:cNvPr>
          <p:cNvSpPr/>
          <p:nvPr/>
        </p:nvSpPr>
        <p:spPr bwMode="auto">
          <a:xfrm>
            <a:off x="8328212" y="4123765"/>
            <a:ext cx="1264023" cy="259976"/>
          </a:xfrm>
          <a:prstGeom prst="rect">
            <a:avLst/>
          </a:prstGeom>
          <a:solidFill>
            <a:srgbClr val="B58BB9"/>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pic>
        <p:nvPicPr>
          <p:cNvPr id="9" name="Graphic 8">
            <a:extLst>
              <a:ext uri="{FF2B5EF4-FFF2-40B4-BE49-F238E27FC236}">
                <a16:creationId xmlns:a16="http://schemas.microsoft.com/office/drawing/2014/main" id="{24E8CA2B-F00E-F4CE-464C-7FA3D077BD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17858" y="4089586"/>
            <a:ext cx="1111623" cy="271053"/>
          </a:xfrm>
          <a:prstGeom prst="rect">
            <a:avLst/>
          </a:prstGeom>
        </p:spPr>
      </p:pic>
    </p:spTree>
    <p:extLst>
      <p:ext uri="{BB962C8B-B14F-4D97-AF65-F5344CB8AC3E}">
        <p14:creationId xmlns:p14="http://schemas.microsoft.com/office/powerpoint/2010/main" val="34037018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E4FDAF-A259-C209-8371-EEBF7DBA6B65}"/>
              </a:ext>
            </a:extLst>
          </p:cNvPr>
          <p:cNvSpPr/>
          <p:nvPr/>
        </p:nvSpPr>
        <p:spPr bwMode="auto">
          <a:xfrm>
            <a:off x="7010401" y="2876550"/>
            <a:ext cx="4229100" cy="2771775"/>
          </a:xfrm>
          <a:prstGeom prst="rect">
            <a:avLst/>
          </a:prstGeom>
          <a:solidFill>
            <a:srgbClr val="E6E6E6"/>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Workplace English</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8" name="Content Placeholder 3">
            <a:extLst>
              <a:ext uri="{FF2B5EF4-FFF2-40B4-BE49-F238E27FC236}">
                <a16:creationId xmlns:a16="http://schemas.microsoft.com/office/drawing/2014/main" id="{6F9C2AD2-B948-BAE6-EC6D-F2A12531796C}"/>
              </a:ext>
            </a:extLst>
          </p:cNvPr>
          <p:cNvSpPr txBox="1">
            <a:spLocks/>
          </p:cNvSpPr>
          <p:nvPr/>
        </p:nvSpPr>
        <p:spPr>
          <a:xfrm>
            <a:off x="594360" y="1322362"/>
            <a:ext cx="8244840" cy="4824438"/>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Assesses candidates’ ability to understand workplace English</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Secure and easily administered online in less than 20 minutes</a:t>
            </a: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Tests for five different industry sectors:</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Customer Service, Healthcare, Hospitality, Office, Operations</a:t>
            </a: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Each test comprises 33 items:</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24 industry-specific items</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Nine general workplace items</a:t>
            </a:r>
          </a:p>
        </p:txBody>
      </p:sp>
      <p:sp>
        <p:nvSpPr>
          <p:cNvPr id="11" name="Footer Placeholder 5">
            <a:extLst>
              <a:ext uri="{FF2B5EF4-FFF2-40B4-BE49-F238E27FC236}">
                <a16:creationId xmlns:a16="http://schemas.microsoft.com/office/drawing/2014/main" id="{762B3A37-6134-285B-350D-350B154990A8}"/>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
        <p:nvSpPr>
          <p:cNvPr id="6" name="Content Placeholder 5">
            <a:extLst>
              <a:ext uri="{FF2B5EF4-FFF2-40B4-BE49-F238E27FC236}">
                <a16:creationId xmlns:a16="http://schemas.microsoft.com/office/drawing/2014/main" id="{8161DA77-F8CA-BDE6-4317-0631EB0E1555}"/>
              </a:ext>
            </a:extLst>
          </p:cNvPr>
          <p:cNvSpPr txBox="1">
            <a:spLocks/>
          </p:cNvSpPr>
          <p:nvPr/>
        </p:nvSpPr>
        <p:spPr>
          <a:xfrm>
            <a:off x="7388742" y="3080161"/>
            <a:ext cx="3961628" cy="2654595"/>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600" b="1"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1" i="0" u="none" strike="noStrike" kern="1200" cap="none" spc="0" normalizeH="0" baseline="0" noProof="0">
                <a:ln>
                  <a:noFill/>
                </a:ln>
                <a:solidFill>
                  <a:srgbClr val="702082"/>
                </a:solidFill>
                <a:effectLst/>
                <a:uLnTx/>
                <a:uFillTx/>
                <a:latin typeface="Arial"/>
                <a:ea typeface="+mn-ea"/>
                <a:cs typeface="+mn-cs"/>
              </a:rPr>
              <a:t>I [?] review the situation tomorrow</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900" b="1" i="0" u="none" strike="noStrike" kern="1200" cap="none" spc="0" normalizeH="0" baseline="0" noProof="0">
              <a:ln>
                <a:noFill/>
              </a:ln>
              <a:solidFill>
                <a:srgbClr val="702082"/>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Tx/>
              <a:buAutoNum type="arabicPeriod"/>
              <a:tabLst/>
              <a:defRPr/>
            </a:pPr>
            <a:r>
              <a:rPr kumimoji="0" lang="en-GB" sz="1600" b="1" i="0" u="none" strike="noStrike" kern="1200" cap="none" spc="0" normalizeH="0" baseline="0" noProof="0">
                <a:ln>
                  <a:noFill/>
                </a:ln>
                <a:solidFill>
                  <a:srgbClr val="702082"/>
                </a:solidFill>
                <a:effectLst/>
                <a:uLnTx/>
                <a:uFillTx/>
                <a:latin typeface="Arial"/>
                <a:ea typeface="+mn-ea"/>
                <a:cs typeface="+mn-cs"/>
              </a:rPr>
              <a:t>am</a:t>
            </a:r>
          </a:p>
          <a:p>
            <a:pPr marL="342900" marR="0" lvl="0" indent="-342900" algn="l" defTabSz="914400" rtl="0" eaLnBrk="1" fontAlgn="auto" latinLnBrk="0" hangingPunct="1">
              <a:lnSpc>
                <a:spcPct val="100000"/>
              </a:lnSpc>
              <a:spcBef>
                <a:spcPts val="0"/>
              </a:spcBef>
              <a:spcAft>
                <a:spcPts val="600"/>
              </a:spcAft>
              <a:buClrTx/>
              <a:buSzTx/>
              <a:buFontTx/>
              <a:buAutoNum type="arabicPeriod"/>
              <a:tabLst/>
              <a:defRPr/>
            </a:pPr>
            <a:r>
              <a:rPr kumimoji="0" lang="en-GB" sz="1600" b="1" i="0" u="none" strike="noStrike" kern="1200" cap="none" spc="0" normalizeH="0" baseline="0" noProof="0">
                <a:ln>
                  <a:noFill/>
                </a:ln>
                <a:solidFill>
                  <a:srgbClr val="702082"/>
                </a:solidFill>
                <a:effectLst/>
                <a:uLnTx/>
                <a:uFillTx/>
                <a:latin typeface="Arial"/>
                <a:ea typeface="+mn-ea"/>
                <a:cs typeface="+mn-cs"/>
              </a:rPr>
              <a:t>will</a:t>
            </a:r>
          </a:p>
          <a:p>
            <a:pPr marL="342900" marR="0" lvl="0" indent="-342900" algn="l" defTabSz="914400" rtl="0" eaLnBrk="1" fontAlgn="auto" latinLnBrk="0" hangingPunct="1">
              <a:lnSpc>
                <a:spcPct val="100000"/>
              </a:lnSpc>
              <a:spcBef>
                <a:spcPts val="0"/>
              </a:spcBef>
              <a:spcAft>
                <a:spcPts val="600"/>
              </a:spcAft>
              <a:buClrTx/>
              <a:buSzTx/>
              <a:buFontTx/>
              <a:buAutoNum type="arabicPeriod"/>
              <a:tabLst/>
              <a:defRPr/>
            </a:pPr>
            <a:r>
              <a:rPr kumimoji="0" lang="en-GB" sz="1600" b="1" i="0" u="none" strike="noStrike" kern="1200" cap="none" spc="0" normalizeH="0" baseline="0" noProof="0">
                <a:ln>
                  <a:noFill/>
                </a:ln>
                <a:solidFill>
                  <a:srgbClr val="702082"/>
                </a:solidFill>
                <a:effectLst/>
                <a:uLnTx/>
                <a:uFillTx/>
                <a:latin typeface="Arial"/>
                <a:ea typeface="+mn-ea"/>
                <a:cs typeface="+mn-cs"/>
              </a:rPr>
              <a:t>do</a:t>
            </a:r>
          </a:p>
          <a:p>
            <a:pPr marL="342900" marR="0" lvl="0" indent="-342900" algn="l" defTabSz="914400" rtl="0" eaLnBrk="1" fontAlgn="auto" latinLnBrk="0" hangingPunct="1">
              <a:lnSpc>
                <a:spcPct val="100000"/>
              </a:lnSpc>
              <a:spcBef>
                <a:spcPts val="0"/>
              </a:spcBef>
              <a:spcAft>
                <a:spcPts val="600"/>
              </a:spcAft>
              <a:buClrTx/>
              <a:buSzTx/>
              <a:buFontTx/>
              <a:buAutoNum type="arabicPeriod"/>
              <a:tabLst/>
              <a:defRPr/>
            </a:pPr>
            <a:r>
              <a:rPr kumimoji="0" lang="en-GB" sz="1600" b="1" i="0" u="none" strike="noStrike" kern="1200" cap="none" spc="0" normalizeH="0" baseline="0" noProof="0">
                <a:ln>
                  <a:noFill/>
                </a:ln>
                <a:solidFill>
                  <a:srgbClr val="702082"/>
                </a:solidFill>
                <a:effectLst/>
                <a:uLnTx/>
                <a:uFillTx/>
                <a:latin typeface="Arial"/>
                <a:ea typeface="+mn-ea"/>
                <a:cs typeface="+mn-cs"/>
              </a:rPr>
              <a:t>think</a:t>
            </a:r>
            <a:endParaRPr kumimoji="0" lang="en-GB" sz="1400" b="1" i="0" u="none" strike="noStrike" kern="1200" cap="none" spc="0" normalizeH="0" baseline="0" noProof="0">
              <a:ln>
                <a:noFill/>
              </a:ln>
              <a:solidFill>
                <a:srgbClr val="702082"/>
              </a:solidFill>
              <a:effectLst/>
              <a:uLnTx/>
              <a:uFillTx/>
              <a:latin typeface="Arial"/>
              <a:ea typeface="+mn-ea"/>
              <a:cs typeface="+mn-cs"/>
            </a:endParaRPr>
          </a:p>
        </p:txBody>
      </p:sp>
    </p:spTree>
    <p:extLst>
      <p:ext uri="{BB962C8B-B14F-4D97-AF65-F5344CB8AC3E}">
        <p14:creationId xmlns:p14="http://schemas.microsoft.com/office/powerpoint/2010/main" val="21268462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Customer Check</a:t>
            </a:r>
            <a:endParaRPr lang="en-GB" b="0"/>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a:xfrm>
            <a:off x="457198" y="1562481"/>
            <a:ext cx="7051105" cy="485369"/>
          </a:xfrm>
        </p:spPr>
        <p:txBody>
          <a:bodyPr/>
          <a:lstStyle/>
          <a:p>
            <a:pPr marL="342900" indent="-342900">
              <a:buClr>
                <a:schemeClr val="tx2"/>
              </a:buClr>
              <a:buFont typeface="Arial" panose="020B0604020202020204" pitchFamily="34" charset="0"/>
              <a:buChar char="•"/>
            </a:pPr>
            <a:r>
              <a:rPr lang="en-US" sz="2000" b="0"/>
              <a:t>New online assessment identifying how well individuals will interact with customers and represent your brand on live web chats.</a:t>
            </a:r>
          </a:p>
          <a:p>
            <a:pPr marL="342900" indent="-342900">
              <a:buClr>
                <a:schemeClr val="tx2"/>
              </a:buClr>
              <a:buFont typeface="Arial" panose="020B0604020202020204" pitchFamily="34" charset="0"/>
              <a:buChar char="•"/>
            </a:pPr>
            <a:endParaRPr lang="en-US" sz="2000" b="0"/>
          </a:p>
          <a:p>
            <a:pPr marL="342900" indent="-342900">
              <a:buClr>
                <a:schemeClr val="tx2"/>
              </a:buClr>
              <a:buFont typeface="Arial" panose="020B0604020202020204" pitchFamily="34" charset="0"/>
              <a:buChar char="•"/>
            </a:pPr>
            <a:r>
              <a:rPr lang="en-US" sz="2000" b="0"/>
              <a:t>Highly-relevant assessment specifically designed to replicate typical customer contact.</a:t>
            </a:r>
          </a:p>
          <a:p>
            <a:pPr marL="342900" indent="-342900">
              <a:buClr>
                <a:schemeClr val="tx2"/>
              </a:buClr>
              <a:buFont typeface="Arial" panose="020B0604020202020204" pitchFamily="34" charset="0"/>
              <a:buChar char="•"/>
            </a:pPr>
            <a:endParaRPr lang="en-US" sz="2000" b="0"/>
          </a:p>
          <a:p>
            <a:pPr marL="342900" indent="-342900">
              <a:buClr>
                <a:schemeClr val="tx2"/>
              </a:buClr>
              <a:buFont typeface="Arial" panose="020B0604020202020204" pitchFamily="34" charset="0"/>
              <a:buChar char="•"/>
            </a:pPr>
            <a:r>
              <a:rPr lang="en-US" sz="2000" b="0"/>
              <a:t>Compatible with a range of devices, including laptops, tablets and mobiles.</a:t>
            </a:r>
          </a:p>
          <a:p>
            <a:pPr marL="342900" indent="-342900">
              <a:buClr>
                <a:schemeClr val="tx2"/>
              </a:buClr>
              <a:buFont typeface="Arial" panose="020B0604020202020204" pitchFamily="34" charset="0"/>
              <a:buChar char="•"/>
            </a:pPr>
            <a:endParaRPr lang="en-US" sz="2000" b="0"/>
          </a:p>
          <a:p>
            <a:pPr marL="342900" indent="-342900">
              <a:buClr>
                <a:schemeClr val="tx2"/>
              </a:buClr>
              <a:buFont typeface="Arial" panose="020B0604020202020204" pitchFamily="34" charset="0"/>
              <a:buChar char="•"/>
            </a:pPr>
            <a:r>
              <a:rPr lang="en-US" sz="2000" b="0"/>
              <a:t>Quick and engaging assessment with a 10-minute completion time.</a:t>
            </a:r>
            <a:endParaRPr lang="en-GB" sz="2000"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11" name="Footer Placeholder 5">
            <a:extLst>
              <a:ext uri="{FF2B5EF4-FFF2-40B4-BE49-F238E27FC236}">
                <a16:creationId xmlns:a16="http://schemas.microsoft.com/office/drawing/2014/main" id="{6AE7CB10-541C-C49B-3BF7-1E9254D4DF14}"/>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pic>
        <p:nvPicPr>
          <p:cNvPr id="13" name="Picture 12">
            <a:extLst>
              <a:ext uri="{FF2B5EF4-FFF2-40B4-BE49-F238E27FC236}">
                <a16:creationId xmlns:a16="http://schemas.microsoft.com/office/drawing/2014/main" id="{B2FC09A2-3E2E-3951-D0B0-4E13037F25F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151" b="95273" l="9958" r="89902">
                        <a14:foregroundMark x1="45442" y1="9244" x2="45442" y2="9244"/>
                        <a14:foregroundMark x1="42496" y1="9349" x2="42496" y2="9349"/>
                        <a14:foregroundMark x1="37167" y1="7143" x2="37167" y2="7143"/>
                        <a14:foregroundMark x1="38149" y1="6408" x2="38149" y2="6408"/>
                        <a14:foregroundMark x1="57223" y1="10819" x2="57223" y2="10819"/>
                        <a14:foregroundMark x1="29734" y1="3571" x2="29734" y2="3571"/>
                        <a14:foregroundMark x1="28050" y1="5147" x2="28050" y2="5147"/>
                        <a14:foregroundMark x1="28191" y1="3676" x2="28191" y2="3676"/>
                        <a14:foregroundMark x1="37167" y1="3361" x2="37167" y2="3361"/>
                        <a14:foregroundMark x1="37167" y1="7668" x2="37167" y2="7668"/>
                        <a14:foregroundMark x1="38429" y1="10504" x2="38429" y2="10504"/>
                        <a14:foregroundMark x1="63114" y1="88971" x2="63114" y2="88971"/>
                        <a14:foregroundMark x1="46424" y1="89391" x2="46424" y2="89391"/>
                        <a14:foregroundMark x1="46844" y1="92122" x2="46844" y2="92122"/>
                        <a14:foregroundMark x1="81066" y1="17017" x2="81066" y2="17017"/>
                        <a14:foregroundMark x1="23562" y1="20063" x2="23562" y2="20063"/>
                        <a14:foregroundMark x1="22721" y1="24580" x2="22721" y2="24580"/>
                        <a14:foregroundMark x1="35203" y1="23214" x2="35203" y2="23214"/>
                        <a14:foregroundMark x1="60168" y1="95273" x2="60168" y2="95273"/>
                        <a14:foregroundMark x1="64236" y1="90861" x2="64236" y2="90861"/>
                        <a14:foregroundMark x1="60309" y1="93487" x2="60309" y2="93487"/>
                        <a14:foregroundMark x1="23142" y1="74055" x2="23142" y2="74055"/>
                        <a14:foregroundMark x1="23142" y1="74055" x2="23142" y2="74055"/>
                        <a14:foregroundMark x1="23142" y1="72479" x2="23142" y2="72479"/>
                        <a14:foregroundMark x1="23562" y1="67962" x2="23562" y2="67962"/>
                        <a14:foregroundMark x1="23843" y1="66282" x2="23843" y2="66282"/>
                        <a14:foregroundMark x1="23983" y1="53992" x2="23983" y2="53992"/>
                        <a14:foregroundMark x1="24544" y1="47164" x2="24544" y2="47164"/>
                        <a14:foregroundMark x1="82188" y1="45378" x2="82188" y2="45378"/>
                      </a14:backgroundRemoval>
                    </a14:imgEffect>
                  </a14:imgLayer>
                </a14:imgProps>
              </a:ext>
            </a:extLst>
          </a:blip>
          <a:stretch>
            <a:fillRect/>
          </a:stretch>
        </p:blipFill>
        <p:spPr>
          <a:xfrm>
            <a:off x="6998902" y="620038"/>
            <a:ext cx="4329498" cy="5780761"/>
          </a:xfrm>
          <a:prstGeom prst="rect">
            <a:avLst/>
          </a:prstGeom>
        </p:spPr>
      </p:pic>
    </p:spTree>
    <p:extLst>
      <p:ext uri="{BB962C8B-B14F-4D97-AF65-F5344CB8AC3E}">
        <p14:creationId xmlns:p14="http://schemas.microsoft.com/office/powerpoint/2010/main" val="41112756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DB31EA8-3D9E-B6F8-8D7B-AAB64E9F59D6}"/>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Situational Judgment Tests </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900" b="0" i="0" u="none" strike="noStrike" kern="1200" cap="none" spc="0" normalizeH="0" baseline="0" noProof="0">
              <a:ln>
                <a:noFill/>
              </a:ln>
              <a:solidFill>
                <a:prstClr val="black"/>
              </a:solidFill>
              <a:effectLst/>
              <a:uLnTx/>
              <a:uFillTx/>
              <a:latin typeface="Arial"/>
              <a:ea typeface="Verdana" panose="020B0604030504040204" pitchFamily="34" charset="0"/>
              <a:cs typeface="+mn-cs"/>
            </a:endParaRPr>
          </a:p>
        </p:txBody>
      </p:sp>
      <p:pic>
        <p:nvPicPr>
          <p:cNvPr id="8" name="Picture 7" descr="Graphical user interface&#10;&#10;Description automatically generated">
            <a:extLst>
              <a:ext uri="{FF2B5EF4-FFF2-40B4-BE49-F238E27FC236}">
                <a16:creationId xmlns:a16="http://schemas.microsoft.com/office/drawing/2014/main" id="{6EAE1A67-F9BB-F3D4-9DED-A22C4EAE3C3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4335" y="851651"/>
            <a:ext cx="10663330" cy="5549150"/>
          </a:xfrm>
          <a:prstGeom prst="rect">
            <a:avLst/>
          </a:prstGeom>
        </p:spPr>
      </p:pic>
      <p:sp>
        <p:nvSpPr>
          <p:cNvPr id="10" name="Footer Placeholder 5">
            <a:extLst>
              <a:ext uri="{FF2B5EF4-FFF2-40B4-BE49-F238E27FC236}">
                <a16:creationId xmlns:a16="http://schemas.microsoft.com/office/drawing/2014/main" id="{E5D72202-D034-F3ED-B35A-C170C0070950}"/>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9769109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vert="horz" lIns="0" tIns="0" rIns="0" bIns="0" rtlCol="0" anchor="t">
            <a:noAutofit/>
          </a:bodyPr>
          <a:lstStyle/>
          <a:p>
            <a:r>
              <a:rPr lang="en-GB">
                <a:ea typeface="Roboto"/>
                <a:cs typeface="Times New Roman"/>
              </a:rPr>
              <a:t>Workbook page 32</a:t>
            </a:r>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Assessment Choice</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900" b="0" i="0" u="none" strike="noStrike" kern="1200" cap="none" spc="0" normalizeH="0" baseline="0" noProof="0">
              <a:ln>
                <a:noFill/>
              </a:ln>
              <a:solidFill>
                <a:prstClr val="black"/>
              </a:solidFill>
              <a:effectLst/>
              <a:uLnTx/>
              <a:uFillTx/>
              <a:latin typeface="Arial"/>
              <a:ea typeface="Verdana" panose="020B0604030504040204" pitchFamily="34" charset="0"/>
              <a:cs typeface="+mn-cs"/>
            </a:endParaRPr>
          </a:p>
        </p:txBody>
      </p:sp>
      <p:sp>
        <p:nvSpPr>
          <p:cNvPr id="18" name="Footer Placeholder 5">
            <a:extLst>
              <a:ext uri="{FF2B5EF4-FFF2-40B4-BE49-F238E27FC236}">
                <a16:creationId xmlns:a16="http://schemas.microsoft.com/office/drawing/2014/main" id="{CB3D1924-B8C7-C12A-C2C3-55A80236F82F}"/>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
        <p:nvSpPr>
          <p:cNvPr id="4" name="Content Placeholder 3">
            <a:extLst>
              <a:ext uri="{FF2B5EF4-FFF2-40B4-BE49-F238E27FC236}">
                <a16:creationId xmlns:a16="http://schemas.microsoft.com/office/drawing/2014/main" id="{FBDEEFFC-E70B-F714-8ACC-B3865AE0F066}"/>
              </a:ext>
            </a:extLst>
          </p:cNvPr>
          <p:cNvSpPr txBox="1">
            <a:spLocks/>
          </p:cNvSpPr>
          <p:nvPr/>
        </p:nvSpPr>
        <p:spPr>
          <a:xfrm>
            <a:off x="609600" y="1435994"/>
            <a:ext cx="10972800" cy="4431404"/>
          </a:xfrm>
          <a:prstGeom prst="rect">
            <a:avLst/>
          </a:prstGeom>
        </p:spPr>
        <p:txBody>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48086F"/>
                </a:solidFill>
                <a:effectLst/>
                <a:uLnTx/>
                <a:uFillTx/>
                <a:latin typeface="Arial" panose="020B0604020202020204"/>
                <a:ea typeface="Roboto" panose="02000000000000000000" pitchFamily="2" charset="0"/>
                <a:cs typeface="Times New Roman" panose="02020603050405020304" pitchFamily="18" charset="0"/>
              </a:rPr>
              <a:t>Your Task</a:t>
            </a:r>
          </a:p>
          <a:p>
            <a:pPr marL="342900" marR="0" lvl="0" indent="-342900"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Consider the early (sift out) and later (select in) assessments you could use for each of your eight competencies</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FACDA0D0-1556-D832-50B3-A8A6EAE2D4CA}"/>
              </a:ext>
            </a:extLst>
          </p:cNvPr>
          <p:cNvGraphicFramePr>
            <a:graphicFrameLocks/>
          </p:cNvGraphicFramePr>
          <p:nvPr/>
        </p:nvGraphicFramePr>
        <p:xfrm>
          <a:off x="1504766" y="2131669"/>
          <a:ext cx="9151988" cy="3976236"/>
        </p:xfrm>
        <a:graphic>
          <a:graphicData uri="http://schemas.openxmlformats.org/drawingml/2006/table">
            <a:tbl>
              <a:tblPr firstRow="1" bandRow="1">
                <a:tableStyleId>{5C22544A-7EE6-4342-B048-85BDC9FD1C3A}</a:tableStyleId>
              </a:tblPr>
              <a:tblGrid>
                <a:gridCol w="1559614">
                  <a:extLst>
                    <a:ext uri="{9D8B030D-6E8A-4147-A177-3AD203B41FA5}">
                      <a16:colId xmlns:a16="http://schemas.microsoft.com/office/drawing/2014/main" val="3693014854"/>
                    </a:ext>
                  </a:extLst>
                </a:gridCol>
                <a:gridCol w="3638784">
                  <a:extLst>
                    <a:ext uri="{9D8B030D-6E8A-4147-A177-3AD203B41FA5}">
                      <a16:colId xmlns:a16="http://schemas.microsoft.com/office/drawing/2014/main" val="2427145193"/>
                    </a:ext>
                  </a:extLst>
                </a:gridCol>
                <a:gridCol w="3953590">
                  <a:extLst>
                    <a:ext uri="{9D8B030D-6E8A-4147-A177-3AD203B41FA5}">
                      <a16:colId xmlns:a16="http://schemas.microsoft.com/office/drawing/2014/main" val="1797455737"/>
                    </a:ext>
                  </a:extLst>
                </a:gridCol>
              </a:tblGrid>
              <a:tr h="1172956">
                <a:tc>
                  <a:txBody>
                    <a:bodyPr/>
                    <a:lstStyle/>
                    <a:p>
                      <a:r>
                        <a:rPr lang="en-US" sz="1200" b="1"/>
                        <a:t>Person</a:t>
                      </a:r>
                    </a:p>
                    <a:p>
                      <a:r>
                        <a:rPr lang="en-US" sz="1200" b="1"/>
                        <a:t>Specification (Key</a:t>
                      </a:r>
                    </a:p>
                    <a:p>
                      <a:r>
                        <a:rPr lang="en-US" sz="1200" b="1"/>
                        <a:t>Competencies</a:t>
                      </a:r>
                    </a:p>
                    <a:p>
                      <a:r>
                        <a:rPr lang="en-US" sz="1200" b="1"/>
                        <a:t>from Card Sort)</a:t>
                      </a:r>
                      <a:endParaRPr lang="en-GB" sz="1200" b="1"/>
                    </a:p>
                  </a:txBody>
                  <a:tcPr marL="72571" marR="72571" marT="36286" marB="36286" anchor="ctr"/>
                </a:tc>
                <a:tc>
                  <a:txBody>
                    <a:bodyPr/>
                    <a:lstStyle/>
                    <a:p>
                      <a:r>
                        <a:rPr lang="en-GB" sz="1200" b="1"/>
                        <a:t>Sift Out </a:t>
                      </a:r>
                    </a:p>
                    <a:p>
                      <a:r>
                        <a:rPr lang="en-GB" sz="1200" b="1"/>
                        <a:t>(for example; Situational</a:t>
                      </a:r>
                    </a:p>
                    <a:p>
                      <a:r>
                        <a:rPr lang="en-GB" sz="1200" b="1"/>
                        <a:t>Judgment Test, </a:t>
                      </a:r>
                      <a:r>
                        <a:rPr lang="en-GB" sz="1200" b="1" err="1"/>
                        <a:t>Behavioral</a:t>
                      </a:r>
                      <a:r>
                        <a:rPr lang="en-GB" sz="1200" b="1"/>
                        <a:t> Assessment, Ability Tests)</a:t>
                      </a:r>
                    </a:p>
                  </a:txBody>
                  <a:tcPr marL="72571" marR="72571" marT="36286" marB="36286" anchor="ctr"/>
                </a:tc>
                <a:tc>
                  <a:txBody>
                    <a:bodyPr/>
                    <a:lstStyle/>
                    <a:p>
                      <a:r>
                        <a:rPr lang="en-GB" sz="1200" b="1"/>
                        <a:t>Select In </a:t>
                      </a:r>
                    </a:p>
                    <a:p>
                      <a:r>
                        <a:rPr lang="en-GB" sz="1200" b="1"/>
                        <a:t>(for example; Structured Interview,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in-Person Assessment Exercises)</a:t>
                      </a:r>
                    </a:p>
                    <a:p>
                      <a:endParaRPr lang="en-GB" sz="1200" b="1"/>
                    </a:p>
                  </a:txBody>
                  <a:tcPr marL="72571" marR="72571" marT="36286" marB="36286" anchor="ctr"/>
                </a:tc>
                <a:extLst>
                  <a:ext uri="{0D108BD9-81ED-4DB2-BD59-A6C34878D82A}">
                    <a16:rowId xmlns:a16="http://schemas.microsoft.com/office/drawing/2014/main" val="1010688081"/>
                  </a:ext>
                </a:extLst>
              </a:tr>
              <a:tr h="350410">
                <a:tc>
                  <a:txBody>
                    <a:bodyPr/>
                    <a:lstStyle/>
                    <a:p>
                      <a:pPr>
                        <a:spcAft>
                          <a:spcPts val="0"/>
                        </a:spcAft>
                      </a:pPr>
                      <a:endParaRPr lang="en-GB" sz="900" b="0" i="0">
                        <a:effectLst/>
                        <a:latin typeface="Arial" panose="020B0604020202020204" pitchFamily="34" charset="0"/>
                        <a:ea typeface="Times New Roman" panose="02020603050405020304" pitchFamily="18" charset="0"/>
                        <a:cs typeface="Times New Roman" panose="02020603050405020304" pitchFamily="18" charset="0"/>
                      </a:endParaRPr>
                    </a:p>
                  </a:txBody>
                  <a:tcPr marL="54429" marR="54429" marT="0" marB="0" anchor="ctr"/>
                </a:tc>
                <a:tc>
                  <a:txBody>
                    <a:bodyPr/>
                    <a:lstStyle/>
                    <a:p>
                      <a:endParaRPr lang="en-GB" sz="1000"/>
                    </a:p>
                  </a:txBody>
                  <a:tcPr marL="72571" marR="72571" marT="36286" marB="36286"/>
                </a:tc>
                <a:tc>
                  <a:txBody>
                    <a:bodyPr/>
                    <a:lstStyle/>
                    <a:p>
                      <a:endParaRPr lang="en-GB" sz="1000"/>
                    </a:p>
                  </a:txBody>
                  <a:tcPr marL="72571" marR="72571" marT="36286" marB="36286"/>
                </a:tc>
                <a:extLst>
                  <a:ext uri="{0D108BD9-81ED-4DB2-BD59-A6C34878D82A}">
                    <a16:rowId xmlns:a16="http://schemas.microsoft.com/office/drawing/2014/main" val="2338175167"/>
                  </a:ext>
                </a:extLst>
              </a:tr>
              <a:tr h="350410">
                <a:tc>
                  <a:txBody>
                    <a:bodyPr/>
                    <a:lstStyle/>
                    <a:p>
                      <a:pPr>
                        <a:spcAft>
                          <a:spcPts val="0"/>
                        </a:spcAft>
                      </a:pPr>
                      <a:endParaRPr lang="en-GB" sz="900" b="0" i="0">
                        <a:effectLst/>
                        <a:latin typeface="Arial" panose="020B0604020202020204" pitchFamily="34" charset="0"/>
                        <a:ea typeface="Times New Roman" panose="02020603050405020304" pitchFamily="18" charset="0"/>
                        <a:cs typeface="Times New Roman" panose="02020603050405020304" pitchFamily="18" charset="0"/>
                      </a:endParaRPr>
                    </a:p>
                  </a:txBody>
                  <a:tcPr marL="54429" marR="54429" marT="0" marB="0" anchor="ctr"/>
                </a:tc>
                <a:tc>
                  <a:txBody>
                    <a:bodyPr/>
                    <a:lstStyle/>
                    <a:p>
                      <a:endParaRPr lang="en-GB" sz="1000"/>
                    </a:p>
                  </a:txBody>
                  <a:tcPr marL="72571" marR="72571" marT="36286" marB="36286"/>
                </a:tc>
                <a:tc>
                  <a:txBody>
                    <a:bodyPr/>
                    <a:lstStyle/>
                    <a:p>
                      <a:endParaRPr lang="en-GB" sz="1000"/>
                    </a:p>
                  </a:txBody>
                  <a:tcPr marL="72571" marR="72571" marT="36286" marB="36286"/>
                </a:tc>
                <a:extLst>
                  <a:ext uri="{0D108BD9-81ED-4DB2-BD59-A6C34878D82A}">
                    <a16:rowId xmlns:a16="http://schemas.microsoft.com/office/drawing/2014/main" val="832402307"/>
                  </a:ext>
                </a:extLst>
              </a:tr>
              <a:tr h="350410">
                <a:tc>
                  <a:txBody>
                    <a:bodyPr/>
                    <a:lstStyle/>
                    <a:p>
                      <a:pPr>
                        <a:spcAft>
                          <a:spcPts val="0"/>
                        </a:spcAft>
                      </a:pPr>
                      <a:endParaRPr lang="en-GB" sz="900" b="0" i="0">
                        <a:effectLst/>
                        <a:latin typeface="Arial" panose="020B0604020202020204" pitchFamily="34" charset="0"/>
                        <a:ea typeface="Times New Roman" panose="02020603050405020304" pitchFamily="18" charset="0"/>
                        <a:cs typeface="Times New Roman" panose="02020603050405020304" pitchFamily="18" charset="0"/>
                      </a:endParaRPr>
                    </a:p>
                  </a:txBody>
                  <a:tcPr marL="54429" marR="54429" marT="0" marB="0" anchor="ctr"/>
                </a:tc>
                <a:tc>
                  <a:txBody>
                    <a:bodyPr/>
                    <a:lstStyle/>
                    <a:p>
                      <a:endParaRPr lang="en-GB" sz="1000"/>
                    </a:p>
                  </a:txBody>
                  <a:tcPr marL="72571" marR="72571" marT="36286" marB="36286"/>
                </a:tc>
                <a:tc>
                  <a:txBody>
                    <a:bodyPr/>
                    <a:lstStyle/>
                    <a:p>
                      <a:endParaRPr lang="en-GB" sz="1000"/>
                    </a:p>
                  </a:txBody>
                  <a:tcPr marL="72571" marR="72571" marT="36286" marB="36286"/>
                </a:tc>
                <a:extLst>
                  <a:ext uri="{0D108BD9-81ED-4DB2-BD59-A6C34878D82A}">
                    <a16:rowId xmlns:a16="http://schemas.microsoft.com/office/drawing/2014/main" val="121346392"/>
                  </a:ext>
                </a:extLst>
              </a:tr>
              <a:tr h="350410">
                <a:tc>
                  <a:txBody>
                    <a:bodyPr/>
                    <a:lstStyle/>
                    <a:p>
                      <a:pPr>
                        <a:spcAft>
                          <a:spcPts val="0"/>
                        </a:spcAft>
                      </a:pPr>
                      <a:endParaRPr lang="en-GB" sz="900" b="0" i="0">
                        <a:effectLst/>
                        <a:latin typeface="Arial" panose="020B0604020202020204" pitchFamily="34" charset="0"/>
                        <a:ea typeface="Times New Roman" panose="02020603050405020304" pitchFamily="18" charset="0"/>
                        <a:cs typeface="Times New Roman" panose="02020603050405020304" pitchFamily="18" charset="0"/>
                      </a:endParaRPr>
                    </a:p>
                  </a:txBody>
                  <a:tcPr marL="54429" marR="54429" marT="0" marB="0" anchor="ctr"/>
                </a:tc>
                <a:tc>
                  <a:txBody>
                    <a:bodyPr/>
                    <a:lstStyle/>
                    <a:p>
                      <a:endParaRPr lang="en-GB" sz="1000"/>
                    </a:p>
                  </a:txBody>
                  <a:tcPr marL="72571" marR="72571" marT="36286" marB="36286"/>
                </a:tc>
                <a:tc>
                  <a:txBody>
                    <a:bodyPr/>
                    <a:lstStyle/>
                    <a:p>
                      <a:endParaRPr lang="en-GB" sz="1000"/>
                    </a:p>
                  </a:txBody>
                  <a:tcPr marL="72571" marR="72571" marT="36286" marB="36286"/>
                </a:tc>
                <a:extLst>
                  <a:ext uri="{0D108BD9-81ED-4DB2-BD59-A6C34878D82A}">
                    <a16:rowId xmlns:a16="http://schemas.microsoft.com/office/drawing/2014/main" val="3356699681"/>
                  </a:ext>
                </a:extLst>
              </a:tr>
              <a:tr h="350410">
                <a:tc>
                  <a:txBody>
                    <a:bodyPr/>
                    <a:lstStyle/>
                    <a:p>
                      <a:pPr>
                        <a:spcAft>
                          <a:spcPts val="0"/>
                        </a:spcAft>
                      </a:pPr>
                      <a:endParaRPr lang="en-GB" sz="900" b="0" i="0">
                        <a:effectLst/>
                        <a:latin typeface="Arial" panose="020B0604020202020204" pitchFamily="34" charset="0"/>
                        <a:ea typeface="Times New Roman" panose="02020603050405020304" pitchFamily="18" charset="0"/>
                        <a:cs typeface="Times New Roman" panose="02020603050405020304" pitchFamily="18" charset="0"/>
                      </a:endParaRPr>
                    </a:p>
                  </a:txBody>
                  <a:tcPr marL="54429" marR="54429" marT="0" marB="0" anchor="ctr"/>
                </a:tc>
                <a:tc>
                  <a:txBody>
                    <a:bodyPr/>
                    <a:lstStyle/>
                    <a:p>
                      <a:endParaRPr lang="en-GB" sz="1000"/>
                    </a:p>
                  </a:txBody>
                  <a:tcPr marL="72571" marR="72571" marT="36286" marB="36286"/>
                </a:tc>
                <a:tc>
                  <a:txBody>
                    <a:bodyPr/>
                    <a:lstStyle/>
                    <a:p>
                      <a:endParaRPr lang="en-GB" sz="1000"/>
                    </a:p>
                  </a:txBody>
                  <a:tcPr marL="72571" marR="72571" marT="36286" marB="36286"/>
                </a:tc>
                <a:extLst>
                  <a:ext uri="{0D108BD9-81ED-4DB2-BD59-A6C34878D82A}">
                    <a16:rowId xmlns:a16="http://schemas.microsoft.com/office/drawing/2014/main" val="4111391749"/>
                  </a:ext>
                </a:extLst>
              </a:tr>
              <a:tr h="350410">
                <a:tc>
                  <a:txBody>
                    <a:bodyPr/>
                    <a:lstStyle/>
                    <a:p>
                      <a:pPr>
                        <a:spcAft>
                          <a:spcPts val="0"/>
                        </a:spcAft>
                      </a:pPr>
                      <a:endParaRPr lang="en-GB" sz="900" b="0" i="0">
                        <a:effectLst/>
                        <a:latin typeface="Arial" panose="020B0604020202020204" pitchFamily="34" charset="0"/>
                        <a:ea typeface="Times New Roman" panose="02020603050405020304" pitchFamily="18" charset="0"/>
                        <a:cs typeface="Times New Roman" panose="02020603050405020304" pitchFamily="18" charset="0"/>
                      </a:endParaRPr>
                    </a:p>
                  </a:txBody>
                  <a:tcPr marL="54429" marR="54429" marT="0" marB="0" anchor="ctr"/>
                </a:tc>
                <a:tc>
                  <a:txBody>
                    <a:bodyPr/>
                    <a:lstStyle/>
                    <a:p>
                      <a:endParaRPr lang="en-GB" sz="1000"/>
                    </a:p>
                  </a:txBody>
                  <a:tcPr marL="72571" marR="72571" marT="36286" marB="36286"/>
                </a:tc>
                <a:tc>
                  <a:txBody>
                    <a:bodyPr/>
                    <a:lstStyle/>
                    <a:p>
                      <a:endParaRPr lang="en-GB" sz="1000"/>
                    </a:p>
                  </a:txBody>
                  <a:tcPr marL="72571" marR="72571" marT="36286" marB="36286"/>
                </a:tc>
                <a:extLst>
                  <a:ext uri="{0D108BD9-81ED-4DB2-BD59-A6C34878D82A}">
                    <a16:rowId xmlns:a16="http://schemas.microsoft.com/office/drawing/2014/main" val="4016854465"/>
                  </a:ext>
                </a:extLst>
              </a:tr>
              <a:tr h="350410">
                <a:tc>
                  <a:txBody>
                    <a:bodyPr/>
                    <a:lstStyle/>
                    <a:p>
                      <a:pPr>
                        <a:spcAft>
                          <a:spcPts val="0"/>
                        </a:spcAft>
                      </a:pPr>
                      <a:endParaRPr lang="en-GB" sz="900" b="0" i="0">
                        <a:effectLst/>
                        <a:latin typeface="Arial" panose="020B0604020202020204" pitchFamily="34" charset="0"/>
                        <a:ea typeface="Times New Roman" panose="02020603050405020304" pitchFamily="18" charset="0"/>
                        <a:cs typeface="Times New Roman" panose="02020603050405020304" pitchFamily="18" charset="0"/>
                      </a:endParaRPr>
                    </a:p>
                  </a:txBody>
                  <a:tcPr marL="54429" marR="54429" marT="0" marB="0" anchor="ctr"/>
                </a:tc>
                <a:tc>
                  <a:txBody>
                    <a:bodyPr/>
                    <a:lstStyle/>
                    <a:p>
                      <a:endParaRPr lang="en-GB" sz="1000"/>
                    </a:p>
                  </a:txBody>
                  <a:tcPr marL="72571" marR="72571" marT="36286" marB="36286"/>
                </a:tc>
                <a:tc>
                  <a:txBody>
                    <a:bodyPr/>
                    <a:lstStyle/>
                    <a:p>
                      <a:endParaRPr lang="en-GB" sz="1000"/>
                    </a:p>
                  </a:txBody>
                  <a:tcPr marL="72571" marR="72571" marT="36286" marB="36286"/>
                </a:tc>
                <a:extLst>
                  <a:ext uri="{0D108BD9-81ED-4DB2-BD59-A6C34878D82A}">
                    <a16:rowId xmlns:a16="http://schemas.microsoft.com/office/drawing/2014/main" val="2561132497"/>
                  </a:ext>
                </a:extLst>
              </a:tr>
              <a:tr h="350410">
                <a:tc>
                  <a:txBody>
                    <a:bodyPr/>
                    <a:lstStyle/>
                    <a:p>
                      <a:pPr>
                        <a:spcAft>
                          <a:spcPts val="0"/>
                        </a:spcAft>
                      </a:pPr>
                      <a:endParaRPr lang="en-GB" sz="900" b="0" i="0">
                        <a:effectLst/>
                        <a:latin typeface="Arial" panose="020B0604020202020204" pitchFamily="34" charset="0"/>
                        <a:ea typeface="Times New Roman" panose="02020603050405020304" pitchFamily="18" charset="0"/>
                        <a:cs typeface="Times New Roman" panose="02020603050405020304" pitchFamily="18" charset="0"/>
                      </a:endParaRPr>
                    </a:p>
                  </a:txBody>
                  <a:tcPr marL="54429" marR="54429" marT="0" marB="0" anchor="ctr"/>
                </a:tc>
                <a:tc>
                  <a:txBody>
                    <a:bodyPr/>
                    <a:lstStyle/>
                    <a:p>
                      <a:endParaRPr lang="en-GB" sz="1000"/>
                    </a:p>
                  </a:txBody>
                  <a:tcPr marL="72571" marR="72571" marT="36286" marB="36286"/>
                </a:tc>
                <a:tc>
                  <a:txBody>
                    <a:bodyPr/>
                    <a:lstStyle/>
                    <a:p>
                      <a:endParaRPr lang="en-GB" sz="1000"/>
                    </a:p>
                  </a:txBody>
                  <a:tcPr marL="72571" marR="72571" marT="36286" marB="36286"/>
                </a:tc>
                <a:extLst>
                  <a:ext uri="{0D108BD9-81ED-4DB2-BD59-A6C34878D82A}">
                    <a16:rowId xmlns:a16="http://schemas.microsoft.com/office/drawing/2014/main" val="1216312075"/>
                  </a:ext>
                </a:extLst>
              </a:tr>
            </a:tbl>
          </a:graphicData>
        </a:graphic>
      </p:graphicFrame>
    </p:spTree>
    <p:extLst>
      <p:ext uri="{BB962C8B-B14F-4D97-AF65-F5344CB8AC3E}">
        <p14:creationId xmlns:p14="http://schemas.microsoft.com/office/powerpoint/2010/main" val="32286750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a:lstStyle/>
          <a:p>
            <a:r>
              <a:rPr lang="en-GB"/>
              <a:t>Workbook page 32</a:t>
            </a: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Assessment Choice</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900" b="0" i="0" u="none" strike="noStrike" kern="1200" cap="none" spc="0" normalizeH="0" baseline="0" noProof="0">
              <a:ln>
                <a:noFill/>
              </a:ln>
              <a:solidFill>
                <a:prstClr val="black"/>
              </a:solidFill>
              <a:effectLst/>
              <a:uLnTx/>
              <a:uFillTx/>
              <a:latin typeface="Arial"/>
              <a:ea typeface="Verdana" panose="020B0604030504040204" pitchFamily="34" charset="0"/>
              <a:cs typeface="+mn-cs"/>
            </a:endParaRPr>
          </a:p>
        </p:txBody>
      </p:sp>
      <p:sp>
        <p:nvSpPr>
          <p:cNvPr id="18" name="Footer Placeholder 5">
            <a:extLst>
              <a:ext uri="{FF2B5EF4-FFF2-40B4-BE49-F238E27FC236}">
                <a16:creationId xmlns:a16="http://schemas.microsoft.com/office/drawing/2014/main" id="{CB3D1924-B8C7-C12A-C2C3-55A80236F82F}"/>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
        <p:nvSpPr>
          <p:cNvPr id="4" name="Content Placeholder 3">
            <a:extLst>
              <a:ext uri="{FF2B5EF4-FFF2-40B4-BE49-F238E27FC236}">
                <a16:creationId xmlns:a16="http://schemas.microsoft.com/office/drawing/2014/main" id="{FBDEEFFC-E70B-F714-8ACC-B3865AE0F066}"/>
              </a:ext>
            </a:extLst>
          </p:cNvPr>
          <p:cNvSpPr txBox="1">
            <a:spLocks/>
          </p:cNvSpPr>
          <p:nvPr/>
        </p:nvSpPr>
        <p:spPr>
          <a:xfrm>
            <a:off x="609600" y="1435994"/>
            <a:ext cx="10972800" cy="4431404"/>
          </a:xfrm>
          <a:prstGeom prst="rect">
            <a:avLst/>
          </a:prstGeom>
        </p:spPr>
        <p:txBody>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48086F"/>
                </a:solidFill>
                <a:effectLst/>
                <a:uLnTx/>
                <a:uFillTx/>
                <a:latin typeface="Arial" panose="020B0604020202020204"/>
                <a:ea typeface="Roboto" panose="02000000000000000000" pitchFamily="2" charset="0"/>
                <a:cs typeface="Times New Roman" panose="02020603050405020304" pitchFamily="18" charset="0"/>
              </a:rPr>
              <a:t>Your Task</a:t>
            </a:r>
          </a:p>
          <a:p>
            <a:pPr marL="342900" marR="0" lvl="0" indent="-342900"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Consider the early (sift out) and later (select in) assessments you could use for each of your eight competencies</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FACDA0D0-1556-D832-50B3-A8A6EAE2D4CA}"/>
              </a:ext>
            </a:extLst>
          </p:cNvPr>
          <p:cNvGraphicFramePr>
            <a:graphicFrameLocks/>
          </p:cNvGraphicFramePr>
          <p:nvPr/>
        </p:nvGraphicFramePr>
        <p:xfrm>
          <a:off x="1504766" y="2131669"/>
          <a:ext cx="9151988" cy="3976236"/>
        </p:xfrm>
        <a:graphic>
          <a:graphicData uri="http://schemas.openxmlformats.org/drawingml/2006/table">
            <a:tbl>
              <a:tblPr firstRow="1" bandRow="1">
                <a:tableStyleId>{5C22544A-7EE6-4342-B048-85BDC9FD1C3A}</a:tableStyleId>
              </a:tblPr>
              <a:tblGrid>
                <a:gridCol w="1559614">
                  <a:extLst>
                    <a:ext uri="{9D8B030D-6E8A-4147-A177-3AD203B41FA5}">
                      <a16:colId xmlns:a16="http://schemas.microsoft.com/office/drawing/2014/main" val="3693014854"/>
                    </a:ext>
                  </a:extLst>
                </a:gridCol>
                <a:gridCol w="3638784">
                  <a:extLst>
                    <a:ext uri="{9D8B030D-6E8A-4147-A177-3AD203B41FA5}">
                      <a16:colId xmlns:a16="http://schemas.microsoft.com/office/drawing/2014/main" val="2427145193"/>
                    </a:ext>
                  </a:extLst>
                </a:gridCol>
                <a:gridCol w="3953590">
                  <a:extLst>
                    <a:ext uri="{9D8B030D-6E8A-4147-A177-3AD203B41FA5}">
                      <a16:colId xmlns:a16="http://schemas.microsoft.com/office/drawing/2014/main" val="1797455737"/>
                    </a:ext>
                  </a:extLst>
                </a:gridCol>
              </a:tblGrid>
              <a:tr h="1172956">
                <a:tc>
                  <a:txBody>
                    <a:bodyPr/>
                    <a:lstStyle/>
                    <a:p>
                      <a:r>
                        <a:rPr lang="en-US" sz="1200" b="1"/>
                        <a:t>Person</a:t>
                      </a:r>
                    </a:p>
                    <a:p>
                      <a:r>
                        <a:rPr lang="en-US" sz="1200" b="1"/>
                        <a:t>Specification (Key</a:t>
                      </a:r>
                    </a:p>
                    <a:p>
                      <a:r>
                        <a:rPr lang="en-US" sz="1200" b="1"/>
                        <a:t>Competencies</a:t>
                      </a:r>
                    </a:p>
                    <a:p>
                      <a:r>
                        <a:rPr lang="en-US" sz="1200" b="1"/>
                        <a:t>from Card Sort)</a:t>
                      </a:r>
                      <a:endParaRPr lang="en-GB" sz="1200" b="1"/>
                    </a:p>
                  </a:txBody>
                  <a:tcPr marL="72571" marR="72571" marT="36286" marB="36286" anchor="ctr"/>
                </a:tc>
                <a:tc>
                  <a:txBody>
                    <a:bodyPr/>
                    <a:lstStyle/>
                    <a:p>
                      <a:r>
                        <a:rPr lang="en-GB" sz="1200" b="1"/>
                        <a:t>Sift Out </a:t>
                      </a:r>
                    </a:p>
                    <a:p>
                      <a:r>
                        <a:rPr lang="en-GB" sz="1200" b="1"/>
                        <a:t>(for example; Situational</a:t>
                      </a:r>
                    </a:p>
                    <a:p>
                      <a:r>
                        <a:rPr lang="en-GB" sz="1200" b="1"/>
                        <a:t>Judgment Test, </a:t>
                      </a:r>
                      <a:r>
                        <a:rPr lang="en-GB" sz="1200" b="1" err="1"/>
                        <a:t>Behavioral</a:t>
                      </a:r>
                      <a:r>
                        <a:rPr lang="en-GB" sz="1200" b="1"/>
                        <a:t> Assessment, Ability Tests)</a:t>
                      </a:r>
                    </a:p>
                  </a:txBody>
                  <a:tcPr marL="72571" marR="72571" marT="36286" marB="36286" anchor="ctr"/>
                </a:tc>
                <a:tc>
                  <a:txBody>
                    <a:bodyPr/>
                    <a:lstStyle/>
                    <a:p>
                      <a:r>
                        <a:rPr lang="en-GB" sz="1200" b="1"/>
                        <a:t>Select In </a:t>
                      </a:r>
                    </a:p>
                    <a:p>
                      <a:r>
                        <a:rPr lang="en-GB" sz="1200" b="1"/>
                        <a:t>(for example; Structured Interview,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in-Person Assessment Exercises)</a:t>
                      </a:r>
                    </a:p>
                    <a:p>
                      <a:endParaRPr lang="en-GB" sz="1200" b="1"/>
                    </a:p>
                  </a:txBody>
                  <a:tcPr marL="72571" marR="72571" marT="36286" marB="36286" anchor="ctr"/>
                </a:tc>
                <a:extLst>
                  <a:ext uri="{0D108BD9-81ED-4DB2-BD59-A6C34878D82A}">
                    <a16:rowId xmlns:a16="http://schemas.microsoft.com/office/drawing/2014/main" val="1010688081"/>
                  </a:ext>
                </a:extLst>
              </a:tr>
              <a:tr h="350410">
                <a:tc>
                  <a:txBody>
                    <a:bodyPr/>
                    <a:lstStyle/>
                    <a:p>
                      <a:pPr>
                        <a:spcAft>
                          <a:spcPts val="0"/>
                        </a:spcAft>
                      </a:pPr>
                      <a:r>
                        <a:rPr lang="en-GB" sz="900" b="0" i="0">
                          <a:effectLst/>
                          <a:latin typeface="Arial" panose="020B0604020202020204" pitchFamily="34" charset="0"/>
                          <a:ea typeface="Times New Roman" panose="02020603050405020304" pitchFamily="18" charset="0"/>
                          <a:cs typeface="Times New Roman" panose="02020603050405020304" pitchFamily="18" charset="0"/>
                        </a:rPr>
                        <a:t>Verbal</a:t>
                      </a:r>
                    </a:p>
                  </a:txBody>
                  <a:tcPr marL="54429" marR="54429" marT="0" marB="0" anchor="ctr"/>
                </a:tc>
                <a:tc>
                  <a:txBody>
                    <a:bodyPr/>
                    <a:lstStyle/>
                    <a:p>
                      <a:r>
                        <a:rPr lang="en-GB" sz="1000"/>
                        <a:t>Swift Analysis Aptitude</a:t>
                      </a:r>
                    </a:p>
                  </a:txBody>
                  <a:tcPr marL="72571" marR="72571" marT="36286" marB="36286"/>
                </a:tc>
                <a:tc>
                  <a:txBody>
                    <a:bodyPr/>
                    <a:lstStyle/>
                    <a:p>
                      <a:r>
                        <a:rPr lang="en-GB" sz="1000"/>
                        <a:t>Option to include in Work Sample</a:t>
                      </a:r>
                    </a:p>
                  </a:txBody>
                  <a:tcPr marL="72571" marR="72571" marT="36286" marB="36286"/>
                </a:tc>
                <a:extLst>
                  <a:ext uri="{0D108BD9-81ED-4DB2-BD59-A6C34878D82A}">
                    <a16:rowId xmlns:a16="http://schemas.microsoft.com/office/drawing/2014/main" val="2338175167"/>
                  </a:ext>
                </a:extLst>
              </a:tr>
              <a:tr h="350410">
                <a:tc>
                  <a:txBody>
                    <a:bodyPr/>
                    <a:lstStyle/>
                    <a:p>
                      <a:pPr>
                        <a:spcAft>
                          <a:spcPts val="0"/>
                        </a:spcAft>
                      </a:pPr>
                      <a:endParaRPr lang="en-GB" sz="900" b="0" i="0">
                        <a:effectLst/>
                        <a:latin typeface="Arial" panose="020B0604020202020204" pitchFamily="34" charset="0"/>
                        <a:ea typeface="Times New Roman" panose="02020603050405020304" pitchFamily="18" charset="0"/>
                        <a:cs typeface="Times New Roman" panose="02020603050405020304" pitchFamily="18" charset="0"/>
                      </a:endParaRPr>
                    </a:p>
                  </a:txBody>
                  <a:tcPr marL="54429" marR="54429" marT="0" marB="0" anchor="ctr"/>
                </a:tc>
                <a:tc>
                  <a:txBody>
                    <a:bodyPr/>
                    <a:lstStyle/>
                    <a:p>
                      <a:endParaRPr lang="en-GB" sz="1000"/>
                    </a:p>
                  </a:txBody>
                  <a:tcPr marL="72571" marR="72571" marT="36286" marB="36286"/>
                </a:tc>
                <a:tc>
                  <a:txBody>
                    <a:bodyPr/>
                    <a:lstStyle/>
                    <a:p>
                      <a:endParaRPr lang="en-GB" sz="1000"/>
                    </a:p>
                  </a:txBody>
                  <a:tcPr marL="72571" marR="72571" marT="36286" marB="36286"/>
                </a:tc>
                <a:extLst>
                  <a:ext uri="{0D108BD9-81ED-4DB2-BD59-A6C34878D82A}">
                    <a16:rowId xmlns:a16="http://schemas.microsoft.com/office/drawing/2014/main" val="832402307"/>
                  </a:ext>
                </a:extLst>
              </a:tr>
              <a:tr h="350410">
                <a:tc>
                  <a:txBody>
                    <a:bodyPr/>
                    <a:lstStyle/>
                    <a:p>
                      <a:pPr>
                        <a:spcAft>
                          <a:spcPts val="0"/>
                        </a:spcAft>
                      </a:pPr>
                      <a:endParaRPr lang="en-GB" sz="900" b="0" i="0">
                        <a:effectLst/>
                        <a:latin typeface="Arial" panose="020B0604020202020204" pitchFamily="34" charset="0"/>
                        <a:ea typeface="Times New Roman" panose="02020603050405020304" pitchFamily="18" charset="0"/>
                        <a:cs typeface="Times New Roman" panose="02020603050405020304" pitchFamily="18" charset="0"/>
                      </a:endParaRPr>
                    </a:p>
                  </a:txBody>
                  <a:tcPr marL="54429" marR="54429" marT="0" marB="0" anchor="ctr"/>
                </a:tc>
                <a:tc>
                  <a:txBody>
                    <a:bodyPr/>
                    <a:lstStyle/>
                    <a:p>
                      <a:endParaRPr lang="en-GB" sz="1000"/>
                    </a:p>
                  </a:txBody>
                  <a:tcPr marL="72571" marR="72571" marT="36286" marB="36286"/>
                </a:tc>
                <a:tc>
                  <a:txBody>
                    <a:bodyPr/>
                    <a:lstStyle/>
                    <a:p>
                      <a:endParaRPr lang="en-GB" sz="1000"/>
                    </a:p>
                  </a:txBody>
                  <a:tcPr marL="72571" marR="72571" marT="36286" marB="36286"/>
                </a:tc>
                <a:extLst>
                  <a:ext uri="{0D108BD9-81ED-4DB2-BD59-A6C34878D82A}">
                    <a16:rowId xmlns:a16="http://schemas.microsoft.com/office/drawing/2014/main" val="121346392"/>
                  </a:ext>
                </a:extLst>
              </a:tr>
              <a:tr h="350410">
                <a:tc>
                  <a:txBody>
                    <a:bodyPr/>
                    <a:lstStyle/>
                    <a:p>
                      <a:pPr>
                        <a:spcAft>
                          <a:spcPts val="0"/>
                        </a:spcAft>
                      </a:pPr>
                      <a:r>
                        <a:rPr lang="en-GB" sz="900" b="0" i="0">
                          <a:effectLst/>
                          <a:latin typeface="Arial" panose="020B0604020202020204" pitchFamily="34" charset="0"/>
                          <a:ea typeface="Times New Roman" panose="02020603050405020304" pitchFamily="18" charset="0"/>
                          <a:cs typeface="Times New Roman" panose="02020603050405020304" pitchFamily="18" charset="0"/>
                        </a:rPr>
                        <a:t>Build Relationships</a:t>
                      </a:r>
                    </a:p>
                  </a:txBody>
                  <a:tcPr marL="54429" marR="54429" marT="0" marB="0" anchor="ctr"/>
                </a:tc>
                <a:tc>
                  <a:txBody>
                    <a:bodyPr/>
                    <a:lstStyle/>
                    <a:p>
                      <a:r>
                        <a:rPr lang="en-GB" sz="1000"/>
                        <a:t>Wave Questionnaire</a:t>
                      </a:r>
                    </a:p>
                  </a:txBody>
                  <a:tcPr marL="72571" marR="72571" marT="36286" marB="36286"/>
                </a:tc>
                <a:tc>
                  <a:txBody>
                    <a:bodyPr/>
                    <a:lstStyle/>
                    <a:p>
                      <a:r>
                        <a:rPr lang="en-GB" sz="1000"/>
                        <a:t>Structure Interview, option to include in Work Sample</a:t>
                      </a:r>
                    </a:p>
                  </a:txBody>
                  <a:tcPr marL="72571" marR="72571" marT="36286" marB="36286"/>
                </a:tc>
                <a:extLst>
                  <a:ext uri="{0D108BD9-81ED-4DB2-BD59-A6C34878D82A}">
                    <a16:rowId xmlns:a16="http://schemas.microsoft.com/office/drawing/2014/main" val="3356699681"/>
                  </a:ext>
                </a:extLst>
              </a:tr>
              <a:tr h="350410">
                <a:tc>
                  <a:txBody>
                    <a:bodyPr/>
                    <a:lstStyle/>
                    <a:p>
                      <a:pPr>
                        <a:spcAft>
                          <a:spcPts val="0"/>
                        </a:spcAft>
                      </a:pPr>
                      <a:endParaRPr lang="en-GB" sz="900" b="0" i="0">
                        <a:effectLst/>
                        <a:latin typeface="Arial" panose="020B0604020202020204" pitchFamily="34" charset="0"/>
                        <a:ea typeface="Times New Roman" panose="02020603050405020304" pitchFamily="18" charset="0"/>
                        <a:cs typeface="Times New Roman" panose="02020603050405020304" pitchFamily="18" charset="0"/>
                      </a:endParaRPr>
                    </a:p>
                  </a:txBody>
                  <a:tcPr marL="54429" marR="54429" marT="0" marB="0" anchor="ctr"/>
                </a:tc>
                <a:tc>
                  <a:txBody>
                    <a:bodyPr/>
                    <a:lstStyle/>
                    <a:p>
                      <a:endParaRPr lang="en-GB" sz="1000"/>
                    </a:p>
                  </a:txBody>
                  <a:tcPr marL="72571" marR="72571" marT="36286" marB="36286"/>
                </a:tc>
                <a:tc>
                  <a:txBody>
                    <a:bodyPr/>
                    <a:lstStyle/>
                    <a:p>
                      <a:endParaRPr lang="en-GB" sz="1000"/>
                    </a:p>
                  </a:txBody>
                  <a:tcPr marL="72571" marR="72571" marT="36286" marB="36286"/>
                </a:tc>
                <a:extLst>
                  <a:ext uri="{0D108BD9-81ED-4DB2-BD59-A6C34878D82A}">
                    <a16:rowId xmlns:a16="http://schemas.microsoft.com/office/drawing/2014/main" val="4111391749"/>
                  </a:ext>
                </a:extLst>
              </a:tr>
              <a:tr h="350410">
                <a:tc>
                  <a:txBody>
                    <a:bodyPr/>
                    <a:lstStyle/>
                    <a:p>
                      <a:pPr>
                        <a:spcAft>
                          <a:spcPts val="0"/>
                        </a:spcAft>
                      </a:pPr>
                      <a:endParaRPr lang="en-GB" sz="900" b="0" i="0">
                        <a:effectLst/>
                        <a:latin typeface="Arial" panose="020B0604020202020204" pitchFamily="34" charset="0"/>
                        <a:ea typeface="Times New Roman" panose="02020603050405020304" pitchFamily="18" charset="0"/>
                        <a:cs typeface="Times New Roman" panose="02020603050405020304" pitchFamily="18" charset="0"/>
                      </a:endParaRPr>
                    </a:p>
                  </a:txBody>
                  <a:tcPr marL="54429" marR="54429" marT="0" marB="0" anchor="ctr"/>
                </a:tc>
                <a:tc>
                  <a:txBody>
                    <a:bodyPr/>
                    <a:lstStyle/>
                    <a:p>
                      <a:endParaRPr lang="en-GB" sz="1000"/>
                    </a:p>
                  </a:txBody>
                  <a:tcPr marL="72571" marR="72571" marT="36286" marB="36286"/>
                </a:tc>
                <a:tc>
                  <a:txBody>
                    <a:bodyPr/>
                    <a:lstStyle/>
                    <a:p>
                      <a:endParaRPr lang="en-GB" sz="1000"/>
                    </a:p>
                  </a:txBody>
                  <a:tcPr marL="72571" marR="72571" marT="36286" marB="36286"/>
                </a:tc>
                <a:extLst>
                  <a:ext uri="{0D108BD9-81ED-4DB2-BD59-A6C34878D82A}">
                    <a16:rowId xmlns:a16="http://schemas.microsoft.com/office/drawing/2014/main" val="4016854465"/>
                  </a:ext>
                </a:extLst>
              </a:tr>
              <a:tr h="350410">
                <a:tc>
                  <a:txBody>
                    <a:bodyPr/>
                    <a:lstStyle/>
                    <a:p>
                      <a:pPr>
                        <a:spcAft>
                          <a:spcPts val="0"/>
                        </a:spcAft>
                      </a:pPr>
                      <a:endParaRPr lang="en-GB" sz="900" b="0" i="0">
                        <a:effectLst/>
                        <a:latin typeface="Arial" panose="020B0604020202020204" pitchFamily="34" charset="0"/>
                        <a:ea typeface="Times New Roman" panose="02020603050405020304" pitchFamily="18" charset="0"/>
                        <a:cs typeface="Times New Roman" panose="02020603050405020304" pitchFamily="18" charset="0"/>
                      </a:endParaRPr>
                    </a:p>
                  </a:txBody>
                  <a:tcPr marL="54429" marR="54429" marT="0" marB="0" anchor="ctr"/>
                </a:tc>
                <a:tc>
                  <a:txBody>
                    <a:bodyPr/>
                    <a:lstStyle/>
                    <a:p>
                      <a:endParaRPr lang="en-GB" sz="1000"/>
                    </a:p>
                  </a:txBody>
                  <a:tcPr marL="72571" marR="72571" marT="36286" marB="36286"/>
                </a:tc>
                <a:tc>
                  <a:txBody>
                    <a:bodyPr/>
                    <a:lstStyle/>
                    <a:p>
                      <a:endParaRPr lang="en-GB" sz="1000"/>
                    </a:p>
                  </a:txBody>
                  <a:tcPr marL="72571" marR="72571" marT="36286" marB="36286"/>
                </a:tc>
                <a:extLst>
                  <a:ext uri="{0D108BD9-81ED-4DB2-BD59-A6C34878D82A}">
                    <a16:rowId xmlns:a16="http://schemas.microsoft.com/office/drawing/2014/main" val="2561132497"/>
                  </a:ext>
                </a:extLst>
              </a:tr>
              <a:tr h="350410">
                <a:tc>
                  <a:txBody>
                    <a:bodyPr/>
                    <a:lstStyle/>
                    <a:p>
                      <a:pPr>
                        <a:spcAft>
                          <a:spcPts val="0"/>
                        </a:spcAft>
                      </a:pPr>
                      <a:endParaRPr lang="en-GB" sz="900" b="0" i="0">
                        <a:effectLst/>
                        <a:latin typeface="Arial" panose="020B0604020202020204" pitchFamily="34" charset="0"/>
                        <a:ea typeface="Times New Roman" panose="02020603050405020304" pitchFamily="18" charset="0"/>
                        <a:cs typeface="Times New Roman" panose="02020603050405020304" pitchFamily="18" charset="0"/>
                      </a:endParaRPr>
                    </a:p>
                  </a:txBody>
                  <a:tcPr marL="54429" marR="54429" marT="0" marB="0" anchor="ctr"/>
                </a:tc>
                <a:tc>
                  <a:txBody>
                    <a:bodyPr/>
                    <a:lstStyle/>
                    <a:p>
                      <a:endParaRPr lang="en-GB" sz="1000"/>
                    </a:p>
                  </a:txBody>
                  <a:tcPr marL="72571" marR="72571" marT="36286" marB="36286"/>
                </a:tc>
                <a:tc>
                  <a:txBody>
                    <a:bodyPr/>
                    <a:lstStyle/>
                    <a:p>
                      <a:endParaRPr lang="en-GB" sz="1000"/>
                    </a:p>
                  </a:txBody>
                  <a:tcPr marL="72571" marR="72571" marT="36286" marB="36286"/>
                </a:tc>
                <a:extLst>
                  <a:ext uri="{0D108BD9-81ED-4DB2-BD59-A6C34878D82A}">
                    <a16:rowId xmlns:a16="http://schemas.microsoft.com/office/drawing/2014/main" val="1216312075"/>
                  </a:ext>
                </a:extLst>
              </a:tr>
            </a:tbl>
          </a:graphicData>
        </a:graphic>
      </p:graphicFrame>
    </p:spTree>
    <p:extLst>
      <p:ext uri="{BB962C8B-B14F-4D97-AF65-F5344CB8AC3E}">
        <p14:creationId xmlns:p14="http://schemas.microsoft.com/office/powerpoint/2010/main" val="31246054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a:lstStyle/>
          <a:p>
            <a:r>
              <a:rPr lang="en-GB"/>
              <a:t>Screen Out &gt; Select In</a:t>
            </a: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Example Selection Process</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900" b="0" i="0" u="none" strike="noStrike" kern="1200" cap="none" spc="0" normalizeH="0" baseline="0" noProof="0">
              <a:ln>
                <a:noFill/>
              </a:ln>
              <a:solidFill>
                <a:prstClr val="black"/>
              </a:solidFill>
              <a:effectLst/>
              <a:uLnTx/>
              <a:uFillTx/>
              <a:latin typeface="Arial"/>
              <a:ea typeface="Verdana" panose="020B0604030504040204" pitchFamily="34" charset="0"/>
              <a:cs typeface="+mn-cs"/>
            </a:endParaRPr>
          </a:p>
        </p:txBody>
      </p:sp>
      <p:pic>
        <p:nvPicPr>
          <p:cNvPr id="8" name="Picture 7" descr="Chart, funnel chart&#10;&#10;Description automatically generated">
            <a:extLst>
              <a:ext uri="{FF2B5EF4-FFF2-40B4-BE49-F238E27FC236}">
                <a16:creationId xmlns:a16="http://schemas.microsoft.com/office/drawing/2014/main" id="{9F8DE45C-3A61-3BD6-E738-AD2092A52385}"/>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742893" y="1349485"/>
            <a:ext cx="4486100" cy="4780924"/>
          </a:xfrm>
          <a:prstGeom prst="rect">
            <a:avLst/>
          </a:prstGeom>
        </p:spPr>
      </p:pic>
      <p:cxnSp>
        <p:nvCxnSpPr>
          <p:cNvPr id="9" name="Straight Connector 8">
            <a:extLst>
              <a:ext uri="{FF2B5EF4-FFF2-40B4-BE49-F238E27FC236}">
                <a16:creationId xmlns:a16="http://schemas.microsoft.com/office/drawing/2014/main" id="{4133A7DE-EB0B-E8D3-55FA-54D013BBEF5C}"/>
              </a:ext>
            </a:extLst>
          </p:cNvPr>
          <p:cNvCxnSpPr>
            <a:cxnSpLocks/>
          </p:cNvCxnSpPr>
          <p:nvPr/>
        </p:nvCxnSpPr>
        <p:spPr>
          <a:xfrm>
            <a:off x="6256178" y="2072439"/>
            <a:ext cx="11176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0C0DDA2-0710-5B81-136D-E7A577B7CE51}"/>
              </a:ext>
            </a:extLst>
          </p:cNvPr>
          <p:cNvCxnSpPr>
            <a:cxnSpLocks/>
          </p:cNvCxnSpPr>
          <p:nvPr/>
        </p:nvCxnSpPr>
        <p:spPr>
          <a:xfrm>
            <a:off x="5707343" y="3118053"/>
            <a:ext cx="1666435"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12A36DF-0D3A-750D-B824-CAFF16266824}"/>
              </a:ext>
            </a:extLst>
          </p:cNvPr>
          <p:cNvCxnSpPr>
            <a:cxnSpLocks/>
          </p:cNvCxnSpPr>
          <p:nvPr/>
        </p:nvCxnSpPr>
        <p:spPr>
          <a:xfrm>
            <a:off x="5138578" y="4361073"/>
            <a:ext cx="22352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87C5F83-A342-B189-7776-C73E210090ED}"/>
              </a:ext>
            </a:extLst>
          </p:cNvPr>
          <p:cNvCxnSpPr>
            <a:cxnSpLocks/>
          </p:cNvCxnSpPr>
          <p:nvPr/>
        </p:nvCxnSpPr>
        <p:spPr>
          <a:xfrm>
            <a:off x="4476854" y="5519681"/>
            <a:ext cx="289692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TextBox 6">
            <a:extLst>
              <a:ext uri="{FF2B5EF4-FFF2-40B4-BE49-F238E27FC236}">
                <a16:creationId xmlns:a16="http://schemas.microsoft.com/office/drawing/2014/main" id="{E4B53C96-E0F6-098E-DEB1-AB41904CB5F5}"/>
              </a:ext>
            </a:extLst>
          </p:cNvPr>
          <p:cNvSpPr txBox="1"/>
          <p:nvPr/>
        </p:nvSpPr>
        <p:spPr>
          <a:xfrm>
            <a:off x="7606347" y="1862372"/>
            <a:ext cx="3260019"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7F35B2"/>
                </a:solidFill>
                <a:effectLst/>
                <a:uLnTx/>
                <a:uFillTx/>
                <a:latin typeface="Arial"/>
                <a:ea typeface="+mn-ea"/>
                <a:cs typeface="+mn-cs"/>
              </a:rPr>
              <a:t>Cognitive Ability Test</a:t>
            </a:r>
          </a:p>
        </p:txBody>
      </p:sp>
      <p:sp>
        <p:nvSpPr>
          <p:cNvPr id="14" name="TextBox 7">
            <a:extLst>
              <a:ext uri="{FF2B5EF4-FFF2-40B4-BE49-F238E27FC236}">
                <a16:creationId xmlns:a16="http://schemas.microsoft.com/office/drawing/2014/main" id="{B1DD552F-ED9E-BB20-6A8F-17C9627AC35E}"/>
              </a:ext>
            </a:extLst>
          </p:cNvPr>
          <p:cNvSpPr txBox="1"/>
          <p:nvPr/>
        </p:nvSpPr>
        <p:spPr>
          <a:xfrm>
            <a:off x="7606347" y="2916453"/>
            <a:ext cx="3260019"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err="1">
                <a:ln>
                  <a:noFill/>
                </a:ln>
                <a:solidFill>
                  <a:srgbClr val="7F35B2"/>
                </a:solidFill>
                <a:effectLst/>
                <a:uLnTx/>
                <a:uFillTx/>
                <a:latin typeface="Arial"/>
                <a:ea typeface="+mn-ea"/>
                <a:cs typeface="+mn-cs"/>
              </a:rPr>
              <a:t>Behavioral</a:t>
            </a:r>
            <a:r>
              <a:rPr kumimoji="0" lang="en-GB" sz="2000" b="0" i="0" u="none" strike="noStrike" kern="1200" cap="none" spc="0" normalizeH="0" baseline="0" noProof="0">
                <a:ln>
                  <a:noFill/>
                </a:ln>
                <a:solidFill>
                  <a:srgbClr val="7F35B2"/>
                </a:solidFill>
                <a:effectLst/>
                <a:uLnTx/>
                <a:uFillTx/>
                <a:latin typeface="Arial"/>
                <a:ea typeface="+mn-ea"/>
                <a:cs typeface="+mn-cs"/>
              </a:rPr>
              <a:t> Assessment</a:t>
            </a:r>
          </a:p>
        </p:txBody>
      </p:sp>
      <p:sp>
        <p:nvSpPr>
          <p:cNvPr id="15" name="TextBox 8">
            <a:extLst>
              <a:ext uri="{FF2B5EF4-FFF2-40B4-BE49-F238E27FC236}">
                <a16:creationId xmlns:a16="http://schemas.microsoft.com/office/drawing/2014/main" id="{A262E67C-97D1-3FD9-CC1C-BC200F106D1D}"/>
              </a:ext>
            </a:extLst>
          </p:cNvPr>
          <p:cNvSpPr txBox="1"/>
          <p:nvPr/>
        </p:nvSpPr>
        <p:spPr>
          <a:xfrm>
            <a:off x="7606347" y="4007130"/>
            <a:ext cx="326001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7F35B2"/>
                </a:solidFill>
                <a:effectLst/>
                <a:uLnTx/>
                <a:uFillTx/>
                <a:latin typeface="Arial"/>
                <a:ea typeface="+mn-ea"/>
                <a:cs typeface="+mn-cs"/>
              </a:rPr>
              <a:t>Structured Interview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7F35B2"/>
                </a:solidFill>
                <a:effectLst/>
                <a:uLnTx/>
                <a:uFillTx/>
                <a:latin typeface="Arial"/>
                <a:ea typeface="+mn-ea"/>
                <a:cs typeface="+mn-cs"/>
              </a:rPr>
              <a:t>(based on a psychometric)</a:t>
            </a:r>
          </a:p>
        </p:txBody>
      </p:sp>
      <p:sp>
        <p:nvSpPr>
          <p:cNvPr id="16" name="TextBox 9">
            <a:extLst>
              <a:ext uri="{FF2B5EF4-FFF2-40B4-BE49-F238E27FC236}">
                <a16:creationId xmlns:a16="http://schemas.microsoft.com/office/drawing/2014/main" id="{DA5EA7E5-96E6-8CE6-5C87-1404FCDA3CB1}"/>
              </a:ext>
            </a:extLst>
          </p:cNvPr>
          <p:cNvSpPr txBox="1"/>
          <p:nvPr/>
        </p:nvSpPr>
        <p:spPr>
          <a:xfrm>
            <a:off x="7606347" y="5335016"/>
            <a:ext cx="3260019"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7F35B2"/>
                </a:solidFill>
                <a:effectLst/>
                <a:uLnTx/>
                <a:uFillTx/>
                <a:latin typeface="Arial"/>
                <a:ea typeface="+mn-ea"/>
                <a:cs typeface="+mn-cs"/>
              </a:rPr>
              <a:t>Assessment Event</a:t>
            </a:r>
          </a:p>
        </p:txBody>
      </p:sp>
      <p:sp>
        <p:nvSpPr>
          <p:cNvPr id="6" name="Rectangle 5">
            <a:extLst>
              <a:ext uri="{FF2B5EF4-FFF2-40B4-BE49-F238E27FC236}">
                <a16:creationId xmlns:a16="http://schemas.microsoft.com/office/drawing/2014/main" id="{B8091E48-24C2-811B-DC56-9B4DBA042C6B}"/>
              </a:ext>
            </a:extLst>
          </p:cNvPr>
          <p:cNvSpPr/>
          <p:nvPr/>
        </p:nvSpPr>
        <p:spPr bwMode="auto">
          <a:xfrm>
            <a:off x="7453424" y="1722473"/>
            <a:ext cx="3260020" cy="1754372"/>
          </a:xfrm>
          <a:prstGeom prst="rect">
            <a:avLst/>
          </a:prstGeom>
          <a:noFill/>
          <a:ln w="38100">
            <a:solidFill>
              <a:schemeClr val="accent2"/>
            </a:solid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endParaRPr>
          </a:p>
        </p:txBody>
      </p:sp>
      <p:sp>
        <p:nvSpPr>
          <p:cNvPr id="18" name="Footer Placeholder 5">
            <a:extLst>
              <a:ext uri="{FF2B5EF4-FFF2-40B4-BE49-F238E27FC236}">
                <a16:creationId xmlns:a16="http://schemas.microsoft.com/office/drawing/2014/main" id="{CB3D1924-B8C7-C12A-C2C3-55A80236F82F}"/>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25233151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Example Selection Process</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900" b="0" i="0" u="none" strike="noStrike" kern="1200" cap="none" spc="0" normalizeH="0" baseline="0" noProof="0">
              <a:ln>
                <a:noFill/>
              </a:ln>
              <a:solidFill>
                <a:prstClr val="black"/>
              </a:solidFill>
              <a:effectLst/>
              <a:uLnTx/>
              <a:uFillTx/>
              <a:latin typeface="Arial"/>
              <a:ea typeface="Verdana" panose="020B0604030504040204" pitchFamily="34" charset="0"/>
              <a:cs typeface="+mn-cs"/>
            </a:endParaRPr>
          </a:p>
        </p:txBody>
      </p:sp>
      <p:sp>
        <p:nvSpPr>
          <p:cNvPr id="8" name="Rectangle 7">
            <a:extLst>
              <a:ext uri="{FF2B5EF4-FFF2-40B4-BE49-F238E27FC236}">
                <a16:creationId xmlns:a16="http://schemas.microsoft.com/office/drawing/2014/main" id="{44366559-F4AD-F8FF-7D05-A768E981F639}"/>
              </a:ext>
            </a:extLst>
          </p:cNvPr>
          <p:cNvSpPr/>
          <p:nvPr/>
        </p:nvSpPr>
        <p:spPr>
          <a:xfrm>
            <a:off x="674511" y="2122613"/>
            <a:ext cx="3237518" cy="7563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9" name="Straight Arrow Connector 8">
            <a:extLst>
              <a:ext uri="{FF2B5EF4-FFF2-40B4-BE49-F238E27FC236}">
                <a16:creationId xmlns:a16="http://schemas.microsoft.com/office/drawing/2014/main" id="{341410C4-68A4-20F8-FD1B-CD497AB8CA90}"/>
              </a:ext>
            </a:extLst>
          </p:cNvPr>
          <p:cNvCxnSpPr>
            <a:cxnSpLocks/>
          </p:cNvCxnSpPr>
          <p:nvPr/>
        </p:nvCxnSpPr>
        <p:spPr>
          <a:xfrm>
            <a:off x="7388574" y="3601150"/>
            <a:ext cx="889003" cy="0"/>
          </a:xfrm>
          <a:prstGeom prst="straightConnector1">
            <a:avLst/>
          </a:prstGeom>
          <a:ln w="28575">
            <a:solidFill>
              <a:schemeClr val="tx2"/>
            </a:solidFill>
            <a:tailEnd type="arrow" w="lg"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C320EDF-7B9F-CE84-F5D7-B3B46851138F}"/>
              </a:ext>
            </a:extLst>
          </p:cNvPr>
          <p:cNvSpPr/>
          <p:nvPr/>
        </p:nvSpPr>
        <p:spPr>
          <a:xfrm>
            <a:off x="674511" y="4317699"/>
            <a:ext cx="3237518" cy="7563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Oval 10">
            <a:extLst>
              <a:ext uri="{FF2B5EF4-FFF2-40B4-BE49-F238E27FC236}">
                <a16:creationId xmlns:a16="http://schemas.microsoft.com/office/drawing/2014/main" id="{EB01D751-8CE0-7AB5-9BD7-FADA22AF8A4C}"/>
              </a:ext>
            </a:extLst>
          </p:cNvPr>
          <p:cNvSpPr/>
          <p:nvPr/>
        </p:nvSpPr>
        <p:spPr>
          <a:xfrm>
            <a:off x="4814708" y="2316661"/>
            <a:ext cx="2573866" cy="2573866"/>
          </a:xfrm>
          <a:prstGeom prst="ellipse">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Title 1">
            <a:extLst>
              <a:ext uri="{FF2B5EF4-FFF2-40B4-BE49-F238E27FC236}">
                <a16:creationId xmlns:a16="http://schemas.microsoft.com/office/drawing/2014/main" id="{42D62D7A-A90D-7E4B-5C68-F421355D5110}"/>
              </a:ext>
            </a:extLst>
          </p:cNvPr>
          <p:cNvSpPr txBox="1">
            <a:spLocks/>
          </p:cNvSpPr>
          <p:nvPr/>
        </p:nvSpPr>
        <p:spPr>
          <a:xfrm>
            <a:off x="4990558" y="3592991"/>
            <a:ext cx="2222167" cy="873556"/>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100" normalizeH="0" baseline="0" noProof="0">
                <a:ln>
                  <a:noFill/>
                </a:ln>
                <a:solidFill>
                  <a:srgbClr val="7F35B2"/>
                </a:solidFill>
                <a:effectLst/>
                <a:uLnTx/>
                <a:uFillTx/>
                <a:latin typeface="Arial"/>
                <a:ea typeface="+mn-ea"/>
                <a:cs typeface="+mn-cs"/>
              </a:rPr>
              <a:t>Overall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100" normalizeH="0" baseline="0" noProof="0">
                <a:ln>
                  <a:noFill/>
                </a:ln>
                <a:solidFill>
                  <a:srgbClr val="7F35B2"/>
                </a:solidFill>
                <a:effectLst/>
                <a:uLnTx/>
                <a:uFillTx/>
                <a:latin typeface="Arial"/>
                <a:ea typeface="+mn-ea"/>
                <a:cs typeface="+mn-cs"/>
              </a:rPr>
              <a:t>Fit Score</a:t>
            </a:r>
            <a:endParaRPr kumimoji="0" lang="en-GB" sz="1800" b="0" i="0" u="none" strike="noStrike" kern="1200" cap="none" spc="100" normalizeH="0" baseline="0" noProof="0">
              <a:ln>
                <a:noFill/>
              </a:ln>
              <a:solidFill>
                <a:srgbClr val="7F35B2"/>
              </a:solidFill>
              <a:effectLst/>
              <a:uLnTx/>
              <a:uFillTx/>
              <a:latin typeface="Arial"/>
              <a:ea typeface="+mn-ea"/>
              <a:cs typeface="+mn-cs"/>
            </a:endParaRPr>
          </a:p>
        </p:txBody>
      </p:sp>
      <p:pic>
        <p:nvPicPr>
          <p:cNvPr id="28" name="Graphic 7">
            <a:extLst>
              <a:ext uri="{FF2B5EF4-FFF2-40B4-BE49-F238E27FC236}">
                <a16:creationId xmlns:a16="http://schemas.microsoft.com/office/drawing/2014/main" id="{26CD5869-2595-5CB5-F295-8FC130A419D9}"/>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b="19837"/>
          <a:stretch/>
        </p:blipFill>
        <p:spPr>
          <a:xfrm>
            <a:off x="5768452" y="2807035"/>
            <a:ext cx="784912" cy="785956"/>
          </a:xfrm>
          <a:prstGeom prst="rect">
            <a:avLst/>
          </a:prstGeom>
        </p:spPr>
      </p:pic>
      <p:sp>
        <p:nvSpPr>
          <p:cNvPr id="13" name="Rectangle 12">
            <a:extLst>
              <a:ext uri="{FF2B5EF4-FFF2-40B4-BE49-F238E27FC236}">
                <a16:creationId xmlns:a16="http://schemas.microsoft.com/office/drawing/2014/main" id="{03F5E3C6-91DF-D8CB-6F65-74F33383F1B9}"/>
              </a:ext>
            </a:extLst>
          </p:cNvPr>
          <p:cNvSpPr/>
          <p:nvPr/>
        </p:nvSpPr>
        <p:spPr>
          <a:xfrm>
            <a:off x="674511" y="3220156"/>
            <a:ext cx="3237518" cy="7563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4" name="Group 13">
            <a:extLst>
              <a:ext uri="{FF2B5EF4-FFF2-40B4-BE49-F238E27FC236}">
                <a16:creationId xmlns:a16="http://schemas.microsoft.com/office/drawing/2014/main" id="{7BD17B43-EC82-F65A-7566-32C6FE9AE518}"/>
              </a:ext>
            </a:extLst>
          </p:cNvPr>
          <p:cNvGrpSpPr/>
          <p:nvPr/>
        </p:nvGrpSpPr>
        <p:grpSpPr>
          <a:xfrm>
            <a:off x="3912028" y="2500791"/>
            <a:ext cx="1021646" cy="2023225"/>
            <a:chOff x="3912028" y="2500791"/>
            <a:chExt cx="1021646" cy="2023225"/>
          </a:xfrm>
        </p:grpSpPr>
        <p:cxnSp>
          <p:nvCxnSpPr>
            <p:cNvPr id="24" name="Straight Arrow Connector 23">
              <a:extLst>
                <a:ext uri="{FF2B5EF4-FFF2-40B4-BE49-F238E27FC236}">
                  <a16:creationId xmlns:a16="http://schemas.microsoft.com/office/drawing/2014/main" id="{30192E11-E022-7992-AE81-9CFA2F8BEB26}"/>
                </a:ext>
              </a:extLst>
            </p:cNvPr>
            <p:cNvCxnSpPr>
              <a:cxnSpLocks/>
              <a:stCxn id="8" idx="3"/>
            </p:cNvCxnSpPr>
            <p:nvPr/>
          </p:nvCxnSpPr>
          <p:spPr>
            <a:xfrm>
              <a:off x="3912029" y="2500791"/>
              <a:ext cx="1021645" cy="0"/>
            </a:xfrm>
            <a:prstGeom prst="straightConnector1">
              <a:avLst/>
            </a:prstGeom>
            <a:ln w="28575">
              <a:tailEnd type="arrow" w="lg"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344581C-5045-A06D-EE67-650D4CDC3049}"/>
                </a:ext>
              </a:extLst>
            </p:cNvPr>
            <p:cNvCxnSpPr>
              <a:cxnSpLocks/>
            </p:cNvCxnSpPr>
            <p:nvPr/>
          </p:nvCxnSpPr>
          <p:spPr>
            <a:xfrm>
              <a:off x="3912028" y="4524016"/>
              <a:ext cx="1021646" cy="0"/>
            </a:xfrm>
            <a:prstGeom prst="straightConnector1">
              <a:avLst/>
            </a:prstGeom>
            <a:ln w="28575">
              <a:tailEnd type="arrow" w="lg"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9DCF4D0-7099-4850-0BD9-6203004E6717}"/>
                </a:ext>
              </a:extLst>
            </p:cNvPr>
            <p:cNvCxnSpPr>
              <a:cxnSpLocks/>
            </p:cNvCxnSpPr>
            <p:nvPr/>
          </p:nvCxnSpPr>
          <p:spPr>
            <a:xfrm>
              <a:off x="3912028" y="3589862"/>
              <a:ext cx="598481" cy="0"/>
            </a:xfrm>
            <a:prstGeom prst="straightConnector1">
              <a:avLst/>
            </a:prstGeom>
            <a:ln w="28575">
              <a:tailEnd type="arrow" w="lg" len="med"/>
            </a:ln>
          </p:spPr>
          <p:style>
            <a:lnRef idx="1">
              <a:schemeClr val="accent1"/>
            </a:lnRef>
            <a:fillRef idx="0">
              <a:schemeClr val="accent1"/>
            </a:fillRef>
            <a:effectRef idx="0">
              <a:schemeClr val="accent1"/>
            </a:effectRef>
            <a:fontRef idx="minor">
              <a:schemeClr val="tx1"/>
            </a:fontRef>
          </p:style>
        </p:cxnSp>
      </p:grpSp>
      <p:sp>
        <p:nvSpPr>
          <p:cNvPr id="15" name="TextBox 13">
            <a:extLst>
              <a:ext uri="{FF2B5EF4-FFF2-40B4-BE49-F238E27FC236}">
                <a16:creationId xmlns:a16="http://schemas.microsoft.com/office/drawing/2014/main" id="{20E168CF-2F91-C0CC-1B8F-1252E2B7D4F1}"/>
              </a:ext>
            </a:extLst>
          </p:cNvPr>
          <p:cNvSpPr txBox="1"/>
          <p:nvPr/>
        </p:nvSpPr>
        <p:spPr>
          <a:xfrm>
            <a:off x="777201" y="2309112"/>
            <a:ext cx="3034724"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Situational Judgment Test</a:t>
            </a:r>
          </a:p>
        </p:txBody>
      </p:sp>
      <p:sp>
        <p:nvSpPr>
          <p:cNvPr id="16" name="TextBox 14">
            <a:extLst>
              <a:ext uri="{FF2B5EF4-FFF2-40B4-BE49-F238E27FC236}">
                <a16:creationId xmlns:a16="http://schemas.microsoft.com/office/drawing/2014/main" id="{5EAAD85A-58BD-7A60-0ED3-74D0EC4EDF9B}"/>
              </a:ext>
            </a:extLst>
          </p:cNvPr>
          <p:cNvSpPr txBox="1"/>
          <p:nvPr/>
        </p:nvSpPr>
        <p:spPr>
          <a:xfrm>
            <a:off x="777201" y="3408325"/>
            <a:ext cx="3034724"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Cognitive Ability Test</a:t>
            </a:r>
          </a:p>
        </p:txBody>
      </p:sp>
      <p:sp>
        <p:nvSpPr>
          <p:cNvPr id="17" name="TextBox 15">
            <a:extLst>
              <a:ext uri="{FF2B5EF4-FFF2-40B4-BE49-F238E27FC236}">
                <a16:creationId xmlns:a16="http://schemas.microsoft.com/office/drawing/2014/main" id="{8B899975-CB4A-B7CC-53D3-F204505AA270}"/>
              </a:ext>
            </a:extLst>
          </p:cNvPr>
          <p:cNvSpPr txBox="1"/>
          <p:nvPr/>
        </p:nvSpPr>
        <p:spPr>
          <a:xfrm>
            <a:off x="777201" y="4507538"/>
            <a:ext cx="3034724"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err="1">
                <a:ln>
                  <a:noFill/>
                </a:ln>
                <a:solidFill>
                  <a:prstClr val="white"/>
                </a:solidFill>
                <a:effectLst/>
                <a:uLnTx/>
                <a:uFillTx/>
                <a:latin typeface="Arial"/>
                <a:ea typeface="+mn-ea"/>
                <a:cs typeface="+mn-cs"/>
              </a:rPr>
              <a:t>Behavioral</a:t>
            </a:r>
            <a:r>
              <a:rPr kumimoji="0" lang="en-GB" sz="1800" b="0" i="0" u="none" strike="noStrike" kern="1200" cap="none" spc="0" normalizeH="0" baseline="0" noProof="0">
                <a:ln>
                  <a:noFill/>
                </a:ln>
                <a:solidFill>
                  <a:prstClr val="white"/>
                </a:solidFill>
                <a:effectLst/>
                <a:uLnTx/>
                <a:uFillTx/>
                <a:latin typeface="Arial"/>
                <a:ea typeface="+mn-ea"/>
                <a:cs typeface="+mn-cs"/>
              </a:rPr>
              <a:t> Assessment</a:t>
            </a:r>
          </a:p>
        </p:txBody>
      </p:sp>
      <p:grpSp>
        <p:nvGrpSpPr>
          <p:cNvPr id="18" name="Group 17">
            <a:extLst>
              <a:ext uri="{FF2B5EF4-FFF2-40B4-BE49-F238E27FC236}">
                <a16:creationId xmlns:a16="http://schemas.microsoft.com/office/drawing/2014/main" id="{6B4FB272-2F24-0668-7C2E-38364863F487}"/>
              </a:ext>
            </a:extLst>
          </p:cNvPr>
          <p:cNvGrpSpPr/>
          <p:nvPr/>
        </p:nvGrpSpPr>
        <p:grpSpPr>
          <a:xfrm>
            <a:off x="8359420" y="2414489"/>
            <a:ext cx="3183467" cy="2367690"/>
            <a:chOff x="8359420" y="2414489"/>
            <a:chExt cx="3183467" cy="2367690"/>
          </a:xfrm>
        </p:grpSpPr>
        <p:sp>
          <p:nvSpPr>
            <p:cNvPr id="22" name="Rectangle 21">
              <a:extLst>
                <a:ext uri="{FF2B5EF4-FFF2-40B4-BE49-F238E27FC236}">
                  <a16:creationId xmlns:a16="http://schemas.microsoft.com/office/drawing/2014/main" id="{79851703-3CA6-33BD-A80B-41C03BD40DAA}"/>
                </a:ext>
              </a:extLst>
            </p:cNvPr>
            <p:cNvSpPr/>
            <p:nvPr/>
          </p:nvSpPr>
          <p:spPr>
            <a:xfrm>
              <a:off x="8359420" y="2414489"/>
              <a:ext cx="3183467" cy="23676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TextBox 18">
              <a:extLst>
                <a:ext uri="{FF2B5EF4-FFF2-40B4-BE49-F238E27FC236}">
                  <a16:creationId xmlns:a16="http://schemas.microsoft.com/office/drawing/2014/main" id="{10BD2263-EEC2-1E51-67F0-E8394D691C38}"/>
                </a:ext>
              </a:extLst>
            </p:cNvPr>
            <p:cNvSpPr txBox="1"/>
            <p:nvPr/>
          </p:nvSpPr>
          <p:spPr>
            <a:xfrm>
              <a:off x="8453426" y="3377547"/>
              <a:ext cx="2989087"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rial"/>
                  <a:ea typeface="+mn-ea"/>
                  <a:cs typeface="+mn-cs"/>
                </a:rPr>
                <a:t>Structured Interview</a:t>
              </a:r>
            </a:p>
          </p:txBody>
        </p:sp>
      </p:grpSp>
      <p:pic>
        <p:nvPicPr>
          <p:cNvPr id="20" name="Graphic 19">
            <a:extLst>
              <a:ext uri="{FF2B5EF4-FFF2-40B4-BE49-F238E27FC236}">
                <a16:creationId xmlns:a16="http://schemas.microsoft.com/office/drawing/2014/main" id="{1BDF9FF8-ADC4-106A-0A3D-2D933D9AAB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43925" y="2901323"/>
            <a:ext cx="298690" cy="298690"/>
          </a:xfrm>
          <a:prstGeom prst="rect">
            <a:avLst/>
          </a:prstGeom>
        </p:spPr>
      </p:pic>
      <p:pic>
        <p:nvPicPr>
          <p:cNvPr id="21" name="Graphic 20">
            <a:extLst>
              <a:ext uri="{FF2B5EF4-FFF2-40B4-BE49-F238E27FC236}">
                <a16:creationId xmlns:a16="http://schemas.microsoft.com/office/drawing/2014/main" id="{66F759CA-3438-667A-19C2-AAFC4BC432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43925" y="4000227"/>
            <a:ext cx="298690" cy="298690"/>
          </a:xfrm>
          <a:prstGeom prst="rect">
            <a:avLst/>
          </a:prstGeom>
        </p:spPr>
      </p:pic>
      <p:sp>
        <p:nvSpPr>
          <p:cNvPr id="29" name="Footer Placeholder 5">
            <a:extLst>
              <a:ext uri="{FF2B5EF4-FFF2-40B4-BE49-F238E27FC236}">
                <a16:creationId xmlns:a16="http://schemas.microsoft.com/office/drawing/2014/main" id="{9AE4F0F4-02EB-3D74-F3F8-D9A5787C1226}"/>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29186290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A7CCB76-6580-E6BF-FDDE-F88621A08820}"/>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GB" b="0"/>
              <a:t>Match 6.5</a:t>
            </a:r>
          </a:p>
        </p:txBody>
      </p:sp>
      <p:pic>
        <p:nvPicPr>
          <p:cNvPr id="9" name="Picture 8" descr="A screenshot of a cell phone&#10;&#10;Description automatically generated">
            <a:extLst>
              <a:ext uri="{FF2B5EF4-FFF2-40B4-BE49-F238E27FC236}">
                <a16:creationId xmlns:a16="http://schemas.microsoft.com/office/drawing/2014/main" id="{0AD5094F-3F74-49E2-916E-A855E8F004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355"/>
          <a:stretch/>
        </p:blipFill>
        <p:spPr>
          <a:xfrm>
            <a:off x="7648633" y="569614"/>
            <a:ext cx="3813610" cy="5212080"/>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DB98EB96-340E-4911-928B-FFBDB20D5B79}"/>
              </a:ext>
            </a:extLst>
          </p:cNvPr>
          <p:cNvSpPr txBox="1"/>
          <p:nvPr/>
        </p:nvSpPr>
        <p:spPr>
          <a:xfrm>
            <a:off x="8433432" y="5856433"/>
            <a:ext cx="292403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panose="020B0604020202020204"/>
                <a:ea typeface="+mn-ea"/>
                <a:cs typeface="+mn-cs"/>
              </a:rPr>
              <a:t>Candidate Feedback</a:t>
            </a:r>
          </a:p>
        </p:txBody>
      </p:sp>
      <p:pic>
        <p:nvPicPr>
          <p:cNvPr id="10" name="Graphic 9">
            <a:extLst>
              <a:ext uri="{FF2B5EF4-FFF2-40B4-BE49-F238E27FC236}">
                <a16:creationId xmlns:a16="http://schemas.microsoft.com/office/drawing/2014/main" id="{E5FE65A2-1583-478D-9D4B-806ADB63A0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 y="1835547"/>
            <a:ext cx="6735876" cy="3053014"/>
          </a:xfrm>
          <a:prstGeom prst="rect">
            <a:avLst/>
          </a:prstGeom>
        </p:spPr>
      </p:pic>
      <p:pic>
        <p:nvPicPr>
          <p:cNvPr id="11" name="Graphic 10">
            <a:extLst>
              <a:ext uri="{FF2B5EF4-FFF2-40B4-BE49-F238E27FC236}">
                <a16:creationId xmlns:a16="http://schemas.microsoft.com/office/drawing/2014/main" id="{3F160AC1-C3D3-4A7F-88CB-ADD4052128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17767" y="1465443"/>
            <a:ext cx="268870" cy="268870"/>
          </a:xfrm>
          <a:prstGeom prst="rect">
            <a:avLst/>
          </a:prstGeom>
        </p:spPr>
      </p:pic>
      <p:sp>
        <p:nvSpPr>
          <p:cNvPr id="5" name="TextBox 4">
            <a:extLst>
              <a:ext uri="{FF2B5EF4-FFF2-40B4-BE49-F238E27FC236}">
                <a16:creationId xmlns:a16="http://schemas.microsoft.com/office/drawing/2014/main" id="{5E6CAEF3-B7AF-4379-BB3C-0E7557EE72E6}"/>
              </a:ext>
            </a:extLst>
          </p:cNvPr>
          <p:cNvSpPr txBox="1"/>
          <p:nvPr/>
        </p:nvSpPr>
        <p:spPr>
          <a:xfrm>
            <a:off x="3201920" y="5082134"/>
            <a:ext cx="296817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panose="020B0604020202020204"/>
                <a:ea typeface="+mn-ea"/>
                <a:cs typeface="+mn-cs"/>
              </a:rPr>
              <a:t>Fit Score </a:t>
            </a:r>
          </a:p>
        </p:txBody>
      </p:sp>
      <p:sp>
        <p:nvSpPr>
          <p:cNvPr id="12" name="Footer Placeholder 5">
            <a:extLst>
              <a:ext uri="{FF2B5EF4-FFF2-40B4-BE49-F238E27FC236}">
                <a16:creationId xmlns:a16="http://schemas.microsoft.com/office/drawing/2014/main" id="{AE26BF7B-6AB9-8EF1-855B-5C311956DE89}"/>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18972428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312EFD-6F5E-0643-FB36-DEAB2B6248EB}"/>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GB">
                <a:ea typeface="Roboto Medium"/>
              </a:rPr>
              <a:t>Options</a:t>
            </a:r>
            <a:r>
              <a:rPr lang="en-GB" b="0">
                <a:ea typeface="Roboto Medium"/>
              </a:rPr>
              <a:t> for later stage interview</a:t>
            </a:r>
          </a:p>
        </p:txBody>
      </p:sp>
      <p:pic>
        <p:nvPicPr>
          <p:cNvPr id="13" name="Picture 12">
            <a:extLst>
              <a:ext uri="{FF2B5EF4-FFF2-40B4-BE49-F238E27FC236}">
                <a16:creationId xmlns:a16="http://schemas.microsoft.com/office/drawing/2014/main" id="{8FADEAFC-C0C0-4F83-A174-351A212A2F54}"/>
              </a:ext>
            </a:extLst>
          </p:cNvPr>
          <p:cNvPicPr>
            <a:picLocks noChangeAspect="1"/>
          </p:cNvPicPr>
          <p:nvPr/>
        </p:nvPicPr>
        <p:blipFill>
          <a:blip r:embed="rId3"/>
          <a:stretch>
            <a:fillRect/>
          </a:stretch>
        </p:blipFill>
        <p:spPr>
          <a:xfrm rot="518710">
            <a:off x="2698209" y="1643181"/>
            <a:ext cx="2764046" cy="3976301"/>
          </a:xfrm>
          <a:prstGeom prst="rect">
            <a:avLst/>
          </a:prstGeom>
          <a:noFill/>
          <a:ln>
            <a:solidFill>
              <a:schemeClr val="bg1">
                <a:lumMod val="95000"/>
              </a:schemeClr>
            </a:solidFill>
          </a:ln>
          <a:effectLst/>
        </p:spPr>
      </p:pic>
      <p:pic>
        <p:nvPicPr>
          <p:cNvPr id="14" name="Picture 13">
            <a:extLst>
              <a:ext uri="{FF2B5EF4-FFF2-40B4-BE49-F238E27FC236}">
                <a16:creationId xmlns:a16="http://schemas.microsoft.com/office/drawing/2014/main" id="{CC9520A9-BDAD-4F68-994A-0F703B6728DA}"/>
              </a:ext>
            </a:extLst>
          </p:cNvPr>
          <p:cNvPicPr>
            <a:picLocks noChangeAspect="1"/>
          </p:cNvPicPr>
          <p:nvPr/>
        </p:nvPicPr>
        <p:blipFill>
          <a:blip r:embed="rId4"/>
          <a:stretch>
            <a:fillRect/>
          </a:stretch>
        </p:blipFill>
        <p:spPr>
          <a:xfrm rot="-600000">
            <a:off x="452761" y="1754874"/>
            <a:ext cx="2781544" cy="3976302"/>
          </a:xfrm>
          <a:prstGeom prst="rect">
            <a:avLst/>
          </a:prstGeom>
          <a:noFill/>
          <a:ln>
            <a:solidFill>
              <a:schemeClr val="bg1">
                <a:lumMod val="95000"/>
              </a:schemeClr>
            </a:solidFill>
          </a:ln>
          <a:effectLst>
            <a:outerShdw blurRad="101600" dist="50800" dir="1800000" algn="tl" rotWithShape="0">
              <a:prstClr val="black">
                <a:alpha val="17000"/>
              </a:prstClr>
            </a:outerShdw>
          </a:effectLst>
        </p:spPr>
      </p:pic>
      <p:sp>
        <p:nvSpPr>
          <p:cNvPr id="11" name="Footer Placeholder 5">
            <a:extLst>
              <a:ext uri="{FF2B5EF4-FFF2-40B4-BE49-F238E27FC236}">
                <a16:creationId xmlns:a16="http://schemas.microsoft.com/office/drawing/2014/main" id="{C1FC3470-0848-FFDF-2EDB-4B25BEBFCA04}"/>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pic>
        <p:nvPicPr>
          <p:cNvPr id="5" name="Picture 4" descr="Graphical user interface, application&#10;&#10;Description automatically generated">
            <a:extLst>
              <a:ext uri="{FF2B5EF4-FFF2-40B4-BE49-F238E27FC236}">
                <a16:creationId xmlns:a16="http://schemas.microsoft.com/office/drawing/2014/main" id="{4E27BD1D-E870-36ED-0E3C-278926268A62}"/>
              </a:ext>
            </a:extLst>
          </p:cNvPr>
          <p:cNvPicPr>
            <a:picLocks noChangeAspect="1"/>
          </p:cNvPicPr>
          <p:nvPr/>
        </p:nvPicPr>
        <p:blipFill>
          <a:blip r:embed="rId5"/>
          <a:stretch>
            <a:fillRect/>
          </a:stretch>
        </p:blipFill>
        <p:spPr>
          <a:xfrm rot="-720000">
            <a:off x="6280193" y="1435215"/>
            <a:ext cx="3107841" cy="4277243"/>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B6C029A8-48AA-A603-2B39-E40557C7D17D}"/>
              </a:ext>
            </a:extLst>
          </p:cNvPr>
          <p:cNvPicPr>
            <a:picLocks noChangeAspect="1"/>
          </p:cNvPicPr>
          <p:nvPr/>
        </p:nvPicPr>
        <p:blipFill>
          <a:blip r:embed="rId6"/>
          <a:stretch>
            <a:fillRect/>
          </a:stretch>
        </p:blipFill>
        <p:spPr>
          <a:xfrm rot="600000">
            <a:off x="8314832" y="1504653"/>
            <a:ext cx="3106929" cy="4277243"/>
          </a:xfrm>
          <a:prstGeom prst="rect">
            <a:avLst/>
          </a:prstGeom>
          <a:ln>
            <a:solidFill>
              <a:schemeClr val="bg1">
                <a:lumMod val="9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31883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90FE53A8-F3CC-CF7B-FBC6-4FA3501289F8}"/>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19697" r="19697"/>
          <a:stretch>
            <a:fillRect/>
          </a:stretch>
        </p:blipFill>
        <p:spPr/>
      </p:pic>
      <p:sp>
        <p:nvSpPr>
          <p:cNvPr id="11" name="Content Placeholder 10">
            <a:extLst>
              <a:ext uri="{FF2B5EF4-FFF2-40B4-BE49-F238E27FC236}">
                <a16:creationId xmlns:a16="http://schemas.microsoft.com/office/drawing/2014/main" id="{AD55D243-75E9-476C-859F-2FBB2811045B}"/>
              </a:ext>
            </a:extLst>
          </p:cNvPr>
          <p:cNvSpPr>
            <a:spLocks noGrp="1"/>
          </p:cNvSpPr>
          <p:nvPr>
            <p:ph sz="quarter" idx="19"/>
          </p:nvPr>
        </p:nvSpPr>
        <p:spPr>
          <a:xfrm>
            <a:off x="6320117" y="1828800"/>
            <a:ext cx="4980164" cy="4179888"/>
          </a:xfrm>
        </p:spPr>
        <p:txBody>
          <a:bodyPr vert="horz" lIns="0" tIns="0" rIns="0" bIns="0" rtlCol="0" anchor="t">
            <a:noAutofit/>
          </a:bodyPr>
          <a:lstStyle/>
          <a:p>
            <a:pPr marL="285750" indent="-285750">
              <a:spcAft>
                <a:spcPts val="600"/>
              </a:spcAft>
              <a:buClr>
                <a:schemeClr val="tx2"/>
              </a:buClr>
              <a:buFont typeface="Arial" panose="020B0604020202020204" pitchFamily="34" charset="0"/>
              <a:buChar char="•"/>
            </a:pPr>
            <a:r>
              <a:rPr lang="en-GB" sz="1500" dirty="0">
                <a:ea typeface="Roboto"/>
                <a:cs typeface="Times New Roman"/>
              </a:rPr>
              <a:t>2004: Founded by Professor Peter Saville</a:t>
            </a:r>
          </a:p>
          <a:p>
            <a:pPr marL="285750" indent="-285750">
              <a:spcAft>
                <a:spcPts val="600"/>
              </a:spcAft>
              <a:buClr>
                <a:schemeClr val="tx2"/>
              </a:buClr>
              <a:buFont typeface="Arial" panose="020B0604020202020204" pitchFamily="34" charset="0"/>
              <a:buChar char="•"/>
            </a:pPr>
            <a:r>
              <a:rPr lang="en-GB" sz="1500" dirty="0">
                <a:ea typeface="Roboto"/>
                <a:cs typeface="Times New Roman"/>
              </a:rPr>
              <a:t>2005: Wave launched</a:t>
            </a:r>
          </a:p>
          <a:p>
            <a:pPr marL="285750" indent="-285750">
              <a:spcAft>
                <a:spcPts val="600"/>
              </a:spcAft>
              <a:buClr>
                <a:schemeClr val="tx2"/>
              </a:buClr>
              <a:buFont typeface="Arial" panose="020B0604020202020204" pitchFamily="34" charset="0"/>
              <a:buChar char="•"/>
            </a:pPr>
            <a:r>
              <a:rPr lang="en-GB" sz="1500" dirty="0">
                <a:ea typeface="Roboto"/>
                <a:cs typeface="Times New Roman"/>
              </a:rPr>
              <a:t>2007: Swift combination tests launched</a:t>
            </a:r>
          </a:p>
          <a:p>
            <a:pPr marL="285750" indent="-285750">
              <a:spcAft>
                <a:spcPts val="600"/>
              </a:spcAft>
              <a:buClr>
                <a:schemeClr val="tx2"/>
              </a:buClr>
              <a:buFont typeface="Arial" panose="020B0604020202020204" pitchFamily="34" charset="0"/>
              <a:buChar char="•"/>
            </a:pPr>
            <a:r>
              <a:rPr lang="en-GB" sz="1500" dirty="0">
                <a:ea typeface="Roboto"/>
                <a:cs typeface="Times New Roman"/>
              </a:rPr>
              <a:t>2013: Situational judgment tests launched</a:t>
            </a:r>
          </a:p>
          <a:p>
            <a:pPr marL="285750" indent="-285750">
              <a:spcAft>
                <a:spcPts val="600"/>
              </a:spcAft>
              <a:buClr>
                <a:schemeClr val="tx2"/>
              </a:buClr>
              <a:buFont typeface="Arial" panose="020B0604020202020204" pitchFamily="34" charset="0"/>
              <a:buChar char="•"/>
            </a:pPr>
            <a:r>
              <a:rPr lang="en-GB" sz="1500" dirty="0">
                <a:ea typeface="Roboto"/>
                <a:cs typeface="Times New Roman"/>
              </a:rPr>
              <a:t>2015: New tests, new technology</a:t>
            </a:r>
          </a:p>
          <a:p>
            <a:pPr marL="285750" indent="-285750">
              <a:spcAft>
                <a:spcPts val="600"/>
              </a:spcAft>
              <a:buClr>
                <a:schemeClr val="tx2"/>
              </a:buClr>
              <a:buFont typeface="Arial" panose="020B0604020202020204" pitchFamily="34" charset="0"/>
              <a:buChar char="•"/>
            </a:pPr>
            <a:r>
              <a:rPr lang="en-GB" sz="1500" dirty="0">
                <a:ea typeface="Roboto"/>
                <a:cs typeface="Times New Roman"/>
              </a:rPr>
              <a:t>2015-2017: Saville Assessment, A Willis Towers Watson Company</a:t>
            </a:r>
          </a:p>
          <a:p>
            <a:pPr marL="285750" indent="-285750">
              <a:spcAft>
                <a:spcPts val="600"/>
              </a:spcAft>
              <a:buClr>
                <a:schemeClr val="tx2"/>
              </a:buClr>
              <a:buFont typeface="Arial" panose="020B0604020202020204" pitchFamily="34" charset="0"/>
              <a:buChar char="•"/>
            </a:pPr>
            <a:r>
              <a:rPr lang="en-GB" sz="1500" dirty="0">
                <a:ea typeface="Roboto"/>
                <a:cs typeface="Times New Roman"/>
              </a:rPr>
              <a:t>2017: Leadership Impact and Risk launches </a:t>
            </a:r>
            <a:endParaRPr lang="en-GB" sz="1500" dirty="0"/>
          </a:p>
          <a:p>
            <a:pPr marL="285750" indent="-285750">
              <a:spcAft>
                <a:spcPts val="600"/>
              </a:spcAft>
              <a:buClr>
                <a:schemeClr val="tx2"/>
              </a:buClr>
              <a:buFont typeface="Arial" panose="020B0604020202020204" pitchFamily="34" charset="0"/>
              <a:buChar char="•"/>
            </a:pPr>
            <a:r>
              <a:rPr lang="en-US" sz="1500" dirty="0">
                <a:ea typeface="Roboto"/>
                <a:cs typeface="Times New Roman"/>
              </a:rPr>
              <a:t>2019: Match 6.5 launched</a:t>
            </a:r>
            <a:endParaRPr lang="en-GB" sz="1500">
              <a:ea typeface="Roboto"/>
              <a:cs typeface="Times New Roman"/>
            </a:endParaRPr>
          </a:p>
          <a:p>
            <a:pPr marL="285750" indent="-285750">
              <a:spcAft>
                <a:spcPts val="600"/>
              </a:spcAft>
              <a:buClr>
                <a:srgbClr val="7F35B2"/>
              </a:buClr>
              <a:buFont typeface="Arial" panose="020B0604020202020204" pitchFamily="34" charset="0"/>
              <a:buChar char="•"/>
            </a:pPr>
            <a:r>
              <a:rPr lang="en-US" sz="1500" dirty="0">
                <a:ea typeface="Roboto"/>
                <a:cs typeface="Times New Roman"/>
              </a:rPr>
              <a:t>2021: Swift Global launched</a:t>
            </a:r>
            <a:endParaRPr lang="en-US" sz="1500" dirty="0"/>
          </a:p>
          <a:p>
            <a:pPr marL="285750" indent="-285750">
              <a:spcAft>
                <a:spcPts val="600"/>
              </a:spcAft>
              <a:buClr>
                <a:srgbClr val="7F35B2"/>
              </a:buClr>
              <a:buFont typeface="Arial" panose="020B0604020202020204" pitchFamily="34" charset="0"/>
              <a:buChar char="•"/>
            </a:pPr>
            <a:r>
              <a:rPr lang="en-US" sz="1500" dirty="0">
                <a:ea typeface="Roboto"/>
                <a:cs typeface="Times New Roman"/>
              </a:rPr>
              <a:t>2022: Wave-</a:t>
            </a:r>
            <a:r>
              <a:rPr lang="en-US" sz="1500" dirty="0" err="1">
                <a:ea typeface="Roboto"/>
                <a:cs typeface="Times New Roman"/>
              </a:rPr>
              <a:t>i</a:t>
            </a:r>
            <a:r>
              <a:rPr lang="en-US" sz="1500" dirty="0">
                <a:ea typeface="Roboto"/>
                <a:cs typeface="Times New Roman"/>
              </a:rPr>
              <a:t> launched </a:t>
            </a:r>
            <a:endParaRPr lang="en-US" sz="1500" dirty="0"/>
          </a:p>
          <a:p>
            <a:pPr marL="285750" indent="-285750">
              <a:lnSpc>
                <a:spcPct val="80000"/>
              </a:lnSpc>
              <a:spcAft>
                <a:spcPts val="600"/>
              </a:spcAft>
              <a:buFont typeface="Arial" panose="020B0604020202020204" pitchFamily="34" charset="0"/>
              <a:buChar char="•"/>
            </a:pPr>
            <a:endParaRPr lang="en-GB" sz="1500"/>
          </a:p>
        </p:txBody>
      </p:sp>
      <p:sp>
        <p:nvSpPr>
          <p:cNvPr id="4" name="Slide Number Placeholder 3">
            <a:extLst>
              <a:ext uri="{FF2B5EF4-FFF2-40B4-BE49-F238E27FC236}">
                <a16:creationId xmlns:a16="http://schemas.microsoft.com/office/drawing/2014/main" id="{6279EDB6-83F1-4CC9-8F03-54D813043EFA}"/>
              </a:ext>
            </a:extLst>
          </p:cNvPr>
          <p:cNvSpPr>
            <a:spLocks noGrp="1"/>
          </p:cNvSpPr>
          <p:nvPr>
            <p:ph type="sldNum" sz="quarter" idx="21"/>
          </p:nvPr>
        </p:nvSpPr>
        <p:spPr/>
        <p:txBody>
          <a:bodyPr/>
          <a:lstStyle/>
          <a:p>
            <a:fld id="{63DCA5C9-2E11-4C67-86EB-AE1DE127DC64}" type="slidenum">
              <a:rPr lang="en-US" smtClean="0"/>
              <a:pPr/>
              <a:t>5</a:t>
            </a:fld>
            <a:endParaRPr lang="en-US"/>
          </a:p>
        </p:txBody>
      </p:sp>
      <p:sp>
        <p:nvSpPr>
          <p:cNvPr id="8" name="Title 7">
            <a:extLst>
              <a:ext uri="{FF2B5EF4-FFF2-40B4-BE49-F238E27FC236}">
                <a16:creationId xmlns:a16="http://schemas.microsoft.com/office/drawing/2014/main" id="{C68663A6-9266-4BE1-8981-7D501EEF309A}"/>
              </a:ext>
            </a:extLst>
          </p:cNvPr>
          <p:cNvSpPr>
            <a:spLocks noGrp="1"/>
          </p:cNvSpPr>
          <p:nvPr>
            <p:ph type="title"/>
          </p:nvPr>
        </p:nvSpPr>
        <p:spPr/>
        <p:txBody>
          <a:bodyPr/>
          <a:lstStyle/>
          <a:p>
            <a:r>
              <a:rPr lang="en-US" b="0" dirty="0">
                <a:ea typeface="Roboto Medium"/>
              </a:rPr>
              <a:t>About Saville Assessment, a </a:t>
            </a:r>
            <a:r>
              <a:rPr lang="en-US" dirty="0">
                <a:ea typeface="Roboto Medium"/>
              </a:rPr>
              <a:t>WTW</a:t>
            </a:r>
            <a:r>
              <a:rPr lang="en-US" b="0" dirty="0">
                <a:ea typeface="Roboto Medium"/>
              </a:rPr>
              <a:t> Company</a:t>
            </a:r>
            <a:endParaRPr lang="en-GB" dirty="0">
              <a:ea typeface="Roboto Medium"/>
            </a:endParaRPr>
          </a:p>
        </p:txBody>
      </p:sp>
      <p:sp>
        <p:nvSpPr>
          <p:cNvPr id="7" name="Footer Placeholder 6">
            <a:extLst>
              <a:ext uri="{FF2B5EF4-FFF2-40B4-BE49-F238E27FC236}">
                <a16:creationId xmlns:a16="http://schemas.microsoft.com/office/drawing/2014/main" id="{20F53DA4-C209-4D44-AE0F-B9CD2BAE9956}"/>
              </a:ext>
            </a:extLst>
          </p:cNvPr>
          <p:cNvSpPr>
            <a:spLocks noGrp="1"/>
          </p:cNvSpPr>
          <p:nvPr>
            <p:ph type="ftr" sz="quarter" idx="10"/>
          </p:nvPr>
        </p:nvSpPr>
        <p:spPr/>
        <p:txBody>
          <a:bodyPr/>
          <a:lstStyle/>
          <a:p>
            <a:pPr lvl="6"/>
            <a:r>
              <a:rPr lang="en-US"/>
              <a:t>© 2022 Saville Assessment, A WTW Company. Proprietary and confidential. For WTW and WTW client use only. All rights reserved.</a:t>
            </a:r>
          </a:p>
        </p:txBody>
      </p:sp>
      <p:sp>
        <p:nvSpPr>
          <p:cNvPr id="12" name="Rectangle 11">
            <a:extLst>
              <a:ext uri="{FF2B5EF4-FFF2-40B4-BE49-F238E27FC236}">
                <a16:creationId xmlns:a16="http://schemas.microsoft.com/office/drawing/2014/main" id="{BED147A4-7422-FC27-E248-02D8F1B8C50C}"/>
              </a:ext>
            </a:extLst>
          </p:cNvPr>
          <p:cNvSpPr/>
          <p:nvPr/>
        </p:nvSpPr>
        <p:spPr>
          <a:xfrm>
            <a:off x="0" y="3556934"/>
            <a:ext cx="4765040" cy="191502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ontent Placeholder 5">
            <a:extLst>
              <a:ext uri="{FF2B5EF4-FFF2-40B4-BE49-F238E27FC236}">
                <a16:creationId xmlns:a16="http://schemas.microsoft.com/office/drawing/2014/main" id="{08C6BA1F-A8F3-3C4A-69E2-EEAB2C8C6B48}"/>
              </a:ext>
            </a:extLst>
          </p:cNvPr>
          <p:cNvSpPr txBox="1">
            <a:spLocks/>
          </p:cNvSpPr>
          <p:nvPr/>
        </p:nvSpPr>
        <p:spPr>
          <a:xfrm>
            <a:off x="469417" y="4514444"/>
            <a:ext cx="4295623" cy="807791"/>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600" b="0">
                <a:latin typeface="Arial" panose="020B0604020202020204" pitchFamily="34" charset="0"/>
                <a:cs typeface="Arial" panose="020B0604020202020204" pitchFamily="34" charset="0"/>
              </a:rPr>
              <a:t>To dive deeper than humanly possible and bring talent to the surface.</a:t>
            </a:r>
          </a:p>
        </p:txBody>
      </p:sp>
      <p:sp>
        <p:nvSpPr>
          <p:cNvPr id="14" name="Title 1">
            <a:extLst>
              <a:ext uri="{FF2B5EF4-FFF2-40B4-BE49-F238E27FC236}">
                <a16:creationId xmlns:a16="http://schemas.microsoft.com/office/drawing/2014/main" id="{6C39110D-5FDE-53B6-68C4-B49F50840531}"/>
              </a:ext>
            </a:extLst>
          </p:cNvPr>
          <p:cNvSpPr txBox="1">
            <a:spLocks/>
          </p:cNvSpPr>
          <p:nvPr/>
        </p:nvSpPr>
        <p:spPr>
          <a:xfrm>
            <a:off x="344383" y="3835925"/>
            <a:ext cx="4084177" cy="7584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2800" b="1">
                <a:solidFill>
                  <a:schemeClr val="tx2"/>
                </a:solidFill>
                <a:latin typeface="Arial" panose="020B0604020202020204" pitchFamily="34" charset="0"/>
                <a:cs typeface="Arial" panose="020B0604020202020204" pitchFamily="34" charset="0"/>
              </a:rPr>
              <a:t>Our Core Belief</a:t>
            </a:r>
          </a:p>
        </p:txBody>
      </p:sp>
    </p:spTree>
    <p:extLst>
      <p:ext uri="{BB962C8B-B14F-4D97-AF65-F5344CB8AC3E}">
        <p14:creationId xmlns:p14="http://schemas.microsoft.com/office/powerpoint/2010/main" val="38563472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a:lstStyle/>
          <a:p>
            <a:r>
              <a:rPr lang="en-US"/>
              <a:t>Key Points</a:t>
            </a: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Assessment Choice</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900" b="0" i="0" u="none" strike="noStrike" kern="1200" cap="none" spc="0" normalizeH="0" baseline="0" noProof="0">
              <a:ln>
                <a:noFill/>
              </a:ln>
              <a:solidFill>
                <a:prstClr val="black"/>
              </a:solidFill>
              <a:effectLst/>
              <a:uLnTx/>
              <a:uFillTx/>
              <a:latin typeface="Arial"/>
              <a:ea typeface="Verdana" panose="020B0604030504040204" pitchFamily="34" charset="0"/>
              <a:cs typeface="+mn-cs"/>
            </a:endParaRPr>
          </a:p>
        </p:txBody>
      </p:sp>
      <p:sp>
        <p:nvSpPr>
          <p:cNvPr id="9" name="Rectangle 8">
            <a:extLst>
              <a:ext uri="{FF2B5EF4-FFF2-40B4-BE49-F238E27FC236}">
                <a16:creationId xmlns:a16="http://schemas.microsoft.com/office/drawing/2014/main" id="{5F0177D5-EB8E-47AC-9850-9FCFC72F511B}"/>
              </a:ext>
            </a:extLst>
          </p:cNvPr>
          <p:cNvSpPr/>
          <p:nvPr/>
        </p:nvSpPr>
        <p:spPr>
          <a:xfrm>
            <a:off x="777192" y="1417767"/>
            <a:ext cx="5478184" cy="1792157"/>
          </a:xfrm>
          <a:prstGeom prst="rect">
            <a:avLst/>
          </a:prstGeom>
          <a:solidFill>
            <a:srgbClr val="A8E8E2"/>
          </a:solidFill>
          <a:ln>
            <a:noFill/>
          </a:ln>
        </p:spPr>
        <p:style>
          <a:lnRef idx="2">
            <a:schemeClr val="accent4">
              <a:shade val="50000"/>
            </a:schemeClr>
          </a:lnRef>
          <a:fillRef idx="1">
            <a:schemeClr val="accent4"/>
          </a:fillRef>
          <a:effectRef idx="0">
            <a:schemeClr val="accent4"/>
          </a:effectRef>
          <a:fontRef idx="minor">
            <a:schemeClr val="lt1"/>
          </a:fontRef>
        </p:style>
        <p:txBody>
          <a:bodyPr lIns="180000" tIns="144000" rIns="180000" rtlCol="0" anchor="t"/>
          <a:lstStyle/>
          <a:p>
            <a:pPr marL="0" marR="0" lvl="1" indent="0" algn="l" defTabSz="914400"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a:ln>
                  <a:noFill/>
                </a:ln>
                <a:solidFill>
                  <a:prstClr val="black"/>
                </a:solidFill>
                <a:effectLst/>
                <a:uLnTx/>
                <a:uFillTx/>
                <a:latin typeface="Arial"/>
                <a:ea typeface="+mn-ea"/>
                <a:cs typeface="+mn-cs"/>
              </a:rPr>
              <a:t>Situational judgment tests </a:t>
            </a:r>
            <a:r>
              <a:rPr kumimoji="0" lang="en-GB" sz="1800" b="0" i="0" u="none" strike="noStrike" kern="1200" cap="none" spc="0" normalizeH="0" baseline="0" noProof="0">
                <a:ln>
                  <a:noFill/>
                </a:ln>
                <a:solidFill>
                  <a:prstClr val="black"/>
                </a:solidFill>
                <a:effectLst/>
                <a:uLnTx/>
                <a:uFillTx/>
                <a:latin typeface="Arial"/>
                <a:ea typeface="+mn-ea"/>
                <a:cs typeface="+mn-cs"/>
              </a:rPr>
              <a:t>are engaging, reflect an organisation’s brand and offer strong validity, despite not measuring competencies (they measure judgement)</a:t>
            </a:r>
          </a:p>
        </p:txBody>
      </p:sp>
      <p:sp>
        <p:nvSpPr>
          <p:cNvPr id="11" name="Rectangle 10">
            <a:extLst>
              <a:ext uri="{FF2B5EF4-FFF2-40B4-BE49-F238E27FC236}">
                <a16:creationId xmlns:a16="http://schemas.microsoft.com/office/drawing/2014/main" id="{4D9B8F08-2A06-425D-A706-68D135247CB1}"/>
              </a:ext>
            </a:extLst>
          </p:cNvPr>
          <p:cNvSpPr/>
          <p:nvPr/>
        </p:nvSpPr>
        <p:spPr>
          <a:xfrm>
            <a:off x="763747" y="3292246"/>
            <a:ext cx="5490574" cy="994004"/>
          </a:xfrm>
          <a:prstGeom prst="rect">
            <a:avLst/>
          </a:prstGeom>
          <a:solidFill>
            <a:srgbClr val="F8E19A"/>
          </a:solidFill>
          <a:ln>
            <a:noFill/>
          </a:ln>
        </p:spPr>
        <p:style>
          <a:lnRef idx="2">
            <a:schemeClr val="accent3">
              <a:shade val="50000"/>
            </a:schemeClr>
          </a:lnRef>
          <a:fillRef idx="1">
            <a:schemeClr val="accent3"/>
          </a:fillRef>
          <a:effectRef idx="0">
            <a:schemeClr val="accent3"/>
          </a:effectRef>
          <a:fontRef idx="minor">
            <a:schemeClr val="lt1"/>
          </a:fontRef>
        </p:style>
        <p:txBody>
          <a:bodyPr lIns="180000" tIns="144000" rIns="180000" bIns="45720" rtlCol="0" anchor="t" anchorCtr="0"/>
          <a:lstStyle/>
          <a:p>
            <a:pPr marL="0" marR="0" lvl="1" indent="0" algn="l" defTabSz="914400"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a:ln>
                  <a:noFill/>
                </a:ln>
                <a:solidFill>
                  <a:prstClr val="black">
                    <a:lumMod val="95000"/>
                    <a:lumOff val="5000"/>
                  </a:prstClr>
                </a:solidFill>
                <a:effectLst/>
                <a:uLnTx/>
                <a:uFillTx/>
                <a:latin typeface="Arial"/>
                <a:ea typeface="+mn-ea"/>
                <a:cs typeface="+mn-cs"/>
              </a:rPr>
              <a:t>Aptitude tests </a:t>
            </a:r>
            <a:r>
              <a:rPr kumimoji="0" lang="en-GB" sz="1800" b="0" i="0" u="none" strike="noStrike" kern="1200" cap="none" spc="0" normalizeH="0" baseline="0" noProof="0">
                <a:ln>
                  <a:noFill/>
                </a:ln>
                <a:solidFill>
                  <a:prstClr val="black">
                    <a:lumMod val="95000"/>
                    <a:lumOff val="5000"/>
                  </a:prstClr>
                </a:solidFill>
                <a:effectLst/>
                <a:uLnTx/>
                <a:uFillTx/>
                <a:latin typeface="Arial"/>
                <a:ea typeface="+mn-ea"/>
                <a:cs typeface="+mn-cs"/>
              </a:rPr>
              <a:t>have good validity so are a good predictor of performance</a:t>
            </a:r>
            <a:endParaRPr kumimoji="0" lang="en-GB" sz="1800" b="0" i="1" u="none" strike="noStrike" kern="1200" cap="none" spc="0" normalizeH="0" baseline="0" noProof="0">
              <a:ln>
                <a:noFill/>
              </a:ln>
              <a:solidFill>
                <a:prstClr val="black">
                  <a:lumMod val="95000"/>
                  <a:lumOff val="5000"/>
                </a:prstClr>
              </a:solidFill>
              <a:effectLst/>
              <a:uLnTx/>
              <a:uFillTx/>
              <a:latin typeface="Arial"/>
              <a:ea typeface="+mn-ea"/>
              <a:cs typeface="Arial"/>
            </a:endParaRPr>
          </a:p>
        </p:txBody>
      </p:sp>
      <p:sp>
        <p:nvSpPr>
          <p:cNvPr id="12" name="Rectangle 11">
            <a:extLst>
              <a:ext uri="{FF2B5EF4-FFF2-40B4-BE49-F238E27FC236}">
                <a16:creationId xmlns:a16="http://schemas.microsoft.com/office/drawing/2014/main" id="{1EBED953-2B13-4F8A-9D3D-61CFCF6BD705}"/>
              </a:ext>
            </a:extLst>
          </p:cNvPr>
          <p:cNvSpPr/>
          <p:nvPr/>
        </p:nvSpPr>
        <p:spPr>
          <a:xfrm>
            <a:off x="763747" y="4381500"/>
            <a:ext cx="5478182" cy="1750490"/>
          </a:xfrm>
          <a:prstGeom prst="rect">
            <a:avLst/>
          </a:prstGeom>
          <a:solidFill>
            <a:srgbClr val="C3D7FE"/>
          </a:solidFill>
          <a:ln>
            <a:noFill/>
          </a:ln>
        </p:spPr>
        <p:style>
          <a:lnRef idx="2">
            <a:schemeClr val="accent2">
              <a:shade val="50000"/>
            </a:schemeClr>
          </a:lnRef>
          <a:fillRef idx="1">
            <a:schemeClr val="accent2"/>
          </a:fillRef>
          <a:effectRef idx="0">
            <a:schemeClr val="accent2"/>
          </a:effectRef>
          <a:fontRef idx="minor">
            <a:schemeClr val="lt1"/>
          </a:fontRef>
        </p:style>
        <p:txBody>
          <a:bodyPr lIns="180000" tIns="144000" rIns="180000" bIns="144000" rtlCol="0" anchor="t"/>
          <a:lstStyle/>
          <a:p>
            <a:pPr marL="0" marR="0" lvl="1"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a:ea typeface="+mn-ea"/>
                <a:cs typeface="+mn-cs"/>
              </a:rPr>
              <a:t>Assessment centre exercises should be used sparingly as have </a:t>
            </a:r>
            <a:r>
              <a:rPr kumimoji="0" lang="en-GB" sz="1800" b="1" i="0" u="none" strike="noStrike" kern="1200" cap="none" spc="0" normalizeH="0" baseline="0" noProof="0">
                <a:ln>
                  <a:noFill/>
                </a:ln>
                <a:solidFill>
                  <a:prstClr val="black"/>
                </a:solidFill>
                <a:effectLst/>
                <a:uLnTx/>
                <a:uFillTx/>
                <a:latin typeface="Arial"/>
                <a:ea typeface="+mn-ea"/>
                <a:cs typeface="+mn-cs"/>
              </a:rPr>
              <a:t>low validity </a:t>
            </a:r>
            <a:r>
              <a:rPr kumimoji="0" lang="en-GB" sz="1800" b="0" i="0" u="none" strike="noStrike" kern="1200" cap="none" spc="0" normalizeH="0" baseline="0" noProof="0">
                <a:ln>
                  <a:noFill/>
                </a:ln>
                <a:solidFill>
                  <a:prstClr val="black"/>
                </a:solidFill>
                <a:effectLst/>
                <a:uLnTx/>
                <a:uFillTx/>
                <a:latin typeface="Arial"/>
                <a:ea typeface="+mn-ea"/>
                <a:cs typeface="+mn-cs"/>
              </a:rPr>
              <a:t>	</a:t>
            </a:r>
          </a:p>
          <a:p>
            <a:pPr marL="2857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Exercises should lead to one exercise score, not separate competency scores</a:t>
            </a:r>
          </a:p>
        </p:txBody>
      </p:sp>
      <p:sp>
        <p:nvSpPr>
          <p:cNvPr id="15" name="Footer Placeholder 5">
            <a:extLst>
              <a:ext uri="{FF2B5EF4-FFF2-40B4-BE49-F238E27FC236}">
                <a16:creationId xmlns:a16="http://schemas.microsoft.com/office/drawing/2014/main" id="{54446478-6A38-3677-BB5C-4AAB0FBE4EBE}"/>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
        <p:nvSpPr>
          <p:cNvPr id="17" name="Rectangle 16">
            <a:extLst>
              <a:ext uri="{FF2B5EF4-FFF2-40B4-BE49-F238E27FC236}">
                <a16:creationId xmlns:a16="http://schemas.microsoft.com/office/drawing/2014/main" id="{E732DCBB-8358-4285-DBBB-7457DDFC36CE}"/>
              </a:ext>
            </a:extLst>
          </p:cNvPr>
          <p:cNvSpPr/>
          <p:nvPr/>
        </p:nvSpPr>
        <p:spPr>
          <a:xfrm>
            <a:off x="6359633" y="1417768"/>
            <a:ext cx="5068042" cy="2195769"/>
          </a:xfrm>
          <a:prstGeom prst="rect">
            <a:avLst/>
          </a:prstGeom>
          <a:solidFill>
            <a:srgbClr val="C2A8F0"/>
          </a:solidFill>
          <a:ln>
            <a:noFill/>
          </a:ln>
        </p:spPr>
        <p:style>
          <a:lnRef idx="2">
            <a:schemeClr val="accent5">
              <a:shade val="50000"/>
            </a:schemeClr>
          </a:lnRef>
          <a:fillRef idx="1">
            <a:schemeClr val="accent5"/>
          </a:fillRef>
          <a:effectRef idx="0">
            <a:schemeClr val="accent5"/>
          </a:effectRef>
          <a:fontRef idx="minor">
            <a:schemeClr val="lt1"/>
          </a:fontRef>
        </p:style>
        <p:txBody>
          <a:bodyPr lIns="180000" tIns="144000" rIns="180000" bIns="144000" rtlCol="0" anchor="t"/>
          <a:lstStyle/>
          <a:p>
            <a:pPr marL="0" marR="0" lvl="1"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a:ea typeface="+mn-ea"/>
                <a:cs typeface="+mn-cs"/>
              </a:rPr>
              <a:t>Evidence supports only certain exercises measure classic </a:t>
            </a:r>
            <a:r>
              <a:rPr kumimoji="0" lang="en-GB" sz="1800" b="1" i="0" u="none" strike="noStrike" kern="1200" cap="none" spc="0" normalizeH="0" baseline="0" noProof="0">
                <a:ln>
                  <a:noFill/>
                </a:ln>
                <a:solidFill>
                  <a:srgbClr val="FFFFFF"/>
                </a:solidFill>
                <a:effectLst/>
                <a:uLnTx/>
                <a:uFillTx/>
                <a:latin typeface="Arial"/>
                <a:ea typeface="+mn-ea"/>
                <a:cs typeface="+mn-cs"/>
              </a:rPr>
              <a:t>behavioural competencies</a:t>
            </a:r>
          </a:p>
          <a:p>
            <a:pPr marL="285750" marR="0" lvl="1" indent="-285750"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r>
              <a:rPr kumimoji="0" lang="en-GB" sz="1600" b="0" i="0" u="none" strike="noStrike" kern="1200" cap="none" spc="0" normalizeH="0" baseline="0" noProof="0">
                <a:ln>
                  <a:noFill/>
                </a:ln>
                <a:solidFill>
                  <a:srgbClr val="FFFFFF"/>
                </a:solidFill>
                <a:effectLst/>
                <a:uLnTx/>
                <a:uFillTx/>
                <a:latin typeface="Arial"/>
                <a:ea typeface="+mn-ea"/>
                <a:cs typeface="+mn-cs"/>
              </a:rPr>
              <a:t>Competency Based Interview</a:t>
            </a:r>
            <a:endParaRPr kumimoji="0" lang="en-GB" sz="1600" b="0" i="0" u="none" strike="noStrike" kern="1200" cap="none" spc="0" normalizeH="0" baseline="0" noProof="0">
              <a:ln>
                <a:noFill/>
              </a:ln>
              <a:solidFill>
                <a:srgbClr val="FFFFFF"/>
              </a:solidFill>
              <a:effectLst/>
              <a:uLnTx/>
              <a:uFillTx/>
              <a:latin typeface="Arial"/>
              <a:ea typeface="+mn-ea"/>
              <a:cs typeface="Arial"/>
            </a:endParaRPr>
          </a:p>
          <a:p>
            <a:pPr marL="285750" marR="0" lvl="1" indent="-285750"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r>
              <a:rPr kumimoji="0" lang="en-GB" sz="1600" b="0" i="0" u="none" strike="noStrike" kern="1200" cap="none" spc="0" normalizeH="0" baseline="0" noProof="0">
                <a:ln>
                  <a:noFill/>
                </a:ln>
                <a:solidFill>
                  <a:srgbClr val="FFFFFF"/>
                </a:solidFill>
                <a:effectLst/>
                <a:uLnTx/>
                <a:uFillTx/>
                <a:latin typeface="Arial"/>
                <a:ea typeface="+mn-ea"/>
                <a:cs typeface="+mn-cs"/>
              </a:rPr>
              <a:t>Behavioural/personality assessment</a:t>
            </a:r>
            <a:endParaRPr kumimoji="0" lang="en-GB" sz="1600" b="0" i="0" u="none" strike="noStrike" kern="1200" cap="none" spc="0" normalizeH="0" baseline="0" noProof="0">
              <a:ln>
                <a:noFill/>
              </a:ln>
              <a:solidFill>
                <a:srgbClr val="FFFFFF"/>
              </a:solidFill>
              <a:effectLst/>
              <a:uLnTx/>
              <a:uFillTx/>
              <a:latin typeface="Arial"/>
              <a:ea typeface="+mn-ea"/>
              <a:cs typeface="Arial"/>
            </a:endParaRPr>
          </a:p>
          <a:p>
            <a:pPr marL="285750" marR="0" lvl="1" indent="-285750" algn="l" defTabSz="914400" rtl="0" eaLnBrk="1" fontAlgn="auto" latinLnBrk="0" hangingPunct="1">
              <a:lnSpc>
                <a:spcPct val="100000"/>
              </a:lnSpc>
              <a:spcBef>
                <a:spcPts val="0"/>
              </a:spcBef>
              <a:spcAft>
                <a:spcPts val="600"/>
              </a:spcAft>
              <a:buClr>
                <a:prstClr val="black"/>
              </a:buClr>
              <a:buSzTx/>
              <a:buFont typeface="Arial" panose="020B0604020202020204" pitchFamily="34" charset="0"/>
              <a:buChar char="•"/>
              <a:tabLst/>
              <a:defRPr/>
            </a:pPr>
            <a:r>
              <a:rPr kumimoji="0" lang="en-GB" sz="1600" b="0" i="0" u="none" strike="noStrike" kern="1200" cap="none" spc="0" normalizeH="0" baseline="0" noProof="0">
                <a:ln>
                  <a:noFill/>
                </a:ln>
                <a:solidFill>
                  <a:srgbClr val="FFFFFF"/>
                </a:solidFill>
                <a:effectLst/>
                <a:uLnTx/>
                <a:uFillTx/>
                <a:latin typeface="Arial"/>
                <a:ea typeface="+mn-ea"/>
                <a:cs typeface="+mn-cs"/>
              </a:rPr>
              <a:t>Aptitudes load onto certain criteria such as ‘Solving Problems’</a:t>
            </a:r>
            <a:endParaRPr kumimoji="0" lang="en-GB" sz="1600" b="0" i="0" u="none" strike="noStrike" kern="1200" cap="none" spc="0" normalizeH="0" baseline="0" noProof="0">
              <a:ln>
                <a:noFill/>
              </a:ln>
              <a:solidFill>
                <a:sysClr val="windowText" lastClr="000000"/>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3C4BC1EF-C090-125C-12AF-A14EBD3DF2F1}"/>
              </a:ext>
            </a:extLst>
          </p:cNvPr>
          <p:cNvSpPr/>
          <p:nvPr/>
        </p:nvSpPr>
        <p:spPr>
          <a:xfrm>
            <a:off x="6371097" y="3704697"/>
            <a:ext cx="5056578" cy="2427293"/>
          </a:xfrm>
          <a:prstGeom prst="rect">
            <a:avLst/>
          </a:prstGeom>
          <a:solidFill>
            <a:srgbClr val="FFBFAC"/>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44000" rIns="180000" rtlCol="0" anchor="t"/>
          <a:lstStyle/>
          <a:p>
            <a:pPr marL="0" marR="0" lvl="1"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ysClr val="windowText" lastClr="000000"/>
                </a:solidFill>
                <a:effectLst/>
                <a:uLnTx/>
                <a:uFillTx/>
                <a:latin typeface="Arial"/>
                <a:ea typeface="+mn-ea"/>
                <a:cs typeface="+mn-cs"/>
              </a:rPr>
              <a:t>Mechanical validity where clear decision rules and cut-offs are applied consistently </a:t>
            </a:r>
            <a:r>
              <a:rPr kumimoji="0" lang="en-GB" sz="1800" b="1" i="0" u="none" strike="noStrike" kern="1200" cap="none" spc="0" normalizeH="0" baseline="0" noProof="0">
                <a:ln>
                  <a:noFill/>
                </a:ln>
                <a:solidFill>
                  <a:sysClr val="windowText" lastClr="000000"/>
                </a:solidFill>
                <a:effectLst/>
                <a:uLnTx/>
                <a:uFillTx/>
                <a:latin typeface="Arial"/>
                <a:ea typeface="+mn-ea"/>
                <a:cs typeface="+mn-cs"/>
              </a:rPr>
              <a:t>outperforms human judgement </a:t>
            </a:r>
            <a:r>
              <a:rPr kumimoji="0" lang="en-GB" sz="1800" b="0" i="0" u="none" strike="noStrike" kern="1200" cap="none" spc="0" normalizeH="0" baseline="0" noProof="0">
                <a:ln>
                  <a:noFill/>
                </a:ln>
                <a:solidFill>
                  <a:sysClr val="windowText" lastClr="000000"/>
                </a:solidFill>
                <a:effectLst/>
                <a:uLnTx/>
                <a:uFillTx/>
                <a:latin typeface="Arial"/>
                <a:ea typeface="+mn-ea"/>
                <a:cs typeface="+mn-cs"/>
              </a:rPr>
              <a:t>in screening every time!</a:t>
            </a:r>
          </a:p>
          <a:p>
            <a:pPr marL="2857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a:ln>
                  <a:noFill/>
                </a:ln>
                <a:solidFill>
                  <a:sysClr val="windowText" lastClr="000000"/>
                </a:solidFill>
                <a:effectLst/>
                <a:uLnTx/>
                <a:uFillTx/>
                <a:latin typeface="Arial"/>
                <a:ea typeface="+mn-ea"/>
                <a:cs typeface="+mn-cs"/>
              </a:rPr>
              <a:t>Generally we would advise that hiring managers should be given pre-qualified applicants without access to previous screening assessment scores</a:t>
            </a:r>
          </a:p>
        </p:txBody>
      </p:sp>
    </p:spTree>
    <p:extLst>
      <p:ext uri="{BB962C8B-B14F-4D97-AF65-F5344CB8AC3E}">
        <p14:creationId xmlns:p14="http://schemas.microsoft.com/office/powerpoint/2010/main" val="14990221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8629BDB-8D57-27E8-3EC1-41DA7CA1173F}"/>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Administration Formats</a:t>
            </a:r>
            <a:endParaRPr lang="en-GB" b="0"/>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sz="quarter" idx="19"/>
          </p:nvPr>
        </p:nvSpPr>
        <p:spPr/>
        <p:txBody>
          <a:bodyPr vert="horz" lIns="0" tIns="0" rIns="0" bIns="0" rtlCol="0" anchor="t">
            <a:noAutofit/>
          </a:bodyPr>
          <a:lstStyle/>
          <a:p>
            <a:pPr marL="285750" indent="-285750">
              <a:spcAft>
                <a:spcPts val="600"/>
              </a:spcAft>
              <a:buClr>
                <a:schemeClr val="tx2"/>
              </a:buClr>
              <a:buFont typeface="Arial" panose="020B0604020202020204" pitchFamily="34" charset="0"/>
              <a:buChar char="•"/>
            </a:pPr>
            <a:r>
              <a:rPr lang="en-GB" sz="1600" err="1">
                <a:latin typeface="Arial"/>
                <a:cs typeface="Arial"/>
              </a:rPr>
              <a:t>Unproctored</a:t>
            </a:r>
            <a:r>
              <a:rPr lang="en-GB" sz="1600">
                <a:latin typeface="Arial"/>
                <a:cs typeface="Arial"/>
              </a:rPr>
              <a:t> (Invited Access) </a:t>
            </a:r>
            <a:r>
              <a:rPr lang="en-GB" sz="1600" b="0">
                <a:latin typeface="Arial"/>
                <a:cs typeface="Arial"/>
              </a:rPr>
              <a:t>– This ‘controlled mode’ provides secure access to specific individuals to complete online tests in an unsupervised setting e.g. a password and link are emailed. </a:t>
            </a:r>
            <a:endParaRPr lang="en-GB" sz="1600">
              <a:latin typeface="Arial" charset="0"/>
            </a:endParaRPr>
          </a:p>
          <a:p>
            <a:pPr lvl="2" indent="0">
              <a:spcAft>
                <a:spcPts val="600"/>
              </a:spcAft>
              <a:buNone/>
            </a:pPr>
            <a:endParaRPr lang="en-GB" sz="1600">
              <a:latin typeface="Arial" charset="0"/>
            </a:endParaRPr>
          </a:p>
          <a:p>
            <a:pPr lvl="2" indent="0">
              <a:spcAft>
                <a:spcPts val="600"/>
              </a:spcAft>
              <a:buNone/>
            </a:pPr>
            <a:r>
              <a:rPr lang="en-GB" sz="1600">
                <a:latin typeface="Arial"/>
                <a:cs typeface="Arial"/>
              </a:rPr>
              <a:t>Security advice for invited access administration: </a:t>
            </a:r>
            <a:endParaRPr lang="en-GB" sz="1600">
              <a:latin typeface="Arial" charset="0"/>
              <a:cs typeface="Arial"/>
            </a:endParaRPr>
          </a:p>
          <a:p>
            <a:pPr marL="742950" lvl="3" indent="-285750">
              <a:spcAft>
                <a:spcPts val="600"/>
              </a:spcAft>
            </a:pPr>
            <a:r>
              <a:rPr lang="en-GB" sz="1400">
                <a:latin typeface="Arial"/>
                <a:cs typeface="Arial"/>
              </a:rPr>
              <a:t>Ensure candidates are pre-qualified and cannot sit a test multiple times</a:t>
            </a:r>
          </a:p>
          <a:p>
            <a:pPr marL="742950" lvl="3" indent="-285750">
              <a:spcAft>
                <a:spcPts val="600"/>
              </a:spcAft>
            </a:pPr>
            <a:r>
              <a:rPr lang="en-GB" sz="1400">
                <a:latin typeface="Arial"/>
                <a:cs typeface="Arial"/>
              </a:rPr>
              <a:t>Use the advice on test resets documented in your organization’s testing policy</a:t>
            </a:r>
          </a:p>
          <a:p>
            <a:pPr marL="742950" lvl="3" indent="-285750">
              <a:spcAft>
                <a:spcPts val="600"/>
              </a:spcAft>
            </a:pPr>
            <a:r>
              <a:rPr lang="en-GB" sz="1400">
                <a:latin typeface="Arial"/>
                <a:cs typeface="Arial"/>
              </a:rPr>
              <a:t>Use item-banked tests, e.g. gradient step testing</a:t>
            </a:r>
          </a:p>
          <a:p>
            <a:pPr marL="742950" lvl="3" indent="-285750">
              <a:spcAft>
                <a:spcPts val="600"/>
              </a:spcAft>
            </a:pPr>
            <a:r>
              <a:rPr lang="en-GB" sz="1400">
                <a:latin typeface="Arial"/>
                <a:cs typeface="Arial"/>
              </a:rPr>
              <a:t>Review candidate response patterns (‘forensic analysis’), e.g. unusually fast response times</a:t>
            </a:r>
          </a:p>
          <a:p>
            <a:pPr marL="742950" lvl="3" indent="-285750">
              <a:spcAft>
                <a:spcPts val="600"/>
              </a:spcAft>
            </a:pPr>
            <a:r>
              <a:rPr lang="en-GB" sz="1400">
                <a:latin typeface="Arial"/>
                <a:cs typeface="Arial"/>
              </a:rPr>
              <a:t>Retest under supervised conditions</a:t>
            </a:r>
          </a:p>
          <a:p>
            <a:pPr marL="514350" lvl="2" indent="-285750">
              <a:spcAft>
                <a:spcPts val="600"/>
              </a:spcAft>
              <a:buClr>
                <a:schemeClr val="accent6"/>
              </a:buClr>
            </a:pPr>
            <a:endParaRPr lang="en-GB" sz="1600">
              <a:latin typeface="Arial" charset="0"/>
            </a:endParaRPr>
          </a:p>
          <a:p>
            <a:pPr marL="285750" indent="-285750">
              <a:spcAft>
                <a:spcPts val="600"/>
              </a:spcAft>
              <a:buClr>
                <a:schemeClr val="tx2"/>
              </a:buClr>
              <a:buFont typeface="Arial" panose="020B0604020202020204" pitchFamily="34" charset="0"/>
              <a:buChar char="•"/>
            </a:pPr>
            <a:r>
              <a:rPr lang="en-GB" sz="1600">
                <a:latin typeface="Arial"/>
                <a:cs typeface="Arial"/>
              </a:rPr>
              <a:t>Proctored (Supervised Access) </a:t>
            </a:r>
            <a:r>
              <a:rPr lang="en-GB" sz="1600" b="0">
                <a:latin typeface="Arial"/>
                <a:cs typeface="Arial"/>
              </a:rPr>
              <a:t>– This ‘managed mode’ is where a trained test administrator verifies identity and initiates the test administration online or in paper and pencil. The test administrator oversees the test environment/process throughout, e.g. at a secure testing </a:t>
            </a:r>
            <a:r>
              <a:rPr lang="en-GB" sz="1600" b="0" err="1">
                <a:latin typeface="Arial"/>
                <a:cs typeface="Arial"/>
              </a:rPr>
              <a:t>center</a:t>
            </a:r>
            <a:r>
              <a:rPr lang="en-GB" sz="1600" b="0">
                <a:latin typeface="Arial"/>
                <a:cs typeface="Arial"/>
              </a:rPr>
              <a:t>. </a:t>
            </a:r>
            <a:endParaRPr lang="en-GB" sz="1600" b="0">
              <a:latin typeface="Arial" charset="0"/>
              <a:cs typeface="Arial"/>
            </a:endParaRPr>
          </a:p>
          <a:p>
            <a:pPr>
              <a:spcAft>
                <a:spcPts val="600"/>
              </a:spcAft>
            </a:pPr>
            <a:endParaRPr lang="en-GB" sz="160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8" name="Footer Placeholder 5">
            <a:extLst>
              <a:ext uri="{FF2B5EF4-FFF2-40B4-BE49-F238E27FC236}">
                <a16:creationId xmlns:a16="http://schemas.microsoft.com/office/drawing/2014/main" id="{03F01563-DF08-1349-71D8-C8FC81242436}"/>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6111160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Overview of Assessment Administration</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8" name="Content Placeholder 3">
            <a:extLst>
              <a:ext uri="{FF2B5EF4-FFF2-40B4-BE49-F238E27FC236}">
                <a16:creationId xmlns:a16="http://schemas.microsoft.com/office/drawing/2014/main" id="{6F9C2AD2-B948-BAE6-EC6D-F2A12531796C}"/>
              </a:ext>
            </a:extLst>
          </p:cNvPr>
          <p:cNvSpPr txBox="1">
            <a:spLocks/>
          </p:cNvSpPr>
          <p:nvPr/>
        </p:nvSpPr>
        <p:spPr>
          <a:xfrm>
            <a:off x="594360" y="1322362"/>
            <a:ext cx="8244840" cy="4824438"/>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0000"/>
                </a:solidFill>
                <a:effectLst/>
                <a:uLnTx/>
                <a:uFillTx/>
                <a:latin typeface="Arial" charset="0"/>
                <a:ea typeface="Roboto" panose="02000000000000000000" pitchFamily="2" charset="0"/>
                <a:cs typeface="Times New Roman" panose="02020603050405020304" pitchFamily="18" charset="0"/>
              </a:rPr>
              <a:t>Key Considerations</a:t>
            </a: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Select appropriate tests based on job analysis</a:t>
            </a: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Review your organization's testing policy to ensure that your communication and administration are compliant with it.</a:t>
            </a: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Prepare your communication (email/letter):</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Explain which test(s) they are being asked to complete and the timing of each</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Explain why the test is used as part of the process</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Check for any reasonable adjustment requirements and any anticipated problems completing the tests </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Ensure candidates have access to preparation/practice materials</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Inform candidates of how you will store their data and for how long, and who will have access to them (i.e. under applicable legislation)</a:t>
            </a:r>
          </a:p>
          <a:p>
            <a:pPr marL="742950" marR="0" lvl="3" indent="-285750" algn="l" defTabSz="292608" rtl="0" eaLnBrk="1" fontAlgn="auto" latinLnBrk="0" hangingPunct="1">
              <a:lnSpc>
                <a:spcPct val="100000"/>
              </a:lnSpc>
              <a:spcBef>
                <a:spcPts val="0"/>
              </a:spcBef>
              <a:spcAft>
                <a:spcPts val="1200"/>
              </a:spcAft>
              <a:buClr>
                <a:srgbClr val="7F35B2"/>
              </a:buClr>
              <a:buSzPct val="10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Inform candidate of next steps, e.g. when they will receive feedback</a:t>
            </a:r>
          </a:p>
        </p:txBody>
      </p:sp>
      <p:sp>
        <p:nvSpPr>
          <p:cNvPr id="11" name="Footer Placeholder 5">
            <a:extLst>
              <a:ext uri="{FF2B5EF4-FFF2-40B4-BE49-F238E27FC236}">
                <a16:creationId xmlns:a16="http://schemas.microsoft.com/office/drawing/2014/main" id="{762B3A37-6134-285B-350D-350B154990A8}"/>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4114720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C6B986-4B01-40AB-A06B-58EA4DE7E290}"/>
              </a:ext>
            </a:extLst>
          </p:cNvPr>
          <p:cNvSpPr>
            <a:spLocks noGrp="1"/>
          </p:cNvSpPr>
          <p:nvPr>
            <p:ph type="title"/>
          </p:nvPr>
        </p:nvSpPr>
        <p:spPr/>
        <p:txBody>
          <a:bodyPr/>
          <a:lstStyle/>
          <a:p>
            <a:r>
              <a:rPr lang="en-GB"/>
              <a:t>Module 4</a:t>
            </a:r>
          </a:p>
        </p:txBody>
      </p:sp>
      <p:sp>
        <p:nvSpPr>
          <p:cNvPr id="7" name="Text Placeholder 6">
            <a:extLst>
              <a:ext uri="{FF2B5EF4-FFF2-40B4-BE49-F238E27FC236}">
                <a16:creationId xmlns:a16="http://schemas.microsoft.com/office/drawing/2014/main" id="{27E42984-7097-42CD-AFF2-EAA6C980BC30}"/>
              </a:ext>
            </a:extLst>
          </p:cNvPr>
          <p:cNvSpPr>
            <a:spLocks noGrp="1"/>
          </p:cNvSpPr>
          <p:nvPr>
            <p:ph type="body" sz="quarter" idx="17"/>
          </p:nvPr>
        </p:nvSpPr>
        <p:spPr/>
        <p:txBody>
          <a:bodyPr/>
          <a:lstStyle/>
          <a:p>
            <a:r>
              <a:rPr lang="en-GB"/>
              <a:t>Test Scores</a:t>
            </a:r>
          </a:p>
        </p:txBody>
      </p:sp>
      <p:sp>
        <p:nvSpPr>
          <p:cNvPr id="5" name="Slide Number Placeholder 4">
            <a:extLst>
              <a:ext uri="{FF2B5EF4-FFF2-40B4-BE49-F238E27FC236}">
                <a16:creationId xmlns:a16="http://schemas.microsoft.com/office/drawing/2014/main" id="{0E7575A2-9BBA-49B0-98BB-2848FE3E8ED7}"/>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53</a:t>
            </a:fld>
            <a:endParaRPr lang="en-US"/>
          </a:p>
        </p:txBody>
      </p:sp>
      <p:sp>
        <p:nvSpPr>
          <p:cNvPr id="8" name="Footer Placeholder 5">
            <a:extLst>
              <a:ext uri="{FF2B5EF4-FFF2-40B4-BE49-F238E27FC236}">
                <a16:creationId xmlns:a16="http://schemas.microsoft.com/office/drawing/2014/main" id="{86E9531F-F63B-7D3A-03F3-5EDFDDC373AF}"/>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4299341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fld id="{2083E393-C0BF-4ED8-8545-7E4C90AFF831}" type="slidenum">
              <a:rPr lang="en-US" smtClean="0"/>
              <a:pPr/>
              <a:t>54</a:t>
            </a:fld>
            <a:endParaRPr lang="en-US"/>
          </a:p>
        </p:txBody>
      </p:sp>
      <p:sp>
        <p:nvSpPr>
          <p:cNvPr id="6" name="Text Placeholder 5">
            <a:extLst>
              <a:ext uri="{FF2B5EF4-FFF2-40B4-BE49-F238E27FC236}">
                <a16:creationId xmlns:a16="http://schemas.microsoft.com/office/drawing/2014/main" id="{0E6527D1-FF8E-1B3B-A12A-AD5A8001F041}"/>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Scoring</a:t>
            </a:r>
            <a:endParaRPr lang="en-GB" b="0"/>
          </a:p>
        </p:txBody>
      </p:sp>
      <p:sp>
        <p:nvSpPr>
          <p:cNvPr id="4" name="Rectangle 3">
            <a:extLst>
              <a:ext uri="{FF2B5EF4-FFF2-40B4-BE49-F238E27FC236}">
                <a16:creationId xmlns:a16="http://schemas.microsoft.com/office/drawing/2014/main" id="{60201C6F-9306-4730-9246-D8B63C1E7CA3}"/>
              </a:ext>
            </a:extLst>
          </p:cNvPr>
          <p:cNvSpPr/>
          <p:nvPr/>
        </p:nvSpPr>
        <p:spPr>
          <a:xfrm>
            <a:off x="2368721" y="2151727"/>
            <a:ext cx="7405594" cy="2554545"/>
          </a:xfrm>
          <a:prstGeom prst="rect">
            <a:avLst/>
          </a:prstGeom>
        </p:spPr>
        <p:txBody>
          <a:bodyPr wrap="square">
            <a:spAutoFit/>
          </a:bodyPr>
          <a:lstStyle/>
          <a:p>
            <a:pPr algn="ctr"/>
            <a:r>
              <a:rPr lang="en-GB" sz="3200">
                <a:solidFill>
                  <a:schemeClr val="tx2"/>
                </a:solidFill>
                <a:latin typeface="Arial" charset="0"/>
              </a:rPr>
              <a:t>An applicant scores 19 correct (their raw score) on a numerical</a:t>
            </a:r>
            <a:r>
              <a:rPr lang="en-GB" sz="3200" i="1">
                <a:solidFill>
                  <a:schemeClr val="tx2"/>
                </a:solidFill>
                <a:latin typeface="Arial" charset="0"/>
              </a:rPr>
              <a:t> </a:t>
            </a:r>
            <a:r>
              <a:rPr lang="en-GB" sz="3200">
                <a:solidFill>
                  <a:schemeClr val="tx2"/>
                </a:solidFill>
                <a:latin typeface="Arial" charset="0"/>
              </a:rPr>
              <a:t>test (28 items)</a:t>
            </a:r>
          </a:p>
          <a:p>
            <a:pPr algn="ctr"/>
            <a:endParaRPr lang="en-GB" sz="3200">
              <a:solidFill>
                <a:schemeClr val="tx2"/>
              </a:solidFill>
              <a:latin typeface="Arial" charset="0"/>
            </a:endParaRPr>
          </a:p>
          <a:p>
            <a:pPr algn="ctr"/>
            <a:r>
              <a:rPr lang="en-GB" sz="3200">
                <a:solidFill>
                  <a:schemeClr val="tx2"/>
                </a:solidFill>
                <a:latin typeface="Arial" charset="0"/>
              </a:rPr>
              <a:t>How well has the applicant performed?</a:t>
            </a:r>
          </a:p>
        </p:txBody>
      </p:sp>
      <p:sp>
        <p:nvSpPr>
          <p:cNvPr id="8" name="Footer Placeholder 4">
            <a:extLst>
              <a:ext uri="{FF2B5EF4-FFF2-40B4-BE49-F238E27FC236}">
                <a16:creationId xmlns:a16="http://schemas.microsoft.com/office/drawing/2014/main" id="{2AA31DDE-8AAE-0F18-553B-4FACCCB2FC8D}"/>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14591230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fld id="{2083E393-C0BF-4ED8-8545-7E4C90AFF831}" type="slidenum">
              <a:rPr lang="en-US" smtClean="0"/>
              <a:pPr/>
              <a:t>55</a:t>
            </a:fld>
            <a:endParaRPr lang="en-US"/>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The Normal Distribution</a:t>
            </a:r>
            <a:endParaRPr lang="en-GB" b="0"/>
          </a:p>
        </p:txBody>
      </p:sp>
      <p:pic>
        <p:nvPicPr>
          <p:cNvPr id="8" name="Picture 7">
            <a:extLst>
              <a:ext uri="{FF2B5EF4-FFF2-40B4-BE49-F238E27FC236}">
                <a16:creationId xmlns:a16="http://schemas.microsoft.com/office/drawing/2014/main" id="{87CEA626-6292-4C87-9F16-82657E402BAF}"/>
              </a:ext>
            </a:extLst>
          </p:cNvPr>
          <p:cNvPicPr>
            <a:picLocks noChangeAspect="1"/>
          </p:cNvPicPr>
          <p:nvPr/>
        </p:nvPicPr>
        <p:blipFill>
          <a:blip r:embed="rId3">
            <a:grayscl/>
          </a:blip>
          <a:stretch>
            <a:fillRect/>
          </a:stretch>
        </p:blipFill>
        <p:spPr>
          <a:xfrm>
            <a:off x="2401151" y="1323687"/>
            <a:ext cx="7389698" cy="4522124"/>
          </a:xfrm>
          <a:prstGeom prst="rect">
            <a:avLst/>
          </a:prstGeom>
        </p:spPr>
      </p:pic>
      <p:sp>
        <p:nvSpPr>
          <p:cNvPr id="9" name="Footer Placeholder 4">
            <a:extLst>
              <a:ext uri="{FF2B5EF4-FFF2-40B4-BE49-F238E27FC236}">
                <a16:creationId xmlns:a16="http://schemas.microsoft.com/office/drawing/2014/main" id="{09C0AC2E-10C2-2219-094D-00FB12DB85B7}"/>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30643489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fld id="{2083E393-C0BF-4ED8-8545-7E4C90AFF831}" type="slidenum">
              <a:rPr lang="en-US" smtClean="0"/>
              <a:pPr/>
              <a:t>56</a:t>
            </a:fld>
            <a:endParaRPr lang="en-US"/>
          </a:p>
        </p:txBody>
      </p:sp>
      <p:sp>
        <p:nvSpPr>
          <p:cNvPr id="4" name="Text Placeholder 3">
            <a:extLst>
              <a:ext uri="{FF2B5EF4-FFF2-40B4-BE49-F238E27FC236}">
                <a16:creationId xmlns:a16="http://schemas.microsoft.com/office/drawing/2014/main" id="{5AF1F26A-3E46-C835-7CDD-FFE8DE6DC7CD}"/>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Percentiles</a:t>
            </a:r>
            <a:endParaRPr lang="en-GB" b="0"/>
          </a:p>
        </p:txBody>
      </p:sp>
      <p:pic>
        <p:nvPicPr>
          <p:cNvPr id="9" name="Content Placeholder 6">
            <a:extLst>
              <a:ext uri="{FF2B5EF4-FFF2-40B4-BE49-F238E27FC236}">
                <a16:creationId xmlns:a16="http://schemas.microsoft.com/office/drawing/2014/main" id="{EA4F3920-1CF8-4733-BFA2-2821C4040D6D}"/>
              </a:ext>
            </a:extLst>
          </p:cNvPr>
          <p:cNvPicPr>
            <a:picLocks noGrp="1" noChangeAspect="1"/>
          </p:cNvPicPr>
          <p:nvPr>
            <p:ph idx="4294967295"/>
          </p:nvPr>
        </p:nvPicPr>
        <p:blipFill>
          <a:blip r:embed="rId3">
            <a:grayscl/>
          </a:blip>
          <a:stretch>
            <a:fillRect/>
          </a:stretch>
        </p:blipFill>
        <p:spPr>
          <a:xfrm>
            <a:off x="2379662" y="1317268"/>
            <a:ext cx="7432675" cy="4572000"/>
          </a:xfrm>
          <a:prstGeom prst="rect">
            <a:avLst/>
          </a:prstGeom>
        </p:spPr>
      </p:pic>
      <p:sp>
        <p:nvSpPr>
          <p:cNvPr id="8" name="Footer Placeholder 4">
            <a:extLst>
              <a:ext uri="{FF2B5EF4-FFF2-40B4-BE49-F238E27FC236}">
                <a16:creationId xmlns:a16="http://schemas.microsoft.com/office/drawing/2014/main" id="{53978701-0948-3D73-E48E-58C417DA1C09}"/>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5783673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3FE6DE9-A0DF-CD3F-04A9-DF0D87ED363C}"/>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Describing Percentiles</a:t>
            </a:r>
            <a:endParaRPr lang="en-GB" b="0"/>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sz="quarter" idx="19"/>
          </p:nvPr>
        </p:nvSpPr>
        <p:spPr/>
        <p:txBody>
          <a:bodyPr/>
          <a:lstStyle/>
          <a:p>
            <a:pPr marL="285750" indent="-285750">
              <a:spcAft>
                <a:spcPts val="600"/>
              </a:spcAft>
              <a:buClr>
                <a:schemeClr val="tx2"/>
              </a:buClr>
              <a:buFont typeface="Arial" panose="020B0604020202020204" pitchFamily="34" charset="0"/>
              <a:buChar char="•"/>
            </a:pPr>
            <a:r>
              <a:rPr lang="en-GB" sz="1800" b="0"/>
              <a:t>Candidate A: 56</a:t>
            </a:r>
            <a:r>
              <a:rPr lang="en-GB" sz="1800" b="0" baseline="30000"/>
              <a:t>th</a:t>
            </a:r>
            <a:r>
              <a:rPr lang="en-GB" sz="1800" b="0"/>
              <a:t> %</a:t>
            </a:r>
            <a:r>
              <a:rPr lang="en-GB" sz="1800" b="0" err="1"/>
              <a:t>ile</a:t>
            </a:r>
            <a:r>
              <a:rPr lang="en-GB" sz="1800" b="0"/>
              <a:t>	</a:t>
            </a:r>
          </a:p>
          <a:p>
            <a:pPr marL="285750" indent="-285750">
              <a:spcAft>
                <a:spcPts val="600"/>
              </a:spcAft>
              <a:buClr>
                <a:schemeClr val="tx2"/>
              </a:buClr>
              <a:buFont typeface="Arial" panose="020B0604020202020204" pitchFamily="34" charset="0"/>
              <a:buChar char="•"/>
            </a:pPr>
            <a:endParaRPr lang="en-GB" sz="1800" b="0"/>
          </a:p>
          <a:p>
            <a:pPr marL="285750" indent="-285750">
              <a:spcAft>
                <a:spcPts val="600"/>
              </a:spcAft>
              <a:buClr>
                <a:schemeClr val="tx2"/>
              </a:buClr>
              <a:buFont typeface="Arial" panose="020B0604020202020204" pitchFamily="34" charset="0"/>
              <a:buChar char="•"/>
            </a:pPr>
            <a:r>
              <a:rPr lang="en-GB" sz="1800" b="0"/>
              <a:t>Candidate B: 33</a:t>
            </a:r>
            <a:r>
              <a:rPr lang="en-GB" sz="1800" b="0" baseline="30000"/>
              <a:t>rd</a:t>
            </a:r>
            <a:r>
              <a:rPr lang="en-GB" sz="1800" b="0"/>
              <a:t> %</a:t>
            </a:r>
            <a:r>
              <a:rPr lang="en-GB" sz="1800" b="0" err="1"/>
              <a:t>ile</a:t>
            </a:r>
            <a:r>
              <a:rPr lang="en-GB" sz="1800" b="0"/>
              <a:t>	</a:t>
            </a:r>
          </a:p>
          <a:p>
            <a:pPr marL="285750" indent="-285750">
              <a:spcAft>
                <a:spcPts val="600"/>
              </a:spcAft>
              <a:buClr>
                <a:schemeClr val="tx2"/>
              </a:buClr>
              <a:buFont typeface="Arial" panose="020B0604020202020204" pitchFamily="34" charset="0"/>
              <a:buChar char="•"/>
            </a:pPr>
            <a:endParaRPr lang="en-GB" sz="1800" b="0"/>
          </a:p>
          <a:p>
            <a:pPr marL="285750" indent="-285750">
              <a:spcAft>
                <a:spcPts val="600"/>
              </a:spcAft>
              <a:buClr>
                <a:schemeClr val="tx2"/>
              </a:buClr>
              <a:buFont typeface="Arial" panose="020B0604020202020204" pitchFamily="34" charset="0"/>
              <a:buChar char="•"/>
            </a:pPr>
            <a:r>
              <a:rPr lang="en-GB" sz="1800" b="0"/>
              <a:t>Candidate C: 68</a:t>
            </a:r>
            <a:r>
              <a:rPr lang="en-GB" sz="1800" b="0" baseline="30000"/>
              <a:t>th</a:t>
            </a:r>
            <a:r>
              <a:rPr lang="en-GB" sz="1800" b="0"/>
              <a:t> %</a:t>
            </a:r>
            <a:r>
              <a:rPr lang="en-GB" sz="1800" b="0" err="1"/>
              <a:t>ile</a:t>
            </a:r>
            <a:r>
              <a:rPr lang="en-GB" sz="1800" b="0"/>
              <a:t>	</a:t>
            </a:r>
            <a:endParaRPr lang="en-GB" sz="1800"/>
          </a:p>
          <a:p>
            <a:pPr marL="285750" indent="-285750">
              <a:spcAft>
                <a:spcPts val="600"/>
              </a:spcAft>
              <a:buFont typeface="Arial" panose="020B0604020202020204" pitchFamily="34" charset="0"/>
              <a:buChar char="•"/>
            </a:pPr>
            <a:endParaRPr lang="en-GB" sz="180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57</a:t>
            </a:fld>
            <a:endParaRPr lang="en-US"/>
          </a:p>
        </p:txBody>
      </p:sp>
      <p:sp>
        <p:nvSpPr>
          <p:cNvPr id="8" name="Footer Placeholder 4">
            <a:extLst>
              <a:ext uri="{FF2B5EF4-FFF2-40B4-BE49-F238E27FC236}">
                <a16:creationId xmlns:a16="http://schemas.microsoft.com/office/drawing/2014/main" id="{EC350C52-3963-44EC-2D15-9730A8EC0C24}"/>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32486746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3FE6DE9-A0DF-CD3F-04A9-DF0D87ED363C}"/>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Describing Percentiles</a:t>
            </a:r>
            <a:endParaRPr lang="en-GB" b="0"/>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sz="quarter" idx="19"/>
          </p:nvPr>
        </p:nvSpPr>
        <p:spPr/>
        <p:txBody>
          <a:bodyPr/>
          <a:lstStyle/>
          <a:p>
            <a:pPr marL="285750" indent="-285750">
              <a:spcAft>
                <a:spcPts val="600"/>
              </a:spcAft>
              <a:buClr>
                <a:schemeClr val="tx2"/>
              </a:buClr>
              <a:buFont typeface="Arial" panose="020B0604020202020204" pitchFamily="34" charset="0"/>
              <a:buChar char="•"/>
            </a:pPr>
            <a:r>
              <a:rPr lang="en-GB" sz="1800" b="0"/>
              <a:t>Candidate A: 56</a:t>
            </a:r>
            <a:r>
              <a:rPr lang="en-GB" sz="1800" b="0" baseline="30000"/>
              <a:t>th</a:t>
            </a:r>
            <a:r>
              <a:rPr lang="en-GB" sz="1800" b="0"/>
              <a:t> %</a:t>
            </a:r>
            <a:r>
              <a:rPr lang="en-GB" sz="1800" b="0" err="1"/>
              <a:t>ile</a:t>
            </a:r>
            <a:r>
              <a:rPr lang="en-GB" sz="1800" b="0"/>
              <a:t>	</a:t>
            </a:r>
          </a:p>
          <a:p>
            <a:pPr marL="285750" indent="-285750">
              <a:spcAft>
                <a:spcPts val="600"/>
              </a:spcAft>
              <a:buClr>
                <a:schemeClr val="tx2"/>
              </a:buClr>
              <a:buFont typeface="Arial" panose="020B0604020202020204" pitchFamily="34" charset="0"/>
              <a:buChar char="•"/>
            </a:pPr>
            <a:endParaRPr lang="en-GB" sz="1800" b="0"/>
          </a:p>
          <a:p>
            <a:pPr marL="285750" indent="-285750">
              <a:spcAft>
                <a:spcPts val="600"/>
              </a:spcAft>
              <a:buClr>
                <a:schemeClr val="tx2"/>
              </a:buClr>
              <a:buFont typeface="Arial" panose="020B0604020202020204" pitchFamily="34" charset="0"/>
              <a:buChar char="•"/>
            </a:pPr>
            <a:r>
              <a:rPr lang="en-GB" sz="1800" b="0"/>
              <a:t>Candidate B: 33</a:t>
            </a:r>
            <a:r>
              <a:rPr lang="en-GB" sz="1800" b="0" baseline="30000"/>
              <a:t>rd</a:t>
            </a:r>
            <a:r>
              <a:rPr lang="en-GB" sz="1800" b="0"/>
              <a:t> %</a:t>
            </a:r>
            <a:r>
              <a:rPr lang="en-GB" sz="1800" b="0" err="1"/>
              <a:t>ile</a:t>
            </a:r>
            <a:r>
              <a:rPr lang="en-GB" sz="1800" b="0"/>
              <a:t>	</a:t>
            </a:r>
          </a:p>
          <a:p>
            <a:pPr marL="285750" indent="-285750">
              <a:spcAft>
                <a:spcPts val="600"/>
              </a:spcAft>
              <a:buClr>
                <a:schemeClr val="tx2"/>
              </a:buClr>
              <a:buFont typeface="Arial" panose="020B0604020202020204" pitchFamily="34" charset="0"/>
              <a:buChar char="•"/>
            </a:pPr>
            <a:endParaRPr lang="en-GB" sz="1800" b="0"/>
          </a:p>
          <a:p>
            <a:pPr marL="285750" indent="-285750">
              <a:spcAft>
                <a:spcPts val="600"/>
              </a:spcAft>
              <a:buClr>
                <a:schemeClr val="tx2"/>
              </a:buClr>
              <a:buFont typeface="Arial" panose="020B0604020202020204" pitchFamily="34" charset="0"/>
              <a:buChar char="•"/>
            </a:pPr>
            <a:r>
              <a:rPr lang="en-GB" sz="1800" b="0"/>
              <a:t>Candidate C: 68</a:t>
            </a:r>
            <a:r>
              <a:rPr lang="en-GB" sz="1800" b="0" baseline="30000"/>
              <a:t>th</a:t>
            </a:r>
            <a:r>
              <a:rPr lang="en-GB" sz="1800" b="0"/>
              <a:t> %</a:t>
            </a:r>
            <a:r>
              <a:rPr lang="en-GB" sz="1800" b="0" err="1"/>
              <a:t>ile</a:t>
            </a:r>
            <a:r>
              <a:rPr lang="en-GB" sz="1800" b="0"/>
              <a:t>	</a:t>
            </a:r>
            <a:endParaRPr lang="en-GB" sz="1800"/>
          </a:p>
          <a:p>
            <a:pPr marL="285750" indent="-285750">
              <a:spcAft>
                <a:spcPts val="600"/>
              </a:spcAft>
              <a:buClr>
                <a:schemeClr val="tx2"/>
              </a:buClr>
              <a:buFont typeface="Arial" panose="020B0604020202020204" pitchFamily="34" charset="0"/>
              <a:buChar char="•"/>
            </a:pPr>
            <a:endParaRPr lang="en-GB" sz="180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58</a:t>
            </a:fld>
            <a:endParaRPr lang="en-US"/>
          </a:p>
        </p:txBody>
      </p:sp>
      <p:sp>
        <p:nvSpPr>
          <p:cNvPr id="8" name="Footer Placeholder 4">
            <a:extLst>
              <a:ext uri="{FF2B5EF4-FFF2-40B4-BE49-F238E27FC236}">
                <a16:creationId xmlns:a16="http://schemas.microsoft.com/office/drawing/2014/main" id="{EC350C52-3963-44EC-2D15-9730A8EC0C24}"/>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
        <p:nvSpPr>
          <p:cNvPr id="10" name="TextBox 9">
            <a:extLst>
              <a:ext uri="{FF2B5EF4-FFF2-40B4-BE49-F238E27FC236}">
                <a16:creationId xmlns:a16="http://schemas.microsoft.com/office/drawing/2014/main" id="{A45C9EDD-04A8-840A-0FF6-BEDEC0AF33F5}"/>
              </a:ext>
            </a:extLst>
          </p:cNvPr>
          <p:cNvSpPr txBox="1"/>
          <p:nvPr/>
        </p:nvSpPr>
        <p:spPr>
          <a:xfrm>
            <a:off x="3597674" y="1579880"/>
            <a:ext cx="6094520" cy="1785104"/>
          </a:xfrm>
          <a:prstGeom prst="rect">
            <a:avLst/>
          </a:prstGeom>
          <a:noFill/>
        </p:spPr>
        <p:txBody>
          <a:bodyPr wrap="square">
            <a:spAutoFit/>
          </a:bodyPr>
          <a:lstStyle/>
          <a:p>
            <a:pPr>
              <a:spcAft>
                <a:spcPts val="600"/>
              </a:spcAft>
            </a:pPr>
            <a:r>
              <a:rPr lang="en-GB" sz="1800" b="0">
                <a:solidFill>
                  <a:schemeClr val="tx2"/>
                </a:solidFill>
              </a:rPr>
              <a:t>Average	</a:t>
            </a:r>
          </a:p>
          <a:p>
            <a:pPr>
              <a:spcAft>
                <a:spcPts val="600"/>
              </a:spcAft>
            </a:pPr>
            <a:endParaRPr lang="en-GB" sz="1800" b="0">
              <a:solidFill>
                <a:schemeClr val="tx2"/>
              </a:solidFill>
            </a:endParaRPr>
          </a:p>
          <a:p>
            <a:pPr>
              <a:spcAft>
                <a:spcPts val="600"/>
              </a:spcAft>
            </a:pPr>
            <a:r>
              <a:rPr lang="en-GB" sz="1800" b="0">
                <a:solidFill>
                  <a:schemeClr val="tx2"/>
                </a:solidFill>
              </a:rPr>
              <a:t>Average</a:t>
            </a:r>
          </a:p>
          <a:p>
            <a:pPr>
              <a:spcAft>
                <a:spcPts val="600"/>
              </a:spcAft>
            </a:pPr>
            <a:endParaRPr lang="en-GB" sz="1800" b="0">
              <a:solidFill>
                <a:schemeClr val="tx2"/>
              </a:solidFill>
            </a:endParaRPr>
          </a:p>
          <a:p>
            <a:pPr>
              <a:spcAft>
                <a:spcPts val="600"/>
              </a:spcAft>
            </a:pPr>
            <a:r>
              <a:rPr lang="en-GB" sz="1800" b="0">
                <a:solidFill>
                  <a:schemeClr val="tx2"/>
                </a:solidFill>
              </a:rPr>
              <a:t>Average</a:t>
            </a:r>
            <a:endParaRPr lang="en-GB" sz="1800">
              <a:solidFill>
                <a:schemeClr val="tx2"/>
              </a:solidFill>
            </a:endParaRPr>
          </a:p>
        </p:txBody>
      </p:sp>
    </p:spTree>
    <p:extLst>
      <p:ext uri="{BB962C8B-B14F-4D97-AF65-F5344CB8AC3E}">
        <p14:creationId xmlns:p14="http://schemas.microsoft.com/office/powerpoint/2010/main" val="26362940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fld id="{2083E393-C0BF-4ED8-8545-7E4C90AFF831}" type="slidenum">
              <a:rPr lang="en-US" smtClean="0"/>
              <a:pPr/>
              <a:t>59</a:t>
            </a:fld>
            <a:endParaRPr lang="en-US"/>
          </a:p>
        </p:txBody>
      </p:sp>
      <p:sp>
        <p:nvSpPr>
          <p:cNvPr id="4" name="Text Placeholder 3">
            <a:extLst>
              <a:ext uri="{FF2B5EF4-FFF2-40B4-BE49-F238E27FC236}">
                <a16:creationId xmlns:a16="http://schemas.microsoft.com/office/drawing/2014/main" id="{6AFD3A62-1CAA-5DCC-289B-C6BB76451CEB}"/>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The Normal Distribution Performance Bandings</a:t>
            </a:r>
            <a:endParaRPr lang="en-GB" b="0"/>
          </a:p>
        </p:txBody>
      </p:sp>
      <p:pic>
        <p:nvPicPr>
          <p:cNvPr id="10" name="Content Placeholder 6">
            <a:extLst>
              <a:ext uri="{FF2B5EF4-FFF2-40B4-BE49-F238E27FC236}">
                <a16:creationId xmlns:a16="http://schemas.microsoft.com/office/drawing/2014/main" id="{EC69D9E7-3570-445A-9D14-6953B6484F27}"/>
              </a:ext>
            </a:extLst>
          </p:cNvPr>
          <p:cNvPicPr>
            <a:picLocks noChangeAspect="1"/>
          </p:cNvPicPr>
          <p:nvPr/>
        </p:nvPicPr>
        <p:blipFill rotWithShape="1">
          <a:blip r:embed="rId2">
            <a:grayscl/>
          </a:blip>
          <a:srcRect l="577" t="806" r="760" b="13823"/>
          <a:stretch/>
        </p:blipFill>
        <p:spPr>
          <a:xfrm>
            <a:off x="2753833" y="1259958"/>
            <a:ext cx="6671930" cy="4056322"/>
          </a:xfrm>
          <a:prstGeom prst="rect">
            <a:avLst/>
          </a:prstGeom>
        </p:spPr>
      </p:pic>
      <p:sp>
        <p:nvSpPr>
          <p:cNvPr id="8" name="TextBox 7">
            <a:extLst>
              <a:ext uri="{FF2B5EF4-FFF2-40B4-BE49-F238E27FC236}">
                <a16:creationId xmlns:a16="http://schemas.microsoft.com/office/drawing/2014/main" id="{CBA74B22-6501-4D15-82DA-6250CCA4F5B0}"/>
              </a:ext>
            </a:extLst>
          </p:cNvPr>
          <p:cNvSpPr txBox="1"/>
          <p:nvPr/>
        </p:nvSpPr>
        <p:spPr>
          <a:xfrm>
            <a:off x="3386470" y="5444153"/>
            <a:ext cx="1052623" cy="338554"/>
          </a:xfrm>
          <a:prstGeom prst="rect">
            <a:avLst/>
          </a:prstGeom>
          <a:noFill/>
        </p:spPr>
        <p:txBody>
          <a:bodyPr wrap="square" rtlCol="0">
            <a:spAutoFit/>
          </a:bodyPr>
          <a:lstStyle/>
          <a:p>
            <a:pPr algn="ctr"/>
            <a:r>
              <a:rPr lang="en-GB" sz="1600"/>
              <a:t>Low </a:t>
            </a:r>
          </a:p>
        </p:txBody>
      </p:sp>
      <p:sp>
        <p:nvSpPr>
          <p:cNvPr id="11" name="TextBox 10">
            <a:extLst>
              <a:ext uri="{FF2B5EF4-FFF2-40B4-BE49-F238E27FC236}">
                <a16:creationId xmlns:a16="http://schemas.microsoft.com/office/drawing/2014/main" id="{5F660676-B803-4C49-A094-F79B8E3A0DFD}"/>
              </a:ext>
            </a:extLst>
          </p:cNvPr>
          <p:cNvSpPr txBox="1"/>
          <p:nvPr/>
        </p:nvSpPr>
        <p:spPr>
          <a:xfrm>
            <a:off x="4288466" y="5339147"/>
            <a:ext cx="1052623" cy="584775"/>
          </a:xfrm>
          <a:prstGeom prst="rect">
            <a:avLst/>
          </a:prstGeom>
          <a:noFill/>
        </p:spPr>
        <p:txBody>
          <a:bodyPr wrap="square" rtlCol="0">
            <a:spAutoFit/>
          </a:bodyPr>
          <a:lstStyle/>
          <a:p>
            <a:pPr algn="ctr"/>
            <a:r>
              <a:rPr lang="en-GB" sz="1600"/>
              <a:t>Below</a:t>
            </a:r>
          </a:p>
          <a:p>
            <a:pPr algn="ctr"/>
            <a:r>
              <a:rPr lang="en-GB" sz="1600"/>
              <a:t>average</a:t>
            </a:r>
          </a:p>
        </p:txBody>
      </p:sp>
      <p:sp>
        <p:nvSpPr>
          <p:cNvPr id="12" name="TextBox 11">
            <a:extLst>
              <a:ext uri="{FF2B5EF4-FFF2-40B4-BE49-F238E27FC236}">
                <a16:creationId xmlns:a16="http://schemas.microsoft.com/office/drawing/2014/main" id="{EA7AA421-1742-48CA-A082-E17A3E6A7155}"/>
              </a:ext>
            </a:extLst>
          </p:cNvPr>
          <p:cNvSpPr txBox="1"/>
          <p:nvPr/>
        </p:nvSpPr>
        <p:spPr>
          <a:xfrm>
            <a:off x="5598998" y="5455264"/>
            <a:ext cx="1052623" cy="338554"/>
          </a:xfrm>
          <a:prstGeom prst="rect">
            <a:avLst/>
          </a:prstGeom>
          <a:noFill/>
        </p:spPr>
        <p:txBody>
          <a:bodyPr wrap="square" rtlCol="0">
            <a:spAutoFit/>
          </a:bodyPr>
          <a:lstStyle/>
          <a:p>
            <a:pPr algn="ctr"/>
            <a:r>
              <a:rPr lang="en-GB" sz="1600"/>
              <a:t>Average</a:t>
            </a:r>
          </a:p>
        </p:txBody>
      </p:sp>
      <p:sp>
        <p:nvSpPr>
          <p:cNvPr id="13" name="TextBox 12">
            <a:extLst>
              <a:ext uri="{FF2B5EF4-FFF2-40B4-BE49-F238E27FC236}">
                <a16:creationId xmlns:a16="http://schemas.microsoft.com/office/drawing/2014/main" id="{FC4239CE-7860-46AB-A657-13F9012325EB}"/>
              </a:ext>
            </a:extLst>
          </p:cNvPr>
          <p:cNvSpPr txBox="1"/>
          <p:nvPr/>
        </p:nvSpPr>
        <p:spPr>
          <a:xfrm>
            <a:off x="7744047" y="5455263"/>
            <a:ext cx="1052623" cy="338554"/>
          </a:xfrm>
          <a:prstGeom prst="rect">
            <a:avLst/>
          </a:prstGeom>
          <a:noFill/>
        </p:spPr>
        <p:txBody>
          <a:bodyPr wrap="square" rtlCol="0">
            <a:spAutoFit/>
          </a:bodyPr>
          <a:lstStyle/>
          <a:p>
            <a:pPr algn="ctr"/>
            <a:r>
              <a:rPr lang="en-GB" sz="1600"/>
              <a:t>High</a:t>
            </a:r>
          </a:p>
        </p:txBody>
      </p:sp>
      <p:sp>
        <p:nvSpPr>
          <p:cNvPr id="14" name="TextBox 13">
            <a:extLst>
              <a:ext uri="{FF2B5EF4-FFF2-40B4-BE49-F238E27FC236}">
                <a16:creationId xmlns:a16="http://schemas.microsoft.com/office/drawing/2014/main" id="{F897E8D4-5C9E-483C-B1D8-CFE3E292FA67}"/>
              </a:ext>
            </a:extLst>
          </p:cNvPr>
          <p:cNvSpPr txBox="1"/>
          <p:nvPr/>
        </p:nvSpPr>
        <p:spPr>
          <a:xfrm>
            <a:off x="6838506" y="5347541"/>
            <a:ext cx="1052623" cy="584775"/>
          </a:xfrm>
          <a:prstGeom prst="rect">
            <a:avLst/>
          </a:prstGeom>
          <a:noFill/>
        </p:spPr>
        <p:txBody>
          <a:bodyPr wrap="square" rtlCol="0">
            <a:spAutoFit/>
          </a:bodyPr>
          <a:lstStyle/>
          <a:p>
            <a:pPr algn="ctr"/>
            <a:r>
              <a:rPr lang="en-GB" sz="1600"/>
              <a:t>Above</a:t>
            </a:r>
          </a:p>
          <a:p>
            <a:pPr algn="ctr"/>
            <a:r>
              <a:rPr lang="en-GB" sz="1600"/>
              <a:t>average</a:t>
            </a:r>
          </a:p>
        </p:txBody>
      </p:sp>
      <p:sp>
        <p:nvSpPr>
          <p:cNvPr id="15" name="Footer Placeholder 4">
            <a:extLst>
              <a:ext uri="{FF2B5EF4-FFF2-40B4-BE49-F238E27FC236}">
                <a16:creationId xmlns:a16="http://schemas.microsoft.com/office/drawing/2014/main" id="{7AEA5C09-FCD1-66D7-5E76-6613C158BE40}"/>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4140036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804063-76F0-4E88-AFC5-8C944F00880E}"/>
              </a:ext>
            </a:extLst>
          </p:cNvPr>
          <p:cNvSpPr>
            <a:spLocks noGrp="1"/>
          </p:cNvSpPr>
          <p:nvPr>
            <p:ph type="title"/>
          </p:nvPr>
        </p:nvSpPr>
        <p:spPr/>
        <p:txBody>
          <a:bodyPr/>
          <a:lstStyle/>
          <a:p>
            <a:r>
              <a:rPr lang="en-US" b="0"/>
              <a:t>Talent Assessment Solutions</a:t>
            </a:r>
            <a:endParaRPr lang="en-GB"/>
          </a:p>
        </p:txBody>
      </p:sp>
      <p:sp>
        <p:nvSpPr>
          <p:cNvPr id="5" name="Slide Number Placeholder 4">
            <a:extLst>
              <a:ext uri="{FF2B5EF4-FFF2-40B4-BE49-F238E27FC236}">
                <a16:creationId xmlns:a16="http://schemas.microsoft.com/office/drawing/2014/main" id="{59B72D00-828A-4228-B4C1-1323C0C97BF0}"/>
              </a:ext>
            </a:extLst>
          </p:cNvPr>
          <p:cNvSpPr>
            <a:spLocks noGrp="1"/>
          </p:cNvSpPr>
          <p:nvPr>
            <p:ph type="sldNum" sz="quarter" idx="18"/>
          </p:nvPr>
        </p:nvSpPr>
        <p:spPr/>
        <p:txBody>
          <a:bodyPr/>
          <a:lstStyle/>
          <a:p>
            <a:fld id="{63DCA5C9-2E11-4C67-86EB-AE1DE127DC64}" type="slidenum">
              <a:rPr lang="en-US" smtClean="0"/>
              <a:pPr/>
              <a:t>6</a:t>
            </a:fld>
            <a:endParaRPr lang="en-US"/>
          </a:p>
        </p:txBody>
      </p:sp>
      <p:sp>
        <p:nvSpPr>
          <p:cNvPr id="6" name="Footer Placeholder 5">
            <a:extLst>
              <a:ext uri="{FF2B5EF4-FFF2-40B4-BE49-F238E27FC236}">
                <a16:creationId xmlns:a16="http://schemas.microsoft.com/office/drawing/2014/main" id="{F5B78439-6567-4698-9C9D-07015CDD850C}"/>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
        <p:nvSpPr>
          <p:cNvPr id="17" name="Rectangle 16">
            <a:extLst>
              <a:ext uri="{FF2B5EF4-FFF2-40B4-BE49-F238E27FC236}">
                <a16:creationId xmlns:a16="http://schemas.microsoft.com/office/drawing/2014/main" id="{1767400D-2276-7302-97E8-AB12BC413FA6}"/>
              </a:ext>
            </a:extLst>
          </p:cNvPr>
          <p:cNvSpPr/>
          <p:nvPr/>
        </p:nvSpPr>
        <p:spPr>
          <a:xfrm>
            <a:off x="3578930" y="2225652"/>
            <a:ext cx="2349899" cy="275191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980787F-6F47-1AEF-006E-92271AE1F8A5}"/>
              </a:ext>
            </a:extLst>
          </p:cNvPr>
          <p:cNvSpPr/>
          <p:nvPr/>
        </p:nvSpPr>
        <p:spPr>
          <a:xfrm>
            <a:off x="6247657" y="2225652"/>
            <a:ext cx="2349899" cy="2751911"/>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9442C05-FB05-27D8-39BB-756EAFF5C322}"/>
              </a:ext>
            </a:extLst>
          </p:cNvPr>
          <p:cNvSpPr/>
          <p:nvPr/>
        </p:nvSpPr>
        <p:spPr>
          <a:xfrm>
            <a:off x="8916384" y="2225652"/>
            <a:ext cx="2349899" cy="2751911"/>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0D63AA2-0771-B2FF-D499-28F1B28A9727}"/>
              </a:ext>
            </a:extLst>
          </p:cNvPr>
          <p:cNvSpPr/>
          <p:nvPr/>
        </p:nvSpPr>
        <p:spPr>
          <a:xfrm>
            <a:off x="910203" y="2225652"/>
            <a:ext cx="2349899" cy="2751911"/>
          </a:xfrm>
          <a:prstGeom prst="rect">
            <a:avLst/>
          </a:prstGeom>
          <a:noFill/>
          <a:ln w="38100">
            <a:solidFill>
              <a:srgbClr val="327F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B4D017FC-8FAA-D3CF-94D2-EEC168AF0822}"/>
              </a:ext>
            </a:extLst>
          </p:cNvPr>
          <p:cNvSpPr/>
          <p:nvPr/>
        </p:nvSpPr>
        <p:spPr>
          <a:xfrm>
            <a:off x="1477126" y="2044385"/>
            <a:ext cx="1195965" cy="362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Graphic 24">
            <a:extLst>
              <a:ext uri="{FF2B5EF4-FFF2-40B4-BE49-F238E27FC236}">
                <a16:creationId xmlns:a16="http://schemas.microsoft.com/office/drawing/2014/main" id="{D8FFD7DF-E7D4-A4B0-0AA0-96565E706F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95943" y="1756839"/>
            <a:ext cx="927774" cy="927774"/>
          </a:xfrm>
          <a:prstGeom prst="rect">
            <a:avLst/>
          </a:prstGeom>
        </p:spPr>
      </p:pic>
      <p:sp>
        <p:nvSpPr>
          <p:cNvPr id="26" name="Rectangle 25">
            <a:extLst>
              <a:ext uri="{FF2B5EF4-FFF2-40B4-BE49-F238E27FC236}">
                <a16:creationId xmlns:a16="http://schemas.microsoft.com/office/drawing/2014/main" id="{16CF5437-3B61-AA0A-04E9-D349BCFC05C5}"/>
              </a:ext>
            </a:extLst>
          </p:cNvPr>
          <p:cNvSpPr/>
          <p:nvPr/>
        </p:nvSpPr>
        <p:spPr>
          <a:xfrm>
            <a:off x="4149230" y="2044385"/>
            <a:ext cx="1195965" cy="362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6336C52-6BF0-00CA-9954-A34F1463B038}"/>
              </a:ext>
            </a:extLst>
          </p:cNvPr>
          <p:cNvSpPr/>
          <p:nvPr/>
        </p:nvSpPr>
        <p:spPr>
          <a:xfrm>
            <a:off x="9506807" y="2044385"/>
            <a:ext cx="1195965" cy="362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Graphic 30">
            <a:extLst>
              <a:ext uri="{FF2B5EF4-FFF2-40B4-BE49-F238E27FC236}">
                <a16:creationId xmlns:a16="http://schemas.microsoft.com/office/drawing/2014/main" id="{5E9AEF91-0962-A9FD-E541-E0CF95B637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15436" y="1750066"/>
            <a:ext cx="1025210" cy="1025210"/>
          </a:xfrm>
          <a:prstGeom prst="rect">
            <a:avLst/>
          </a:prstGeom>
        </p:spPr>
      </p:pic>
      <p:sp>
        <p:nvSpPr>
          <p:cNvPr id="32" name="Title 1">
            <a:extLst>
              <a:ext uri="{FF2B5EF4-FFF2-40B4-BE49-F238E27FC236}">
                <a16:creationId xmlns:a16="http://schemas.microsoft.com/office/drawing/2014/main" id="{D5B76ADC-9627-E858-0042-6F540510E26E}"/>
              </a:ext>
            </a:extLst>
          </p:cNvPr>
          <p:cNvSpPr txBox="1">
            <a:spLocks/>
          </p:cNvSpPr>
          <p:nvPr/>
        </p:nvSpPr>
        <p:spPr>
          <a:xfrm>
            <a:off x="1093473" y="3206048"/>
            <a:ext cx="1983357" cy="1477490"/>
          </a:xfrm>
          <a:prstGeom prst="rect">
            <a:avLst/>
          </a:prstGeom>
        </p:spPr>
        <p:txBody>
          <a:bodyPr>
            <a:no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b="0">
                <a:solidFill>
                  <a:schemeClr val="tx1"/>
                </a:solidFill>
                <a:latin typeface="+mn-lt"/>
              </a:rPr>
              <a:t>Improve Quality of Hire</a:t>
            </a:r>
            <a:endParaRPr lang="en-GB" sz="2400" b="0">
              <a:solidFill>
                <a:schemeClr val="tx1"/>
              </a:solidFill>
              <a:latin typeface="+mn-lt"/>
            </a:endParaRPr>
          </a:p>
        </p:txBody>
      </p:sp>
      <p:sp>
        <p:nvSpPr>
          <p:cNvPr id="33" name="Title 1">
            <a:extLst>
              <a:ext uri="{FF2B5EF4-FFF2-40B4-BE49-F238E27FC236}">
                <a16:creationId xmlns:a16="http://schemas.microsoft.com/office/drawing/2014/main" id="{182E2861-EF14-090A-0F9D-2D9ECD31B805}"/>
              </a:ext>
            </a:extLst>
          </p:cNvPr>
          <p:cNvSpPr txBox="1">
            <a:spLocks/>
          </p:cNvSpPr>
          <p:nvPr/>
        </p:nvSpPr>
        <p:spPr>
          <a:xfrm>
            <a:off x="6335031" y="3206048"/>
            <a:ext cx="2253842" cy="1477490"/>
          </a:xfrm>
          <a:prstGeom prst="rect">
            <a:avLst/>
          </a:prstGeom>
        </p:spPr>
        <p:txBody>
          <a:bodyPr>
            <a:no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b="0">
                <a:solidFill>
                  <a:schemeClr val="tx1"/>
                </a:solidFill>
                <a:latin typeface="+mn-lt"/>
              </a:rPr>
              <a:t>Maximize Talent</a:t>
            </a:r>
          </a:p>
          <a:p>
            <a:pPr algn="ctr"/>
            <a:r>
              <a:rPr lang="en-US" sz="2400" b="0">
                <a:solidFill>
                  <a:schemeClr val="tx1"/>
                </a:solidFill>
                <a:latin typeface="+mn-lt"/>
              </a:rPr>
              <a:t>Effectiveness</a:t>
            </a:r>
            <a:endParaRPr lang="en-GB" sz="2400" b="0">
              <a:solidFill>
                <a:schemeClr val="tx1"/>
              </a:solidFill>
              <a:latin typeface="+mn-lt"/>
            </a:endParaRPr>
          </a:p>
        </p:txBody>
      </p:sp>
      <p:sp>
        <p:nvSpPr>
          <p:cNvPr id="34" name="Title 1">
            <a:extLst>
              <a:ext uri="{FF2B5EF4-FFF2-40B4-BE49-F238E27FC236}">
                <a16:creationId xmlns:a16="http://schemas.microsoft.com/office/drawing/2014/main" id="{494B8E65-DDD1-41D0-A4FE-03D9D81B8B4A}"/>
              </a:ext>
            </a:extLst>
          </p:cNvPr>
          <p:cNvSpPr txBox="1">
            <a:spLocks/>
          </p:cNvSpPr>
          <p:nvPr/>
        </p:nvSpPr>
        <p:spPr>
          <a:xfrm>
            <a:off x="8951681" y="3206048"/>
            <a:ext cx="2306216" cy="1477490"/>
          </a:xfrm>
          <a:prstGeom prst="rect">
            <a:avLst/>
          </a:prstGeom>
        </p:spPr>
        <p:txBody>
          <a:bodyPr>
            <a:no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b="0">
                <a:solidFill>
                  <a:schemeClr val="tx1"/>
                </a:solidFill>
                <a:latin typeface="+mn-lt"/>
              </a:rPr>
              <a:t>Transform</a:t>
            </a:r>
          </a:p>
          <a:p>
            <a:pPr algn="ctr"/>
            <a:r>
              <a:rPr lang="en-US" sz="2400" b="0">
                <a:solidFill>
                  <a:schemeClr val="tx1"/>
                </a:solidFill>
                <a:latin typeface="+mn-lt"/>
              </a:rPr>
              <a:t>Leadership</a:t>
            </a:r>
          </a:p>
          <a:p>
            <a:pPr algn="ctr"/>
            <a:r>
              <a:rPr lang="en-US" sz="2400" b="0">
                <a:solidFill>
                  <a:schemeClr val="tx1"/>
                </a:solidFill>
                <a:latin typeface="+mn-lt"/>
              </a:rPr>
              <a:t>Effectiveness</a:t>
            </a:r>
            <a:endParaRPr lang="en-GB" sz="2400" b="0">
              <a:solidFill>
                <a:schemeClr val="tx1"/>
              </a:solidFill>
              <a:latin typeface="+mn-lt"/>
            </a:endParaRPr>
          </a:p>
        </p:txBody>
      </p:sp>
      <p:sp>
        <p:nvSpPr>
          <p:cNvPr id="35" name="Title 1">
            <a:extLst>
              <a:ext uri="{FF2B5EF4-FFF2-40B4-BE49-F238E27FC236}">
                <a16:creationId xmlns:a16="http://schemas.microsoft.com/office/drawing/2014/main" id="{357FDF33-6389-E30B-D07A-00BBCD928EBC}"/>
              </a:ext>
            </a:extLst>
          </p:cNvPr>
          <p:cNvSpPr txBox="1">
            <a:spLocks/>
          </p:cNvSpPr>
          <p:nvPr/>
        </p:nvSpPr>
        <p:spPr>
          <a:xfrm>
            <a:off x="3729327" y="2813238"/>
            <a:ext cx="1983357" cy="247677"/>
          </a:xfrm>
          <a:prstGeom prst="rect">
            <a:avLst/>
          </a:prstGeom>
        </p:spPr>
        <p:txBody>
          <a:bodyPr>
            <a:no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100" spc="200">
                <a:solidFill>
                  <a:schemeClr val="tx1"/>
                </a:solidFill>
                <a:latin typeface="+mn-lt"/>
              </a:rPr>
              <a:t>ENGAGE TALENT</a:t>
            </a:r>
            <a:endParaRPr lang="en-GB" sz="1100" spc="200">
              <a:solidFill>
                <a:schemeClr val="tx1"/>
              </a:solidFill>
              <a:latin typeface="+mn-lt"/>
            </a:endParaRPr>
          </a:p>
        </p:txBody>
      </p:sp>
      <p:sp>
        <p:nvSpPr>
          <p:cNvPr id="36" name="Rectangle 35">
            <a:extLst>
              <a:ext uri="{FF2B5EF4-FFF2-40B4-BE49-F238E27FC236}">
                <a16:creationId xmlns:a16="http://schemas.microsoft.com/office/drawing/2014/main" id="{CA66DD60-6A09-D80A-CC90-DA9ACE8869E2}"/>
              </a:ext>
            </a:extLst>
          </p:cNvPr>
          <p:cNvSpPr/>
          <p:nvPr/>
        </p:nvSpPr>
        <p:spPr>
          <a:xfrm>
            <a:off x="6818295" y="2044385"/>
            <a:ext cx="1195965" cy="362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Graphic 36">
            <a:extLst>
              <a:ext uri="{FF2B5EF4-FFF2-40B4-BE49-F238E27FC236}">
                <a16:creationId xmlns:a16="http://schemas.microsoft.com/office/drawing/2014/main" id="{CF0E069B-3973-8FFC-A4F3-1968E290AC5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81287" y="1756839"/>
            <a:ext cx="927774" cy="927774"/>
          </a:xfrm>
          <a:prstGeom prst="rect">
            <a:avLst/>
          </a:prstGeom>
        </p:spPr>
      </p:pic>
      <p:pic>
        <p:nvPicPr>
          <p:cNvPr id="9" name="Graphic 8">
            <a:extLst>
              <a:ext uri="{FF2B5EF4-FFF2-40B4-BE49-F238E27FC236}">
                <a16:creationId xmlns:a16="http://schemas.microsoft.com/office/drawing/2014/main" id="{E005D7CE-8010-AF18-D9E2-B867227EABB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30092" y="1891029"/>
            <a:ext cx="781828" cy="711604"/>
          </a:xfrm>
          <a:prstGeom prst="rect">
            <a:avLst/>
          </a:prstGeom>
        </p:spPr>
      </p:pic>
      <p:sp>
        <p:nvSpPr>
          <p:cNvPr id="38" name="Title 1">
            <a:extLst>
              <a:ext uri="{FF2B5EF4-FFF2-40B4-BE49-F238E27FC236}">
                <a16:creationId xmlns:a16="http://schemas.microsoft.com/office/drawing/2014/main" id="{098D06B6-8452-0504-FDB4-3EE86F457B25}"/>
              </a:ext>
            </a:extLst>
          </p:cNvPr>
          <p:cNvSpPr txBox="1">
            <a:spLocks/>
          </p:cNvSpPr>
          <p:nvPr/>
        </p:nvSpPr>
        <p:spPr>
          <a:xfrm>
            <a:off x="1093473" y="2813238"/>
            <a:ext cx="1983357" cy="247677"/>
          </a:xfrm>
          <a:prstGeom prst="rect">
            <a:avLst/>
          </a:prstGeom>
        </p:spPr>
        <p:txBody>
          <a:bodyPr>
            <a:no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100" spc="200">
                <a:solidFill>
                  <a:schemeClr val="tx1"/>
                </a:solidFill>
                <a:latin typeface="+mn-lt"/>
              </a:rPr>
              <a:t>HIRE TALENT</a:t>
            </a:r>
            <a:endParaRPr lang="en-GB" sz="1100" spc="200">
              <a:solidFill>
                <a:schemeClr val="tx1"/>
              </a:solidFill>
              <a:latin typeface="+mn-lt"/>
            </a:endParaRPr>
          </a:p>
        </p:txBody>
      </p:sp>
      <p:sp>
        <p:nvSpPr>
          <p:cNvPr id="39" name="Title 1">
            <a:extLst>
              <a:ext uri="{FF2B5EF4-FFF2-40B4-BE49-F238E27FC236}">
                <a16:creationId xmlns:a16="http://schemas.microsoft.com/office/drawing/2014/main" id="{A1DB147B-B1E7-F9AE-B8A2-A25BC6784B5F}"/>
              </a:ext>
            </a:extLst>
          </p:cNvPr>
          <p:cNvSpPr txBox="1">
            <a:spLocks/>
          </p:cNvSpPr>
          <p:nvPr/>
        </p:nvSpPr>
        <p:spPr>
          <a:xfrm>
            <a:off x="6424598" y="2813238"/>
            <a:ext cx="1983357" cy="247677"/>
          </a:xfrm>
          <a:prstGeom prst="rect">
            <a:avLst/>
          </a:prstGeom>
        </p:spPr>
        <p:txBody>
          <a:bodyPr>
            <a:no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100" spc="200">
                <a:solidFill>
                  <a:schemeClr val="tx1"/>
                </a:solidFill>
                <a:latin typeface="+mn-lt"/>
              </a:rPr>
              <a:t>BUILD TALENT</a:t>
            </a:r>
            <a:endParaRPr lang="en-GB" sz="1100" spc="200">
              <a:solidFill>
                <a:schemeClr val="tx1"/>
              </a:solidFill>
              <a:latin typeface="+mn-lt"/>
            </a:endParaRPr>
          </a:p>
        </p:txBody>
      </p:sp>
      <p:sp>
        <p:nvSpPr>
          <p:cNvPr id="40" name="Title 1">
            <a:extLst>
              <a:ext uri="{FF2B5EF4-FFF2-40B4-BE49-F238E27FC236}">
                <a16:creationId xmlns:a16="http://schemas.microsoft.com/office/drawing/2014/main" id="{1F863206-272E-A6B4-FE7E-07B82AFA45BF}"/>
              </a:ext>
            </a:extLst>
          </p:cNvPr>
          <p:cNvSpPr txBox="1">
            <a:spLocks/>
          </p:cNvSpPr>
          <p:nvPr/>
        </p:nvSpPr>
        <p:spPr>
          <a:xfrm>
            <a:off x="9119869" y="2813238"/>
            <a:ext cx="1983357" cy="247677"/>
          </a:xfrm>
          <a:prstGeom prst="rect">
            <a:avLst/>
          </a:prstGeom>
        </p:spPr>
        <p:txBody>
          <a:bodyPr>
            <a:no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100" spc="200">
                <a:solidFill>
                  <a:schemeClr val="tx1"/>
                </a:solidFill>
                <a:latin typeface="+mn-lt"/>
              </a:rPr>
              <a:t>LEAD TALENT</a:t>
            </a:r>
            <a:endParaRPr lang="en-GB" sz="1100" spc="200">
              <a:solidFill>
                <a:schemeClr val="tx1"/>
              </a:solidFill>
              <a:latin typeface="+mn-lt"/>
            </a:endParaRPr>
          </a:p>
        </p:txBody>
      </p:sp>
      <p:sp>
        <p:nvSpPr>
          <p:cNvPr id="41" name="Title 1">
            <a:extLst>
              <a:ext uri="{FF2B5EF4-FFF2-40B4-BE49-F238E27FC236}">
                <a16:creationId xmlns:a16="http://schemas.microsoft.com/office/drawing/2014/main" id="{34BA91A4-C93D-D8A4-6B0E-CC3C2FE67F3C}"/>
              </a:ext>
            </a:extLst>
          </p:cNvPr>
          <p:cNvSpPr txBox="1">
            <a:spLocks/>
          </p:cNvSpPr>
          <p:nvPr/>
        </p:nvSpPr>
        <p:spPr>
          <a:xfrm>
            <a:off x="3642527" y="3206048"/>
            <a:ext cx="2253842" cy="1477490"/>
          </a:xfrm>
          <a:prstGeom prst="rect">
            <a:avLst/>
          </a:prstGeom>
        </p:spPr>
        <p:txBody>
          <a:bodyPr>
            <a:noAutofit/>
          </a:bodyPr>
          <a:lstStyle>
            <a:lvl1pPr algn="l" defTabSz="914400" rtl="0" eaLnBrk="1" latinLnBrk="0" hangingPunct="1">
              <a:spcBef>
                <a:spcPct val="0"/>
              </a:spcBef>
              <a:buNone/>
              <a:defRPr sz="2000" b="1" kern="1200" baseline="0">
                <a:solidFill>
                  <a:srgbClr val="70208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b="0">
                <a:solidFill>
                  <a:schemeClr val="tx1"/>
                </a:solidFill>
                <a:latin typeface="+mn-lt"/>
              </a:rPr>
              <a:t>Understand what your people think and feel</a:t>
            </a:r>
            <a:endParaRPr lang="en-GB" sz="2400" b="0">
              <a:solidFill>
                <a:schemeClr val="tx1"/>
              </a:solidFill>
              <a:latin typeface="+mn-lt"/>
            </a:endParaRPr>
          </a:p>
        </p:txBody>
      </p:sp>
    </p:spTree>
    <p:extLst>
      <p:ext uri="{BB962C8B-B14F-4D97-AF65-F5344CB8AC3E}">
        <p14:creationId xmlns:p14="http://schemas.microsoft.com/office/powerpoint/2010/main" val="34891627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fld id="{2083E393-C0BF-4ED8-8545-7E4C90AFF831}" type="slidenum">
              <a:rPr lang="en-US" smtClean="0"/>
              <a:pPr/>
              <a:t>60</a:t>
            </a:fld>
            <a:endParaRPr lang="en-US"/>
          </a:p>
        </p:txBody>
      </p:sp>
      <p:sp>
        <p:nvSpPr>
          <p:cNvPr id="4" name="Text Placeholder 3">
            <a:extLst>
              <a:ext uri="{FF2B5EF4-FFF2-40B4-BE49-F238E27FC236}">
                <a16:creationId xmlns:a16="http://schemas.microsoft.com/office/drawing/2014/main" id="{52A27860-5706-9603-947B-675EB4692DF3}"/>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Ways of Describing Scores</a:t>
            </a:r>
            <a:endParaRPr lang="en-GB" b="0"/>
          </a:p>
        </p:txBody>
      </p:sp>
      <p:pic>
        <p:nvPicPr>
          <p:cNvPr id="15" name="Content Placeholder 6">
            <a:extLst>
              <a:ext uri="{FF2B5EF4-FFF2-40B4-BE49-F238E27FC236}">
                <a16:creationId xmlns:a16="http://schemas.microsoft.com/office/drawing/2014/main" id="{19445E7E-162D-416F-B64F-C59C4611C71A}"/>
              </a:ext>
            </a:extLst>
          </p:cNvPr>
          <p:cNvPicPr>
            <a:picLocks noGrp="1" noChangeAspect="1"/>
          </p:cNvPicPr>
          <p:nvPr>
            <p:ph idx="4294967295"/>
          </p:nvPr>
        </p:nvPicPr>
        <p:blipFill>
          <a:blip r:embed="rId2">
            <a:grayscl/>
          </a:blip>
          <a:stretch>
            <a:fillRect/>
          </a:stretch>
        </p:blipFill>
        <p:spPr>
          <a:xfrm>
            <a:off x="2920754" y="1068449"/>
            <a:ext cx="6921500" cy="4983162"/>
          </a:xfrm>
          <a:prstGeom prst="rect">
            <a:avLst/>
          </a:prstGeom>
        </p:spPr>
      </p:pic>
      <p:sp>
        <p:nvSpPr>
          <p:cNvPr id="8" name="Footer Placeholder 4">
            <a:extLst>
              <a:ext uri="{FF2B5EF4-FFF2-40B4-BE49-F238E27FC236}">
                <a16:creationId xmlns:a16="http://schemas.microsoft.com/office/drawing/2014/main" id="{79CBE0A1-E8B1-9330-2348-CD2B1A08BE51}"/>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28728313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Selecting Test Norms </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8" name="Content Placeholder 3">
            <a:extLst>
              <a:ext uri="{FF2B5EF4-FFF2-40B4-BE49-F238E27FC236}">
                <a16:creationId xmlns:a16="http://schemas.microsoft.com/office/drawing/2014/main" id="{851C2162-B077-0163-FDB0-CF9CC08B40AD}"/>
              </a:ext>
            </a:extLst>
          </p:cNvPr>
          <p:cNvSpPr txBox="1">
            <a:spLocks/>
          </p:cNvSpPr>
          <p:nvPr/>
        </p:nvSpPr>
        <p:spPr>
          <a:xfrm>
            <a:off x="594360" y="1322362"/>
            <a:ext cx="8912497" cy="4824438"/>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lt"/>
                <a:cs typeface="Arial" panose="020B0604020202020204"/>
              </a:rPr>
              <a:t>A representative, relevant sample used to benchmark individuals’ test scores. Norms help us give meaning to a person’s test performance as we can see how they compare to other test takers.</a:t>
            </a:r>
            <a:endParaRPr kumimoji="0"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Arial"/>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600"/>
              </a:spcAft>
              <a:buClr>
                <a:schemeClr val="tx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Specific vs general benchmark norms</a:t>
            </a:r>
          </a:p>
          <a:p>
            <a:pPr marL="742950" marR="0" lvl="3" indent="-285750" algn="l" defTabSz="292608" rtl="0" eaLnBrk="1" fontAlgn="auto" latinLnBrk="0" hangingPunct="1">
              <a:lnSpc>
                <a:spcPct val="100000"/>
              </a:lnSpc>
              <a:spcBef>
                <a:spcPts val="0"/>
              </a:spcBef>
              <a:spcAft>
                <a:spcPts val="600"/>
              </a:spcAft>
              <a:buSzPct val="100000"/>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Use of specific norms which represent only one protected group, e.g. female only or white only, carries a clear risk of illegal discrimination</a:t>
            </a:r>
          </a:p>
          <a:p>
            <a:pPr marL="285750" marR="0" lvl="0" indent="-285750" algn="l" defTabSz="914400" rtl="0" eaLnBrk="1" fontAlgn="auto" latinLnBrk="0" hangingPunct="1">
              <a:lnSpc>
                <a:spcPct val="100000"/>
              </a:lnSpc>
              <a:spcBef>
                <a:spcPts val="0"/>
              </a:spcBef>
              <a:spcAft>
                <a:spcPts val="600"/>
              </a:spcAft>
              <a:buClr>
                <a:schemeClr val="tx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Should take account of:</a:t>
            </a:r>
          </a:p>
          <a:p>
            <a:pPr marL="742950" marR="0" lvl="3" indent="-285750" algn="l" defTabSz="292608" rtl="0" eaLnBrk="1" fontAlgn="auto" latinLnBrk="0" hangingPunct="1">
              <a:lnSpc>
                <a:spcPct val="100000"/>
              </a:lnSpc>
              <a:spcBef>
                <a:spcPts val="0"/>
              </a:spcBef>
              <a:spcAft>
                <a:spcPts val="600"/>
              </a:spcAft>
              <a:buSzPct val="100000"/>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job applied for</a:t>
            </a:r>
          </a:p>
          <a:p>
            <a:pPr marL="742950" marR="0" lvl="3" indent="-285750" algn="l" defTabSz="292608" rtl="0" eaLnBrk="1" fontAlgn="auto" latinLnBrk="0" hangingPunct="1">
              <a:lnSpc>
                <a:spcPct val="100000"/>
              </a:lnSpc>
              <a:spcBef>
                <a:spcPts val="0"/>
              </a:spcBef>
              <a:spcAft>
                <a:spcPts val="600"/>
              </a:spcAft>
              <a:buSzPct val="100000"/>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educational level (required for role, NOT of the candidate)</a:t>
            </a:r>
          </a:p>
          <a:p>
            <a:pPr marL="742950" marR="0" lvl="3" indent="-285750" algn="l" defTabSz="292608" rtl="0" eaLnBrk="1" fontAlgn="auto" latinLnBrk="0" hangingPunct="1">
              <a:lnSpc>
                <a:spcPct val="100000"/>
              </a:lnSpc>
              <a:spcBef>
                <a:spcPts val="0"/>
              </a:spcBef>
              <a:spcAft>
                <a:spcPts val="600"/>
              </a:spcAft>
              <a:buSzPct val="100000"/>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work experience (required for role, NOT of the candidate)</a:t>
            </a:r>
          </a:p>
          <a:p>
            <a:pPr marL="285750" marR="0" lvl="0" indent="-285750" algn="l" defTabSz="914400" rtl="0" eaLnBrk="1" fontAlgn="auto" latinLnBrk="0" hangingPunct="1">
              <a:lnSpc>
                <a:spcPct val="100000"/>
              </a:lnSpc>
              <a:spcBef>
                <a:spcPts val="0"/>
              </a:spcBef>
              <a:spcAft>
                <a:spcPts val="600"/>
              </a:spcAft>
              <a:buClr>
                <a:schemeClr val="tx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Suitable size - usually 150+ people</a:t>
            </a:r>
          </a:p>
          <a:p>
            <a:pPr marL="285750" marR="0" lvl="0" indent="-285750" algn="l" defTabSz="914400" rtl="0" eaLnBrk="1" fontAlgn="auto" latinLnBrk="0" hangingPunct="1">
              <a:lnSpc>
                <a:spcPct val="100000"/>
              </a:lnSpc>
              <a:spcBef>
                <a:spcPts val="0"/>
              </a:spcBef>
              <a:spcAft>
                <a:spcPts val="600"/>
              </a:spcAft>
              <a:buClr>
                <a:schemeClr val="tx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lt"/>
                <a:cs typeface="Arial" panose="020B0604020202020204"/>
              </a:rPr>
              <a:t>Statistical representation of the population they are drawn from</a:t>
            </a:r>
          </a:p>
          <a:p>
            <a:pPr marL="285750" marR="0" lvl="0" indent="-285750" algn="l" defTabSz="914400" rtl="0" eaLnBrk="1" fontAlgn="auto" latinLnBrk="0" hangingPunct="1">
              <a:lnSpc>
                <a:spcPct val="100000"/>
              </a:lnSpc>
              <a:spcBef>
                <a:spcPts val="0"/>
              </a:spcBef>
              <a:spcAft>
                <a:spcPts val="600"/>
              </a:spcAft>
              <a:buClr>
                <a:schemeClr val="tx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mn-lt"/>
                <a:cs typeface="Arial" panose="020B0604020202020204"/>
              </a:rPr>
              <a:t>Individuals who represent real testing situations</a:t>
            </a:r>
            <a:endParaRPr kumimoji="0" lang="en-GB" sz="14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endParaRPr>
          </a:p>
        </p:txBody>
      </p:sp>
      <p:sp>
        <p:nvSpPr>
          <p:cNvPr id="13" name="Footer Placeholder 4">
            <a:extLst>
              <a:ext uri="{FF2B5EF4-FFF2-40B4-BE49-F238E27FC236}">
                <a16:creationId xmlns:a16="http://schemas.microsoft.com/office/drawing/2014/main" id="{D776C791-557C-64A4-D877-F1CC46AD9600}"/>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31781549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F94B4D5-40B8-F1DA-A931-6C502EA2D602}"/>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Saville Assessment Norms</a:t>
            </a:r>
            <a:endParaRPr lang="en-GB" b="0"/>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sz="quarter" idx="19"/>
          </p:nvPr>
        </p:nvSpPr>
        <p:spPr>
          <a:xfrm>
            <a:off x="457198" y="1613876"/>
            <a:ext cx="6920145" cy="4179888"/>
          </a:xfrm>
        </p:spPr>
        <p:txBody>
          <a:bodyPr/>
          <a:lstStyle/>
          <a:p>
            <a:pPr>
              <a:spcAft>
                <a:spcPts val="600"/>
              </a:spcAft>
            </a:pPr>
            <a:r>
              <a:rPr lang="en-GB" sz="1600" b="1"/>
              <a:t>Geographies</a:t>
            </a:r>
          </a:p>
          <a:p>
            <a:pPr marL="285750" indent="-285750">
              <a:spcAft>
                <a:spcPts val="600"/>
              </a:spcAft>
              <a:buClr>
                <a:schemeClr val="tx2"/>
              </a:buClr>
              <a:buFont typeface="Arial" panose="020B0604020202020204" pitchFamily="34" charset="0"/>
              <a:buChar char="•"/>
            </a:pPr>
            <a:r>
              <a:rPr lang="en-GB" sz="1600" b="0"/>
              <a:t>International</a:t>
            </a:r>
          </a:p>
          <a:p>
            <a:pPr marL="285750" indent="-285750">
              <a:spcAft>
                <a:spcPts val="600"/>
              </a:spcAft>
              <a:buClr>
                <a:schemeClr val="tx2"/>
              </a:buClr>
              <a:buFont typeface="Arial" panose="020B0604020202020204" pitchFamily="34" charset="0"/>
              <a:buChar char="•"/>
            </a:pPr>
            <a:r>
              <a:rPr lang="en-GB" sz="1600" b="0"/>
              <a:t>Regional (e.g. Europe, Africa, Latin America)</a:t>
            </a:r>
          </a:p>
          <a:p>
            <a:pPr marL="285750" indent="-285750">
              <a:spcAft>
                <a:spcPts val="600"/>
              </a:spcAft>
              <a:buClr>
                <a:schemeClr val="tx2"/>
              </a:buClr>
              <a:buFont typeface="Arial" panose="020B0604020202020204" pitchFamily="34" charset="0"/>
              <a:buChar char="•"/>
            </a:pPr>
            <a:r>
              <a:rPr lang="en-GB" sz="1600" b="0"/>
              <a:t>Country (e.g. UK, China, Spain)</a:t>
            </a:r>
          </a:p>
          <a:p>
            <a:pPr>
              <a:spcAft>
                <a:spcPts val="600"/>
              </a:spcAft>
            </a:pPr>
            <a:endParaRPr lang="en-GB" sz="1600"/>
          </a:p>
          <a:p>
            <a:pPr>
              <a:spcAft>
                <a:spcPts val="600"/>
              </a:spcAft>
            </a:pPr>
            <a:endParaRPr lang="en-GB" sz="1600"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sp>
        <p:nvSpPr>
          <p:cNvPr id="8" name="Content Placeholder 5">
            <a:extLst>
              <a:ext uri="{FF2B5EF4-FFF2-40B4-BE49-F238E27FC236}">
                <a16:creationId xmlns:a16="http://schemas.microsoft.com/office/drawing/2014/main" id="{761D9D88-7936-450C-8C6B-286711D41FD0}"/>
              </a:ext>
            </a:extLst>
          </p:cNvPr>
          <p:cNvSpPr txBox="1">
            <a:spLocks/>
          </p:cNvSpPr>
          <p:nvPr/>
        </p:nvSpPr>
        <p:spPr>
          <a:xfrm>
            <a:off x="6466133" y="1576142"/>
            <a:ext cx="4551134" cy="4572000"/>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n-ea"/>
                <a:cs typeface="+mn-cs"/>
              </a:rPr>
              <a:t>Levels/Roles</a:t>
            </a:r>
          </a:p>
          <a:p>
            <a:pPr marL="285750" marR="0" lvl="0" indent="-285750" algn="l" defTabSz="914400" rtl="0" eaLnBrk="1" fontAlgn="auto" latinLnBrk="0" hangingPunct="1">
              <a:lnSpc>
                <a:spcPct val="100000"/>
              </a:lnSpc>
              <a:spcBef>
                <a:spcPts val="0"/>
              </a:spcBef>
              <a:spcAft>
                <a:spcPts val="600"/>
              </a:spcAft>
              <a:buClr>
                <a:schemeClr val="tx2"/>
              </a:buClr>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Senior Managers and Executives</a:t>
            </a:r>
          </a:p>
          <a:p>
            <a:pPr marL="285750" marR="0" lvl="0" indent="-285750" algn="l" defTabSz="914400" rtl="0" eaLnBrk="1" fontAlgn="auto" latinLnBrk="0" hangingPunct="1">
              <a:lnSpc>
                <a:spcPct val="100000"/>
              </a:lnSpc>
              <a:spcBef>
                <a:spcPts val="0"/>
              </a:spcBef>
              <a:spcAft>
                <a:spcPts val="600"/>
              </a:spcAft>
              <a:buClr>
                <a:schemeClr val="tx2"/>
              </a:buClr>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Professionals and Managers</a:t>
            </a:r>
          </a:p>
          <a:p>
            <a:pPr marL="285750" marR="0" lvl="0" indent="-285750" algn="l" defTabSz="914400" rtl="0" eaLnBrk="1" fontAlgn="auto" latinLnBrk="0" hangingPunct="1">
              <a:lnSpc>
                <a:spcPct val="100000"/>
              </a:lnSpc>
              <a:spcBef>
                <a:spcPts val="0"/>
              </a:spcBef>
              <a:spcAft>
                <a:spcPts val="600"/>
              </a:spcAft>
              <a:buClr>
                <a:schemeClr val="tx2"/>
              </a:buClr>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Individual Contributors</a:t>
            </a:r>
          </a:p>
          <a:p>
            <a:pPr marL="285750" marR="0" lvl="0" indent="-285750" algn="l" defTabSz="914400" rtl="0" eaLnBrk="1" fontAlgn="auto" latinLnBrk="0" hangingPunct="1">
              <a:lnSpc>
                <a:spcPct val="100000"/>
              </a:lnSpc>
              <a:spcBef>
                <a:spcPts val="0"/>
              </a:spcBef>
              <a:spcAft>
                <a:spcPts val="600"/>
              </a:spcAft>
              <a:buClr>
                <a:schemeClr val="tx2"/>
              </a:buClr>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Graduates</a:t>
            </a:r>
          </a:p>
          <a:p>
            <a:pPr marL="285750" marR="0" lvl="0" indent="-285750" algn="l" defTabSz="914400" rtl="0" eaLnBrk="1" fontAlgn="auto" latinLnBrk="0" hangingPunct="1">
              <a:lnSpc>
                <a:spcPct val="100000"/>
              </a:lnSpc>
              <a:spcBef>
                <a:spcPts val="0"/>
              </a:spcBef>
              <a:spcAft>
                <a:spcPts val="600"/>
              </a:spcAft>
              <a:buClr>
                <a:schemeClr val="tx2"/>
              </a:buClr>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Mixed Occupational Group</a:t>
            </a:r>
          </a:p>
          <a:p>
            <a:pPr marL="285750" marR="0" lvl="0" indent="-285750" algn="l" defTabSz="914400" rtl="0" eaLnBrk="1" fontAlgn="auto" latinLnBrk="0" hangingPunct="1">
              <a:lnSpc>
                <a:spcPct val="100000"/>
              </a:lnSpc>
              <a:spcBef>
                <a:spcPts val="0"/>
              </a:spcBef>
              <a:spcAft>
                <a:spcPts val="600"/>
              </a:spcAft>
              <a:buClr>
                <a:schemeClr val="tx2"/>
              </a:buClr>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Apprentices</a:t>
            </a:r>
          </a:p>
          <a:p>
            <a:pPr marL="285750" marR="0" lvl="0" indent="-285750" algn="l" defTabSz="914400" rtl="0" eaLnBrk="1" fontAlgn="auto" latinLnBrk="0" hangingPunct="1">
              <a:lnSpc>
                <a:spcPct val="100000"/>
              </a:lnSpc>
              <a:spcBef>
                <a:spcPts val="0"/>
              </a:spcBef>
              <a:spcAft>
                <a:spcPts val="600"/>
              </a:spcAft>
              <a:buClr>
                <a:schemeClr val="tx2"/>
              </a:buClr>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Technical Occupations</a:t>
            </a:r>
          </a:p>
          <a:p>
            <a:pPr marL="285750" marR="0" lvl="0" indent="-285750" algn="l" defTabSz="914400" rtl="0" eaLnBrk="1" fontAlgn="auto" latinLnBrk="0" hangingPunct="1">
              <a:lnSpc>
                <a:spcPct val="100000"/>
              </a:lnSpc>
              <a:spcBef>
                <a:spcPts val="0"/>
              </a:spcBef>
              <a:spcAft>
                <a:spcPts val="600"/>
              </a:spcAft>
              <a:buClr>
                <a:schemeClr val="tx2"/>
              </a:buClr>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Foundation Level</a:t>
            </a:r>
          </a:p>
          <a:p>
            <a:pPr marL="285750" marR="0" lvl="0" indent="-285750" algn="l" defTabSz="914400" rtl="0" eaLnBrk="1" fontAlgn="auto" latinLnBrk="0" hangingPunct="1">
              <a:lnSpc>
                <a:spcPct val="100000"/>
              </a:lnSpc>
              <a:spcBef>
                <a:spcPts val="0"/>
              </a:spcBef>
              <a:spcAft>
                <a:spcPts val="600"/>
              </a:spcAft>
              <a:buClr>
                <a:schemeClr val="tx2"/>
              </a:buClr>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ea"/>
                <a:cs typeface="+mn-cs"/>
              </a:rPr>
              <a:t>English as an additional language</a:t>
            </a:r>
          </a:p>
          <a:p>
            <a:pPr marL="285750" marR="0" lvl="0" indent="-285750" algn="l" defTabSz="914400" rtl="0" eaLnBrk="1" fontAlgn="auto" latinLnBrk="0" hangingPunct="1">
              <a:lnSpc>
                <a:spcPct val="100000"/>
              </a:lnSpc>
              <a:spcBef>
                <a:spcPts val="0"/>
              </a:spcBef>
              <a:spcAft>
                <a:spcPts val="600"/>
              </a:spcAft>
              <a:buClr>
                <a:schemeClr val="tx2"/>
              </a:buClr>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rial"/>
              <a:ea typeface="+mn-ea"/>
              <a:cs typeface="+mn-cs"/>
            </a:endParaRPr>
          </a:p>
        </p:txBody>
      </p:sp>
      <p:sp>
        <p:nvSpPr>
          <p:cNvPr id="9" name="Footer Placeholder 4">
            <a:extLst>
              <a:ext uri="{FF2B5EF4-FFF2-40B4-BE49-F238E27FC236}">
                <a16:creationId xmlns:a16="http://schemas.microsoft.com/office/drawing/2014/main" id="{65CDE229-5FA3-CE9F-F6AE-CCDB2255DAF4}"/>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9073488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cs typeface="Arial"/>
              </a:rPr>
              <a:t>Case Study Norm Choice</a:t>
            </a:r>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900" b="0" i="0" u="none" strike="noStrike" kern="1200" cap="none" spc="0" normalizeH="0" baseline="0" noProof="0">
              <a:ln>
                <a:noFill/>
              </a:ln>
              <a:solidFill>
                <a:prstClr val="black"/>
              </a:solidFill>
              <a:effectLst/>
              <a:uLnTx/>
              <a:uFillTx/>
              <a:latin typeface="Arial"/>
              <a:ea typeface="Verdana" panose="020B0604030504040204" pitchFamily="34" charset="0"/>
              <a:cs typeface="+mn-cs"/>
            </a:endParaRPr>
          </a:p>
        </p:txBody>
      </p:sp>
      <p:sp>
        <p:nvSpPr>
          <p:cNvPr id="8" name="Rectangle 7">
            <a:extLst>
              <a:ext uri="{FF2B5EF4-FFF2-40B4-BE49-F238E27FC236}">
                <a16:creationId xmlns:a16="http://schemas.microsoft.com/office/drawing/2014/main" id="{B9EB9E4A-3C87-60EA-EB39-7A85D9E24FB5}"/>
              </a:ext>
            </a:extLst>
          </p:cNvPr>
          <p:cNvSpPr/>
          <p:nvPr/>
        </p:nvSpPr>
        <p:spPr>
          <a:xfrm>
            <a:off x="457198" y="1103191"/>
            <a:ext cx="10970477" cy="125992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TextBox 2">
            <a:extLst>
              <a:ext uri="{FF2B5EF4-FFF2-40B4-BE49-F238E27FC236}">
                <a16:creationId xmlns:a16="http://schemas.microsoft.com/office/drawing/2014/main" id="{34D62E93-8964-664E-4D2B-F8B8E4613353}"/>
              </a:ext>
            </a:extLst>
          </p:cNvPr>
          <p:cNvSpPr txBox="1"/>
          <p:nvPr/>
        </p:nvSpPr>
        <p:spPr>
          <a:xfrm>
            <a:off x="702257" y="1167687"/>
            <a:ext cx="9852283" cy="1015663"/>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7F35B2"/>
                </a:solidFill>
                <a:effectLst/>
                <a:uLnTx/>
                <a:uFillTx/>
                <a:latin typeface="Arial"/>
                <a:ea typeface="+mn-ea"/>
                <a:cs typeface="+mn-cs"/>
              </a:rPr>
              <a:t>Your Task</a:t>
            </a:r>
            <a:endParaRPr kumimoji="0" lang="en-US" sz="1800" b="0" i="0" u="none" strike="noStrike" kern="1200" cap="none" spc="0" normalizeH="0" baseline="0" noProof="0">
              <a:ln>
                <a:noFill/>
              </a:ln>
              <a:solidFill>
                <a:srgbClr val="702082"/>
              </a:solidFill>
              <a:effectLst/>
              <a:uLnTx/>
              <a:uFillTx/>
              <a:latin typeface="Arial"/>
              <a:ea typeface="+mn-ea"/>
              <a:cs typeface="+mn-cs"/>
            </a:endParaRPr>
          </a:p>
          <a:p>
            <a:pPr marL="285750" indent="-285750">
              <a:spcAft>
                <a:spcPts val="600"/>
              </a:spcAft>
              <a:buClr>
                <a:schemeClr val="tx2"/>
              </a:buClr>
              <a:buFont typeface="Arial" panose="020B0604020202020204" pitchFamily="34" charset="0"/>
              <a:buChar char="•"/>
              <a:defRPr/>
            </a:pPr>
            <a:r>
              <a:rPr kumimoji="0" lang="en-US" sz="1600" b="0" i="0" u="none" strike="noStrike" kern="1200" cap="none" spc="0" normalizeH="0" baseline="0" noProof="0">
                <a:ln>
                  <a:noFill/>
                </a:ln>
                <a:effectLst/>
                <a:uLnTx/>
                <a:uFillTx/>
                <a:latin typeface="Arial"/>
                <a:ea typeface="+mn-ea"/>
                <a:cs typeface="+mn-cs"/>
              </a:rPr>
              <a:t>Select an appropriate benchmark (norm group) to compare your </a:t>
            </a:r>
            <a:r>
              <a:rPr lang="en-US" sz="1600">
                <a:latin typeface="Arial"/>
              </a:rPr>
              <a:t>screening assessments</a:t>
            </a:r>
            <a:r>
              <a:rPr kumimoji="0" lang="en-US" sz="1600" b="0" i="0" u="none" strike="noStrike" kern="1200" cap="none" spc="0" normalizeH="0" baseline="0" noProof="0">
                <a:ln>
                  <a:noFill/>
                </a:ln>
                <a:effectLst/>
                <a:uLnTx/>
                <a:uFillTx/>
                <a:latin typeface="Arial"/>
                <a:ea typeface="+mn-ea"/>
                <a:cs typeface="+mn-cs"/>
              </a:rPr>
              <a:t> against</a:t>
            </a:r>
            <a:endParaRPr lang="en-US" sz="1600" b="0" i="0" u="none" strike="noStrike" kern="1200" cap="none" spc="0" normalizeH="0" baseline="0" noProof="0">
              <a:ln>
                <a:noFill/>
              </a:ln>
              <a:effectLst/>
              <a:uLnTx/>
              <a:uFillTx/>
              <a:latin typeface="Arial"/>
              <a:cs typeface="Arial"/>
            </a:endParaRPr>
          </a:p>
          <a:p>
            <a:pPr marL="285750" marR="0" lvl="0" indent="-285750" algn="l" defTabSz="914400" rtl="0" eaLnBrk="1" fontAlgn="auto" latinLnBrk="0" hangingPunct="1">
              <a:lnSpc>
                <a:spcPct val="100000"/>
              </a:lnSpc>
              <a:spcBef>
                <a:spcPts val="0"/>
              </a:spcBef>
              <a:spcAft>
                <a:spcPts val="1200"/>
              </a:spcAft>
              <a:buClr>
                <a:schemeClr val="tx2"/>
              </a:buClr>
              <a:buSzTx/>
              <a:buFont typeface="Arial" panose="020B0604020202020204" pitchFamily="34" charset="0"/>
              <a:buChar char="•"/>
              <a:tabLst/>
              <a:defRPr/>
            </a:pPr>
            <a:r>
              <a:rPr kumimoji="0" lang="en-US" sz="1600" b="0" i="0" u="none" strike="noStrike" kern="1200" cap="none" spc="0" normalizeH="0" baseline="0" noProof="0">
                <a:ln>
                  <a:noFill/>
                </a:ln>
                <a:effectLst/>
                <a:uLnTx/>
                <a:uFillTx/>
                <a:latin typeface="Arial"/>
                <a:ea typeface="+mn-ea"/>
                <a:cs typeface="+mn-cs"/>
              </a:rPr>
              <a:t>Consider why this is the most appropriate benchmark group for your case study process</a:t>
            </a:r>
            <a:endParaRPr lang="en-US" sz="1600" b="0" i="0" u="none" strike="noStrike" kern="1200" cap="none" spc="0" normalizeH="0" baseline="0" noProof="0">
              <a:ln>
                <a:noFill/>
              </a:ln>
              <a:effectLst/>
              <a:uLnTx/>
              <a:uFillTx/>
              <a:latin typeface="Arial"/>
              <a:cs typeface="Arial"/>
            </a:endParaRPr>
          </a:p>
        </p:txBody>
      </p:sp>
      <p:sp>
        <p:nvSpPr>
          <p:cNvPr id="10" name="Footer Placeholder 4">
            <a:extLst>
              <a:ext uri="{FF2B5EF4-FFF2-40B4-BE49-F238E27FC236}">
                <a16:creationId xmlns:a16="http://schemas.microsoft.com/office/drawing/2014/main" id="{DCE17CCC-1D4F-48D9-6929-D5B2E9625722}"/>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graphicFrame>
        <p:nvGraphicFramePr>
          <p:cNvPr id="11" name="Table 6">
            <a:extLst>
              <a:ext uri="{FF2B5EF4-FFF2-40B4-BE49-F238E27FC236}">
                <a16:creationId xmlns:a16="http://schemas.microsoft.com/office/drawing/2014/main" id="{23CE9BAA-4E21-E047-9E3E-81B3CA7F7046}"/>
              </a:ext>
            </a:extLst>
          </p:cNvPr>
          <p:cNvGraphicFramePr>
            <a:graphicFrameLocks noGrp="1"/>
          </p:cNvGraphicFramePr>
          <p:nvPr/>
        </p:nvGraphicFramePr>
        <p:xfrm>
          <a:off x="457198" y="2427607"/>
          <a:ext cx="10972799" cy="3585374"/>
        </p:xfrm>
        <a:graphic>
          <a:graphicData uri="http://schemas.openxmlformats.org/drawingml/2006/table">
            <a:tbl>
              <a:tblPr firstRow="1" bandRow="1">
                <a:tableStyleId>{5C22544A-7EE6-4342-B048-85BDC9FD1C3A}</a:tableStyleId>
              </a:tblPr>
              <a:tblGrid>
                <a:gridCol w="2568414">
                  <a:extLst>
                    <a:ext uri="{9D8B030D-6E8A-4147-A177-3AD203B41FA5}">
                      <a16:colId xmlns:a16="http://schemas.microsoft.com/office/drawing/2014/main" val="91280401"/>
                    </a:ext>
                  </a:extLst>
                </a:gridCol>
                <a:gridCol w="2820416">
                  <a:extLst>
                    <a:ext uri="{9D8B030D-6E8A-4147-A177-3AD203B41FA5}">
                      <a16:colId xmlns:a16="http://schemas.microsoft.com/office/drawing/2014/main" val="668794657"/>
                    </a:ext>
                  </a:extLst>
                </a:gridCol>
                <a:gridCol w="5583969">
                  <a:extLst>
                    <a:ext uri="{9D8B030D-6E8A-4147-A177-3AD203B41FA5}">
                      <a16:colId xmlns:a16="http://schemas.microsoft.com/office/drawing/2014/main" val="1026304360"/>
                    </a:ext>
                  </a:extLst>
                </a:gridCol>
              </a:tblGrid>
              <a:tr h="296611">
                <a:tc>
                  <a:txBody>
                    <a:bodyPr/>
                    <a:lstStyle/>
                    <a:p>
                      <a:pPr algn="ctr"/>
                      <a:r>
                        <a:rPr lang="en-US" sz="1400"/>
                        <a:t>Assessment</a:t>
                      </a:r>
                      <a:endParaRPr lang="en-GB" sz="140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sz="1400"/>
                        <a:t>Norm</a:t>
                      </a:r>
                      <a:endParaRPr lang="en-GB" sz="140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sz="1400"/>
                        <a:t>Target Group</a:t>
                      </a:r>
                      <a:endParaRPr lang="en-GB" sz="140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671868172"/>
                  </a:ext>
                </a:extLst>
              </a:tr>
              <a:tr h="296611">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Swift Analysis Range</a:t>
                      </a:r>
                      <a:endParaRPr lang="en-GB" sz="1400"/>
                    </a:p>
                    <a:p>
                      <a:endParaRPr lang="en-GB" sz="1400"/>
                    </a:p>
                  </a:txBody>
                  <a:tcPr>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US" sz="1400"/>
                        <a:t>Senior Managers &amp; Executives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US" sz="1400"/>
                        <a:t>Very senior roles; c-suite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359361"/>
                  </a:ext>
                </a:extLst>
              </a:tr>
              <a:tr h="574301">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t>Professionals &amp; Managers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9E7EB"/>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t>Roles in professional settings, may have management responsibilities</a:t>
                      </a:r>
                      <a:endParaRPr lang="en-GB"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59710783"/>
                  </a:ext>
                </a:extLst>
              </a:tr>
              <a:tr h="311889">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t>Graduates</a:t>
                      </a:r>
                      <a:endParaRPr lang="en-GB" sz="1400"/>
                    </a:p>
                  </a:txBody>
                  <a:tcP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 typeface="Arial" panose="020B0604020202020204" pitchFamily="34" charset="0"/>
                        <a:buNone/>
                      </a:pPr>
                      <a:r>
                        <a:rPr lang="en-US" sz="1400"/>
                        <a:t>Roles where a degree is required</a:t>
                      </a:r>
                      <a:endParaRPr lang="en-GB" sz="1400"/>
                    </a:p>
                  </a:txBody>
                  <a:tcPr>
                    <a:lnL w="12700" cmpd="sng">
                      <a:noFill/>
                    </a:lnL>
                    <a:lnR w="12700" cmpd="sng">
                      <a:noFill/>
                    </a:lnR>
                    <a:lnT w="12700" cmpd="sng">
                      <a:noFill/>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1407476"/>
                  </a:ext>
                </a:extLst>
              </a:tr>
              <a:tr h="311889">
                <a:tc vMerge="1">
                  <a:txBody>
                    <a:bodyPr/>
                    <a:lstStyle/>
                    <a:p>
                      <a:endParaRPr lang="en-GB" sz="1400"/>
                    </a:p>
                  </a:txBody>
                  <a:tcPr>
                    <a:lnL w="12700" cmpd="sng">
                      <a:noFill/>
                    </a:lnL>
                    <a:lnR w="12700" cmpd="sng">
                      <a:noFill/>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a:t>Individual Contributors</a:t>
                      </a:r>
                    </a:p>
                  </a:txBody>
                  <a:tcPr>
                    <a:lnL w="12700" cmpd="sng">
                      <a:noFill/>
                    </a:lnL>
                    <a:lnR w="12700" cmpd="sng">
                      <a:noFill/>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Roles in professional settings without management responsibilities</a:t>
                      </a:r>
                      <a:endParaRPr lang="en-GB" sz="1400"/>
                    </a:p>
                  </a:txBody>
                  <a:tcPr>
                    <a:lnL w="12700" cmpd="sng">
                      <a:noFill/>
                    </a:lnL>
                    <a:lnR w="12700" cmpd="sng">
                      <a:noFill/>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7994409"/>
                  </a:ext>
                </a:extLst>
              </a:tr>
              <a:tr h="504239">
                <a:tc rowSpan="4">
                  <a:txBody>
                    <a:bodyPr/>
                    <a:lstStyle/>
                    <a:p>
                      <a:r>
                        <a:rPr lang="en-US" sz="1400"/>
                        <a:t>Work Strengths</a:t>
                      </a:r>
                      <a:endParaRPr lang="en-GB" sz="140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9E7EB"/>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a:t>Professionals &amp; Managers</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Roles in professional settings, may have management responsibilities</a:t>
                      </a:r>
                      <a:endParaRPr lang="en-GB" sz="140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606056"/>
                  </a:ext>
                </a:extLst>
              </a:tr>
              <a:tr h="296611">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a:t>Graduates – All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Roles where a degree is required</a:t>
                      </a:r>
                      <a:endParaRPr lang="en-GB"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21055799"/>
                  </a:ext>
                </a:extLst>
              </a:tr>
              <a:tr h="363798">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a:t>Graduates – Recent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Roles where a degree is required and fewer than 5 years of work experience</a:t>
                      </a:r>
                      <a:endParaRPr lang="en-GB"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19584650"/>
                  </a:ext>
                </a:extLst>
              </a:tr>
              <a:tr h="436575">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a:t>Individual Contributors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Roles in professional settings without management responsibilities</a:t>
                      </a:r>
                      <a:endParaRPr lang="en-GB"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53711452"/>
                  </a:ext>
                </a:extLst>
              </a:tr>
            </a:tbl>
          </a:graphicData>
        </a:graphic>
      </p:graphicFrame>
    </p:spTree>
    <p:extLst>
      <p:ext uri="{BB962C8B-B14F-4D97-AF65-F5344CB8AC3E}">
        <p14:creationId xmlns:p14="http://schemas.microsoft.com/office/powerpoint/2010/main" val="24394216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C6B986-4B01-40AB-A06B-58EA4DE7E290}"/>
              </a:ext>
            </a:extLst>
          </p:cNvPr>
          <p:cNvSpPr>
            <a:spLocks noGrp="1"/>
          </p:cNvSpPr>
          <p:nvPr>
            <p:ph type="title"/>
          </p:nvPr>
        </p:nvSpPr>
        <p:spPr/>
        <p:txBody>
          <a:bodyPr/>
          <a:lstStyle/>
          <a:p>
            <a:r>
              <a:rPr lang="en-GB"/>
              <a:t>Module 5</a:t>
            </a:r>
          </a:p>
        </p:txBody>
      </p:sp>
      <p:sp>
        <p:nvSpPr>
          <p:cNvPr id="7" name="Text Placeholder 6">
            <a:extLst>
              <a:ext uri="{FF2B5EF4-FFF2-40B4-BE49-F238E27FC236}">
                <a16:creationId xmlns:a16="http://schemas.microsoft.com/office/drawing/2014/main" id="{27E42984-7097-42CD-AFF2-EAA6C980BC30}"/>
              </a:ext>
            </a:extLst>
          </p:cNvPr>
          <p:cNvSpPr>
            <a:spLocks noGrp="1"/>
          </p:cNvSpPr>
          <p:nvPr>
            <p:ph type="body" sz="quarter" idx="17"/>
          </p:nvPr>
        </p:nvSpPr>
        <p:spPr/>
        <p:txBody>
          <a:bodyPr/>
          <a:lstStyle/>
          <a:p>
            <a:r>
              <a:rPr lang="en-GB"/>
              <a:t>Test Feedback</a:t>
            </a:r>
          </a:p>
        </p:txBody>
      </p:sp>
      <p:sp>
        <p:nvSpPr>
          <p:cNvPr id="5" name="Slide Number Placeholder 4">
            <a:extLst>
              <a:ext uri="{FF2B5EF4-FFF2-40B4-BE49-F238E27FC236}">
                <a16:creationId xmlns:a16="http://schemas.microsoft.com/office/drawing/2014/main" id="{0E7575A2-9BBA-49B0-98BB-2848FE3E8ED7}"/>
              </a:ext>
            </a:extLst>
          </p:cNvPr>
          <p:cNvSpPr>
            <a:spLocks noGrp="1"/>
          </p:cNvSpPr>
          <p:nvPr>
            <p:ph type="sldNum" sz="quarter" idx="21"/>
          </p:nvPr>
        </p:nvSpPr>
        <p:spPr>
          <a:xfrm>
            <a:off x="11427675" y="6437376"/>
            <a:ext cx="306387" cy="20875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8" name="Footer Placeholder 5">
            <a:extLst>
              <a:ext uri="{FF2B5EF4-FFF2-40B4-BE49-F238E27FC236}">
                <a16:creationId xmlns:a16="http://schemas.microsoft.com/office/drawing/2014/main" id="{86E9531F-F63B-7D3A-03F3-5EDFDDC373AF}"/>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32950112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Purpose of Test Feedback</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8" name="Content Placeholder 3">
            <a:extLst>
              <a:ext uri="{FF2B5EF4-FFF2-40B4-BE49-F238E27FC236}">
                <a16:creationId xmlns:a16="http://schemas.microsoft.com/office/drawing/2014/main" id="{851C2162-B077-0163-FDB0-CF9CC08B40AD}"/>
              </a:ext>
            </a:extLst>
          </p:cNvPr>
          <p:cNvSpPr txBox="1">
            <a:spLocks/>
          </p:cNvSpPr>
          <p:nvPr/>
        </p:nvSpPr>
        <p:spPr>
          <a:xfrm>
            <a:off x="594360" y="1322362"/>
            <a:ext cx="7173601" cy="4824438"/>
          </a:xfrm>
          <a:prstGeom prst="rect">
            <a:avLst/>
          </a:prstGeom>
        </p:spPr>
        <p:txBody>
          <a:bodyPr lIns="91440" tIns="45720" rIns="91440" bIns="45720" numCol="1" anchor="t"/>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endParaRPr>
          </a:p>
        </p:txBody>
      </p:sp>
      <p:sp>
        <p:nvSpPr>
          <p:cNvPr id="13" name="Footer Placeholder 4">
            <a:extLst>
              <a:ext uri="{FF2B5EF4-FFF2-40B4-BE49-F238E27FC236}">
                <a16:creationId xmlns:a16="http://schemas.microsoft.com/office/drawing/2014/main" id="{D776C791-557C-64A4-D877-F1CC46AD9600}"/>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
        <p:nvSpPr>
          <p:cNvPr id="3" name="Rectangle 2">
            <a:extLst>
              <a:ext uri="{FF2B5EF4-FFF2-40B4-BE49-F238E27FC236}">
                <a16:creationId xmlns:a16="http://schemas.microsoft.com/office/drawing/2014/main" id="{EC2119C7-C420-2FF0-8191-5A97DCEEA35C}"/>
              </a:ext>
            </a:extLst>
          </p:cNvPr>
          <p:cNvSpPr/>
          <p:nvPr/>
        </p:nvSpPr>
        <p:spPr>
          <a:xfrm>
            <a:off x="805543" y="2264228"/>
            <a:ext cx="2525486" cy="2634343"/>
          </a:xfrm>
          <a:prstGeom prst="rect">
            <a:avLst/>
          </a:prstGeom>
          <a:solidFill>
            <a:srgbClr val="D8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2C40E8EC-EF0E-FD26-33C5-AB98B32D885C}"/>
              </a:ext>
            </a:extLst>
          </p:cNvPr>
          <p:cNvSpPr/>
          <p:nvPr/>
        </p:nvSpPr>
        <p:spPr>
          <a:xfrm>
            <a:off x="3490686" y="2264228"/>
            <a:ext cx="2525486" cy="2634343"/>
          </a:xfrm>
          <a:prstGeom prst="rect">
            <a:avLst/>
          </a:prstGeom>
          <a:solidFill>
            <a:srgbClr val="D8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A0206F24-A303-8A8E-ADBF-AAF6AC7C6EF0}"/>
              </a:ext>
            </a:extLst>
          </p:cNvPr>
          <p:cNvSpPr/>
          <p:nvPr/>
        </p:nvSpPr>
        <p:spPr>
          <a:xfrm>
            <a:off x="6175829" y="2264228"/>
            <a:ext cx="2525486" cy="2634343"/>
          </a:xfrm>
          <a:prstGeom prst="rect">
            <a:avLst/>
          </a:prstGeom>
          <a:solidFill>
            <a:srgbClr val="D8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1DFC8648-2805-9BEC-A421-FC6D32CEB36A}"/>
              </a:ext>
            </a:extLst>
          </p:cNvPr>
          <p:cNvSpPr/>
          <p:nvPr/>
        </p:nvSpPr>
        <p:spPr>
          <a:xfrm>
            <a:off x="8860971" y="2264228"/>
            <a:ext cx="2525486" cy="2634343"/>
          </a:xfrm>
          <a:prstGeom prst="rect">
            <a:avLst/>
          </a:prstGeom>
          <a:solidFill>
            <a:srgbClr val="D8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Graphic 8">
            <a:extLst>
              <a:ext uri="{FF2B5EF4-FFF2-40B4-BE49-F238E27FC236}">
                <a16:creationId xmlns:a16="http://schemas.microsoft.com/office/drawing/2014/main" id="{1FAC1F38-69F2-18C6-504F-FC2724468872}"/>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19161"/>
          <a:stretch/>
        </p:blipFill>
        <p:spPr>
          <a:xfrm>
            <a:off x="1431811" y="2524086"/>
            <a:ext cx="1272949" cy="1317172"/>
          </a:xfrm>
          <a:prstGeom prst="rect">
            <a:avLst/>
          </a:prstGeom>
        </p:spPr>
      </p:pic>
      <p:sp>
        <p:nvSpPr>
          <p:cNvPr id="10" name="TextBox 9">
            <a:extLst>
              <a:ext uri="{FF2B5EF4-FFF2-40B4-BE49-F238E27FC236}">
                <a16:creationId xmlns:a16="http://schemas.microsoft.com/office/drawing/2014/main" id="{684E411D-4797-BEEE-2923-A86FDAD42919}"/>
              </a:ext>
            </a:extLst>
          </p:cNvPr>
          <p:cNvSpPr txBox="1"/>
          <p:nvPr/>
        </p:nvSpPr>
        <p:spPr>
          <a:xfrm>
            <a:off x="1126670" y="4147795"/>
            <a:ext cx="1883229"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Public Relations</a:t>
            </a:r>
          </a:p>
        </p:txBody>
      </p:sp>
      <p:pic>
        <p:nvPicPr>
          <p:cNvPr id="11" name="Graphic 10">
            <a:extLst>
              <a:ext uri="{FF2B5EF4-FFF2-40B4-BE49-F238E27FC236}">
                <a16:creationId xmlns:a16="http://schemas.microsoft.com/office/drawing/2014/main" id="{491F6244-D28F-29D4-019D-73B8FEA86431}"/>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b="27879"/>
          <a:stretch/>
        </p:blipFill>
        <p:spPr>
          <a:xfrm>
            <a:off x="4044381" y="2502417"/>
            <a:ext cx="1436609" cy="1295115"/>
          </a:xfrm>
          <a:prstGeom prst="rect">
            <a:avLst/>
          </a:prstGeom>
        </p:spPr>
      </p:pic>
      <p:sp>
        <p:nvSpPr>
          <p:cNvPr id="12" name="TextBox 11">
            <a:extLst>
              <a:ext uri="{FF2B5EF4-FFF2-40B4-BE49-F238E27FC236}">
                <a16:creationId xmlns:a16="http://schemas.microsoft.com/office/drawing/2014/main" id="{88CE3ECD-0164-04A8-F76D-7CE1FCEC4B3D}"/>
              </a:ext>
            </a:extLst>
          </p:cNvPr>
          <p:cNvSpPr txBox="1"/>
          <p:nvPr/>
        </p:nvSpPr>
        <p:spPr>
          <a:xfrm>
            <a:off x="3811814" y="4009295"/>
            <a:ext cx="1883229"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Candidate Experience</a:t>
            </a:r>
          </a:p>
        </p:txBody>
      </p:sp>
      <p:sp>
        <p:nvSpPr>
          <p:cNvPr id="14" name="TextBox 13">
            <a:extLst>
              <a:ext uri="{FF2B5EF4-FFF2-40B4-BE49-F238E27FC236}">
                <a16:creationId xmlns:a16="http://schemas.microsoft.com/office/drawing/2014/main" id="{0C4A3D62-DE66-E1D3-185B-8432492193A0}"/>
              </a:ext>
            </a:extLst>
          </p:cNvPr>
          <p:cNvSpPr txBox="1"/>
          <p:nvPr/>
        </p:nvSpPr>
        <p:spPr>
          <a:xfrm>
            <a:off x="6467929" y="4009295"/>
            <a:ext cx="1883229"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Assessor Experience</a:t>
            </a:r>
          </a:p>
        </p:txBody>
      </p:sp>
      <p:pic>
        <p:nvPicPr>
          <p:cNvPr id="15" name="Graphic 14">
            <a:extLst>
              <a:ext uri="{FF2B5EF4-FFF2-40B4-BE49-F238E27FC236}">
                <a16:creationId xmlns:a16="http://schemas.microsoft.com/office/drawing/2014/main" id="{28067B1C-5363-B238-076E-066738997E64}"/>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2" t="743" r="-16074" b="14438"/>
          <a:stretch/>
        </p:blipFill>
        <p:spPr>
          <a:xfrm>
            <a:off x="6857999" y="2583065"/>
            <a:ext cx="1295401" cy="1183285"/>
          </a:xfrm>
          <a:prstGeom prst="rect">
            <a:avLst/>
          </a:prstGeom>
        </p:spPr>
      </p:pic>
      <p:pic>
        <p:nvPicPr>
          <p:cNvPr id="16" name="Graphic 15">
            <a:extLst>
              <a:ext uri="{FF2B5EF4-FFF2-40B4-BE49-F238E27FC236}">
                <a16:creationId xmlns:a16="http://schemas.microsoft.com/office/drawing/2014/main" id="{69325246-109A-C427-52C7-5F5BE649963A}"/>
              </a:ext>
            </a:extLst>
          </p:cNvPr>
          <p:cNvPicPr>
            <a:picLocks noChangeAspect="1"/>
          </p:cNvPicPr>
          <p:nvPr/>
        </p:nvPicPr>
        <p:blipFill rotWithShape="1">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b="13399"/>
          <a:stretch/>
        </p:blipFill>
        <p:spPr>
          <a:xfrm>
            <a:off x="9647464" y="2634424"/>
            <a:ext cx="952500" cy="1031099"/>
          </a:xfrm>
          <a:prstGeom prst="rect">
            <a:avLst/>
          </a:prstGeom>
        </p:spPr>
      </p:pic>
      <p:sp>
        <p:nvSpPr>
          <p:cNvPr id="17" name="TextBox 16">
            <a:extLst>
              <a:ext uri="{FF2B5EF4-FFF2-40B4-BE49-F238E27FC236}">
                <a16:creationId xmlns:a16="http://schemas.microsoft.com/office/drawing/2014/main" id="{296F38DD-5234-0785-39B6-8EF816196999}"/>
              </a:ext>
            </a:extLst>
          </p:cNvPr>
          <p:cNvSpPr txBox="1"/>
          <p:nvPr/>
        </p:nvSpPr>
        <p:spPr>
          <a:xfrm>
            <a:off x="9182099" y="4009295"/>
            <a:ext cx="1883229"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Applicable Legislation</a:t>
            </a:r>
          </a:p>
        </p:txBody>
      </p:sp>
    </p:spTree>
    <p:extLst>
      <p:ext uri="{BB962C8B-B14F-4D97-AF65-F5344CB8AC3E}">
        <p14:creationId xmlns:p14="http://schemas.microsoft.com/office/powerpoint/2010/main" val="4818453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3B1124-23F1-D30B-B707-42B7804F63F9}"/>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Feedback of Saville Aptitude Tests</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13" name="Footer Placeholder 4">
            <a:extLst>
              <a:ext uri="{FF2B5EF4-FFF2-40B4-BE49-F238E27FC236}">
                <a16:creationId xmlns:a16="http://schemas.microsoft.com/office/drawing/2014/main" id="{D776C791-557C-64A4-D877-F1CC46AD9600}"/>
              </a:ext>
            </a:extLst>
          </p:cNvPr>
          <p:cNvSpPr>
            <a:spLocks noGrp="1"/>
          </p:cNvSpPr>
          <p:nvPr>
            <p:ph type="ftr" sz="quarter" idx="10"/>
          </p:nvPr>
        </p:nvSpPr>
        <p:spPr>
          <a:xfrm>
            <a:off x="457199" y="6573902"/>
            <a:ext cx="4681538" cy="144463"/>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
        <p:nvSpPr>
          <p:cNvPr id="8" name="Content Placeholder 3">
            <a:extLst>
              <a:ext uri="{FF2B5EF4-FFF2-40B4-BE49-F238E27FC236}">
                <a16:creationId xmlns:a16="http://schemas.microsoft.com/office/drawing/2014/main" id="{851C2162-B077-0163-FDB0-CF9CC08B40AD}"/>
              </a:ext>
            </a:extLst>
          </p:cNvPr>
          <p:cNvSpPr txBox="1">
            <a:spLocks/>
          </p:cNvSpPr>
          <p:nvPr/>
        </p:nvSpPr>
        <p:spPr>
          <a:xfrm>
            <a:off x="594360" y="1322362"/>
            <a:ext cx="7173601" cy="4824438"/>
          </a:xfrm>
          <a:prstGeom prst="rect">
            <a:avLst/>
          </a:prstGeom>
        </p:spPr>
        <p:txBody>
          <a:bodyPr lIns="91440" tIns="45720" rIns="91440" bIns="45720" numCol="1" anchor="t"/>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marR="0" lvl="0" indent="-285750" algn="l" defTabSz="914400" rtl="0" eaLnBrk="1" fontAlgn="auto" latinLnBrk="0" hangingPunct="1">
              <a:lnSpc>
                <a:spcPct val="100000"/>
              </a:lnSpc>
              <a:spcBef>
                <a:spcPts val="0"/>
              </a:spcBef>
              <a:spcAft>
                <a:spcPts val="600"/>
              </a:spcAft>
              <a:buClr>
                <a:srgbClr val="7F35B2"/>
              </a:buClr>
              <a:buSzTx/>
              <a:buFont typeface="Arial" panose="020B0604020202020204" pitchFamily="34" charset="0"/>
              <a:buChar char="•"/>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Roboto"/>
                <a:cs typeface="Times New Roman"/>
              </a:rPr>
              <a:t>Total score</a:t>
            </a:r>
            <a:r>
              <a:rPr kumimoji="0" lang="en-US" sz="1600" b="0" i="0" u="none" strike="noStrike" kern="1200" cap="none" spc="0" normalizeH="0" baseline="0" noProof="0">
                <a:ln>
                  <a:noFill/>
                </a:ln>
                <a:solidFill>
                  <a:srgbClr val="000000"/>
                </a:solidFill>
                <a:effectLst/>
                <a:uLnTx/>
                <a:uFillTx/>
                <a:latin typeface="Arial" panose="020B0604020202020204"/>
                <a:ea typeface="Roboto"/>
                <a:cs typeface="Times New Roman"/>
              </a:rPr>
              <a:t> is the main focus in feedback and decision making</a:t>
            </a:r>
          </a:p>
          <a:p>
            <a:pPr marL="285750" marR="0" lvl="0" indent="-285750" algn="l" defTabSz="914400" rtl="0" eaLnBrk="1" fontAlgn="auto" latinLnBrk="0" hangingPunct="1">
              <a:lnSpc>
                <a:spcPct val="100000"/>
              </a:lnSpc>
              <a:spcBef>
                <a:spcPts val="0"/>
              </a:spcBef>
              <a:spcAft>
                <a:spcPts val="600"/>
              </a:spcAft>
              <a:buClr>
                <a:srgbClr val="7F35B2"/>
              </a:buClr>
              <a:buSzTx/>
              <a:buFont typeface="Arial" panose="020B0604020202020204" pitchFamily="34" charset="0"/>
              <a:buChar char="•"/>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Roboto"/>
                <a:cs typeface="Times New Roman"/>
              </a:rPr>
              <a:t>Sub-scores</a:t>
            </a:r>
            <a:r>
              <a:rPr kumimoji="0" lang="en-US" sz="1600" b="0" i="0" u="none" strike="noStrike" kern="1200" cap="none" spc="0" normalizeH="0" baseline="0" noProof="0">
                <a:ln>
                  <a:noFill/>
                </a:ln>
                <a:solidFill>
                  <a:srgbClr val="000000"/>
                </a:solidFill>
                <a:effectLst/>
                <a:uLnTx/>
                <a:uFillTx/>
                <a:latin typeface="Arial" panose="020B0604020202020204"/>
                <a:ea typeface="Roboto"/>
                <a:cs typeface="Times New Roman"/>
              </a:rPr>
              <a:t> help to describe what the test is assessing</a:t>
            </a:r>
          </a:p>
          <a:p>
            <a:pPr marL="285750" marR="0" lvl="0" indent="-285750" algn="l" defTabSz="914400" rtl="0" eaLnBrk="1" fontAlgn="auto" latinLnBrk="0" hangingPunct="1">
              <a:lnSpc>
                <a:spcPct val="100000"/>
              </a:lnSpc>
              <a:spcBef>
                <a:spcPts val="0"/>
              </a:spcBef>
              <a:spcAft>
                <a:spcPts val="600"/>
              </a:spcAft>
              <a:buClr>
                <a:srgbClr val="7F35B2"/>
              </a:buClr>
              <a:buSzTx/>
              <a:buFont typeface="Arial" panose="020B0604020202020204" pitchFamily="34" charset="0"/>
              <a:buChar char="•"/>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Roboto"/>
                <a:cs typeface="Times New Roman"/>
              </a:rPr>
              <a:t>Item type</a:t>
            </a:r>
            <a:r>
              <a:rPr kumimoji="0" lang="en-US" sz="1600" b="0" i="0" u="none" strike="noStrike" kern="1200" cap="none" spc="0" normalizeH="0" baseline="0" noProof="0">
                <a:ln>
                  <a:noFill/>
                </a:ln>
                <a:solidFill>
                  <a:srgbClr val="000000"/>
                </a:solidFill>
                <a:effectLst/>
                <a:uLnTx/>
                <a:uFillTx/>
                <a:latin typeface="Arial" panose="020B0604020202020204"/>
                <a:ea typeface="Roboto"/>
                <a:cs typeface="Times New Roman"/>
              </a:rPr>
              <a:t> or </a:t>
            </a:r>
            <a:r>
              <a:rPr kumimoji="0" lang="en-US" sz="1600" b="1" i="0" u="none" strike="noStrike" kern="1200" cap="none" spc="0" normalizeH="0" baseline="0" noProof="0">
                <a:ln>
                  <a:noFill/>
                </a:ln>
                <a:solidFill>
                  <a:srgbClr val="000000"/>
                </a:solidFill>
                <a:effectLst/>
                <a:uLnTx/>
                <a:uFillTx/>
                <a:latin typeface="Arial" panose="020B0604020202020204"/>
                <a:ea typeface="Roboto"/>
                <a:cs typeface="Times New Roman"/>
              </a:rPr>
              <a:t>sub-scores</a:t>
            </a:r>
            <a:r>
              <a:rPr kumimoji="0" lang="en-US" sz="1600" b="0" i="0" u="none" strike="noStrike" kern="1200" cap="none" spc="0" normalizeH="0" baseline="0" noProof="0">
                <a:ln>
                  <a:noFill/>
                </a:ln>
                <a:solidFill>
                  <a:srgbClr val="000000"/>
                </a:solidFill>
                <a:effectLst/>
                <a:uLnTx/>
                <a:uFillTx/>
                <a:latin typeface="Arial" panose="020B0604020202020204"/>
                <a:ea typeface="Roboto"/>
                <a:cs typeface="Times New Roman"/>
              </a:rPr>
              <a:t> also help pinpoint very specific strengths and development needs</a:t>
            </a:r>
          </a:p>
          <a:p>
            <a:pPr marL="285750" marR="0" lvl="0" indent="-285750" algn="l" defTabSz="914400" rtl="0" eaLnBrk="1" fontAlgn="auto" latinLnBrk="0" hangingPunct="1">
              <a:lnSpc>
                <a:spcPct val="100000"/>
              </a:lnSpc>
              <a:spcBef>
                <a:spcPts val="0"/>
              </a:spcBef>
              <a:spcAft>
                <a:spcPts val="6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Roboto"/>
                <a:cs typeface="Times New Roman"/>
              </a:rPr>
              <a:t>Unsupervised online item-banked tests feature information about the combination of an individual’s </a:t>
            </a:r>
            <a:r>
              <a:rPr kumimoji="0" lang="en-US" sz="1600" b="1" i="0" u="none" strike="noStrike" kern="1200" cap="none" spc="0" normalizeH="0" baseline="0" noProof="0">
                <a:ln>
                  <a:noFill/>
                </a:ln>
                <a:solidFill>
                  <a:srgbClr val="000000"/>
                </a:solidFill>
                <a:effectLst/>
                <a:uLnTx/>
                <a:uFillTx/>
                <a:latin typeface="Arial" panose="020B0604020202020204"/>
                <a:ea typeface="Roboto"/>
                <a:cs typeface="Times New Roman"/>
              </a:rPr>
              <a:t>Pace</a:t>
            </a:r>
            <a:r>
              <a:rPr kumimoji="0" lang="en-US" sz="1600" b="0" i="0" u="none" strike="noStrike" kern="1200" cap="none" spc="0" normalizeH="0" baseline="0" noProof="0">
                <a:ln>
                  <a:noFill/>
                </a:ln>
                <a:solidFill>
                  <a:srgbClr val="000000"/>
                </a:solidFill>
                <a:effectLst/>
                <a:uLnTx/>
                <a:uFillTx/>
                <a:latin typeface="Arial" panose="020B0604020202020204"/>
                <a:ea typeface="Roboto"/>
                <a:cs typeface="Times New Roman"/>
              </a:rPr>
              <a:t> and </a:t>
            </a:r>
            <a:r>
              <a:rPr kumimoji="0" lang="en-US" sz="1600" b="1" i="0" u="none" strike="noStrike" kern="1200" cap="none" spc="0" normalizeH="0" baseline="0" noProof="0">
                <a:ln>
                  <a:noFill/>
                </a:ln>
                <a:solidFill>
                  <a:srgbClr val="000000"/>
                </a:solidFill>
                <a:effectLst/>
                <a:uLnTx/>
                <a:uFillTx/>
                <a:latin typeface="Arial" panose="020B0604020202020204"/>
                <a:ea typeface="Roboto"/>
                <a:cs typeface="Times New Roman"/>
              </a:rPr>
              <a:t>Aptitude</a:t>
            </a:r>
          </a:p>
          <a:p>
            <a:pPr marL="285750" marR="0" lvl="0" indent="-285750" algn="l" defTabSz="914400" rtl="0" eaLnBrk="1" fontAlgn="auto" latinLnBrk="0" hangingPunct="1">
              <a:lnSpc>
                <a:spcPct val="100000"/>
              </a:lnSpc>
              <a:spcBef>
                <a:spcPts val="0"/>
              </a:spcBef>
              <a:spcAft>
                <a:spcPts val="600"/>
              </a:spcAft>
              <a:buClr>
                <a:srgbClr val="7F35B2"/>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Roboto"/>
                <a:cs typeface="Times New Roman"/>
              </a:rPr>
              <a:t>Supervised fixed-content tests contain information about an individual’s </a:t>
            </a:r>
            <a:r>
              <a:rPr kumimoji="0" lang="en-US" sz="1600" b="1" i="0" u="none" strike="noStrike" kern="1200" cap="none" spc="0" normalizeH="0" baseline="0" noProof="0">
                <a:ln>
                  <a:noFill/>
                </a:ln>
                <a:solidFill>
                  <a:srgbClr val="000000"/>
                </a:solidFill>
                <a:effectLst/>
                <a:uLnTx/>
                <a:uFillTx/>
                <a:latin typeface="Arial" panose="020B0604020202020204"/>
                <a:ea typeface="Roboto"/>
                <a:cs typeface="Times New Roman"/>
              </a:rPr>
              <a:t>Speed</a:t>
            </a:r>
            <a:r>
              <a:rPr kumimoji="0" lang="en-US" sz="1600" b="0" i="0" u="none" strike="noStrike" kern="1200" cap="none" spc="0" normalizeH="0" baseline="0" noProof="0">
                <a:ln>
                  <a:noFill/>
                </a:ln>
                <a:solidFill>
                  <a:srgbClr val="000000"/>
                </a:solidFill>
                <a:effectLst/>
                <a:uLnTx/>
                <a:uFillTx/>
                <a:latin typeface="Arial" panose="020B0604020202020204"/>
                <a:ea typeface="Roboto"/>
                <a:cs typeface="Times New Roman"/>
              </a:rPr>
              <a:t>, </a:t>
            </a:r>
            <a:r>
              <a:rPr kumimoji="0" lang="en-US" sz="1600" b="1" i="0" u="none" strike="noStrike" kern="1200" cap="none" spc="0" normalizeH="0" baseline="0" noProof="0">
                <a:ln>
                  <a:noFill/>
                </a:ln>
                <a:solidFill>
                  <a:srgbClr val="000000"/>
                </a:solidFill>
                <a:effectLst/>
                <a:uLnTx/>
                <a:uFillTx/>
                <a:latin typeface="Arial" panose="020B0604020202020204"/>
                <a:ea typeface="Roboto"/>
                <a:cs typeface="Times New Roman"/>
              </a:rPr>
              <a:t>Accuracy</a:t>
            </a:r>
            <a:r>
              <a:rPr kumimoji="0" lang="en-US" sz="1600" b="0" i="0" u="none" strike="noStrike" kern="1200" cap="none" spc="0" normalizeH="0" baseline="0" noProof="0">
                <a:ln>
                  <a:noFill/>
                </a:ln>
                <a:solidFill>
                  <a:srgbClr val="000000"/>
                </a:solidFill>
                <a:effectLst/>
                <a:uLnTx/>
                <a:uFillTx/>
                <a:latin typeface="Arial" panose="020B0604020202020204"/>
                <a:ea typeface="Roboto"/>
                <a:cs typeface="Times New Roman"/>
              </a:rPr>
              <a:t> and </a:t>
            </a:r>
            <a:r>
              <a:rPr kumimoji="0" lang="en-US" sz="1600" b="1" i="0" u="none" strike="noStrike" kern="1200" cap="none" spc="0" normalizeH="0" baseline="0" noProof="0">
                <a:ln>
                  <a:noFill/>
                </a:ln>
                <a:solidFill>
                  <a:srgbClr val="000000"/>
                </a:solidFill>
                <a:effectLst/>
                <a:uLnTx/>
                <a:uFillTx/>
                <a:latin typeface="Arial" panose="020B0604020202020204"/>
                <a:ea typeface="Roboto"/>
                <a:cs typeface="Times New Roman"/>
              </a:rPr>
              <a:t>Caution</a:t>
            </a:r>
          </a:p>
          <a:p>
            <a:pPr marL="285750" marR="0" lvl="0" indent="-285750" algn="l" defTabSz="914400" rtl="0" eaLnBrk="1" fontAlgn="auto" latinLnBrk="0" hangingPunct="1">
              <a:lnSpc>
                <a:spcPct val="100000"/>
              </a:lnSpc>
              <a:spcBef>
                <a:spcPts val="0"/>
              </a:spcBef>
              <a:spcAft>
                <a:spcPts val="600"/>
              </a:spcAft>
              <a:buClr>
                <a:srgbClr val="7F35B2"/>
              </a:buClr>
              <a:buSzTx/>
              <a:buFont typeface="Arial" panose="020B0604020202020204" pitchFamily="34" charset="0"/>
              <a:buChar char="•"/>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Roboto"/>
                <a:cs typeface="Times New Roman"/>
              </a:rPr>
              <a:t>Answer forms</a:t>
            </a:r>
            <a:r>
              <a:rPr kumimoji="0" lang="en-US" sz="1600" b="0" i="0" u="none" strike="noStrike" kern="1200" cap="none" spc="0" normalizeH="0" baseline="0" noProof="0">
                <a:ln>
                  <a:noFill/>
                </a:ln>
                <a:solidFill>
                  <a:srgbClr val="000000"/>
                </a:solidFill>
                <a:effectLst/>
                <a:uLnTx/>
                <a:uFillTx/>
                <a:latin typeface="Arial" panose="020B0604020202020204"/>
                <a:ea typeface="Roboto"/>
                <a:cs typeface="Times New Roman"/>
              </a:rPr>
              <a:t> and </a:t>
            </a:r>
            <a:r>
              <a:rPr kumimoji="0" lang="en-US" sz="1600" b="1" i="0" u="none" strike="noStrike" kern="1200" cap="none" spc="0" normalizeH="0" baseline="0" noProof="0">
                <a:ln>
                  <a:noFill/>
                </a:ln>
                <a:solidFill>
                  <a:srgbClr val="000000"/>
                </a:solidFill>
                <a:effectLst/>
                <a:uLnTx/>
                <a:uFillTx/>
                <a:latin typeface="Arial" panose="020B0604020202020204"/>
                <a:ea typeface="Roboto"/>
                <a:cs typeface="Times New Roman"/>
              </a:rPr>
              <a:t>feedback reports</a:t>
            </a:r>
            <a:r>
              <a:rPr kumimoji="0" lang="en-US" sz="1600" b="0" i="0" u="none" strike="noStrike" kern="1200" cap="none" spc="0" normalizeH="0" baseline="0" noProof="0">
                <a:ln>
                  <a:noFill/>
                </a:ln>
                <a:solidFill>
                  <a:srgbClr val="000000"/>
                </a:solidFill>
                <a:effectLst/>
                <a:uLnTx/>
                <a:uFillTx/>
                <a:latin typeface="Arial" panose="020B0604020202020204"/>
                <a:ea typeface="Roboto"/>
                <a:cs typeface="Times New Roman"/>
              </a:rPr>
              <a:t> give straightforward feedback and development advice for candidates, line managers and trained test users</a:t>
            </a:r>
          </a:p>
        </p:txBody>
      </p:sp>
    </p:spTree>
    <p:extLst>
      <p:ext uri="{BB962C8B-B14F-4D97-AF65-F5344CB8AC3E}">
        <p14:creationId xmlns:p14="http://schemas.microsoft.com/office/powerpoint/2010/main" val="10259420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AED234-63B7-2F57-762B-A44C801F8BDE}"/>
              </a:ext>
            </a:extLst>
          </p:cNvPr>
          <p:cNvPicPr>
            <a:picLocks noChangeAspect="1"/>
          </p:cNvPicPr>
          <p:nvPr/>
        </p:nvPicPr>
        <p:blipFill>
          <a:blip r:embed="rId2"/>
          <a:stretch>
            <a:fillRect/>
          </a:stretch>
        </p:blipFill>
        <p:spPr>
          <a:xfrm>
            <a:off x="557212" y="1793875"/>
            <a:ext cx="11077575" cy="3352924"/>
          </a:xfrm>
          <a:prstGeom prst="rect">
            <a:avLst/>
          </a:prstGeom>
        </p:spPr>
      </p:pic>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err="1"/>
              <a:t>Unproctored</a:t>
            </a:r>
            <a:r>
              <a:rPr lang="en-US" b="0"/>
              <a:t> Item-banked Profile Example</a:t>
            </a:r>
            <a:endParaRPr lang="en-GB" b="0"/>
          </a:p>
        </p:txBody>
      </p:sp>
      <p:sp>
        <p:nvSpPr>
          <p:cNvPr id="8" name="Footer Placeholder 4">
            <a:extLst>
              <a:ext uri="{FF2B5EF4-FFF2-40B4-BE49-F238E27FC236}">
                <a16:creationId xmlns:a16="http://schemas.microsoft.com/office/drawing/2014/main" id="{6E8DD342-20BD-3452-99ED-D757974779D9}"/>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27362519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4" name="Text Placeholder 3">
            <a:extLst>
              <a:ext uri="{FF2B5EF4-FFF2-40B4-BE49-F238E27FC236}">
                <a16:creationId xmlns:a16="http://schemas.microsoft.com/office/drawing/2014/main" id="{5AD04DD9-A824-F11F-EB5B-9CE2487B74F7}"/>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err="1"/>
              <a:t>Unproctored</a:t>
            </a:r>
            <a:r>
              <a:rPr lang="en-US" b="0"/>
              <a:t> Item-Banked Profile Example</a:t>
            </a:r>
            <a:endParaRPr lang="en-GB" b="0"/>
          </a:p>
        </p:txBody>
      </p:sp>
      <p:sp>
        <p:nvSpPr>
          <p:cNvPr id="11" name="Footer Placeholder 4">
            <a:extLst>
              <a:ext uri="{FF2B5EF4-FFF2-40B4-BE49-F238E27FC236}">
                <a16:creationId xmlns:a16="http://schemas.microsoft.com/office/drawing/2014/main" id="{2D1A2DEA-5694-6998-65A1-95F082B4320D}"/>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pic>
        <p:nvPicPr>
          <p:cNvPr id="6" name="Picture 5">
            <a:extLst>
              <a:ext uri="{FF2B5EF4-FFF2-40B4-BE49-F238E27FC236}">
                <a16:creationId xmlns:a16="http://schemas.microsoft.com/office/drawing/2014/main" id="{882CCC03-C025-2C70-2D5A-6A5CCF592017}"/>
              </a:ext>
            </a:extLst>
          </p:cNvPr>
          <p:cNvPicPr>
            <a:picLocks noChangeAspect="1"/>
          </p:cNvPicPr>
          <p:nvPr/>
        </p:nvPicPr>
        <p:blipFill>
          <a:blip r:embed="rId3"/>
          <a:stretch>
            <a:fillRect/>
          </a:stretch>
        </p:blipFill>
        <p:spPr>
          <a:xfrm>
            <a:off x="3701955" y="950976"/>
            <a:ext cx="4788090" cy="5207206"/>
          </a:xfrm>
          <a:prstGeom prst="rect">
            <a:avLst/>
          </a:prstGeom>
        </p:spPr>
      </p:pic>
    </p:spTree>
    <p:extLst>
      <p:ext uri="{BB962C8B-B14F-4D97-AF65-F5344CB8AC3E}">
        <p14:creationId xmlns:p14="http://schemas.microsoft.com/office/powerpoint/2010/main" val="25131956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FC3CB7-2E9D-AB75-5E5F-CDC8E9366E34}"/>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Feedback Process</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8" name="Footer Placeholder 4">
            <a:extLst>
              <a:ext uri="{FF2B5EF4-FFF2-40B4-BE49-F238E27FC236}">
                <a16:creationId xmlns:a16="http://schemas.microsoft.com/office/drawing/2014/main" id="{BF581EA4-CBA5-ACC1-74BF-2C64192A4815}"/>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
        <p:nvSpPr>
          <p:cNvPr id="9" name="Rectangle 8">
            <a:extLst>
              <a:ext uri="{FF2B5EF4-FFF2-40B4-BE49-F238E27FC236}">
                <a16:creationId xmlns:a16="http://schemas.microsoft.com/office/drawing/2014/main" id="{D05D3026-90F1-E185-69A9-A4F529B824B3}"/>
              </a:ext>
            </a:extLst>
          </p:cNvPr>
          <p:cNvSpPr/>
          <p:nvPr/>
        </p:nvSpPr>
        <p:spPr>
          <a:xfrm>
            <a:off x="1937658" y="1524000"/>
            <a:ext cx="1878461" cy="19594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C78C2288-44A8-21D8-C2F3-852B416CF9E7}"/>
              </a:ext>
            </a:extLst>
          </p:cNvPr>
          <p:cNvSpPr txBox="1"/>
          <p:nvPr/>
        </p:nvSpPr>
        <p:spPr>
          <a:xfrm>
            <a:off x="1937658" y="2134382"/>
            <a:ext cx="1883229"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Introduction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and purpose</a:t>
            </a:r>
          </a:p>
        </p:txBody>
      </p:sp>
      <p:pic>
        <p:nvPicPr>
          <p:cNvPr id="11" name="Graphic 10">
            <a:extLst>
              <a:ext uri="{FF2B5EF4-FFF2-40B4-BE49-F238E27FC236}">
                <a16:creationId xmlns:a16="http://schemas.microsoft.com/office/drawing/2014/main" id="{5A7B32BB-C2C9-890D-3631-9F6AC25217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3819538" y="2402028"/>
            <a:ext cx="246952" cy="203372"/>
          </a:xfrm>
          <a:prstGeom prst="rect">
            <a:avLst/>
          </a:prstGeom>
        </p:spPr>
      </p:pic>
      <p:grpSp>
        <p:nvGrpSpPr>
          <p:cNvPr id="12" name="Group 11">
            <a:extLst>
              <a:ext uri="{FF2B5EF4-FFF2-40B4-BE49-F238E27FC236}">
                <a16:creationId xmlns:a16="http://schemas.microsoft.com/office/drawing/2014/main" id="{9007440B-62BC-860F-C01E-B67D9BA5F1CE}"/>
              </a:ext>
            </a:extLst>
          </p:cNvPr>
          <p:cNvGrpSpPr/>
          <p:nvPr/>
        </p:nvGrpSpPr>
        <p:grpSpPr>
          <a:xfrm>
            <a:off x="4066490" y="1524000"/>
            <a:ext cx="1894115" cy="1959429"/>
            <a:chOff x="4066490" y="1524000"/>
            <a:chExt cx="1894115" cy="1959429"/>
          </a:xfrm>
        </p:grpSpPr>
        <p:sp>
          <p:nvSpPr>
            <p:cNvPr id="13" name="Rectangle 12">
              <a:extLst>
                <a:ext uri="{FF2B5EF4-FFF2-40B4-BE49-F238E27FC236}">
                  <a16:creationId xmlns:a16="http://schemas.microsoft.com/office/drawing/2014/main" id="{786F24D8-1C4E-99A4-7EA1-AB8C15274891}"/>
                </a:ext>
              </a:extLst>
            </p:cNvPr>
            <p:cNvSpPr/>
            <p:nvPr/>
          </p:nvSpPr>
          <p:spPr>
            <a:xfrm>
              <a:off x="4082144" y="1524000"/>
              <a:ext cx="1878461" cy="1959429"/>
            </a:xfrm>
            <a:prstGeom prst="rect">
              <a:avLst/>
            </a:prstGeom>
            <a:solidFill>
              <a:srgbClr val="D8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028A906D-FE03-B6B3-4834-4C3F7F646156}"/>
                </a:ext>
              </a:extLst>
            </p:cNvPr>
            <p:cNvSpPr txBox="1"/>
            <p:nvPr/>
          </p:nvSpPr>
          <p:spPr>
            <a:xfrm>
              <a:off x="4066490" y="1903549"/>
              <a:ext cx="1883229"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Summary of tests used and comparison group</a:t>
              </a:r>
            </a:p>
          </p:txBody>
        </p:sp>
      </p:grpSp>
      <p:grpSp>
        <p:nvGrpSpPr>
          <p:cNvPr id="15" name="Group 14">
            <a:extLst>
              <a:ext uri="{FF2B5EF4-FFF2-40B4-BE49-F238E27FC236}">
                <a16:creationId xmlns:a16="http://schemas.microsoft.com/office/drawing/2014/main" id="{A154DA4C-B2F0-CEFD-215C-1CFB82BECC92}"/>
              </a:ext>
            </a:extLst>
          </p:cNvPr>
          <p:cNvGrpSpPr/>
          <p:nvPr/>
        </p:nvGrpSpPr>
        <p:grpSpPr>
          <a:xfrm>
            <a:off x="6226630" y="1524000"/>
            <a:ext cx="1883229" cy="1959429"/>
            <a:chOff x="6226630" y="1524000"/>
            <a:chExt cx="1883229" cy="1959429"/>
          </a:xfrm>
        </p:grpSpPr>
        <p:sp>
          <p:nvSpPr>
            <p:cNvPr id="16" name="Rectangle 15">
              <a:extLst>
                <a:ext uri="{FF2B5EF4-FFF2-40B4-BE49-F238E27FC236}">
                  <a16:creationId xmlns:a16="http://schemas.microsoft.com/office/drawing/2014/main" id="{414FB2C6-82FF-1A39-938B-460428D8C929}"/>
                </a:ext>
              </a:extLst>
            </p:cNvPr>
            <p:cNvSpPr/>
            <p:nvPr/>
          </p:nvSpPr>
          <p:spPr>
            <a:xfrm>
              <a:off x="6226630" y="1524000"/>
              <a:ext cx="1878461" cy="1959429"/>
            </a:xfrm>
            <a:prstGeom prst="rect">
              <a:avLst/>
            </a:prstGeom>
            <a:solidFill>
              <a:srgbClr val="D8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A483DB23-041D-6591-4E4C-4508613D3C35}"/>
                </a:ext>
              </a:extLst>
            </p:cNvPr>
            <p:cNvSpPr txBox="1"/>
            <p:nvPr/>
          </p:nvSpPr>
          <p:spPr>
            <a:xfrm>
              <a:off x="6226630" y="2272881"/>
              <a:ext cx="1883229"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Background</a:t>
              </a:r>
            </a:p>
          </p:txBody>
        </p:sp>
      </p:grpSp>
      <p:grpSp>
        <p:nvGrpSpPr>
          <p:cNvPr id="18" name="Group 17">
            <a:extLst>
              <a:ext uri="{FF2B5EF4-FFF2-40B4-BE49-F238E27FC236}">
                <a16:creationId xmlns:a16="http://schemas.microsoft.com/office/drawing/2014/main" id="{10523A30-91B1-A1EB-D46A-102743D2F544}"/>
              </a:ext>
            </a:extLst>
          </p:cNvPr>
          <p:cNvGrpSpPr/>
          <p:nvPr/>
        </p:nvGrpSpPr>
        <p:grpSpPr>
          <a:xfrm>
            <a:off x="8366348" y="1524000"/>
            <a:ext cx="1883229" cy="1959429"/>
            <a:chOff x="8366348" y="1524000"/>
            <a:chExt cx="1883229" cy="1959429"/>
          </a:xfrm>
        </p:grpSpPr>
        <p:sp>
          <p:nvSpPr>
            <p:cNvPr id="19" name="Rectangle 18">
              <a:extLst>
                <a:ext uri="{FF2B5EF4-FFF2-40B4-BE49-F238E27FC236}">
                  <a16:creationId xmlns:a16="http://schemas.microsoft.com/office/drawing/2014/main" id="{226456CF-16DC-3471-E635-E672478B88F9}"/>
                </a:ext>
              </a:extLst>
            </p:cNvPr>
            <p:cNvSpPr/>
            <p:nvPr/>
          </p:nvSpPr>
          <p:spPr>
            <a:xfrm>
              <a:off x="8371116" y="1524000"/>
              <a:ext cx="1878461" cy="1959429"/>
            </a:xfrm>
            <a:prstGeom prst="rect">
              <a:avLst/>
            </a:prstGeom>
            <a:solidFill>
              <a:srgbClr val="D8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5A0A5E3A-4FD2-4C2C-FE36-9C189DFACEEA}"/>
                </a:ext>
              </a:extLst>
            </p:cNvPr>
            <p:cNvSpPr txBox="1"/>
            <p:nvPr/>
          </p:nvSpPr>
          <p:spPr>
            <a:xfrm>
              <a:off x="8366348" y="2134381"/>
              <a:ext cx="1883229"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Encourage self assessment</a:t>
              </a:r>
            </a:p>
          </p:txBody>
        </p:sp>
      </p:grpSp>
      <p:pic>
        <p:nvPicPr>
          <p:cNvPr id="21" name="Graphic 20">
            <a:extLst>
              <a:ext uri="{FF2B5EF4-FFF2-40B4-BE49-F238E27FC236}">
                <a16:creationId xmlns:a16="http://schemas.microsoft.com/office/drawing/2014/main" id="{4DDE4B80-555A-FD39-7507-3F7AC47B16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5970142" y="2402028"/>
            <a:ext cx="246952" cy="203372"/>
          </a:xfrm>
          <a:prstGeom prst="rect">
            <a:avLst/>
          </a:prstGeom>
        </p:spPr>
      </p:pic>
      <p:pic>
        <p:nvPicPr>
          <p:cNvPr id="22" name="Graphic 21">
            <a:extLst>
              <a:ext uri="{FF2B5EF4-FFF2-40B4-BE49-F238E27FC236}">
                <a16:creationId xmlns:a16="http://schemas.microsoft.com/office/drawing/2014/main" id="{EF23CE13-EFA7-23CE-B71B-0DAC62E643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8114628" y="2402028"/>
            <a:ext cx="246952" cy="203372"/>
          </a:xfrm>
          <a:prstGeom prst="rect">
            <a:avLst/>
          </a:prstGeom>
        </p:spPr>
      </p:pic>
      <p:grpSp>
        <p:nvGrpSpPr>
          <p:cNvPr id="23" name="Group 22">
            <a:extLst>
              <a:ext uri="{FF2B5EF4-FFF2-40B4-BE49-F238E27FC236}">
                <a16:creationId xmlns:a16="http://schemas.microsoft.com/office/drawing/2014/main" id="{ECA6A8D3-3AC4-74F3-6F6F-4A49B191BFFE}"/>
              </a:ext>
            </a:extLst>
          </p:cNvPr>
          <p:cNvGrpSpPr/>
          <p:nvPr/>
        </p:nvGrpSpPr>
        <p:grpSpPr>
          <a:xfrm>
            <a:off x="8366348" y="3810000"/>
            <a:ext cx="1883229" cy="1959429"/>
            <a:chOff x="8366348" y="3810000"/>
            <a:chExt cx="1883229" cy="1959429"/>
          </a:xfrm>
        </p:grpSpPr>
        <p:sp>
          <p:nvSpPr>
            <p:cNvPr id="24" name="Rectangle 23">
              <a:extLst>
                <a:ext uri="{FF2B5EF4-FFF2-40B4-BE49-F238E27FC236}">
                  <a16:creationId xmlns:a16="http://schemas.microsoft.com/office/drawing/2014/main" id="{CB2A233B-37C0-F270-5899-CC417D87885B}"/>
                </a:ext>
              </a:extLst>
            </p:cNvPr>
            <p:cNvSpPr/>
            <p:nvPr/>
          </p:nvSpPr>
          <p:spPr>
            <a:xfrm>
              <a:off x="8371116" y="3810000"/>
              <a:ext cx="1878461" cy="1959429"/>
            </a:xfrm>
            <a:prstGeom prst="rect">
              <a:avLst/>
            </a:prstGeom>
            <a:solidFill>
              <a:srgbClr val="D8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215A1B8D-6D44-13B0-96CB-26CAB64391FC}"/>
                </a:ext>
              </a:extLst>
            </p:cNvPr>
            <p:cNvSpPr txBox="1"/>
            <p:nvPr/>
          </p:nvSpPr>
          <p:spPr>
            <a:xfrm>
              <a:off x="8366348" y="4466548"/>
              <a:ext cx="1883229"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Discuss overall performance</a:t>
              </a:r>
            </a:p>
          </p:txBody>
        </p:sp>
      </p:grpSp>
      <p:grpSp>
        <p:nvGrpSpPr>
          <p:cNvPr id="26" name="Group 25">
            <a:extLst>
              <a:ext uri="{FF2B5EF4-FFF2-40B4-BE49-F238E27FC236}">
                <a16:creationId xmlns:a16="http://schemas.microsoft.com/office/drawing/2014/main" id="{80E82596-CBD7-7280-0A76-62994CD935D8}"/>
              </a:ext>
            </a:extLst>
          </p:cNvPr>
          <p:cNvGrpSpPr/>
          <p:nvPr/>
        </p:nvGrpSpPr>
        <p:grpSpPr>
          <a:xfrm>
            <a:off x="6221862" y="3810000"/>
            <a:ext cx="1883229" cy="1959429"/>
            <a:chOff x="6221862" y="3810000"/>
            <a:chExt cx="1883229" cy="1959429"/>
          </a:xfrm>
        </p:grpSpPr>
        <p:sp>
          <p:nvSpPr>
            <p:cNvPr id="27" name="Rectangle 26">
              <a:extLst>
                <a:ext uri="{FF2B5EF4-FFF2-40B4-BE49-F238E27FC236}">
                  <a16:creationId xmlns:a16="http://schemas.microsoft.com/office/drawing/2014/main" id="{B59185FA-C343-3D6B-8624-638D17DF2368}"/>
                </a:ext>
              </a:extLst>
            </p:cNvPr>
            <p:cNvSpPr/>
            <p:nvPr/>
          </p:nvSpPr>
          <p:spPr>
            <a:xfrm>
              <a:off x="6226630" y="3810000"/>
              <a:ext cx="1878461" cy="1959429"/>
            </a:xfrm>
            <a:prstGeom prst="rect">
              <a:avLst/>
            </a:prstGeom>
            <a:solidFill>
              <a:srgbClr val="D8D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9277C277-04FE-80DE-522D-BA659A6F048C}"/>
                </a:ext>
              </a:extLst>
            </p:cNvPr>
            <p:cNvSpPr txBox="1"/>
            <p:nvPr/>
          </p:nvSpPr>
          <p:spPr>
            <a:xfrm>
              <a:off x="6221862" y="4466548"/>
              <a:ext cx="1883229"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Review pace and sub-scores</a:t>
              </a:r>
            </a:p>
          </p:txBody>
        </p:sp>
      </p:grpSp>
      <p:grpSp>
        <p:nvGrpSpPr>
          <p:cNvPr id="29" name="Group 28">
            <a:extLst>
              <a:ext uri="{FF2B5EF4-FFF2-40B4-BE49-F238E27FC236}">
                <a16:creationId xmlns:a16="http://schemas.microsoft.com/office/drawing/2014/main" id="{E12BE0AA-52A7-B7CC-D83A-6E885CCC6FEE}"/>
              </a:ext>
            </a:extLst>
          </p:cNvPr>
          <p:cNvGrpSpPr/>
          <p:nvPr/>
        </p:nvGrpSpPr>
        <p:grpSpPr>
          <a:xfrm>
            <a:off x="4082144" y="3810000"/>
            <a:ext cx="1878461" cy="1959429"/>
            <a:chOff x="4082144" y="3810000"/>
            <a:chExt cx="1878461" cy="1959429"/>
          </a:xfrm>
          <a:solidFill>
            <a:schemeClr val="accent1"/>
          </a:solidFill>
        </p:grpSpPr>
        <p:sp>
          <p:nvSpPr>
            <p:cNvPr id="30" name="Rectangle 29">
              <a:extLst>
                <a:ext uri="{FF2B5EF4-FFF2-40B4-BE49-F238E27FC236}">
                  <a16:creationId xmlns:a16="http://schemas.microsoft.com/office/drawing/2014/main" id="{9BB36975-FE74-109B-2302-C8C9CD3862FD}"/>
                </a:ext>
              </a:extLst>
            </p:cNvPr>
            <p:cNvSpPr/>
            <p:nvPr/>
          </p:nvSpPr>
          <p:spPr>
            <a:xfrm>
              <a:off x="4082144" y="3810000"/>
              <a:ext cx="1878461" cy="195942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0883D215-34FB-3F64-693C-3718CF13D113}"/>
                </a:ext>
              </a:extLst>
            </p:cNvPr>
            <p:cNvSpPr txBox="1"/>
            <p:nvPr/>
          </p:nvSpPr>
          <p:spPr>
            <a:xfrm>
              <a:off x="4086910" y="4466548"/>
              <a:ext cx="1822277" cy="646331"/>
            </a:xfrm>
            <a:prstGeom prst="rect">
              <a:avLst/>
            </a:prstGeom>
            <a:grp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Summary and review</a:t>
              </a:r>
            </a:p>
          </p:txBody>
        </p:sp>
      </p:grpSp>
      <p:pic>
        <p:nvPicPr>
          <p:cNvPr id="32" name="Graphic 31">
            <a:extLst>
              <a:ext uri="{FF2B5EF4-FFF2-40B4-BE49-F238E27FC236}">
                <a16:creationId xmlns:a16="http://schemas.microsoft.com/office/drawing/2014/main" id="{A7B5F489-BF26-A76C-0C9B-1E6CFE1DD8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70142" y="4706532"/>
            <a:ext cx="246952" cy="203372"/>
          </a:xfrm>
          <a:prstGeom prst="rect">
            <a:avLst/>
          </a:prstGeom>
        </p:spPr>
      </p:pic>
      <p:pic>
        <p:nvPicPr>
          <p:cNvPr id="33" name="Graphic 32">
            <a:extLst>
              <a:ext uri="{FF2B5EF4-FFF2-40B4-BE49-F238E27FC236}">
                <a16:creationId xmlns:a16="http://schemas.microsoft.com/office/drawing/2014/main" id="{A00E3D2F-C389-5951-0068-D1FDE42968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14628" y="4706532"/>
            <a:ext cx="246952" cy="203372"/>
          </a:xfrm>
          <a:prstGeom prst="rect">
            <a:avLst/>
          </a:prstGeom>
        </p:spPr>
      </p:pic>
      <p:pic>
        <p:nvPicPr>
          <p:cNvPr id="34" name="Graphic 33">
            <a:extLst>
              <a:ext uri="{FF2B5EF4-FFF2-40B4-BE49-F238E27FC236}">
                <a16:creationId xmlns:a16="http://schemas.microsoft.com/office/drawing/2014/main" id="{1CC2E459-A865-2748-96BC-5F67711BC0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9184486" y="3560459"/>
            <a:ext cx="246952" cy="203372"/>
          </a:xfrm>
          <a:prstGeom prst="rect">
            <a:avLst/>
          </a:prstGeom>
        </p:spPr>
      </p:pic>
    </p:spTree>
    <p:extLst>
      <p:ext uri="{BB962C8B-B14F-4D97-AF65-F5344CB8AC3E}">
        <p14:creationId xmlns:p14="http://schemas.microsoft.com/office/powerpoint/2010/main" val="330379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25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250"/>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up)">
                                      <p:cBhvr>
                                        <p:cTn id="31" dur="250"/>
                                        <p:tgtEl>
                                          <p:spTgt spid="34"/>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right)">
                                      <p:cBhvr>
                                        <p:cTn id="39" dur="250"/>
                                        <p:tgtEl>
                                          <p:spTgt spid="33"/>
                                        </p:tgtEl>
                                      </p:cBhvr>
                                    </p:animEffect>
                                  </p:childTnLst>
                                </p:cTn>
                              </p:par>
                              <p:par>
                                <p:cTn id="40" presetID="10"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right)">
                                      <p:cBhvr>
                                        <p:cTn id="47" dur="250"/>
                                        <p:tgtEl>
                                          <p:spTgt spid="32"/>
                                        </p:tgtEl>
                                      </p:cBhvr>
                                    </p:animEffect>
                                  </p:childTnLst>
                                </p:cTn>
                              </p:par>
                              <p:par>
                                <p:cTn id="48" presetID="10" presetClass="entr" presetSubtype="0" fill="hold"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8E1066-C7B3-40BC-A9AE-B5C866887937}"/>
              </a:ext>
            </a:extLst>
          </p:cNvPr>
          <p:cNvSpPr>
            <a:spLocks noGrp="1"/>
          </p:cNvSpPr>
          <p:nvPr>
            <p:ph type="title"/>
          </p:nvPr>
        </p:nvSpPr>
        <p:spPr/>
        <p:txBody>
          <a:bodyPr/>
          <a:lstStyle/>
          <a:p>
            <a:r>
              <a:rPr lang="en-GB"/>
              <a:t>Course Overview</a:t>
            </a:r>
          </a:p>
        </p:txBody>
      </p:sp>
      <p:sp>
        <p:nvSpPr>
          <p:cNvPr id="8" name="Text Placeholder 7">
            <a:extLst>
              <a:ext uri="{FF2B5EF4-FFF2-40B4-BE49-F238E27FC236}">
                <a16:creationId xmlns:a16="http://schemas.microsoft.com/office/drawing/2014/main" id="{510FABC8-92C1-49D2-A90B-9747ABB95F42}"/>
              </a:ext>
            </a:extLst>
          </p:cNvPr>
          <p:cNvSpPr>
            <a:spLocks noGrp="1"/>
          </p:cNvSpPr>
          <p:nvPr>
            <p:ph type="body" sz="quarter" idx="17"/>
          </p:nvPr>
        </p:nvSpPr>
        <p:spPr>
          <a:xfrm>
            <a:off x="457198" y="1330533"/>
            <a:ext cx="10287000" cy="3514725"/>
          </a:xfrm>
        </p:spPr>
        <p:txBody>
          <a:bodyPr vert="horz" lIns="548640" tIns="228600" rIns="228600" bIns="0" numCol="2" rtlCol="0" anchor="t">
            <a:noAutofit/>
          </a:bodyPr>
          <a:lstStyle/>
          <a:p>
            <a:r>
              <a:rPr lang="en-US" sz="1600">
                <a:solidFill>
                  <a:srgbClr val="63666A"/>
                </a:solidFill>
                <a:latin typeface="Arial"/>
                <a:ea typeface="Roboto"/>
                <a:cs typeface="Arial"/>
              </a:rPr>
              <a:t>Introduction to testing</a:t>
            </a:r>
          </a:p>
          <a:p>
            <a:r>
              <a:rPr lang="en-US" sz="1600">
                <a:solidFill>
                  <a:srgbClr val="63666A"/>
                </a:solidFill>
                <a:latin typeface="Arial"/>
                <a:ea typeface="Roboto"/>
                <a:cs typeface="Arial"/>
              </a:rPr>
              <a:t>Job Analysis</a:t>
            </a:r>
          </a:p>
          <a:p>
            <a:r>
              <a:rPr lang="en-US" sz="1600">
                <a:solidFill>
                  <a:srgbClr val="63666A"/>
                </a:solidFill>
                <a:latin typeface="Arial"/>
                <a:ea typeface="Roboto"/>
                <a:cs typeface="Arial"/>
              </a:rPr>
              <a:t>Assessment Choice and Administration</a:t>
            </a:r>
          </a:p>
          <a:p>
            <a:r>
              <a:rPr lang="en-US" sz="1600">
                <a:solidFill>
                  <a:srgbClr val="63666A"/>
                </a:solidFill>
                <a:latin typeface="Arial"/>
                <a:ea typeface="Roboto"/>
                <a:cs typeface="Arial"/>
              </a:rPr>
              <a:t>Test Scores</a:t>
            </a:r>
          </a:p>
          <a:p>
            <a:r>
              <a:rPr lang="en-US" sz="1600">
                <a:solidFill>
                  <a:srgbClr val="63666A"/>
                </a:solidFill>
                <a:latin typeface="Arial"/>
                <a:ea typeface="Roboto"/>
                <a:cs typeface="Arial"/>
              </a:rPr>
              <a:t>Test Feedback</a:t>
            </a:r>
          </a:p>
          <a:p>
            <a:r>
              <a:rPr lang="en-US" sz="1600">
                <a:solidFill>
                  <a:srgbClr val="63666A"/>
                </a:solidFill>
                <a:latin typeface="Arial"/>
                <a:ea typeface="Roboto"/>
                <a:cs typeface="Arial"/>
              </a:rPr>
              <a:t>Best Practice &amp; Ethics</a:t>
            </a:r>
          </a:p>
          <a:p>
            <a:r>
              <a:rPr lang="en-US">
                <a:solidFill>
                  <a:srgbClr val="63666A"/>
                </a:solidFill>
                <a:latin typeface="Arial"/>
                <a:ea typeface="Roboto"/>
                <a:cs typeface="Arial"/>
              </a:rPr>
              <a:t>Reliability &amp; Validity</a:t>
            </a:r>
            <a:endParaRPr lang="en-US" sz="1600">
              <a:solidFill>
                <a:srgbClr val="63666A"/>
              </a:solidFill>
              <a:latin typeface="Arial"/>
              <a:ea typeface="Roboto"/>
              <a:cs typeface="Arial"/>
            </a:endParaRPr>
          </a:p>
          <a:p>
            <a:endParaRPr lang="en-US" sz="1600">
              <a:solidFill>
                <a:srgbClr val="63666A"/>
              </a:solidFill>
              <a:latin typeface="Arial"/>
              <a:cs typeface="Arial"/>
            </a:endParaRPr>
          </a:p>
          <a:p>
            <a:endParaRPr lang="en-US">
              <a:solidFill>
                <a:srgbClr val="63666A"/>
              </a:solidFill>
              <a:latin typeface="Arial"/>
              <a:cs typeface="Arial"/>
            </a:endParaRPr>
          </a:p>
          <a:p>
            <a:endParaRPr lang="en-US" sz="1600">
              <a:solidFill>
                <a:srgbClr val="63666A"/>
              </a:solidFill>
              <a:latin typeface="Arial"/>
              <a:cs typeface="Arial"/>
            </a:endParaRPr>
          </a:p>
          <a:p>
            <a:endParaRPr lang="en-US">
              <a:solidFill>
                <a:srgbClr val="63666A"/>
              </a:solidFill>
              <a:latin typeface="Arial"/>
              <a:cs typeface="Arial"/>
            </a:endParaRPr>
          </a:p>
          <a:p>
            <a:endParaRPr lang="en-GB" sz="1600">
              <a:solidFill>
                <a:srgbClr val="63666A"/>
              </a:solidFill>
              <a:latin typeface="Arial"/>
              <a:cs typeface="Arial"/>
            </a:endParaRPr>
          </a:p>
          <a:p>
            <a:pPr lvl="3"/>
            <a:endParaRPr lang="en-GB">
              <a:solidFill>
                <a:srgbClr val="63666A"/>
              </a:solidFill>
              <a:latin typeface="Arial" panose="020B0604020202020204" pitchFamily="34" charset="0"/>
              <a:cs typeface="Arial" panose="020B0604020202020204" pitchFamily="34" charset="0"/>
            </a:endParaRPr>
          </a:p>
          <a:p>
            <a:pPr lvl="3"/>
            <a:endParaRPr lang="en-GB">
              <a:solidFill>
                <a:srgbClr val="63666A"/>
              </a:solidFill>
              <a:latin typeface="Arial" panose="020B0604020202020204" pitchFamily="34" charset="0"/>
              <a:cs typeface="Arial" panose="020B0604020202020204" pitchFamily="34" charset="0"/>
            </a:endParaRPr>
          </a:p>
          <a:p>
            <a:pPr lvl="3"/>
            <a:endParaRPr lang="en-GB">
              <a:solidFill>
                <a:srgbClr val="63666A"/>
              </a:solidFill>
              <a:latin typeface="Arial" panose="020B0604020202020204" pitchFamily="34" charset="0"/>
              <a:cs typeface="Arial" panose="020B0604020202020204" pitchFamily="34" charset="0"/>
            </a:endParaRPr>
          </a:p>
          <a:p>
            <a:pPr lvl="3"/>
            <a:endParaRPr lang="en-GB">
              <a:solidFill>
                <a:srgbClr val="63666A"/>
              </a:solidFill>
              <a:latin typeface="Arial" panose="020B0604020202020204" pitchFamily="34" charset="0"/>
              <a:cs typeface="Arial" panose="020B0604020202020204" pitchFamily="34" charset="0"/>
            </a:endParaRPr>
          </a:p>
          <a:p>
            <a:pPr marL="0" indent="0">
              <a:buNone/>
            </a:pPr>
            <a:endParaRPr lang="en-GB" sz="1600">
              <a:solidFill>
                <a:srgbClr val="63666A"/>
              </a:solidFill>
              <a:latin typeface="Arial" panose="020B0604020202020204" pitchFamily="34" charset="0"/>
              <a:cs typeface="Arial" panose="020B0604020202020204" pitchFamily="34" charset="0"/>
            </a:endParaRPr>
          </a:p>
          <a:p>
            <a:endParaRPr lang="en-GB" sz="1600">
              <a:solidFill>
                <a:srgbClr val="63666A"/>
              </a:solidFill>
              <a:latin typeface="Arial" panose="020B0604020202020204" pitchFamily="34" charset="0"/>
              <a:cs typeface="Arial" panose="020B0604020202020204" pitchFamily="34" charset="0"/>
            </a:endParaRPr>
          </a:p>
          <a:p>
            <a:endParaRPr lang="en-GB" sz="1600">
              <a:solidFill>
                <a:srgbClr val="63666A"/>
              </a:solidFill>
              <a:latin typeface="Arial" panose="020B0604020202020204" pitchFamily="34" charset="0"/>
              <a:cs typeface="Arial" panose="020B0604020202020204" pitchFamily="34" charset="0"/>
            </a:endParaRPr>
          </a:p>
          <a:p>
            <a:endParaRPr lang="en-GB" sz="1600">
              <a:solidFill>
                <a:srgbClr val="63666A"/>
              </a:solidFill>
              <a:latin typeface="Arial"/>
              <a:cs typeface="Arial"/>
            </a:endParaRPr>
          </a:p>
          <a:p>
            <a:endParaRPr lang="en-GB" sz="1600">
              <a:solidFill>
                <a:srgbClr val="63666A"/>
              </a:solidFill>
              <a:latin typeface="Arial" panose="020B0604020202020204" pitchFamily="34" charset="0"/>
              <a:cs typeface="Arial" panose="020B0604020202020204" pitchFamily="34" charset="0"/>
            </a:endParaRPr>
          </a:p>
          <a:p>
            <a:endParaRPr lang="en-US" sz="1600">
              <a:solidFill>
                <a:srgbClr val="63666A"/>
              </a:solidFill>
              <a:latin typeface="Arial" panose="020B0604020202020204" pitchFamily="34" charset="0"/>
              <a:cs typeface="Arial" panose="020B0604020202020204" pitchFamily="34" charset="0"/>
            </a:endParaRPr>
          </a:p>
          <a:p>
            <a:endParaRPr lang="en-GB" sz="1600">
              <a:solidFill>
                <a:srgbClr val="63666A"/>
              </a:solidFill>
              <a:latin typeface="Arial" panose="020B0604020202020204" pitchFamily="34" charset="0"/>
              <a:cs typeface="Arial" panose="020B0604020202020204" pitchFamily="34" charset="0"/>
            </a:endParaRPr>
          </a:p>
          <a:p>
            <a:endParaRPr lang="en-GB" sz="1600">
              <a:solidFill>
                <a:srgbClr val="63666A"/>
              </a:solidFill>
              <a:latin typeface="Arial" panose="020B0604020202020204" pitchFamily="34" charset="0"/>
              <a:cs typeface="Arial" panose="020B0604020202020204" pitchFamily="34" charset="0"/>
            </a:endParaRPr>
          </a:p>
          <a:p>
            <a:endParaRPr lang="en-GB" sz="1600">
              <a:solidFill>
                <a:srgbClr val="63666A"/>
              </a:solidFill>
              <a:latin typeface="Arial" panose="020B0604020202020204" pitchFamily="34" charset="0"/>
              <a:cs typeface="Arial" panose="020B0604020202020204" pitchFamily="34" charset="0"/>
            </a:endParaRPr>
          </a:p>
          <a:p>
            <a:endParaRPr lang="en-GB"/>
          </a:p>
        </p:txBody>
      </p:sp>
      <p:sp>
        <p:nvSpPr>
          <p:cNvPr id="5" name="Slide Number Placeholder 4">
            <a:extLst>
              <a:ext uri="{FF2B5EF4-FFF2-40B4-BE49-F238E27FC236}">
                <a16:creationId xmlns:a16="http://schemas.microsoft.com/office/drawing/2014/main" id="{0E30E992-33C2-4AD9-A8F0-B1CE044CEF04}"/>
              </a:ext>
            </a:extLst>
          </p:cNvPr>
          <p:cNvSpPr>
            <a:spLocks noGrp="1"/>
          </p:cNvSpPr>
          <p:nvPr>
            <p:ph type="sldNum" sz="quarter" idx="18"/>
          </p:nvPr>
        </p:nvSpPr>
        <p:spPr/>
        <p:txBody>
          <a:bodyPr/>
          <a:lstStyle/>
          <a:p>
            <a:fld id="{63DCA5C9-2E11-4C67-86EB-AE1DE127DC64}" type="slidenum">
              <a:rPr lang="en-US" smtClean="0"/>
              <a:pPr/>
              <a:t>7</a:t>
            </a:fld>
            <a:endParaRPr lang="en-US"/>
          </a:p>
        </p:txBody>
      </p:sp>
      <p:sp>
        <p:nvSpPr>
          <p:cNvPr id="6" name="Footer Placeholder 5">
            <a:extLst>
              <a:ext uri="{FF2B5EF4-FFF2-40B4-BE49-F238E27FC236}">
                <a16:creationId xmlns:a16="http://schemas.microsoft.com/office/drawing/2014/main" id="{DE6EEF15-48A4-45B4-924D-F2A98382529A}"/>
              </a:ext>
            </a:extLst>
          </p:cNvPr>
          <p:cNvSpPr>
            <a:spLocks noGrp="1"/>
          </p:cNvSpPr>
          <p:nvPr>
            <p:ph type="ftr" sz="quarter" idx="10"/>
          </p:nvPr>
        </p:nvSpPr>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966675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4" name="Text Placeholder 3">
            <a:extLst>
              <a:ext uri="{FF2B5EF4-FFF2-40B4-BE49-F238E27FC236}">
                <a16:creationId xmlns:a16="http://schemas.microsoft.com/office/drawing/2014/main" id="{C5385C54-8F56-81B5-ED62-CF6B2269D935}"/>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The Full Report</a:t>
            </a:r>
            <a:endParaRPr lang="en-GB" b="0"/>
          </a:p>
        </p:txBody>
      </p:sp>
      <p:pic>
        <p:nvPicPr>
          <p:cNvPr id="10" name="Picture 9">
            <a:extLst>
              <a:ext uri="{FF2B5EF4-FFF2-40B4-BE49-F238E27FC236}">
                <a16:creationId xmlns:a16="http://schemas.microsoft.com/office/drawing/2014/main" id="{336606CF-06CE-4369-8CE4-3F4946AE03DD}"/>
              </a:ext>
            </a:extLst>
          </p:cNvPr>
          <p:cNvPicPr>
            <a:picLocks noChangeAspect="1"/>
          </p:cNvPicPr>
          <p:nvPr/>
        </p:nvPicPr>
        <p:blipFill>
          <a:blip r:embed="rId2">
            <a:extLst>
              <a:ext uri="{28A0092B-C50C-407E-A947-70E740481C1C}">
                <a14:useLocalDpi xmlns:a14="http://schemas.microsoft.com/office/drawing/2010/main" val="0"/>
              </a:ext>
            </a:extLst>
          </a:blip>
          <a:srcRect t="2197" b="2197"/>
          <a:stretch/>
        </p:blipFill>
        <p:spPr>
          <a:xfrm>
            <a:off x="2025043" y="931714"/>
            <a:ext cx="3871147" cy="5228680"/>
          </a:xfrm>
          <a:prstGeom prst="rect">
            <a:avLst/>
          </a:prstGeom>
          <a:ln>
            <a:noFill/>
          </a:ln>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A8292568-EF8A-4F64-845F-1D299A169D28}"/>
              </a:ext>
            </a:extLst>
          </p:cNvPr>
          <p:cNvPicPr>
            <a:picLocks noChangeAspect="1"/>
          </p:cNvPicPr>
          <p:nvPr/>
        </p:nvPicPr>
        <p:blipFill rotWithShape="1">
          <a:blip r:embed="rId3">
            <a:extLst>
              <a:ext uri="{28A0092B-C50C-407E-A947-70E740481C1C}">
                <a14:useLocalDpi xmlns:a14="http://schemas.microsoft.com/office/drawing/2010/main" val="0"/>
              </a:ext>
            </a:extLst>
          </a:blip>
          <a:srcRect l="246" t="-177" r="-246" b="4571"/>
          <a:stretch/>
        </p:blipFill>
        <p:spPr>
          <a:xfrm>
            <a:off x="6231385" y="941302"/>
            <a:ext cx="3867326" cy="5228679"/>
          </a:xfrm>
          <a:prstGeom prst="rect">
            <a:avLst/>
          </a:prstGeom>
          <a:ln>
            <a:noFill/>
          </a:ln>
          <a:effectLst>
            <a:outerShdw blurRad="63500" sx="102000" sy="102000" algn="ctr" rotWithShape="0">
              <a:prstClr val="black">
                <a:alpha val="40000"/>
              </a:prstClr>
            </a:outerShdw>
          </a:effectLst>
        </p:spPr>
      </p:pic>
      <p:sp>
        <p:nvSpPr>
          <p:cNvPr id="9" name="Footer Placeholder 4">
            <a:extLst>
              <a:ext uri="{FF2B5EF4-FFF2-40B4-BE49-F238E27FC236}">
                <a16:creationId xmlns:a16="http://schemas.microsoft.com/office/drawing/2014/main" id="{59AE5870-DF73-2A67-57FD-0017C34B385C}"/>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22409059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4" name="Text Placeholder 3">
            <a:extLst>
              <a:ext uri="{FF2B5EF4-FFF2-40B4-BE49-F238E27FC236}">
                <a16:creationId xmlns:a16="http://schemas.microsoft.com/office/drawing/2014/main" id="{5394CFEB-B17C-4CE6-FF3D-415F3457F2B3}"/>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The Full Report</a:t>
            </a:r>
            <a:endParaRPr lang="en-GB" b="0"/>
          </a:p>
        </p:txBody>
      </p:sp>
      <p:pic>
        <p:nvPicPr>
          <p:cNvPr id="11" name="Picture 10">
            <a:extLst>
              <a:ext uri="{FF2B5EF4-FFF2-40B4-BE49-F238E27FC236}">
                <a16:creationId xmlns:a16="http://schemas.microsoft.com/office/drawing/2014/main" id="{FDC57F8B-1221-4E5E-9DEA-22BF00BF0DB6}"/>
              </a:ext>
            </a:extLst>
          </p:cNvPr>
          <p:cNvPicPr>
            <a:picLocks noChangeAspect="1"/>
          </p:cNvPicPr>
          <p:nvPr/>
        </p:nvPicPr>
        <p:blipFill rotWithShape="1">
          <a:blip r:embed="rId2">
            <a:extLst>
              <a:ext uri="{28A0092B-C50C-407E-A947-70E740481C1C}">
                <a14:useLocalDpi xmlns:a14="http://schemas.microsoft.com/office/drawing/2010/main" val="0"/>
              </a:ext>
            </a:extLst>
          </a:blip>
          <a:srcRect l="246" t="-435" r="-246" b="4724"/>
          <a:stretch/>
        </p:blipFill>
        <p:spPr>
          <a:xfrm>
            <a:off x="2020652" y="938739"/>
            <a:ext cx="3871507" cy="5239978"/>
          </a:xfrm>
          <a:prstGeom prst="rect">
            <a:avLst/>
          </a:prstGeom>
          <a:ln>
            <a:noFill/>
          </a:ln>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4C86C6EC-297F-46D1-847D-94243FE300C9}"/>
              </a:ext>
            </a:extLst>
          </p:cNvPr>
          <p:cNvPicPr>
            <a:picLocks noChangeAspect="1"/>
          </p:cNvPicPr>
          <p:nvPr/>
        </p:nvPicPr>
        <p:blipFill rotWithShape="1">
          <a:blip r:embed="rId3">
            <a:extLst>
              <a:ext uri="{28A0092B-C50C-407E-A947-70E740481C1C}">
                <a14:useLocalDpi xmlns:a14="http://schemas.microsoft.com/office/drawing/2010/main" val="0"/>
              </a:ext>
            </a:extLst>
          </a:blip>
          <a:srcRect t="-73" b="4637"/>
          <a:stretch/>
        </p:blipFill>
        <p:spPr>
          <a:xfrm>
            <a:off x="6226707" y="946923"/>
            <a:ext cx="3876599" cy="5231935"/>
          </a:xfrm>
          <a:prstGeom prst="rect">
            <a:avLst/>
          </a:prstGeom>
          <a:ln>
            <a:noFill/>
          </a:ln>
          <a:effectLst>
            <a:outerShdw blurRad="63500" sx="102000" sy="102000" algn="ctr" rotWithShape="0">
              <a:prstClr val="black">
                <a:alpha val="40000"/>
              </a:prstClr>
            </a:outerShdw>
          </a:effectLst>
        </p:spPr>
      </p:pic>
      <p:sp>
        <p:nvSpPr>
          <p:cNvPr id="10" name="Footer Placeholder 4">
            <a:extLst>
              <a:ext uri="{FF2B5EF4-FFF2-40B4-BE49-F238E27FC236}">
                <a16:creationId xmlns:a16="http://schemas.microsoft.com/office/drawing/2014/main" id="{276AB72B-46DF-EA86-BDF1-9E3F43F5AC38}"/>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32336956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4" name="Text Placeholder 3">
            <a:extLst>
              <a:ext uri="{FF2B5EF4-FFF2-40B4-BE49-F238E27FC236}">
                <a16:creationId xmlns:a16="http://schemas.microsoft.com/office/drawing/2014/main" id="{679295F4-2B4A-9E4C-F85F-AAE5F2A5AAD2}"/>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The Full Report</a:t>
            </a:r>
            <a:endParaRPr lang="en-GB" b="0"/>
          </a:p>
        </p:txBody>
      </p:sp>
      <p:pic>
        <p:nvPicPr>
          <p:cNvPr id="6" name="Picture 5">
            <a:extLst>
              <a:ext uri="{FF2B5EF4-FFF2-40B4-BE49-F238E27FC236}">
                <a16:creationId xmlns:a16="http://schemas.microsoft.com/office/drawing/2014/main" id="{EBEC648F-68E0-4E1E-8536-A23FDD70F75D}"/>
              </a:ext>
            </a:extLst>
          </p:cNvPr>
          <p:cNvPicPr>
            <a:picLocks noChangeAspect="1"/>
          </p:cNvPicPr>
          <p:nvPr/>
        </p:nvPicPr>
        <p:blipFill rotWithShape="1">
          <a:blip r:embed="rId2">
            <a:extLst>
              <a:ext uri="{28A0092B-C50C-407E-A947-70E740481C1C}">
                <a14:useLocalDpi xmlns:a14="http://schemas.microsoft.com/office/drawing/2010/main" val="0"/>
              </a:ext>
            </a:extLst>
          </a:blip>
          <a:srcRect l="246" t="-603" r="-246" b="4933"/>
          <a:stretch/>
        </p:blipFill>
        <p:spPr>
          <a:xfrm>
            <a:off x="2021263" y="938739"/>
            <a:ext cx="3865022" cy="5229034"/>
          </a:xfrm>
          <a:prstGeom prst="rect">
            <a:avLst/>
          </a:prstGeom>
          <a:ln>
            <a:noFill/>
          </a:ln>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3BAFB304-C651-44E1-B92D-1A5CB3167E87}"/>
              </a:ext>
            </a:extLst>
          </p:cNvPr>
          <p:cNvPicPr>
            <a:picLocks noChangeAspect="1"/>
          </p:cNvPicPr>
          <p:nvPr/>
        </p:nvPicPr>
        <p:blipFill rotWithShape="1">
          <a:blip r:embed="rId3">
            <a:extLst>
              <a:ext uri="{28A0092B-C50C-407E-A947-70E740481C1C}">
                <a14:useLocalDpi xmlns:a14="http://schemas.microsoft.com/office/drawing/2010/main" val="0"/>
              </a:ext>
            </a:extLst>
          </a:blip>
          <a:srcRect t="107" b="4223"/>
          <a:stretch/>
        </p:blipFill>
        <p:spPr>
          <a:xfrm>
            <a:off x="6228481" y="940947"/>
            <a:ext cx="3865022" cy="5229034"/>
          </a:xfrm>
          <a:prstGeom prst="rect">
            <a:avLst/>
          </a:prstGeom>
          <a:ln>
            <a:noFill/>
          </a:ln>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82ED6E6E-82B3-4198-AD76-01889065ECF3}"/>
              </a:ext>
            </a:extLst>
          </p:cNvPr>
          <p:cNvPicPr>
            <a:picLocks noChangeAspect="1"/>
          </p:cNvPicPr>
          <p:nvPr/>
        </p:nvPicPr>
        <p:blipFill rotWithShape="1">
          <a:blip r:embed="rId4">
            <a:extLst>
              <a:ext uri="{28A0092B-C50C-407E-A947-70E740481C1C}">
                <a14:useLocalDpi xmlns:a14="http://schemas.microsoft.com/office/drawing/2010/main" val="0"/>
              </a:ext>
            </a:extLst>
          </a:blip>
          <a:srcRect t="-581" b="69707"/>
          <a:stretch/>
        </p:blipFill>
        <p:spPr>
          <a:xfrm>
            <a:off x="6228481" y="4480360"/>
            <a:ext cx="3865022" cy="1687455"/>
          </a:xfrm>
          <a:prstGeom prst="rect">
            <a:avLst/>
          </a:prstGeom>
          <a:ln>
            <a:noFill/>
          </a:ln>
          <a:effectLst>
            <a:outerShdw blurRad="63500" sx="102000" sy="102000" algn="ctr" rotWithShape="0">
              <a:prstClr val="black">
                <a:alpha val="40000"/>
              </a:prstClr>
            </a:outerShdw>
          </a:effectLst>
        </p:spPr>
      </p:pic>
      <p:sp>
        <p:nvSpPr>
          <p:cNvPr id="11" name="Footer Placeholder 4">
            <a:extLst>
              <a:ext uri="{FF2B5EF4-FFF2-40B4-BE49-F238E27FC236}">
                <a16:creationId xmlns:a16="http://schemas.microsoft.com/office/drawing/2014/main" id="{49EE63E5-FB01-CC2E-EEAA-2C03C1187C48}"/>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35361490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F70AA3-3B51-9552-37D0-7D2E91D4589C}"/>
              </a:ext>
            </a:extLst>
          </p:cNvPr>
          <p:cNvSpPr>
            <a:spLocks noGrp="1"/>
          </p:cNvSpPr>
          <p:nvPr>
            <p:ph type="sldNum" sz="quarter" idx="2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3" name="Text Placeholder 2">
            <a:extLst>
              <a:ext uri="{FF2B5EF4-FFF2-40B4-BE49-F238E27FC236}">
                <a16:creationId xmlns:a16="http://schemas.microsoft.com/office/drawing/2014/main" id="{E11ADE70-5A99-DB8F-FDBC-DCE768F051A6}"/>
              </a:ext>
            </a:extLst>
          </p:cNvPr>
          <p:cNvSpPr>
            <a:spLocks noGrp="1"/>
          </p:cNvSpPr>
          <p:nvPr>
            <p:ph type="body" sz="quarter" idx="17"/>
          </p:nvPr>
        </p:nvSpPr>
        <p:spPr/>
        <p:txBody>
          <a:bodyPr/>
          <a:lstStyle/>
          <a:p>
            <a:endParaRPr lang="en-GB"/>
          </a:p>
        </p:txBody>
      </p:sp>
      <p:sp>
        <p:nvSpPr>
          <p:cNvPr id="4" name="Title 3">
            <a:extLst>
              <a:ext uri="{FF2B5EF4-FFF2-40B4-BE49-F238E27FC236}">
                <a16:creationId xmlns:a16="http://schemas.microsoft.com/office/drawing/2014/main" id="{CBA07CA5-1544-74D1-5F29-EEB6260D0580}"/>
              </a:ext>
            </a:extLst>
          </p:cNvPr>
          <p:cNvSpPr>
            <a:spLocks noGrp="1"/>
          </p:cNvSpPr>
          <p:nvPr>
            <p:ph type="title"/>
          </p:nvPr>
        </p:nvSpPr>
        <p:spPr/>
        <p:txBody>
          <a:bodyPr/>
          <a:lstStyle/>
          <a:p>
            <a:r>
              <a:rPr lang="en-GB"/>
              <a:t>Feedback Tips</a:t>
            </a:r>
          </a:p>
        </p:txBody>
      </p:sp>
      <p:sp>
        <p:nvSpPr>
          <p:cNvPr id="5" name="Footer Placeholder 4">
            <a:extLst>
              <a:ext uri="{FF2B5EF4-FFF2-40B4-BE49-F238E27FC236}">
                <a16:creationId xmlns:a16="http://schemas.microsoft.com/office/drawing/2014/main" id="{BEB9CCE4-61F6-2908-86D5-6ADA9ECDE5BF}"/>
              </a:ext>
            </a:extLst>
          </p:cNvPr>
          <p:cNvSpPr>
            <a:spLocks noGrp="1"/>
          </p:cNvSpPr>
          <p:nvPr>
            <p:ph type="ftr" sz="quarter" idx="10"/>
          </p:nvPr>
        </p:nvSpPr>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
        <p:nvSpPr>
          <p:cNvPr id="6" name="Content Placeholder 3">
            <a:extLst>
              <a:ext uri="{FF2B5EF4-FFF2-40B4-BE49-F238E27FC236}">
                <a16:creationId xmlns:a16="http://schemas.microsoft.com/office/drawing/2014/main" id="{4F7E7F8D-DCF6-BD54-0EFA-1BA65F1B4ACC}"/>
              </a:ext>
            </a:extLst>
          </p:cNvPr>
          <p:cNvSpPr txBox="1">
            <a:spLocks/>
          </p:cNvSpPr>
          <p:nvPr/>
        </p:nvSpPr>
        <p:spPr>
          <a:xfrm>
            <a:off x="551837" y="3429000"/>
            <a:ext cx="5213343" cy="2732314"/>
          </a:xfrm>
          <a:prstGeom prst="rect">
            <a:avLst/>
          </a:prstGeom>
        </p:spPr>
        <p:txBody>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marR="0" lvl="0" indent="-285750" algn="l" defTabSz="914400" rtl="0" eaLnBrk="1" fontAlgn="base" latinLnBrk="0" hangingPunct="1">
              <a:lnSpc>
                <a:spcPct val="100000"/>
              </a:lnSpc>
              <a:spcBef>
                <a:spcPts val="0"/>
              </a:spcBef>
              <a:spcAft>
                <a:spcPts val="300"/>
              </a:spcAft>
              <a:buClr>
                <a:srgbClr val="7F35B2"/>
              </a:buClr>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Times New Roman" panose="02020603050405020304" pitchFamily="18" charset="0"/>
              </a:rPr>
              <a:t>Do build rapport (e.g. give eye contact, ask the delegate how they found the assessments)</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Times New Roman" panose="02020603050405020304" pitchFamily="18" charset="0"/>
              </a:rPr>
              <a:t>​</a:t>
            </a:r>
          </a:p>
          <a:p>
            <a:pPr marL="285750" marR="0" lvl="0" indent="-285750" algn="l" defTabSz="914400" rtl="0" eaLnBrk="1" fontAlgn="base" latinLnBrk="0" hangingPunct="1">
              <a:lnSpc>
                <a:spcPct val="100000"/>
              </a:lnSpc>
              <a:spcBef>
                <a:spcPts val="0"/>
              </a:spcBef>
              <a:spcAft>
                <a:spcPts val="300"/>
              </a:spcAft>
              <a:buClr>
                <a:srgbClr val="7F35B2"/>
              </a:buClr>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Times New Roman" panose="02020603050405020304" pitchFamily="18" charset="0"/>
              </a:rPr>
              <a:t>Do ensure two-way dialogue (e.g. invite the candidate to ask any questions throughout and be sure to check their understanding)</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Times New Roman" panose="02020603050405020304" pitchFamily="18" charset="0"/>
              </a:rPr>
              <a:t>​</a:t>
            </a:r>
          </a:p>
          <a:p>
            <a:pPr marL="285750" marR="0" lvl="0" indent="-285750" algn="l" defTabSz="914400" rtl="0" eaLnBrk="1" fontAlgn="base" latinLnBrk="0" hangingPunct="1">
              <a:lnSpc>
                <a:spcPct val="100000"/>
              </a:lnSpc>
              <a:spcBef>
                <a:spcPts val="0"/>
              </a:spcBef>
              <a:spcAft>
                <a:spcPts val="300"/>
              </a:spcAft>
              <a:buClr>
                <a:srgbClr val="7F35B2"/>
              </a:buClr>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Times New Roman" panose="02020603050405020304" pitchFamily="18" charset="0"/>
              </a:rPr>
              <a:t>Do gauge candidate reactions and impressions (e.g. ask the candidate whether their scores are in line with their expectations, ask what they think about their performance)</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Times New Roman" panose="02020603050405020304" pitchFamily="18" charset="0"/>
              </a:rPr>
              <a:t>​</a:t>
            </a:r>
          </a:p>
          <a:p>
            <a:pPr marL="285750" marR="0" lvl="0" indent="-285750" algn="l" defTabSz="914400" rtl="0" eaLnBrk="1" fontAlgn="base" latinLnBrk="0" hangingPunct="1">
              <a:lnSpc>
                <a:spcPct val="100000"/>
              </a:lnSpc>
              <a:spcBef>
                <a:spcPts val="0"/>
              </a:spcBef>
              <a:spcAft>
                <a:spcPts val="300"/>
              </a:spcAft>
              <a:buClr>
                <a:srgbClr val="7F35B2"/>
              </a:buClr>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Roboto" panose="02000000000000000000" pitchFamily="2" charset="0"/>
                <a:cs typeface="Times New Roman" panose="02020603050405020304" pitchFamily="18" charset="0"/>
              </a:rPr>
              <a:t>Do discuss development areas if raised by candidate (e.g. if a candidate has referred to a particular area as a challenge for them, you may want to spend a little more time discussing relevant development tips)</a:t>
            </a:r>
            <a:r>
              <a:rPr kumimoji="0" lang="en-US" sz="1600" b="0" i="0" u="none" strike="noStrike" kern="1200" cap="none" spc="0" normalizeH="0" baseline="0" noProof="0">
                <a:ln>
                  <a:noFill/>
                </a:ln>
                <a:solidFill>
                  <a:srgbClr val="7F35B2"/>
                </a:solidFill>
                <a:effectLst/>
                <a:uLnTx/>
                <a:uFillTx/>
                <a:latin typeface="Arial" panose="020B0604020202020204" pitchFamily="34" charset="0"/>
                <a:ea typeface="Roboto" panose="02000000000000000000" pitchFamily="2" charset="0"/>
                <a:cs typeface="Times New Roman" panose="02020603050405020304" pitchFamily="18" charset="0"/>
              </a:rPr>
              <a:t>​</a:t>
            </a:r>
            <a:r>
              <a:rPr kumimoji="0" lang="en-GB" sz="1600" b="0" i="0" u="none" strike="noStrike" kern="1200" cap="none" spc="0" normalizeH="0" baseline="0" noProof="0">
                <a:ln>
                  <a:noFill/>
                </a:ln>
                <a:solidFill>
                  <a:srgbClr val="7F35B2"/>
                </a:solidFill>
                <a:effectLst/>
                <a:uLnTx/>
                <a:uFillTx/>
                <a:latin typeface="Arial" panose="020B0604020202020204" pitchFamily="34" charset="0"/>
                <a:ea typeface="Roboto" panose="02000000000000000000" pitchFamily="2" charset="0"/>
                <a:cs typeface="Times New Roman" panose="02020603050405020304" pitchFamily="18" charset="0"/>
              </a:rPr>
              <a:t>​</a:t>
            </a:r>
            <a:endParaRPr kumimoji="0" lang="en-GB" sz="1600" b="0" i="0" u="none" strike="noStrike" kern="1200" cap="none" spc="0" normalizeH="0" baseline="0" noProof="0">
              <a:ln>
                <a:noFill/>
              </a:ln>
              <a:solidFill>
                <a:srgbClr val="7F35B2"/>
              </a:solidFill>
              <a:effectLst/>
              <a:uLnTx/>
              <a:uFillTx/>
              <a:latin typeface="Segoe UI" panose="020B0502040204020203" pitchFamily="34" charset="0"/>
              <a:ea typeface="Roboto" panose="02000000000000000000" pitchFamily="2"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300"/>
              </a:spcAft>
              <a:buClr>
                <a:srgbClr val="7F35B2"/>
              </a:buClr>
              <a:buSzTx/>
              <a:buFont typeface="Arial" panose="020B0604020202020204" pitchFamily="34" charset="0"/>
              <a:buChar char="•"/>
              <a:tabLst/>
              <a:defRPr/>
            </a:pPr>
            <a:endParaRPr kumimoji="0" lang="en-GB" sz="1600" b="0" i="0" u="none" strike="noStrike" kern="1200" cap="none" spc="0" normalizeH="0" baseline="0" noProof="0">
              <a:ln>
                <a:noFill/>
              </a:ln>
              <a:solidFill>
                <a:srgbClr val="7F35B2"/>
              </a:solidFill>
              <a:effectLst/>
              <a:uLnTx/>
              <a:uFillTx/>
              <a:latin typeface="Arial" panose="020B0604020202020204"/>
              <a:ea typeface="Roboto" panose="02000000000000000000" pitchFamily="2" charset="0"/>
              <a:cs typeface="Times New Roman" panose="02020603050405020304" pitchFamily="18" charset="0"/>
            </a:endParaRPr>
          </a:p>
        </p:txBody>
      </p:sp>
      <p:pic>
        <p:nvPicPr>
          <p:cNvPr id="7" name="Picture 6">
            <a:extLst>
              <a:ext uri="{FF2B5EF4-FFF2-40B4-BE49-F238E27FC236}">
                <a16:creationId xmlns:a16="http://schemas.microsoft.com/office/drawing/2014/main" id="{2622DD68-C801-7065-A5D3-D6180CC2FC6F}"/>
              </a:ext>
            </a:extLst>
          </p:cNvPr>
          <p:cNvPicPr>
            <a:picLocks noChangeAspect="1"/>
          </p:cNvPicPr>
          <p:nvPr/>
        </p:nvPicPr>
        <p:blipFill>
          <a:blip r:embed="rId2"/>
          <a:stretch>
            <a:fillRect/>
          </a:stretch>
        </p:blipFill>
        <p:spPr>
          <a:xfrm>
            <a:off x="2412370" y="1134044"/>
            <a:ext cx="1778564" cy="1709894"/>
          </a:xfrm>
          <a:prstGeom prst="rect">
            <a:avLst/>
          </a:prstGeom>
        </p:spPr>
      </p:pic>
      <p:sp>
        <p:nvSpPr>
          <p:cNvPr id="8" name="TextBox 7">
            <a:extLst>
              <a:ext uri="{FF2B5EF4-FFF2-40B4-BE49-F238E27FC236}">
                <a16:creationId xmlns:a16="http://schemas.microsoft.com/office/drawing/2014/main" id="{7DA65EC1-F5D0-05B5-AB94-B2E97C6A1B94}"/>
              </a:ext>
            </a:extLst>
          </p:cNvPr>
          <p:cNvSpPr txBox="1"/>
          <p:nvPr/>
        </p:nvSpPr>
        <p:spPr>
          <a:xfrm>
            <a:off x="2004585" y="2900744"/>
            <a:ext cx="259413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71040"/>
                </a:solidFill>
                <a:effectLst/>
                <a:uLnTx/>
                <a:uFillTx/>
                <a:latin typeface="Arial" panose="020B0604020202020204" pitchFamily="34" charset="0"/>
                <a:ea typeface="+mn-ea"/>
                <a:cs typeface="+mn-cs"/>
              </a:rPr>
              <a:t>Effective Feedback</a:t>
            </a: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9" name="Group 8">
            <a:extLst>
              <a:ext uri="{FF2B5EF4-FFF2-40B4-BE49-F238E27FC236}">
                <a16:creationId xmlns:a16="http://schemas.microsoft.com/office/drawing/2014/main" id="{F996999D-82D1-EE66-AB93-0839AA84ED04}"/>
              </a:ext>
            </a:extLst>
          </p:cNvPr>
          <p:cNvGrpSpPr/>
          <p:nvPr/>
        </p:nvGrpSpPr>
        <p:grpSpPr>
          <a:xfrm>
            <a:off x="6070764" y="1108856"/>
            <a:ext cx="5638532" cy="4092482"/>
            <a:chOff x="6070764" y="1108856"/>
            <a:chExt cx="5638532" cy="4092482"/>
          </a:xfrm>
        </p:grpSpPr>
        <p:sp>
          <p:nvSpPr>
            <p:cNvPr id="10" name="TextBox 9">
              <a:extLst>
                <a:ext uri="{FF2B5EF4-FFF2-40B4-BE49-F238E27FC236}">
                  <a16:creationId xmlns:a16="http://schemas.microsoft.com/office/drawing/2014/main" id="{983684DC-265A-24A1-E647-C3DE94A284BD}"/>
                </a:ext>
              </a:extLst>
            </p:cNvPr>
            <p:cNvSpPr txBox="1"/>
            <p:nvPr/>
          </p:nvSpPr>
          <p:spPr>
            <a:xfrm>
              <a:off x="6070764" y="3385456"/>
              <a:ext cx="5638532" cy="1815882"/>
            </a:xfrm>
            <a:prstGeom prst="rect">
              <a:avLst/>
            </a:prstGeom>
            <a:noFill/>
          </p:spPr>
          <p:txBody>
            <a:bodyPr wrap="square">
              <a:spAutoFit/>
            </a:bodyPr>
            <a:lstStyle/>
            <a:p>
              <a:pPr marL="285750" marR="0" lvl="0" indent="-285750" algn="l" defTabSz="457200" rtl="0" eaLnBrk="1" fontAlgn="base" latinLnBrk="0" hangingPunct="1">
                <a:lnSpc>
                  <a:spcPct val="100000"/>
                </a:lnSpc>
                <a:spcBef>
                  <a:spcPts val="0"/>
                </a:spcBef>
                <a:spcAft>
                  <a:spcPts val="0"/>
                </a:spcAft>
                <a:buClr>
                  <a:srgbClr val="7F35B2"/>
                </a:buClr>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Giving too much information or too many scores at once can confuse the candidate (i.e. give your candidate time to process the information and space to ask questions)</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a:p>
              <a:pPr marL="285750" marR="0" lvl="0" indent="-285750" algn="l" defTabSz="457200" rtl="0" eaLnBrk="1" fontAlgn="base" latinLnBrk="0" hangingPunct="1">
                <a:lnSpc>
                  <a:spcPct val="100000"/>
                </a:lnSpc>
                <a:spcBef>
                  <a:spcPts val="0"/>
                </a:spcBef>
                <a:spcAft>
                  <a:spcPts val="0"/>
                </a:spcAft>
                <a:buClr>
                  <a:srgbClr val="7F35B2"/>
                </a:buClr>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Be mindful of using technical jargon (i.e. talking about specific report scores without explaining what they are or what they mean)</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a:p>
              <a:pPr marL="285750" marR="0" lvl="0" indent="-285750" algn="l" defTabSz="457200" rtl="0" eaLnBrk="1" fontAlgn="base" latinLnBrk="0" hangingPunct="1">
                <a:lnSpc>
                  <a:spcPct val="100000"/>
                </a:lnSpc>
                <a:spcBef>
                  <a:spcPts val="0"/>
                </a:spcBef>
                <a:spcAft>
                  <a:spcPts val="0"/>
                </a:spcAft>
                <a:buClr>
                  <a:srgbClr val="7F35B2"/>
                </a:buClr>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Try not to make value judgments (i.e., “That’s really good…Oh that’s not so great.”)</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44BD790F-27FA-9014-BF62-464892B64C18}"/>
                </a:ext>
              </a:extLst>
            </p:cNvPr>
            <p:cNvPicPr>
              <a:picLocks noChangeAspect="1"/>
            </p:cNvPicPr>
            <p:nvPr/>
          </p:nvPicPr>
          <p:blipFill>
            <a:blip r:embed="rId3"/>
            <a:stretch>
              <a:fillRect/>
            </a:stretch>
          </p:blipFill>
          <p:spPr>
            <a:xfrm>
              <a:off x="8001068" y="1108856"/>
              <a:ext cx="1777924" cy="1735082"/>
            </a:xfrm>
            <a:prstGeom prst="rect">
              <a:avLst/>
            </a:prstGeom>
          </p:spPr>
        </p:pic>
        <p:sp>
          <p:nvSpPr>
            <p:cNvPr id="12" name="TextBox 11">
              <a:extLst>
                <a:ext uri="{FF2B5EF4-FFF2-40B4-BE49-F238E27FC236}">
                  <a16:creationId xmlns:a16="http://schemas.microsoft.com/office/drawing/2014/main" id="{E6A80003-BDD4-300B-0942-71AE4BFA0E64}"/>
                </a:ext>
              </a:extLst>
            </p:cNvPr>
            <p:cNvSpPr txBox="1"/>
            <p:nvPr/>
          </p:nvSpPr>
          <p:spPr>
            <a:xfrm>
              <a:off x="7414882" y="2902079"/>
              <a:ext cx="295029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71040"/>
                  </a:solidFill>
                  <a:effectLst/>
                  <a:uLnTx/>
                  <a:uFillTx/>
                  <a:latin typeface="Arial" panose="020B0604020202020204" pitchFamily="34" charset="0"/>
                  <a:ea typeface="+mn-ea"/>
                  <a:cs typeface="+mn-cs"/>
                </a:rPr>
                <a:t>Less Effective Feedback </a:t>
              </a: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82238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9CDEA-B646-90C2-636F-BFEE28008F46}"/>
              </a:ext>
            </a:extLst>
          </p:cNvPr>
          <p:cNvSpPr>
            <a:spLocks noGrp="1"/>
          </p:cNvSpPr>
          <p:nvPr>
            <p:ph type="title"/>
          </p:nvPr>
        </p:nvSpPr>
        <p:spPr/>
        <p:txBody>
          <a:bodyPr/>
          <a:lstStyle/>
          <a:p>
            <a:r>
              <a:rPr lang="en-US" b="0"/>
              <a:t>Practical Session: Feedback</a:t>
            </a:r>
            <a:endParaRPr lang="en-GB"/>
          </a:p>
        </p:txBody>
      </p:sp>
      <p:sp>
        <p:nvSpPr>
          <p:cNvPr id="3" name="Picture Placeholder 2">
            <a:extLst>
              <a:ext uri="{FF2B5EF4-FFF2-40B4-BE49-F238E27FC236}">
                <a16:creationId xmlns:a16="http://schemas.microsoft.com/office/drawing/2014/main" id="{A4561AC7-9616-F651-C2CA-C1C99385A784}"/>
              </a:ext>
            </a:extLst>
          </p:cNvPr>
          <p:cNvSpPr>
            <a:spLocks noGrp="1"/>
          </p:cNvSpPr>
          <p:nvPr>
            <p:ph type="pic" sz="quarter" idx="12"/>
          </p:nvPr>
        </p:nvSpPr>
        <p:spPr/>
      </p:sp>
      <p:sp>
        <p:nvSpPr>
          <p:cNvPr id="4" name="Slide Number Placeholder 3">
            <a:extLst>
              <a:ext uri="{FF2B5EF4-FFF2-40B4-BE49-F238E27FC236}">
                <a16:creationId xmlns:a16="http://schemas.microsoft.com/office/drawing/2014/main" id="{33432926-90B0-4657-B426-C7CF68267DA9}"/>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7" name="Footer Placeholder 6">
            <a:extLst>
              <a:ext uri="{FF2B5EF4-FFF2-40B4-BE49-F238E27FC236}">
                <a16:creationId xmlns:a16="http://schemas.microsoft.com/office/drawing/2014/main" id="{51A42B4F-89B5-40F0-AC1E-F89E17356666}"/>
              </a:ext>
            </a:extLst>
          </p:cNvPr>
          <p:cNvSpPr>
            <a:spLocks noGrp="1"/>
          </p:cNvSpPr>
          <p:nvPr>
            <p:ph type="ftr" sz="quarter" idx="10"/>
          </p:nvPr>
        </p:nvSpPr>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pic>
        <p:nvPicPr>
          <p:cNvPr id="9" name="Picture 8" descr="A screenshot of a cell phone&#10;&#10;Description automatically generated">
            <a:extLst>
              <a:ext uri="{FF2B5EF4-FFF2-40B4-BE49-F238E27FC236}">
                <a16:creationId xmlns:a16="http://schemas.microsoft.com/office/drawing/2014/main" id="{45578843-37D2-984E-7A05-ECB6721888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849"/>
          <a:stretch/>
        </p:blipFill>
        <p:spPr>
          <a:xfrm>
            <a:off x="8739475" y="1010490"/>
            <a:ext cx="2545286" cy="3460854"/>
          </a:xfrm>
          <a:prstGeom prst="rect">
            <a:avLst/>
          </a:prstGeom>
          <a:ln>
            <a:noFill/>
          </a:ln>
          <a:effectLst>
            <a:outerShdw blurRad="63500" sx="102000" sy="102000" algn="ctr" rotWithShape="0">
              <a:prstClr val="black">
                <a:alpha val="40000"/>
              </a:prstClr>
            </a:outerShdw>
          </a:effectLst>
        </p:spPr>
      </p:pic>
      <p:pic>
        <p:nvPicPr>
          <p:cNvPr id="10" name="Content Placeholder 7">
            <a:extLst>
              <a:ext uri="{FF2B5EF4-FFF2-40B4-BE49-F238E27FC236}">
                <a16:creationId xmlns:a16="http://schemas.microsoft.com/office/drawing/2014/main" id="{B9B00271-36D8-F23D-B1A4-C2AE87B37C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4934" y="2180884"/>
            <a:ext cx="2545286" cy="3595857"/>
          </a:xfrm>
          <a:prstGeom prst="rect">
            <a:avLst/>
          </a:prstGeom>
          <a:ln>
            <a:noFill/>
          </a:ln>
          <a:effectLst>
            <a:outerShdw blurRad="63500" sx="102000" sy="102000" algn="ctr" rotWithShape="0">
              <a:prstClr val="black">
                <a:alpha val="40000"/>
              </a:prstClr>
            </a:outerShdw>
          </a:effectLst>
        </p:spPr>
      </p:pic>
      <p:sp>
        <p:nvSpPr>
          <p:cNvPr id="12" name="Text Placeholder 2">
            <a:extLst>
              <a:ext uri="{FF2B5EF4-FFF2-40B4-BE49-F238E27FC236}">
                <a16:creationId xmlns:a16="http://schemas.microsoft.com/office/drawing/2014/main" id="{16BDAA37-17B1-D888-DC63-BB778756EC37}"/>
              </a:ext>
            </a:extLst>
          </p:cNvPr>
          <p:cNvSpPr txBox="1">
            <a:spLocks/>
          </p:cNvSpPr>
          <p:nvPr/>
        </p:nvSpPr>
        <p:spPr>
          <a:xfrm>
            <a:off x="960453" y="1434263"/>
            <a:ext cx="4690270" cy="365760"/>
          </a:xfrm>
          <a:prstGeom prst="rect">
            <a:avLst/>
          </a:prstGeom>
        </p:spPr>
        <p:txBody>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Sample Reports</a:t>
            </a:r>
          </a:p>
        </p:txBody>
      </p:sp>
      <p:sp>
        <p:nvSpPr>
          <p:cNvPr id="13" name="TextBox 12">
            <a:extLst>
              <a:ext uri="{FF2B5EF4-FFF2-40B4-BE49-F238E27FC236}">
                <a16:creationId xmlns:a16="http://schemas.microsoft.com/office/drawing/2014/main" id="{6C1115E2-3289-1440-9718-0F8ADB52D215}"/>
              </a:ext>
            </a:extLst>
          </p:cNvPr>
          <p:cNvSpPr txBox="1"/>
          <p:nvPr/>
        </p:nvSpPr>
        <p:spPr>
          <a:xfrm>
            <a:off x="1018536" y="2581431"/>
            <a:ext cx="4556642" cy="334885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61290" tIns="20320" rIns="113792" bIns="20320" numCol="1" spcCol="1270" anchor="t" anchorCtr="0">
            <a:noAutofit/>
          </a:bodyPr>
          <a:lstStyle/>
          <a:p>
            <a:pPr marL="171450" marR="0" lvl="1" indent="-171450" algn="l" defTabSz="711200" rtl="0" eaLnBrk="1" fontAlgn="auto" latinLnBrk="0" hangingPunct="1">
              <a:lnSpc>
                <a:spcPct val="150000"/>
              </a:lnSpc>
              <a:spcBef>
                <a:spcPct val="0"/>
              </a:spcBef>
              <a:spcAft>
                <a:spcPct val="20000"/>
              </a:spcAft>
              <a:buClrTx/>
              <a:buSzTx/>
              <a:buFont typeface="+mj-lt"/>
              <a:buAutoNum type="arabicPeriod"/>
              <a:tabLst/>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 The candidate has been unsuccessful and has requested feedback on their aptitude performance.</a:t>
            </a:r>
          </a:p>
          <a:p>
            <a:pPr marL="171450" marR="0" lvl="1" indent="-171450" algn="l" defTabSz="711200" rtl="0" eaLnBrk="1" fontAlgn="auto" latinLnBrk="0" hangingPunct="1">
              <a:lnSpc>
                <a:spcPct val="150000"/>
              </a:lnSpc>
              <a:spcBef>
                <a:spcPct val="0"/>
              </a:spcBef>
              <a:spcAft>
                <a:spcPct val="20000"/>
              </a:spcAft>
              <a:buClrTx/>
              <a:buSzTx/>
              <a:buFont typeface="+mj-lt"/>
              <a:buAutoNum type="arabicPeriod"/>
              <a:tabLst/>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 Prepare your feedback session, including an introduction.</a:t>
            </a:r>
          </a:p>
          <a:p>
            <a:pPr marL="171450" marR="0" lvl="1" indent="-171450" algn="l" defTabSz="711200" rtl="0" eaLnBrk="1" fontAlgn="auto" latinLnBrk="0" hangingPunct="1">
              <a:lnSpc>
                <a:spcPct val="150000"/>
              </a:lnSpc>
              <a:spcBef>
                <a:spcPct val="0"/>
              </a:spcBef>
              <a:spcAft>
                <a:spcPct val="20000"/>
              </a:spcAft>
              <a:buClrTx/>
              <a:buSzTx/>
              <a:buFont typeface="+mj-lt"/>
              <a:buAutoNum type="arabicPeriod"/>
              <a:tabLst/>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 Provide feedback using the sample report provided.</a:t>
            </a:r>
          </a:p>
          <a:p>
            <a:pPr marL="171450" marR="0" lvl="1" indent="-171450" algn="l" defTabSz="711200" rtl="0" eaLnBrk="1" fontAlgn="auto" latinLnBrk="0" hangingPunct="1">
              <a:lnSpc>
                <a:spcPct val="150000"/>
              </a:lnSpc>
              <a:spcBef>
                <a:spcPct val="0"/>
              </a:spcBef>
              <a:spcAft>
                <a:spcPct val="20000"/>
              </a:spcAft>
              <a:buClrTx/>
              <a:buSzTx/>
              <a:buFont typeface="+mj-lt"/>
              <a:buAutoNum type="arabicPeriod"/>
              <a:tabLst/>
              <a:defRPr/>
            </a:pPr>
            <a:r>
              <a:rPr kumimoji="0" lang="en-US"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Use the Aptitude Feedback Guide to help with your preparation</a:t>
            </a:r>
          </a:p>
        </p:txBody>
      </p:sp>
      <p:grpSp>
        <p:nvGrpSpPr>
          <p:cNvPr id="14" name="Group 13">
            <a:extLst>
              <a:ext uri="{FF2B5EF4-FFF2-40B4-BE49-F238E27FC236}">
                <a16:creationId xmlns:a16="http://schemas.microsoft.com/office/drawing/2014/main" id="{4F23D5F8-AA8A-244C-CC2C-015C13E3EA0F}"/>
              </a:ext>
            </a:extLst>
          </p:cNvPr>
          <p:cNvGrpSpPr/>
          <p:nvPr/>
        </p:nvGrpSpPr>
        <p:grpSpPr>
          <a:xfrm>
            <a:off x="1017508" y="1866363"/>
            <a:ext cx="4556642" cy="651901"/>
            <a:chOff x="0" y="0"/>
            <a:chExt cx="8229600" cy="611332"/>
          </a:xfrm>
        </p:grpSpPr>
        <p:sp>
          <p:nvSpPr>
            <p:cNvPr id="15" name="Rectangle: Rounded Corners 14">
              <a:extLst>
                <a:ext uri="{FF2B5EF4-FFF2-40B4-BE49-F238E27FC236}">
                  <a16:creationId xmlns:a16="http://schemas.microsoft.com/office/drawing/2014/main" id="{66D06A4C-66B5-291E-93D0-2D3C2325FA2E}"/>
                </a:ext>
              </a:extLst>
            </p:cNvPr>
            <p:cNvSpPr/>
            <p:nvPr/>
          </p:nvSpPr>
          <p:spPr>
            <a:xfrm>
              <a:off x="0" y="0"/>
              <a:ext cx="8229600" cy="611332"/>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43E9EA23-36E4-BDD6-7695-9C77B5C8B3CF}"/>
                </a:ext>
              </a:extLst>
            </p:cNvPr>
            <p:cNvSpPr txBox="1"/>
            <p:nvPr/>
          </p:nvSpPr>
          <p:spPr>
            <a:xfrm>
              <a:off x="29843" y="29843"/>
              <a:ext cx="8169914" cy="5516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Aptitude Feedback</a:t>
              </a:r>
            </a:p>
          </p:txBody>
        </p:sp>
      </p:grpSp>
    </p:spTree>
    <p:extLst>
      <p:ext uri="{BB962C8B-B14F-4D97-AF65-F5344CB8AC3E}">
        <p14:creationId xmlns:p14="http://schemas.microsoft.com/office/powerpoint/2010/main" val="41426734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a:lstStyle/>
          <a:p>
            <a:r>
              <a:rPr lang="en-US"/>
              <a:t>Sample Reports</a:t>
            </a: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Practical Session: Feedback</a:t>
            </a:r>
            <a:endParaRPr lang="en-GB" b="0"/>
          </a:p>
        </p:txBody>
      </p:sp>
      <p:graphicFrame>
        <p:nvGraphicFramePr>
          <p:cNvPr id="8" name="Table 8">
            <a:extLst>
              <a:ext uri="{FF2B5EF4-FFF2-40B4-BE49-F238E27FC236}">
                <a16:creationId xmlns:a16="http://schemas.microsoft.com/office/drawing/2014/main" id="{B4F075C0-8E66-49C1-8F43-6C4E243BC25C}"/>
              </a:ext>
            </a:extLst>
          </p:cNvPr>
          <p:cNvGraphicFramePr>
            <a:graphicFrameLocks noGrp="1"/>
          </p:cNvGraphicFramePr>
          <p:nvPr>
            <p:ph sz="quarter" idx="19"/>
          </p:nvPr>
        </p:nvGraphicFramePr>
        <p:xfrm>
          <a:off x="469204" y="1646238"/>
          <a:ext cx="5432831" cy="1854200"/>
        </p:xfrm>
        <a:graphic>
          <a:graphicData uri="http://schemas.openxmlformats.org/drawingml/2006/table">
            <a:tbl>
              <a:tblPr firstRow="1" bandRow="1">
                <a:tableStyleId>{5C22544A-7EE6-4342-B048-85BDC9FD1C3A}</a:tableStyleId>
              </a:tblPr>
              <a:tblGrid>
                <a:gridCol w="1954197">
                  <a:extLst>
                    <a:ext uri="{9D8B030D-6E8A-4147-A177-3AD203B41FA5}">
                      <a16:colId xmlns:a16="http://schemas.microsoft.com/office/drawing/2014/main" val="1442636845"/>
                    </a:ext>
                  </a:extLst>
                </a:gridCol>
                <a:gridCol w="1370372">
                  <a:extLst>
                    <a:ext uri="{9D8B030D-6E8A-4147-A177-3AD203B41FA5}">
                      <a16:colId xmlns:a16="http://schemas.microsoft.com/office/drawing/2014/main" val="678928258"/>
                    </a:ext>
                  </a:extLst>
                </a:gridCol>
                <a:gridCol w="2108262">
                  <a:extLst>
                    <a:ext uri="{9D8B030D-6E8A-4147-A177-3AD203B41FA5}">
                      <a16:colId xmlns:a16="http://schemas.microsoft.com/office/drawing/2014/main" val="2251953746"/>
                    </a:ext>
                  </a:extLst>
                </a:gridCol>
              </a:tblGrid>
              <a:tr h="370840">
                <a:tc>
                  <a:txBody>
                    <a:bodyPr/>
                    <a:lstStyle/>
                    <a:p>
                      <a:r>
                        <a:rPr lang="en-GB" sz="1400"/>
                        <a:t>Feedback Provider</a:t>
                      </a:r>
                    </a:p>
                  </a:txBody>
                  <a:tcPr/>
                </a:tc>
                <a:tc>
                  <a:txBody>
                    <a:bodyPr/>
                    <a:lstStyle/>
                    <a:p>
                      <a:r>
                        <a:rPr lang="en-GB" sz="1400"/>
                        <a:t>Report</a:t>
                      </a:r>
                    </a:p>
                  </a:txBody>
                  <a:tcPr/>
                </a:tc>
                <a:tc>
                  <a:txBody>
                    <a:bodyPr/>
                    <a:lstStyle/>
                    <a:p>
                      <a:r>
                        <a:rPr lang="en-GB" sz="1400"/>
                        <a:t>Candidate</a:t>
                      </a:r>
                    </a:p>
                  </a:txBody>
                  <a:tcPr/>
                </a:tc>
                <a:extLst>
                  <a:ext uri="{0D108BD9-81ED-4DB2-BD59-A6C34878D82A}">
                    <a16:rowId xmlns:a16="http://schemas.microsoft.com/office/drawing/2014/main" val="1184119921"/>
                  </a:ext>
                </a:extLst>
              </a:tr>
              <a:tr h="370840">
                <a:tc>
                  <a:txBody>
                    <a:bodyPr/>
                    <a:lstStyle/>
                    <a:p>
                      <a:r>
                        <a:rPr lang="en-GB" sz="1400"/>
                        <a:t>Sofie</a:t>
                      </a:r>
                    </a:p>
                  </a:txBody>
                  <a:tcPr/>
                </a:tc>
                <a:tc>
                  <a:txBody>
                    <a:bodyPr/>
                    <a:lstStyle/>
                    <a:p>
                      <a:r>
                        <a:rPr lang="en-GB" sz="1400"/>
                        <a:t>Candidate A</a:t>
                      </a:r>
                    </a:p>
                  </a:txBody>
                  <a:tcPr/>
                </a:tc>
                <a:tc>
                  <a:txBody>
                    <a:bodyPr/>
                    <a:lstStyle/>
                    <a:p>
                      <a:r>
                        <a:rPr lang="en-GB" sz="1400"/>
                        <a:t>Anna</a:t>
                      </a:r>
                    </a:p>
                  </a:txBody>
                  <a:tcPr/>
                </a:tc>
                <a:extLst>
                  <a:ext uri="{0D108BD9-81ED-4DB2-BD59-A6C34878D82A}">
                    <a16:rowId xmlns:a16="http://schemas.microsoft.com/office/drawing/2014/main" val="1634016647"/>
                  </a:ext>
                </a:extLst>
              </a:tr>
              <a:tr h="370840">
                <a:tc>
                  <a:txBody>
                    <a:bodyPr/>
                    <a:lstStyle/>
                    <a:p>
                      <a:r>
                        <a:rPr lang="en-GB" sz="1400"/>
                        <a:t>Anna</a:t>
                      </a:r>
                    </a:p>
                  </a:txBody>
                  <a:tcPr/>
                </a:tc>
                <a:tc>
                  <a:txBody>
                    <a:bodyPr/>
                    <a:lstStyle/>
                    <a:p>
                      <a:r>
                        <a:rPr lang="en-GB" sz="1400"/>
                        <a:t>Candidate 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Camila</a:t>
                      </a:r>
                    </a:p>
                  </a:txBody>
                  <a:tcPr/>
                </a:tc>
                <a:extLst>
                  <a:ext uri="{0D108BD9-81ED-4DB2-BD59-A6C34878D82A}">
                    <a16:rowId xmlns:a16="http://schemas.microsoft.com/office/drawing/2014/main" val="3148389329"/>
                  </a:ext>
                </a:extLst>
              </a:tr>
              <a:tr h="370840">
                <a:tc>
                  <a:txBody>
                    <a:bodyPr/>
                    <a:lstStyle/>
                    <a:p>
                      <a:r>
                        <a:rPr lang="en-GB" sz="1400"/>
                        <a:t>Camila</a:t>
                      </a:r>
                    </a:p>
                  </a:txBody>
                  <a:tcPr/>
                </a:tc>
                <a:tc>
                  <a:txBody>
                    <a:bodyPr/>
                    <a:lstStyle/>
                    <a:p>
                      <a:r>
                        <a:rPr lang="en-GB" sz="1400"/>
                        <a:t>Candidate 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James</a:t>
                      </a:r>
                    </a:p>
                  </a:txBody>
                  <a:tcPr/>
                </a:tc>
                <a:extLst>
                  <a:ext uri="{0D108BD9-81ED-4DB2-BD59-A6C34878D82A}">
                    <a16:rowId xmlns:a16="http://schemas.microsoft.com/office/drawing/2014/main" val="2730088172"/>
                  </a:ext>
                </a:extLst>
              </a:tr>
              <a:tr h="370840">
                <a:tc>
                  <a:txBody>
                    <a:bodyPr/>
                    <a:lstStyle/>
                    <a:p>
                      <a:r>
                        <a:rPr lang="en-GB" sz="1400"/>
                        <a:t>James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Candidate 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Sofie</a:t>
                      </a:r>
                    </a:p>
                  </a:txBody>
                  <a:tcPr/>
                </a:tc>
                <a:extLst>
                  <a:ext uri="{0D108BD9-81ED-4DB2-BD59-A6C34878D82A}">
                    <a16:rowId xmlns:a16="http://schemas.microsoft.com/office/drawing/2014/main" val="3312899078"/>
                  </a:ext>
                </a:extLst>
              </a:tr>
            </a:tbl>
          </a:graphicData>
        </a:graphic>
      </p:graphicFrame>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10" name="Footer Placeholder 6">
            <a:extLst>
              <a:ext uri="{FF2B5EF4-FFF2-40B4-BE49-F238E27FC236}">
                <a16:creationId xmlns:a16="http://schemas.microsoft.com/office/drawing/2014/main" id="{5BE3DD57-0A9E-8F16-4AFD-4C86144205E0}"/>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graphicFrame>
        <p:nvGraphicFramePr>
          <p:cNvPr id="4" name="Table 8">
            <a:extLst>
              <a:ext uri="{FF2B5EF4-FFF2-40B4-BE49-F238E27FC236}">
                <a16:creationId xmlns:a16="http://schemas.microsoft.com/office/drawing/2014/main" id="{29B90E4E-8973-5754-7707-BF63237FBDB3}"/>
              </a:ext>
            </a:extLst>
          </p:cNvPr>
          <p:cNvGraphicFramePr>
            <a:graphicFrameLocks/>
          </p:cNvGraphicFramePr>
          <p:nvPr/>
        </p:nvGraphicFramePr>
        <p:xfrm>
          <a:off x="6217513" y="1646238"/>
          <a:ext cx="5432831" cy="1854200"/>
        </p:xfrm>
        <a:graphic>
          <a:graphicData uri="http://schemas.openxmlformats.org/drawingml/2006/table">
            <a:tbl>
              <a:tblPr firstRow="1" bandRow="1">
                <a:tableStyleId>{5C22544A-7EE6-4342-B048-85BDC9FD1C3A}</a:tableStyleId>
              </a:tblPr>
              <a:tblGrid>
                <a:gridCol w="1954197">
                  <a:extLst>
                    <a:ext uri="{9D8B030D-6E8A-4147-A177-3AD203B41FA5}">
                      <a16:colId xmlns:a16="http://schemas.microsoft.com/office/drawing/2014/main" val="1442636845"/>
                    </a:ext>
                  </a:extLst>
                </a:gridCol>
                <a:gridCol w="1370372">
                  <a:extLst>
                    <a:ext uri="{9D8B030D-6E8A-4147-A177-3AD203B41FA5}">
                      <a16:colId xmlns:a16="http://schemas.microsoft.com/office/drawing/2014/main" val="678928258"/>
                    </a:ext>
                  </a:extLst>
                </a:gridCol>
                <a:gridCol w="2108262">
                  <a:extLst>
                    <a:ext uri="{9D8B030D-6E8A-4147-A177-3AD203B41FA5}">
                      <a16:colId xmlns:a16="http://schemas.microsoft.com/office/drawing/2014/main" val="2251953746"/>
                    </a:ext>
                  </a:extLst>
                </a:gridCol>
              </a:tblGrid>
              <a:tr h="370840">
                <a:tc>
                  <a:txBody>
                    <a:bodyPr/>
                    <a:lstStyle/>
                    <a:p>
                      <a:r>
                        <a:rPr lang="en-GB" sz="1400"/>
                        <a:t>Feedback Provider</a:t>
                      </a:r>
                    </a:p>
                  </a:txBody>
                  <a:tcPr/>
                </a:tc>
                <a:tc>
                  <a:txBody>
                    <a:bodyPr/>
                    <a:lstStyle/>
                    <a:p>
                      <a:r>
                        <a:rPr lang="en-GB" sz="1400"/>
                        <a:t>Report</a:t>
                      </a:r>
                    </a:p>
                  </a:txBody>
                  <a:tcPr/>
                </a:tc>
                <a:tc>
                  <a:txBody>
                    <a:bodyPr/>
                    <a:lstStyle/>
                    <a:p>
                      <a:r>
                        <a:rPr lang="en-GB" sz="1400"/>
                        <a:t>Candidate</a:t>
                      </a:r>
                    </a:p>
                  </a:txBody>
                  <a:tcPr/>
                </a:tc>
                <a:extLst>
                  <a:ext uri="{0D108BD9-81ED-4DB2-BD59-A6C34878D82A}">
                    <a16:rowId xmlns:a16="http://schemas.microsoft.com/office/drawing/2014/main" val="1184119921"/>
                  </a:ext>
                </a:extLst>
              </a:tr>
              <a:tr h="370840">
                <a:tc>
                  <a:txBody>
                    <a:bodyPr/>
                    <a:lstStyle/>
                    <a:p>
                      <a:r>
                        <a:rPr lang="en-GB" sz="1400"/>
                        <a:t>Tatiana</a:t>
                      </a:r>
                    </a:p>
                  </a:txBody>
                  <a:tcPr/>
                </a:tc>
                <a:tc>
                  <a:txBody>
                    <a:bodyPr/>
                    <a:lstStyle/>
                    <a:p>
                      <a:r>
                        <a:rPr lang="en-GB" sz="1400"/>
                        <a:t>Candidate A</a:t>
                      </a:r>
                    </a:p>
                  </a:txBody>
                  <a:tcPr/>
                </a:tc>
                <a:tc>
                  <a:txBody>
                    <a:bodyPr/>
                    <a:lstStyle/>
                    <a:p>
                      <a:r>
                        <a:rPr lang="en-GB" sz="1400"/>
                        <a:t>Thian</a:t>
                      </a:r>
                    </a:p>
                  </a:txBody>
                  <a:tcPr/>
                </a:tc>
                <a:extLst>
                  <a:ext uri="{0D108BD9-81ED-4DB2-BD59-A6C34878D82A}">
                    <a16:rowId xmlns:a16="http://schemas.microsoft.com/office/drawing/2014/main" val="1634016647"/>
                  </a:ext>
                </a:extLst>
              </a:tr>
              <a:tr h="370840">
                <a:tc>
                  <a:txBody>
                    <a:bodyPr/>
                    <a:lstStyle/>
                    <a:p>
                      <a:r>
                        <a:rPr lang="en-GB" sz="1400"/>
                        <a:t>Thian</a:t>
                      </a:r>
                    </a:p>
                  </a:txBody>
                  <a:tcPr/>
                </a:tc>
                <a:tc>
                  <a:txBody>
                    <a:bodyPr/>
                    <a:lstStyle/>
                    <a:p>
                      <a:r>
                        <a:rPr lang="en-GB" sz="1400"/>
                        <a:t>Candidate 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Alessandro</a:t>
                      </a:r>
                    </a:p>
                  </a:txBody>
                  <a:tcPr/>
                </a:tc>
                <a:extLst>
                  <a:ext uri="{0D108BD9-81ED-4DB2-BD59-A6C34878D82A}">
                    <a16:rowId xmlns:a16="http://schemas.microsoft.com/office/drawing/2014/main" val="3148389329"/>
                  </a:ext>
                </a:extLst>
              </a:tr>
              <a:tr h="370840">
                <a:tc>
                  <a:txBody>
                    <a:bodyPr/>
                    <a:lstStyle/>
                    <a:p>
                      <a:r>
                        <a:rPr lang="en-GB" sz="1400"/>
                        <a:t>Alessandro</a:t>
                      </a:r>
                    </a:p>
                  </a:txBody>
                  <a:tcPr/>
                </a:tc>
                <a:tc>
                  <a:txBody>
                    <a:bodyPr/>
                    <a:lstStyle/>
                    <a:p>
                      <a:r>
                        <a:rPr lang="en-GB" sz="1400"/>
                        <a:t>Candidate 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Manuel</a:t>
                      </a:r>
                    </a:p>
                  </a:txBody>
                  <a:tcPr/>
                </a:tc>
                <a:extLst>
                  <a:ext uri="{0D108BD9-81ED-4DB2-BD59-A6C34878D82A}">
                    <a16:rowId xmlns:a16="http://schemas.microsoft.com/office/drawing/2014/main" val="2730088172"/>
                  </a:ext>
                </a:extLst>
              </a:tr>
              <a:tr h="370840">
                <a:tc>
                  <a:txBody>
                    <a:bodyPr/>
                    <a:lstStyle/>
                    <a:p>
                      <a:r>
                        <a:rPr lang="en-GB" sz="1400"/>
                        <a:t>Manuel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Candidate 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Tatiana</a:t>
                      </a:r>
                    </a:p>
                  </a:txBody>
                  <a:tcPr/>
                </a:tc>
                <a:extLst>
                  <a:ext uri="{0D108BD9-81ED-4DB2-BD59-A6C34878D82A}">
                    <a16:rowId xmlns:a16="http://schemas.microsoft.com/office/drawing/2014/main" val="3312899078"/>
                  </a:ext>
                </a:extLst>
              </a:tr>
            </a:tbl>
          </a:graphicData>
        </a:graphic>
      </p:graphicFrame>
    </p:spTree>
    <p:extLst>
      <p:ext uri="{BB962C8B-B14F-4D97-AF65-F5344CB8AC3E}">
        <p14:creationId xmlns:p14="http://schemas.microsoft.com/office/powerpoint/2010/main" val="8153321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C6B986-4B01-40AB-A06B-58EA4DE7E290}"/>
              </a:ext>
            </a:extLst>
          </p:cNvPr>
          <p:cNvSpPr>
            <a:spLocks noGrp="1"/>
          </p:cNvSpPr>
          <p:nvPr>
            <p:ph type="title"/>
          </p:nvPr>
        </p:nvSpPr>
        <p:spPr/>
        <p:txBody>
          <a:bodyPr/>
          <a:lstStyle/>
          <a:p>
            <a:r>
              <a:rPr lang="en-GB"/>
              <a:t>Module 6</a:t>
            </a:r>
          </a:p>
        </p:txBody>
      </p:sp>
      <p:sp>
        <p:nvSpPr>
          <p:cNvPr id="7" name="Text Placeholder 6">
            <a:extLst>
              <a:ext uri="{FF2B5EF4-FFF2-40B4-BE49-F238E27FC236}">
                <a16:creationId xmlns:a16="http://schemas.microsoft.com/office/drawing/2014/main" id="{27E42984-7097-42CD-AFF2-EAA6C980BC30}"/>
              </a:ext>
            </a:extLst>
          </p:cNvPr>
          <p:cNvSpPr>
            <a:spLocks noGrp="1"/>
          </p:cNvSpPr>
          <p:nvPr>
            <p:ph type="body" sz="quarter" idx="17"/>
          </p:nvPr>
        </p:nvSpPr>
        <p:spPr/>
        <p:txBody>
          <a:bodyPr/>
          <a:lstStyle/>
          <a:p>
            <a:r>
              <a:rPr lang="en-GB"/>
              <a:t>Best Practice &amp; Ethics</a:t>
            </a:r>
          </a:p>
        </p:txBody>
      </p:sp>
      <p:sp>
        <p:nvSpPr>
          <p:cNvPr id="5" name="Slide Number Placeholder 4">
            <a:extLst>
              <a:ext uri="{FF2B5EF4-FFF2-40B4-BE49-F238E27FC236}">
                <a16:creationId xmlns:a16="http://schemas.microsoft.com/office/drawing/2014/main" id="{0E7575A2-9BBA-49B0-98BB-2848FE3E8ED7}"/>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76</a:t>
            </a:fld>
            <a:endParaRPr lang="en-US"/>
          </a:p>
        </p:txBody>
      </p:sp>
      <p:sp>
        <p:nvSpPr>
          <p:cNvPr id="8" name="Footer Placeholder 5">
            <a:extLst>
              <a:ext uri="{FF2B5EF4-FFF2-40B4-BE49-F238E27FC236}">
                <a16:creationId xmlns:a16="http://schemas.microsoft.com/office/drawing/2014/main" id="{86E9531F-F63B-7D3A-03F3-5EDFDDC373AF}"/>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30303974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Best Practice: Key Points</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77</a:t>
            </a:fld>
            <a:endParaRPr lang="en-US"/>
          </a:p>
        </p:txBody>
      </p:sp>
      <p:sp>
        <p:nvSpPr>
          <p:cNvPr id="8" name="Content Placeholder 3">
            <a:extLst>
              <a:ext uri="{FF2B5EF4-FFF2-40B4-BE49-F238E27FC236}">
                <a16:creationId xmlns:a16="http://schemas.microsoft.com/office/drawing/2014/main" id="{851C2162-B077-0163-FDB0-CF9CC08B40AD}"/>
              </a:ext>
            </a:extLst>
          </p:cNvPr>
          <p:cNvSpPr txBox="1">
            <a:spLocks/>
          </p:cNvSpPr>
          <p:nvPr/>
        </p:nvSpPr>
        <p:spPr>
          <a:xfrm>
            <a:off x="594360" y="1322362"/>
            <a:ext cx="7173601" cy="4824438"/>
          </a:xfrm>
          <a:prstGeom prst="rect">
            <a:avLst/>
          </a:prstGeom>
        </p:spPr>
        <p:txBody>
          <a:bodyPr lIns="91440" tIns="45720" rIns="91440" bIns="45720" numCol="1" anchor="t"/>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indent="-285750">
              <a:spcAft>
                <a:spcPts val="600"/>
              </a:spcAft>
              <a:buClr>
                <a:schemeClr val="tx2"/>
              </a:buClr>
              <a:buFont typeface="Arial" panose="020B0604020202020204" pitchFamily="34" charset="0"/>
              <a:buChar char="•"/>
            </a:pPr>
            <a:r>
              <a:rPr lang="en-US" sz="1600" b="0">
                <a:ea typeface="Roboto"/>
                <a:cs typeface="Times New Roman"/>
              </a:rPr>
              <a:t>Promote proper data management</a:t>
            </a:r>
          </a:p>
          <a:p>
            <a:pPr marL="285750" indent="-285750">
              <a:spcAft>
                <a:spcPts val="600"/>
              </a:spcAft>
              <a:buClr>
                <a:schemeClr val="tx2"/>
              </a:buClr>
              <a:buFont typeface="Arial" panose="020B0604020202020204" pitchFamily="34" charset="0"/>
              <a:buChar char="•"/>
            </a:pPr>
            <a:r>
              <a:rPr lang="en-US" sz="1600" b="0">
                <a:ea typeface="Roboto"/>
                <a:cs typeface="Times New Roman"/>
              </a:rPr>
              <a:t>Ensure fair assessment</a:t>
            </a:r>
          </a:p>
          <a:p>
            <a:pPr marL="742950" lvl="3" indent="-285750">
              <a:spcAft>
                <a:spcPts val="600"/>
              </a:spcAft>
            </a:pPr>
            <a:r>
              <a:rPr lang="en-US" b="0">
                <a:ea typeface="Roboto"/>
                <a:cs typeface="Times New Roman"/>
              </a:rPr>
              <a:t>Test validity</a:t>
            </a:r>
          </a:p>
          <a:p>
            <a:pPr marL="742950" lvl="3" indent="-285750">
              <a:spcAft>
                <a:spcPts val="600"/>
              </a:spcAft>
            </a:pPr>
            <a:r>
              <a:rPr lang="en-US" b="0">
                <a:ea typeface="Roboto"/>
                <a:cs typeface="Times New Roman"/>
              </a:rPr>
              <a:t>Preparation materials</a:t>
            </a:r>
          </a:p>
          <a:p>
            <a:pPr marL="742950" lvl="3" indent="-285750">
              <a:spcAft>
                <a:spcPts val="600"/>
              </a:spcAft>
            </a:pPr>
            <a:r>
              <a:rPr lang="en-US" b="0">
                <a:ea typeface="Roboto"/>
                <a:cs typeface="Times New Roman"/>
              </a:rPr>
              <a:t>Monitoring differences</a:t>
            </a:r>
          </a:p>
          <a:p>
            <a:pPr marL="285750" indent="-285750">
              <a:spcAft>
                <a:spcPts val="600"/>
              </a:spcAft>
              <a:buClr>
                <a:schemeClr val="tx2"/>
              </a:buClr>
              <a:buFont typeface="Arial" panose="020B0604020202020204" pitchFamily="34" charset="0"/>
              <a:buChar char="•"/>
            </a:pPr>
            <a:r>
              <a:rPr lang="en-US" sz="1600" b="0">
                <a:ea typeface="Roboto"/>
                <a:cs typeface="Times New Roman"/>
              </a:rPr>
              <a:t>Consider the candidate’s needs</a:t>
            </a:r>
          </a:p>
          <a:p>
            <a:pPr marL="285750" indent="-285750">
              <a:spcAft>
                <a:spcPts val="600"/>
              </a:spcAft>
              <a:buClr>
                <a:schemeClr val="tx2"/>
              </a:buClr>
              <a:buFont typeface="Arial" panose="020B0604020202020204" pitchFamily="34" charset="0"/>
              <a:buChar char="•"/>
            </a:pPr>
            <a:r>
              <a:rPr lang="en-US" sz="1600" b="0">
                <a:ea typeface="Roboto"/>
                <a:cs typeface="Times New Roman"/>
              </a:rPr>
              <a:t>Make accommodations for additional requirements</a:t>
            </a:r>
          </a:p>
          <a:p>
            <a:pPr marL="285750" indent="-285750">
              <a:spcAft>
                <a:spcPts val="600"/>
              </a:spcAft>
              <a:buClr>
                <a:schemeClr val="tx2"/>
              </a:buClr>
              <a:buFont typeface="Arial" panose="020B0604020202020204" pitchFamily="34" charset="0"/>
              <a:buChar char="•"/>
            </a:pPr>
            <a:r>
              <a:rPr lang="en-US" sz="1600" b="0">
                <a:ea typeface="Roboto"/>
                <a:cs typeface="Times New Roman"/>
              </a:rPr>
              <a:t>Review your testing policy</a:t>
            </a:r>
          </a:p>
          <a:p>
            <a:pPr marL="285750" indent="-285750">
              <a:spcAft>
                <a:spcPts val="600"/>
              </a:spcAft>
              <a:buFont typeface="Arial" panose="020B0604020202020204" pitchFamily="34" charset="0"/>
              <a:buChar char="•"/>
            </a:pPr>
            <a:endParaRPr lang="en-US" sz="1600"/>
          </a:p>
          <a:p>
            <a:pPr marL="285750" indent="-285750">
              <a:spcAft>
                <a:spcPts val="600"/>
              </a:spcAft>
              <a:buFont typeface="Arial" panose="020B0604020202020204" pitchFamily="34" charset="0"/>
              <a:buChar char="•"/>
            </a:pPr>
            <a:endParaRPr lang="en-US" sz="1600" b="0"/>
          </a:p>
          <a:p>
            <a:pPr marL="285750" indent="-285750">
              <a:spcAft>
                <a:spcPts val="600"/>
              </a:spcAft>
              <a:buFont typeface="Arial" panose="020B0604020202020204" pitchFamily="34" charset="0"/>
              <a:buChar char="•"/>
            </a:pPr>
            <a:endParaRPr lang="en-US"/>
          </a:p>
        </p:txBody>
      </p:sp>
      <p:sp>
        <p:nvSpPr>
          <p:cNvPr id="13" name="Footer Placeholder 4">
            <a:extLst>
              <a:ext uri="{FF2B5EF4-FFF2-40B4-BE49-F238E27FC236}">
                <a16:creationId xmlns:a16="http://schemas.microsoft.com/office/drawing/2014/main" id="{D776C791-557C-64A4-D877-F1CC46AD9600}"/>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9782870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BBA679-D050-B932-1C2B-61F8B11E7F42}"/>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Data Implications for Testing</a:t>
            </a:r>
            <a:endParaRPr lang="en-GB" b="0"/>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sz="quarter" idx="19"/>
          </p:nvPr>
        </p:nvSpPr>
        <p:spPr/>
        <p:txBody>
          <a:bodyPr vert="horz" lIns="0" tIns="0" rIns="2286000" bIns="0" rtlCol="0" anchor="t">
            <a:noAutofit/>
          </a:bodyPr>
          <a:lstStyle/>
          <a:p>
            <a:pPr algn="l">
              <a:spcAft>
                <a:spcPts val="600"/>
              </a:spcAft>
            </a:pPr>
            <a:r>
              <a:rPr lang="en-US" sz="1600" b="0" i="0" u="none" strike="noStrike" baseline="0">
                <a:latin typeface="Arial"/>
                <a:ea typeface="Roboto"/>
                <a:cs typeface="Times New Roman"/>
              </a:rPr>
              <a:t>Six principles to ensure that information is handled </a:t>
            </a:r>
            <a:r>
              <a:rPr lang="en-GB" sz="1600" b="0" i="0" u="none" strike="noStrike" baseline="0">
                <a:latin typeface="Arial"/>
                <a:ea typeface="Roboto"/>
                <a:cs typeface="Times New Roman"/>
              </a:rPr>
              <a:t>properly:</a:t>
            </a:r>
          </a:p>
          <a:p>
            <a:pPr marL="342900" indent="-342900" algn="l">
              <a:buFont typeface="+mj-lt"/>
              <a:buAutoNum type="arabicPeriod"/>
            </a:pPr>
            <a:r>
              <a:rPr lang="en-US" sz="1600" b="0" i="0" u="none" strike="noStrike" baseline="0">
                <a:latin typeface="Arial"/>
                <a:ea typeface="Roboto"/>
                <a:cs typeface="Times New Roman"/>
              </a:rPr>
              <a:t>Processed lawfully, fairly and in a transparent manner</a:t>
            </a:r>
          </a:p>
          <a:p>
            <a:pPr marL="342900" indent="-342900" algn="l">
              <a:buFont typeface="+mj-lt"/>
              <a:buAutoNum type="arabicPeriod"/>
            </a:pPr>
            <a:r>
              <a:rPr lang="en-US" sz="1600" b="0" i="0" u="none" strike="noStrike" baseline="0">
                <a:latin typeface="Arial"/>
                <a:ea typeface="Roboto"/>
                <a:cs typeface="Times New Roman"/>
              </a:rPr>
              <a:t>Collected for specified, explicit and legitimate purposes and not further processed for an incompatible purpose</a:t>
            </a:r>
          </a:p>
          <a:p>
            <a:pPr marL="342900" indent="-342900" algn="l">
              <a:buFont typeface="+mj-lt"/>
              <a:buAutoNum type="arabicPeriod"/>
            </a:pPr>
            <a:r>
              <a:rPr lang="en-US" sz="1600" b="0" i="0" u="none" strike="noStrike" baseline="0">
                <a:latin typeface="Arial"/>
                <a:ea typeface="Roboto"/>
                <a:cs typeface="Times New Roman"/>
              </a:rPr>
              <a:t>Adequate, relevant and limited to what is necessary in </a:t>
            </a:r>
            <a:r>
              <a:rPr lang="en-GB" sz="1600" b="0" i="0" u="none" strike="noStrike" baseline="0">
                <a:latin typeface="Arial"/>
                <a:ea typeface="Roboto"/>
                <a:cs typeface="Times New Roman"/>
              </a:rPr>
              <a:t>relation to the purpose</a:t>
            </a:r>
          </a:p>
          <a:p>
            <a:pPr marL="342900" indent="-342900" algn="l">
              <a:buFont typeface="+mj-lt"/>
              <a:buAutoNum type="arabicPeriod"/>
            </a:pPr>
            <a:r>
              <a:rPr lang="en-US" sz="1600" b="0" i="0" u="none" strike="noStrike" baseline="0">
                <a:latin typeface="Arial"/>
                <a:ea typeface="Roboto"/>
                <a:cs typeface="Times New Roman"/>
              </a:rPr>
              <a:t>Accurate and, where necessary, kept up-to-date</a:t>
            </a:r>
          </a:p>
          <a:p>
            <a:pPr marL="342900" indent="-342900" algn="l">
              <a:buFont typeface="+mj-lt"/>
              <a:buAutoNum type="arabicPeriod"/>
            </a:pPr>
            <a:r>
              <a:rPr lang="en-US" sz="1600" b="0" i="0" u="none" strike="noStrike" baseline="0">
                <a:latin typeface="Arial"/>
                <a:ea typeface="Roboto"/>
                <a:cs typeface="Times New Roman"/>
              </a:rPr>
              <a:t>Kept in a form which permits identification of data subjects for no longer than is necessary for the </a:t>
            </a:r>
            <a:r>
              <a:rPr lang="en-GB" sz="1600" b="0" i="0" u="none" strike="noStrike" baseline="0">
                <a:latin typeface="Arial"/>
                <a:ea typeface="Roboto"/>
                <a:cs typeface="Times New Roman"/>
              </a:rPr>
              <a:t>purpose</a:t>
            </a:r>
          </a:p>
          <a:p>
            <a:pPr marL="342900" indent="-342900" algn="l">
              <a:buFont typeface="+mj-lt"/>
              <a:buAutoNum type="arabicPeriod"/>
            </a:pPr>
            <a:r>
              <a:rPr lang="en-US" sz="1600" b="0" i="0" u="none" strike="noStrike" baseline="0">
                <a:latin typeface="Arial"/>
                <a:ea typeface="Roboto"/>
                <a:cs typeface="Times New Roman"/>
              </a:rPr>
              <a:t>Processed in a manner that ensures appropriate security of the personal data</a:t>
            </a:r>
            <a:endParaRPr lang="en-GB" sz="1600" b="0">
              <a:latin typeface="Arial"/>
              <a:ea typeface="Roboto"/>
              <a:cs typeface="Times New Roman"/>
            </a:endParaRPr>
          </a:p>
          <a:p>
            <a:pPr marL="285750" indent="-285750">
              <a:spcAft>
                <a:spcPts val="600"/>
              </a:spcAft>
              <a:buFont typeface="Wingdings" panose="05000000000000000000" pitchFamily="2" charset="2"/>
              <a:buChar char="§"/>
            </a:pPr>
            <a:endParaRPr lang="en-GB" sz="1600" b="0">
              <a:latin typeface="+mj-lt"/>
            </a:endParaRPr>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78</a:t>
            </a:fld>
            <a:endParaRPr lang="en-US"/>
          </a:p>
        </p:txBody>
      </p:sp>
      <p:sp>
        <p:nvSpPr>
          <p:cNvPr id="8" name="Footer Placeholder 4">
            <a:extLst>
              <a:ext uri="{FF2B5EF4-FFF2-40B4-BE49-F238E27FC236}">
                <a16:creationId xmlns:a16="http://schemas.microsoft.com/office/drawing/2014/main" id="{D453C653-341B-6E67-60EE-64DCE7D0B02F}"/>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18879277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BD5EA83-2F87-AD73-4513-1D254F08B473}"/>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Adverse Impact in Testing</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79</a:t>
            </a:fld>
            <a:endParaRPr lang="en-US"/>
          </a:p>
        </p:txBody>
      </p:sp>
      <p:sp>
        <p:nvSpPr>
          <p:cNvPr id="8" name="Content Placeholder 3">
            <a:extLst>
              <a:ext uri="{FF2B5EF4-FFF2-40B4-BE49-F238E27FC236}">
                <a16:creationId xmlns:a16="http://schemas.microsoft.com/office/drawing/2014/main" id="{108E7C4E-1289-BA61-94FE-F8857BF41980}"/>
              </a:ext>
            </a:extLst>
          </p:cNvPr>
          <p:cNvSpPr txBox="1">
            <a:spLocks/>
          </p:cNvSpPr>
          <p:nvPr/>
        </p:nvSpPr>
        <p:spPr>
          <a:xfrm>
            <a:off x="594360" y="1322362"/>
            <a:ext cx="7173601" cy="4824438"/>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indent="-285750">
              <a:spcAft>
                <a:spcPts val="600"/>
              </a:spcAft>
              <a:buClr>
                <a:schemeClr val="tx2"/>
              </a:buClr>
              <a:buFont typeface="Arial" panose="020B0604020202020204" pitchFamily="34" charset="0"/>
              <a:buChar char="•"/>
            </a:pPr>
            <a:r>
              <a:rPr lang="en-US" sz="1600" b="0"/>
              <a:t>Adverse impact is where a substantially different proportion of one group is hired in comparison to another group</a:t>
            </a:r>
          </a:p>
          <a:p>
            <a:pPr marL="742950" lvl="3" indent="-285750">
              <a:spcAft>
                <a:spcPts val="600"/>
              </a:spcAft>
            </a:pPr>
            <a:r>
              <a:rPr lang="en-US" b="0"/>
              <a:t>This is likely to occur where there is a difference between groups in terms of their average test score</a:t>
            </a:r>
          </a:p>
          <a:p>
            <a:pPr marL="285750" indent="-285750">
              <a:spcAft>
                <a:spcPts val="600"/>
              </a:spcAft>
              <a:buFont typeface="Arial" panose="020B0604020202020204" pitchFamily="34" charset="0"/>
              <a:buChar char="•"/>
            </a:pPr>
            <a:endParaRPr lang="en-US" sz="1600" b="0"/>
          </a:p>
          <a:p>
            <a:pPr marL="285750" indent="-285750">
              <a:spcAft>
                <a:spcPts val="600"/>
              </a:spcAft>
              <a:buClr>
                <a:schemeClr val="tx2"/>
              </a:buClr>
              <a:buFont typeface="Arial" panose="020B0604020202020204" pitchFamily="34" charset="0"/>
              <a:buChar char="•"/>
            </a:pPr>
            <a:r>
              <a:rPr lang="en-US" sz="1600" b="0"/>
              <a:t>As group differences exist, justification for using tests and the level of cut-off matters</a:t>
            </a:r>
          </a:p>
          <a:p>
            <a:pPr marL="742950" lvl="3" indent="-285750">
              <a:spcAft>
                <a:spcPts val="600"/>
              </a:spcAft>
            </a:pPr>
            <a:r>
              <a:rPr lang="en-US" b="0"/>
              <a:t>A high cut-off of, for example, the 90th percentile is likely to reduce the relative percentage of Black candidates compared to White or Chinese candidates and it is likely to require strong justification to show that this level of aptitude is required</a:t>
            </a:r>
          </a:p>
          <a:p>
            <a:pPr marL="285750" indent="-285750">
              <a:spcAft>
                <a:spcPts val="600"/>
              </a:spcAft>
              <a:buFont typeface="Arial" panose="020B0604020202020204" pitchFamily="34" charset="0"/>
              <a:buChar char="•"/>
            </a:pPr>
            <a:endParaRPr lang="en-US" sz="1600" b="0"/>
          </a:p>
          <a:p>
            <a:pPr marL="285750" indent="-285750">
              <a:spcAft>
                <a:spcPts val="600"/>
              </a:spcAft>
              <a:buFont typeface="Arial" panose="020B0604020202020204" pitchFamily="34" charset="0"/>
              <a:buChar char="•"/>
            </a:pPr>
            <a:endParaRPr lang="en-US" sz="1600" b="0"/>
          </a:p>
          <a:p>
            <a:pPr marL="285750" indent="-285750">
              <a:spcAft>
                <a:spcPts val="600"/>
              </a:spcAft>
              <a:buFont typeface="Arial" panose="020B0604020202020204" pitchFamily="34" charset="0"/>
              <a:buChar char="•"/>
            </a:pPr>
            <a:endParaRPr lang="en-US" sz="1600" b="0"/>
          </a:p>
        </p:txBody>
      </p:sp>
      <p:sp>
        <p:nvSpPr>
          <p:cNvPr id="11" name="Footer Placeholder 4">
            <a:extLst>
              <a:ext uri="{FF2B5EF4-FFF2-40B4-BE49-F238E27FC236}">
                <a16:creationId xmlns:a16="http://schemas.microsoft.com/office/drawing/2014/main" id="{45707782-A1A9-35EC-5687-40FF38D65DAD}"/>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1870331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C6B986-4B01-40AB-A06B-58EA4DE7E290}"/>
              </a:ext>
            </a:extLst>
          </p:cNvPr>
          <p:cNvSpPr>
            <a:spLocks noGrp="1"/>
          </p:cNvSpPr>
          <p:nvPr>
            <p:ph type="title"/>
          </p:nvPr>
        </p:nvSpPr>
        <p:spPr/>
        <p:txBody>
          <a:bodyPr/>
          <a:lstStyle/>
          <a:p>
            <a:r>
              <a:rPr lang="en-GB"/>
              <a:t>Module 1</a:t>
            </a:r>
          </a:p>
        </p:txBody>
      </p:sp>
      <p:sp>
        <p:nvSpPr>
          <p:cNvPr id="7" name="Text Placeholder 6">
            <a:extLst>
              <a:ext uri="{FF2B5EF4-FFF2-40B4-BE49-F238E27FC236}">
                <a16:creationId xmlns:a16="http://schemas.microsoft.com/office/drawing/2014/main" id="{27E42984-7097-42CD-AFF2-EAA6C980BC30}"/>
              </a:ext>
            </a:extLst>
          </p:cNvPr>
          <p:cNvSpPr>
            <a:spLocks noGrp="1"/>
          </p:cNvSpPr>
          <p:nvPr>
            <p:ph type="body" sz="quarter" idx="17"/>
          </p:nvPr>
        </p:nvSpPr>
        <p:spPr/>
        <p:txBody>
          <a:bodyPr/>
          <a:lstStyle/>
          <a:p>
            <a:r>
              <a:rPr lang="en-GB"/>
              <a:t>Introduction to Testing </a:t>
            </a:r>
          </a:p>
        </p:txBody>
      </p:sp>
      <p:sp>
        <p:nvSpPr>
          <p:cNvPr id="5" name="Slide Number Placeholder 4">
            <a:extLst>
              <a:ext uri="{FF2B5EF4-FFF2-40B4-BE49-F238E27FC236}">
                <a16:creationId xmlns:a16="http://schemas.microsoft.com/office/drawing/2014/main" id="{0E7575A2-9BBA-49B0-98BB-2848FE3E8ED7}"/>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8</a:t>
            </a:fld>
            <a:endParaRPr lang="en-US"/>
          </a:p>
        </p:txBody>
      </p:sp>
      <p:sp>
        <p:nvSpPr>
          <p:cNvPr id="8" name="Footer Placeholder 5">
            <a:extLst>
              <a:ext uri="{FF2B5EF4-FFF2-40B4-BE49-F238E27FC236}">
                <a16:creationId xmlns:a16="http://schemas.microsoft.com/office/drawing/2014/main" id="{86E9531F-F63B-7D3A-03F3-5EDFDDC373AF}"/>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25700995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sp>
        <p:nvSpPr>
          <p:cNvPr id="6" name="Text Placeholder 5">
            <a:extLst>
              <a:ext uri="{FF2B5EF4-FFF2-40B4-BE49-F238E27FC236}">
                <a16:creationId xmlns:a16="http://schemas.microsoft.com/office/drawing/2014/main" id="{A6A4E4F0-97DC-ABE4-761E-9B3A54F1D2F2}"/>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The Four-Fifths Rule</a:t>
            </a:r>
            <a:endParaRPr lang="en-GB" b="0"/>
          </a:p>
        </p:txBody>
      </p:sp>
      <p:grpSp>
        <p:nvGrpSpPr>
          <p:cNvPr id="4" name="Group 3">
            <a:extLst>
              <a:ext uri="{FF2B5EF4-FFF2-40B4-BE49-F238E27FC236}">
                <a16:creationId xmlns:a16="http://schemas.microsoft.com/office/drawing/2014/main" id="{B1B6DA96-9ED6-476E-867F-9DB708DA17BB}"/>
              </a:ext>
            </a:extLst>
          </p:cNvPr>
          <p:cNvGrpSpPr/>
          <p:nvPr/>
        </p:nvGrpSpPr>
        <p:grpSpPr>
          <a:xfrm>
            <a:off x="958983" y="1205928"/>
            <a:ext cx="10045240" cy="4921901"/>
            <a:chOff x="-90345" y="1298048"/>
            <a:chExt cx="10045240" cy="4921901"/>
          </a:xfrm>
        </p:grpSpPr>
        <p:sp>
          <p:nvSpPr>
            <p:cNvPr id="8" name="Content Placeholder 3">
              <a:extLst>
                <a:ext uri="{FF2B5EF4-FFF2-40B4-BE49-F238E27FC236}">
                  <a16:creationId xmlns:a16="http://schemas.microsoft.com/office/drawing/2014/main" id="{9C6670A1-433E-4100-A12A-DD8A8670CD76}"/>
                </a:ext>
              </a:extLst>
            </p:cNvPr>
            <p:cNvSpPr txBox="1">
              <a:spLocks/>
            </p:cNvSpPr>
            <p:nvPr/>
          </p:nvSpPr>
          <p:spPr>
            <a:xfrm>
              <a:off x="457200" y="1298048"/>
              <a:ext cx="8229600" cy="4572000"/>
            </a:xfrm>
            <a:prstGeom prst="rect">
              <a:avLst/>
            </a:prstGeom>
          </p:spPr>
          <p:txBody>
            <a:bodyPr vert="horz" lIns="0" tIns="0" rIns="0" bIns="0" rtlCol="0">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28600" indent="-228600" algn="l" defTabSz="914400" rtl="0" eaLnBrk="1" latinLnBrk="0" hangingPunct="1">
                <a:spcBef>
                  <a:spcPts val="0"/>
                </a:spcBef>
                <a:spcAft>
                  <a:spcPts val="350"/>
                </a:spcAft>
                <a:buClr>
                  <a:srgbClr val="702082"/>
                </a:buClr>
                <a:buFont typeface="Wingdings" pitchFamily="2" charset="2"/>
                <a:buChar char="§"/>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350"/>
                </a:spcAft>
                <a:buClr>
                  <a:schemeClr val="tx2"/>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A selection rate for any protected group which is </a:t>
              </a:r>
              <a:r>
                <a:rPr kumimoji="0" lang="en-US" sz="1600" b="1" i="0" u="none" strike="noStrike" kern="1200" cap="none" spc="0" normalizeH="0" baseline="0" noProof="0">
                  <a:ln>
                    <a:noFill/>
                  </a:ln>
                  <a:solidFill>
                    <a:prstClr val="black"/>
                  </a:solidFill>
                  <a:effectLst/>
                  <a:uLnTx/>
                  <a:uFillTx/>
                  <a:latin typeface="Arial"/>
                  <a:ea typeface="+mn-ea"/>
                  <a:cs typeface="+mn-cs"/>
                </a:rPr>
                <a:t>less than four-fifths</a:t>
              </a:r>
              <a:r>
                <a:rPr kumimoji="0" lang="en-US" sz="1600" b="0" i="0" u="none" strike="noStrike" kern="1200" cap="none" spc="0" normalizeH="0" baseline="0" noProof="0">
                  <a:ln>
                    <a:noFill/>
                  </a:ln>
                  <a:solidFill>
                    <a:prstClr val="black"/>
                  </a:solidFill>
                  <a:effectLst/>
                  <a:uLnTx/>
                  <a:uFillTx/>
                  <a:latin typeface="Arial"/>
                  <a:ea typeface="+mn-ea"/>
                  <a:cs typeface="+mn-cs"/>
                </a:rPr>
                <a:t> </a:t>
              </a:r>
              <a:r>
                <a:rPr kumimoji="0" lang="en-US" sz="1600" b="1" i="0" u="none" strike="noStrike" kern="1200" cap="none" spc="0" normalizeH="0" baseline="0" noProof="0">
                  <a:ln>
                    <a:noFill/>
                  </a:ln>
                  <a:solidFill>
                    <a:prstClr val="black"/>
                  </a:solidFill>
                  <a:effectLst/>
                  <a:uLnTx/>
                  <a:uFillTx/>
                  <a:latin typeface="Arial"/>
                  <a:ea typeface="+mn-ea"/>
                  <a:cs typeface="+mn-cs"/>
                </a:rPr>
                <a:t>(or 80%) </a:t>
              </a:r>
              <a:r>
                <a:rPr kumimoji="0" lang="en-US" sz="1600" b="0" i="0" u="none" strike="noStrike" kern="1200" cap="none" spc="0" normalizeH="0" baseline="0" noProof="0">
                  <a:ln>
                    <a:noFill/>
                  </a:ln>
                  <a:solidFill>
                    <a:prstClr val="black"/>
                  </a:solidFill>
                  <a:effectLst/>
                  <a:uLnTx/>
                  <a:uFillTx/>
                  <a:latin typeface="Arial"/>
                  <a:ea typeface="+mn-ea"/>
                  <a:cs typeface="+mn-cs"/>
                </a:rPr>
                <a:t>of the rate for the group with the highest rate of selection is seen as </a:t>
              </a:r>
              <a:r>
                <a:rPr kumimoji="0" lang="en-US" sz="1600" b="1" i="0" u="none" strike="noStrike" kern="1200" cap="none" spc="0" normalizeH="0" baseline="0" noProof="0">
                  <a:ln>
                    <a:noFill/>
                  </a:ln>
                  <a:solidFill>
                    <a:prstClr val="black"/>
                  </a:solidFill>
                  <a:effectLst/>
                  <a:uLnTx/>
                  <a:uFillTx/>
                  <a:latin typeface="Arial"/>
                  <a:ea typeface="+mn-ea"/>
                  <a:cs typeface="+mn-cs"/>
                </a:rPr>
                <a:t>adverse impact</a:t>
              </a:r>
            </a:p>
            <a:p>
              <a:pPr marL="285750" marR="0" lvl="0" indent="-285750" algn="l" defTabSz="914400" rtl="0" eaLnBrk="1" fontAlgn="auto" latinLnBrk="0" hangingPunct="1">
                <a:lnSpc>
                  <a:spcPct val="100000"/>
                </a:lnSpc>
                <a:spcBef>
                  <a:spcPts val="0"/>
                </a:spcBef>
                <a:spcAft>
                  <a:spcPts val="350"/>
                </a:spcAft>
                <a:buClr>
                  <a:schemeClr val="tx2"/>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This affects where we need to set cut-off scores in assessment</a:t>
              </a:r>
            </a:p>
            <a:p>
              <a:pPr marL="285750" marR="0" lvl="0" indent="-285750" algn="l" defTabSz="914400" rtl="0" eaLnBrk="1" fontAlgn="auto" latinLnBrk="0" hangingPunct="1">
                <a:lnSpc>
                  <a:spcPct val="100000"/>
                </a:lnSpc>
                <a:spcBef>
                  <a:spcPts val="0"/>
                </a:spcBef>
                <a:spcAft>
                  <a:spcPts val="35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35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Arial"/>
                <a:ea typeface="+mn-ea"/>
                <a:cs typeface="+mn-cs"/>
              </a:endParaRPr>
            </a:p>
          </p:txBody>
        </p:sp>
        <p:pic>
          <p:nvPicPr>
            <p:cNvPr id="9" name="Picture 8">
              <a:extLst>
                <a:ext uri="{FF2B5EF4-FFF2-40B4-BE49-F238E27FC236}">
                  <a16:creationId xmlns:a16="http://schemas.microsoft.com/office/drawing/2014/main" id="{896AEA7C-B66D-4039-A471-55CE8D370016}"/>
                </a:ext>
              </a:extLst>
            </p:cNvPr>
            <p:cNvPicPr>
              <a:picLocks noChangeAspect="1"/>
            </p:cNvPicPr>
            <p:nvPr/>
          </p:nvPicPr>
          <p:blipFill>
            <a:blip r:embed="rId2"/>
            <a:stretch>
              <a:fillRect/>
            </a:stretch>
          </p:blipFill>
          <p:spPr>
            <a:xfrm>
              <a:off x="920533" y="2545430"/>
              <a:ext cx="3187343" cy="3674519"/>
            </a:xfrm>
            <a:prstGeom prst="rect">
              <a:avLst/>
            </a:prstGeom>
          </p:spPr>
        </p:pic>
        <p:pic>
          <p:nvPicPr>
            <p:cNvPr id="10" name="Picture 9">
              <a:extLst>
                <a:ext uri="{FF2B5EF4-FFF2-40B4-BE49-F238E27FC236}">
                  <a16:creationId xmlns:a16="http://schemas.microsoft.com/office/drawing/2014/main" id="{430678D0-F455-422C-93B0-F905B9F7DD21}"/>
                </a:ext>
              </a:extLst>
            </p:cNvPr>
            <p:cNvPicPr>
              <a:picLocks noChangeAspect="1"/>
            </p:cNvPicPr>
            <p:nvPr/>
          </p:nvPicPr>
          <p:blipFill>
            <a:blip r:embed="rId3"/>
            <a:stretch>
              <a:fillRect/>
            </a:stretch>
          </p:blipFill>
          <p:spPr>
            <a:xfrm>
              <a:off x="4693660" y="2363887"/>
              <a:ext cx="3187343" cy="3681112"/>
            </a:xfrm>
            <a:prstGeom prst="rect">
              <a:avLst/>
            </a:prstGeom>
          </p:spPr>
        </p:pic>
        <p:sp>
          <p:nvSpPr>
            <p:cNvPr id="11" name="TextBox 10">
              <a:extLst>
                <a:ext uri="{FF2B5EF4-FFF2-40B4-BE49-F238E27FC236}">
                  <a16:creationId xmlns:a16="http://schemas.microsoft.com/office/drawing/2014/main" id="{BEE0C8AE-B07A-411E-98F9-59131953B678}"/>
                </a:ext>
              </a:extLst>
            </p:cNvPr>
            <p:cNvSpPr txBox="1"/>
            <p:nvPr/>
          </p:nvSpPr>
          <p:spPr>
            <a:xfrm>
              <a:off x="-90345" y="4087826"/>
              <a:ext cx="1775637" cy="1754326"/>
            </a:xfrm>
            <a:prstGeom prst="rect">
              <a:avLst/>
            </a:prstGeom>
            <a:solidFill>
              <a:schemeClr val="bg1"/>
            </a:solidFill>
            <a:ln>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2"/>
                  </a:solidFill>
                  <a:effectLst/>
                  <a:uLnTx/>
                  <a:uFillTx/>
                  <a:latin typeface="Arial"/>
                  <a:ea typeface="+mn-ea"/>
                  <a:cs typeface="+mn-cs"/>
                </a:rPr>
                <a:t>Blue group 50% of Green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tx2"/>
                  </a:solidFill>
                  <a:effectLst/>
                  <a:uLnTx/>
                  <a:uFillTx/>
                  <a:latin typeface="Arial"/>
                  <a:ea typeface="+mn-ea"/>
                  <a:cs typeface="+mn-cs"/>
                </a:rPr>
                <a:t>Unacceptable Adverse Impact</a:t>
              </a:r>
              <a:endParaRPr kumimoji="0" lang="en-GB" sz="1800" b="1" i="0" u="none" strike="noStrike" kern="1200" cap="none" spc="0" normalizeH="0" baseline="0" noProof="0">
                <a:ln>
                  <a:noFill/>
                </a:ln>
                <a:solidFill>
                  <a:schemeClr val="tx2"/>
                </a:solidFill>
                <a:effectLst/>
                <a:uLnTx/>
                <a:uFillTx/>
                <a:latin typeface="Arial"/>
                <a:ea typeface="+mn-ea"/>
                <a:cs typeface="+mn-cs"/>
              </a:endParaRPr>
            </a:p>
          </p:txBody>
        </p:sp>
        <p:sp>
          <p:nvSpPr>
            <p:cNvPr id="12" name="TextBox 11">
              <a:extLst>
                <a:ext uri="{FF2B5EF4-FFF2-40B4-BE49-F238E27FC236}">
                  <a16:creationId xmlns:a16="http://schemas.microsoft.com/office/drawing/2014/main" id="{5280F01B-97BF-4C2D-BDD7-5B7830C5F07D}"/>
                </a:ext>
              </a:extLst>
            </p:cNvPr>
            <p:cNvSpPr txBox="1"/>
            <p:nvPr/>
          </p:nvSpPr>
          <p:spPr>
            <a:xfrm>
              <a:off x="8179258" y="3505526"/>
              <a:ext cx="1775637" cy="1754326"/>
            </a:xfrm>
            <a:prstGeom prst="rect">
              <a:avLst/>
            </a:prstGeom>
            <a:solidFill>
              <a:schemeClr val="bg1"/>
            </a:solidFill>
            <a:ln>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2"/>
                  </a:solidFill>
                  <a:effectLst/>
                  <a:uLnTx/>
                  <a:uFillTx/>
                  <a:latin typeface="Arial"/>
                  <a:ea typeface="+mn-ea"/>
                  <a:cs typeface="+mn-cs"/>
                </a:rPr>
                <a:t>Blue group 88% of Green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tx2"/>
                  </a:solidFill>
                  <a:effectLst/>
                  <a:uLnTx/>
                  <a:uFillTx/>
                  <a:latin typeface="Arial"/>
                  <a:ea typeface="+mn-ea"/>
                  <a:cs typeface="+mn-cs"/>
                </a:rPr>
                <a:t>Acceptable Adverse Impact</a:t>
              </a:r>
              <a:endParaRPr kumimoji="0" lang="en-GB" sz="1800" b="1" i="0" u="none" strike="noStrike" kern="1200" cap="none" spc="0" normalizeH="0" baseline="0" noProof="0">
                <a:ln>
                  <a:noFill/>
                </a:ln>
                <a:solidFill>
                  <a:schemeClr val="tx2"/>
                </a:solidFill>
                <a:effectLst/>
                <a:uLnTx/>
                <a:uFillTx/>
                <a:latin typeface="Arial"/>
                <a:ea typeface="+mn-ea"/>
                <a:cs typeface="+mn-cs"/>
              </a:endParaRPr>
            </a:p>
          </p:txBody>
        </p:sp>
      </p:grpSp>
      <p:sp>
        <p:nvSpPr>
          <p:cNvPr id="13" name="Footer Placeholder 4">
            <a:extLst>
              <a:ext uri="{FF2B5EF4-FFF2-40B4-BE49-F238E27FC236}">
                <a16:creationId xmlns:a16="http://schemas.microsoft.com/office/drawing/2014/main" id="{E598EC00-F415-71ED-6A24-6C56E182DCCA}"/>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32268938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BD5EA83-2F87-AD73-4513-1D254F08B473}"/>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Setting Cut-Offs</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81</a:t>
            </a:fld>
            <a:endParaRPr lang="en-US"/>
          </a:p>
        </p:txBody>
      </p:sp>
      <p:sp>
        <p:nvSpPr>
          <p:cNvPr id="8" name="Content Placeholder 3">
            <a:extLst>
              <a:ext uri="{FF2B5EF4-FFF2-40B4-BE49-F238E27FC236}">
                <a16:creationId xmlns:a16="http://schemas.microsoft.com/office/drawing/2014/main" id="{108E7C4E-1289-BA61-94FE-F8857BF41980}"/>
              </a:ext>
            </a:extLst>
          </p:cNvPr>
          <p:cNvSpPr txBox="1">
            <a:spLocks/>
          </p:cNvSpPr>
          <p:nvPr/>
        </p:nvSpPr>
        <p:spPr>
          <a:xfrm>
            <a:off x="594360" y="1322362"/>
            <a:ext cx="7173601" cy="4824438"/>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indent="-285750">
              <a:spcAft>
                <a:spcPts val="600"/>
              </a:spcAft>
              <a:buClr>
                <a:schemeClr val="tx2"/>
              </a:buClr>
              <a:buFont typeface="Arial" panose="020B0604020202020204" pitchFamily="34" charset="0"/>
              <a:buChar char="•"/>
            </a:pPr>
            <a:r>
              <a:rPr lang="en-US" sz="1600" b="0"/>
              <a:t>Lower cut-offs are often effectively applied at early screening stages of volume recruitment (e.g. 30th%ile)</a:t>
            </a:r>
          </a:p>
          <a:p>
            <a:pPr marL="742950" lvl="3" indent="-285750">
              <a:spcAft>
                <a:spcPts val="600"/>
              </a:spcAft>
            </a:pPr>
            <a:r>
              <a:rPr lang="en-US" b="0"/>
              <a:t>Still need link to job performance (job analysis and/or criterion-related validity)</a:t>
            </a:r>
          </a:p>
          <a:p>
            <a:pPr marL="285750" indent="-285750">
              <a:spcAft>
                <a:spcPts val="600"/>
              </a:spcAft>
              <a:buFont typeface="Arial" panose="020B0604020202020204" pitchFamily="34" charset="0"/>
              <a:buChar char="•"/>
            </a:pPr>
            <a:endParaRPr lang="en-US" sz="1600" b="0"/>
          </a:p>
          <a:p>
            <a:pPr marL="285750" indent="-285750">
              <a:spcAft>
                <a:spcPts val="600"/>
              </a:spcAft>
              <a:buClr>
                <a:schemeClr val="tx2"/>
              </a:buClr>
              <a:buFont typeface="Arial" panose="020B0604020202020204" pitchFamily="34" charset="0"/>
              <a:buChar char="•"/>
            </a:pPr>
            <a:r>
              <a:rPr lang="en-US" sz="1600" b="0"/>
              <a:t>Higher cut-offs can give even greater return on investment but require more justification (i.e. evidence the job is difficult or that there is strong validity)</a:t>
            </a:r>
          </a:p>
          <a:p>
            <a:pPr marL="742950" lvl="3" indent="-285750">
              <a:spcAft>
                <a:spcPts val="600"/>
              </a:spcAft>
            </a:pPr>
            <a:r>
              <a:rPr lang="en-US" b="0"/>
              <a:t>Higher cut-offs can result in lower proportions of potentially disadvantaged groups being selected</a:t>
            </a:r>
          </a:p>
          <a:p>
            <a:pPr marL="742950" lvl="3" indent="-285750">
              <a:spcAft>
                <a:spcPts val="600"/>
              </a:spcAft>
            </a:pPr>
            <a:r>
              <a:rPr lang="en-US" b="0"/>
              <a:t>Particular care should be taken when using top-down selection</a:t>
            </a:r>
          </a:p>
        </p:txBody>
      </p:sp>
      <p:sp>
        <p:nvSpPr>
          <p:cNvPr id="11" name="Footer Placeholder 4">
            <a:extLst>
              <a:ext uri="{FF2B5EF4-FFF2-40B4-BE49-F238E27FC236}">
                <a16:creationId xmlns:a16="http://schemas.microsoft.com/office/drawing/2014/main" id="{45707782-A1A9-35EC-5687-40FF38D65DAD}"/>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8911161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BD5EA83-2F87-AD73-4513-1D254F08B473}"/>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GB" b="0"/>
              <a:t>Best Practice: Consider the Candidate</a:t>
            </a:r>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82</a:t>
            </a:fld>
            <a:endParaRPr lang="en-US"/>
          </a:p>
        </p:txBody>
      </p:sp>
      <p:sp>
        <p:nvSpPr>
          <p:cNvPr id="8" name="Content Placeholder 3">
            <a:extLst>
              <a:ext uri="{FF2B5EF4-FFF2-40B4-BE49-F238E27FC236}">
                <a16:creationId xmlns:a16="http://schemas.microsoft.com/office/drawing/2014/main" id="{108E7C4E-1289-BA61-94FE-F8857BF41980}"/>
              </a:ext>
            </a:extLst>
          </p:cNvPr>
          <p:cNvSpPr txBox="1">
            <a:spLocks/>
          </p:cNvSpPr>
          <p:nvPr/>
        </p:nvSpPr>
        <p:spPr>
          <a:xfrm>
            <a:off x="594360" y="1322362"/>
            <a:ext cx="8764244" cy="4824438"/>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indent="-285750">
              <a:spcAft>
                <a:spcPts val="600"/>
              </a:spcAft>
              <a:buClr>
                <a:schemeClr val="tx2"/>
              </a:buClr>
              <a:buFont typeface="Arial" panose="020B0604020202020204" pitchFamily="34" charset="0"/>
              <a:buChar char="•"/>
            </a:pPr>
            <a:r>
              <a:rPr lang="en-US" sz="1600" b="0"/>
              <a:t>Explain the assessment process</a:t>
            </a:r>
          </a:p>
          <a:p>
            <a:pPr marL="742950" lvl="3" indent="-285750">
              <a:spcAft>
                <a:spcPts val="600"/>
              </a:spcAft>
            </a:pPr>
            <a:r>
              <a:rPr lang="en-US" b="0"/>
              <a:t>Important for procedural justice</a:t>
            </a:r>
          </a:p>
          <a:p>
            <a:pPr marL="285750" indent="-285750">
              <a:spcAft>
                <a:spcPts val="600"/>
              </a:spcAft>
              <a:buClr>
                <a:schemeClr val="tx2"/>
              </a:buClr>
              <a:buFont typeface="Arial" panose="020B0604020202020204" pitchFamily="34" charset="0"/>
              <a:buChar char="•"/>
            </a:pPr>
            <a:r>
              <a:rPr lang="en-US" sz="1600" b="0"/>
              <a:t>Provide practice/preparation material</a:t>
            </a:r>
          </a:p>
          <a:p>
            <a:pPr marL="285750" indent="-285750">
              <a:spcAft>
                <a:spcPts val="600"/>
              </a:spcAft>
              <a:buClr>
                <a:schemeClr val="tx2"/>
              </a:buClr>
              <a:buFont typeface="Arial" panose="020B0604020202020204" pitchFamily="34" charset="0"/>
              <a:buChar char="•"/>
            </a:pPr>
            <a:r>
              <a:rPr lang="en-US" sz="1600" b="0"/>
              <a:t>Establish informed consent</a:t>
            </a:r>
          </a:p>
          <a:p>
            <a:pPr marL="285750" indent="-285750">
              <a:spcAft>
                <a:spcPts val="600"/>
              </a:spcAft>
              <a:buClr>
                <a:schemeClr val="tx2"/>
              </a:buClr>
              <a:buFont typeface="Arial" panose="020B0604020202020204" pitchFamily="34" charset="0"/>
              <a:buChar char="•"/>
            </a:pPr>
            <a:r>
              <a:rPr lang="en-US" sz="1600" b="0"/>
              <a:t>Provide opportunities for right of reply</a:t>
            </a:r>
          </a:p>
          <a:p>
            <a:pPr marL="285750" indent="-285750">
              <a:spcAft>
                <a:spcPts val="600"/>
              </a:spcAft>
              <a:buClr>
                <a:schemeClr val="tx2"/>
              </a:buClr>
              <a:buFont typeface="Arial" panose="020B0604020202020204" pitchFamily="34" charset="0"/>
              <a:buChar char="•"/>
            </a:pPr>
            <a:r>
              <a:rPr lang="en-US" sz="1600" b="0"/>
              <a:t>Establish feedback process</a:t>
            </a:r>
          </a:p>
          <a:p>
            <a:pPr marL="285750" indent="-285750">
              <a:spcAft>
                <a:spcPts val="600"/>
              </a:spcAft>
              <a:buClr>
                <a:schemeClr val="tx2"/>
              </a:buClr>
              <a:buFont typeface="Arial" panose="020B0604020202020204" pitchFamily="34" charset="0"/>
              <a:buChar char="•"/>
            </a:pPr>
            <a:r>
              <a:rPr lang="en-US" sz="1600" b="0"/>
              <a:t>Promote consistency and fairness for all candidates throughout the process</a:t>
            </a:r>
          </a:p>
          <a:p>
            <a:pPr marL="285750" indent="-285750">
              <a:spcAft>
                <a:spcPts val="600"/>
              </a:spcAft>
              <a:buClr>
                <a:schemeClr val="tx2"/>
              </a:buClr>
              <a:buFont typeface="Arial" panose="020B0604020202020204" pitchFamily="34" charset="0"/>
              <a:buChar char="•"/>
            </a:pPr>
            <a:r>
              <a:rPr lang="en-US" sz="1600" b="0"/>
              <a:t>Test in the most appropriate language (normally first language)</a:t>
            </a:r>
          </a:p>
          <a:p>
            <a:pPr marL="285750" indent="-285750">
              <a:spcAft>
                <a:spcPts val="600"/>
              </a:spcAft>
              <a:buClr>
                <a:schemeClr val="tx2"/>
              </a:buClr>
              <a:buFont typeface="Arial" panose="020B0604020202020204" pitchFamily="34" charset="0"/>
              <a:buChar char="•"/>
            </a:pPr>
            <a:r>
              <a:rPr lang="en-US" sz="1600" b="0"/>
              <a:t>Enquire about additional requirements/accommodations (e.g. disabilities)</a:t>
            </a:r>
          </a:p>
          <a:p>
            <a:pPr marL="285750" indent="-285750">
              <a:spcAft>
                <a:spcPts val="600"/>
              </a:spcAft>
              <a:buFont typeface="Arial" panose="020B0604020202020204" pitchFamily="34" charset="0"/>
              <a:buChar char="•"/>
            </a:pPr>
            <a:endParaRPr lang="en-US" sz="1600" b="0"/>
          </a:p>
        </p:txBody>
      </p:sp>
      <p:sp>
        <p:nvSpPr>
          <p:cNvPr id="11" name="Footer Placeholder 4">
            <a:extLst>
              <a:ext uri="{FF2B5EF4-FFF2-40B4-BE49-F238E27FC236}">
                <a16:creationId xmlns:a16="http://schemas.microsoft.com/office/drawing/2014/main" id="{45707782-A1A9-35EC-5687-40FF38D65DAD}"/>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9501945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BD5EA83-2F87-AD73-4513-1D254F08B473}"/>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ea typeface="Roboto Medium"/>
              </a:rPr>
              <a:t>Testing Candidates with </a:t>
            </a:r>
            <a:r>
              <a:rPr lang="en-US">
                <a:ea typeface="Roboto Medium"/>
              </a:rPr>
              <a:t>Additional</a:t>
            </a:r>
            <a:r>
              <a:rPr lang="en-US" b="0">
                <a:ea typeface="Roboto Medium"/>
              </a:rPr>
              <a:t> Requirements</a:t>
            </a:r>
            <a:endParaRPr lang="en-GB" b="0">
              <a:ea typeface="Roboto Medium"/>
            </a:endParaRPr>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fld id="{2083E393-C0BF-4ED8-8545-7E4C90AFF831}" type="slidenum">
              <a:rPr lang="en-US" smtClean="0"/>
              <a:pPr/>
              <a:t>83</a:t>
            </a:fld>
            <a:endParaRPr lang="en-US"/>
          </a:p>
        </p:txBody>
      </p:sp>
      <p:sp>
        <p:nvSpPr>
          <p:cNvPr id="8" name="Content Placeholder 3">
            <a:extLst>
              <a:ext uri="{FF2B5EF4-FFF2-40B4-BE49-F238E27FC236}">
                <a16:creationId xmlns:a16="http://schemas.microsoft.com/office/drawing/2014/main" id="{108E7C4E-1289-BA61-94FE-F8857BF41980}"/>
              </a:ext>
            </a:extLst>
          </p:cNvPr>
          <p:cNvSpPr txBox="1">
            <a:spLocks/>
          </p:cNvSpPr>
          <p:nvPr/>
        </p:nvSpPr>
        <p:spPr>
          <a:xfrm>
            <a:off x="594360" y="1322362"/>
            <a:ext cx="8902065" cy="4824438"/>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indent="-285750">
              <a:spcAft>
                <a:spcPts val="600"/>
              </a:spcAft>
              <a:buClr>
                <a:schemeClr val="tx2"/>
              </a:buClr>
              <a:buFont typeface="Arial" panose="020B0604020202020204" pitchFamily="34" charset="0"/>
              <a:buChar char="•"/>
            </a:pPr>
            <a:r>
              <a:rPr lang="en-US" sz="1600" b="0"/>
              <a:t>You are responsible for deciding upon an appropriate accommodation/adjustment and will need to:</a:t>
            </a:r>
          </a:p>
          <a:p>
            <a:pPr marL="742950" lvl="3" indent="-285750">
              <a:spcAft>
                <a:spcPts val="600"/>
              </a:spcAft>
            </a:pPr>
            <a:r>
              <a:rPr lang="en-US" b="0"/>
              <a:t>Understand the disability</a:t>
            </a:r>
          </a:p>
          <a:p>
            <a:pPr marL="742950" lvl="3" indent="-285750">
              <a:spcAft>
                <a:spcPts val="600"/>
              </a:spcAft>
            </a:pPr>
            <a:r>
              <a:rPr lang="en-US" b="0"/>
              <a:t>Seek test publisher advice as to what different accommodation options are available</a:t>
            </a:r>
          </a:p>
          <a:p>
            <a:pPr marL="742950" lvl="3" indent="-285750">
              <a:spcAft>
                <a:spcPts val="600"/>
              </a:spcAft>
            </a:pPr>
            <a:r>
              <a:rPr lang="en-US" b="0"/>
              <a:t>Seek expert advice on the candidate’s disability where appropriate </a:t>
            </a:r>
          </a:p>
          <a:p>
            <a:pPr marL="742950" lvl="3" indent="-285750">
              <a:spcAft>
                <a:spcPts val="600"/>
              </a:spcAft>
            </a:pPr>
            <a:r>
              <a:rPr lang="en-US" b="0"/>
              <a:t>Decide how to accommodate, test as standard, or not test at all</a:t>
            </a:r>
          </a:p>
          <a:p>
            <a:pPr marL="285750" indent="-285750">
              <a:spcAft>
                <a:spcPts val="600"/>
              </a:spcAft>
              <a:buClr>
                <a:schemeClr val="tx2"/>
              </a:buClr>
              <a:buFont typeface="Arial" panose="020B0604020202020204" pitchFamily="34" charset="0"/>
              <a:buChar char="•"/>
            </a:pPr>
            <a:r>
              <a:rPr lang="en-US" sz="1600" b="0"/>
              <a:t>Typical accommodations include: time adjustment, screen reader technology, large screen/print version, braille, response assistance (sighted reader or person to record responses)</a:t>
            </a:r>
          </a:p>
          <a:p>
            <a:pPr marL="285750" indent="-285750">
              <a:spcAft>
                <a:spcPts val="600"/>
              </a:spcAft>
              <a:buClr>
                <a:schemeClr val="tx2"/>
              </a:buClr>
              <a:buFont typeface="Arial" panose="020B0604020202020204" pitchFamily="34" charset="0"/>
              <a:buChar char="•"/>
            </a:pPr>
            <a:r>
              <a:rPr lang="en-US" sz="1600" b="0"/>
              <a:t>Conversations may be required with the disabled candidate, the assessment provider and even a suitably qualified professional for that disability</a:t>
            </a:r>
          </a:p>
          <a:p>
            <a:pPr marL="285750" indent="-285750">
              <a:spcAft>
                <a:spcPts val="600"/>
              </a:spcAft>
              <a:buClr>
                <a:schemeClr val="tx2"/>
              </a:buClr>
              <a:buFont typeface="Arial" panose="020B0604020202020204" pitchFamily="34" charset="0"/>
              <a:buChar char="•"/>
            </a:pPr>
            <a:r>
              <a:rPr lang="en-US" sz="1600" b="0"/>
              <a:t>Volume testers will generally have policies in place regarding common accommodations, e.g. particular time adjustments for dyslexia upon presentation of an appropriate certificate</a:t>
            </a:r>
          </a:p>
          <a:p>
            <a:pPr marL="285750" indent="-285750">
              <a:spcAft>
                <a:spcPts val="600"/>
              </a:spcAft>
              <a:buClr>
                <a:schemeClr val="tx2"/>
              </a:buClr>
              <a:buFont typeface="Arial" panose="020B0604020202020204" pitchFamily="34" charset="0"/>
              <a:buChar char="•"/>
            </a:pPr>
            <a:r>
              <a:rPr lang="en-US" sz="1600" b="0"/>
              <a:t>A larger band of error should be applied to adjusted test scores</a:t>
            </a:r>
          </a:p>
          <a:p>
            <a:pPr marL="285750" indent="-285750">
              <a:spcAft>
                <a:spcPts val="600"/>
              </a:spcAft>
              <a:buFont typeface="Arial" panose="020B0604020202020204" pitchFamily="34" charset="0"/>
              <a:buChar char="•"/>
            </a:pPr>
            <a:endParaRPr lang="en-US" sz="1600" b="0"/>
          </a:p>
        </p:txBody>
      </p:sp>
      <p:sp>
        <p:nvSpPr>
          <p:cNvPr id="11" name="Footer Placeholder 4">
            <a:extLst>
              <a:ext uri="{FF2B5EF4-FFF2-40B4-BE49-F238E27FC236}">
                <a16:creationId xmlns:a16="http://schemas.microsoft.com/office/drawing/2014/main" id="{45707782-A1A9-35EC-5687-40FF38D65DAD}"/>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9167864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C6B986-4B01-40AB-A06B-58EA4DE7E290}"/>
              </a:ext>
            </a:extLst>
          </p:cNvPr>
          <p:cNvSpPr>
            <a:spLocks noGrp="1"/>
          </p:cNvSpPr>
          <p:nvPr>
            <p:ph type="title"/>
          </p:nvPr>
        </p:nvSpPr>
        <p:spPr/>
        <p:txBody>
          <a:bodyPr/>
          <a:lstStyle/>
          <a:p>
            <a:r>
              <a:rPr lang="en-GB"/>
              <a:t>Module 7</a:t>
            </a:r>
          </a:p>
        </p:txBody>
      </p:sp>
      <p:sp>
        <p:nvSpPr>
          <p:cNvPr id="7" name="Text Placeholder 6">
            <a:extLst>
              <a:ext uri="{FF2B5EF4-FFF2-40B4-BE49-F238E27FC236}">
                <a16:creationId xmlns:a16="http://schemas.microsoft.com/office/drawing/2014/main" id="{27E42984-7097-42CD-AFF2-EAA6C980BC30}"/>
              </a:ext>
            </a:extLst>
          </p:cNvPr>
          <p:cNvSpPr>
            <a:spLocks noGrp="1"/>
          </p:cNvSpPr>
          <p:nvPr>
            <p:ph type="body" sz="quarter" idx="17"/>
          </p:nvPr>
        </p:nvSpPr>
        <p:spPr/>
        <p:txBody>
          <a:bodyPr/>
          <a:lstStyle/>
          <a:p>
            <a:r>
              <a:rPr lang="en-GB"/>
              <a:t>Reliability &amp; Validity</a:t>
            </a:r>
          </a:p>
        </p:txBody>
      </p:sp>
      <p:sp>
        <p:nvSpPr>
          <p:cNvPr id="5" name="Slide Number Placeholder 4">
            <a:extLst>
              <a:ext uri="{FF2B5EF4-FFF2-40B4-BE49-F238E27FC236}">
                <a16:creationId xmlns:a16="http://schemas.microsoft.com/office/drawing/2014/main" id="{0E7575A2-9BBA-49B0-98BB-2848FE3E8ED7}"/>
              </a:ext>
            </a:extLst>
          </p:cNvPr>
          <p:cNvSpPr>
            <a:spLocks noGrp="1"/>
          </p:cNvSpPr>
          <p:nvPr>
            <p:ph type="sldNum" sz="quarter" idx="21"/>
          </p:nvPr>
        </p:nvSpPr>
        <p:spPr>
          <a:xfrm>
            <a:off x="11427675" y="6437376"/>
            <a:ext cx="306387" cy="208758"/>
          </a:xfrm>
        </p:spPr>
        <p:txBody>
          <a:bodyPr/>
          <a:lstStyle/>
          <a:p>
            <a:fld id="{63DCA5C9-2E11-4C67-86EB-AE1DE127DC64}" type="slidenum">
              <a:rPr lang="en-US" smtClean="0"/>
              <a:pPr/>
              <a:t>84</a:t>
            </a:fld>
            <a:endParaRPr lang="en-US"/>
          </a:p>
        </p:txBody>
      </p:sp>
      <p:sp>
        <p:nvSpPr>
          <p:cNvPr id="8" name="Footer Placeholder 5">
            <a:extLst>
              <a:ext uri="{FF2B5EF4-FFF2-40B4-BE49-F238E27FC236}">
                <a16:creationId xmlns:a16="http://schemas.microsoft.com/office/drawing/2014/main" id="{86E9531F-F63B-7D3A-03F3-5EDFDDC373AF}"/>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Tree>
    <p:extLst>
      <p:ext uri="{BB962C8B-B14F-4D97-AF65-F5344CB8AC3E}">
        <p14:creationId xmlns:p14="http://schemas.microsoft.com/office/powerpoint/2010/main" val="37757316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BD5EA83-2F87-AD73-4513-1D254F08B473}"/>
              </a:ext>
            </a:extLst>
          </p:cNvPr>
          <p:cNvSpPr>
            <a:spLocks noGrp="1"/>
          </p:cNvSpPr>
          <p:nvPr>
            <p:ph type="body" sz="quarter" idx="17"/>
          </p:nvPr>
        </p:nvSpPr>
        <p:spPr/>
        <p:txBody>
          <a:bodyPr/>
          <a:lstStyle/>
          <a:p>
            <a:r>
              <a:rPr lang="en-GB"/>
              <a:t>Page 59</a:t>
            </a: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Reliability &amp; Validity </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8" name="Content Placeholder 3">
            <a:extLst>
              <a:ext uri="{FF2B5EF4-FFF2-40B4-BE49-F238E27FC236}">
                <a16:creationId xmlns:a16="http://schemas.microsoft.com/office/drawing/2014/main" id="{108E7C4E-1289-BA61-94FE-F8857BF41980}"/>
              </a:ext>
            </a:extLst>
          </p:cNvPr>
          <p:cNvSpPr txBox="1">
            <a:spLocks/>
          </p:cNvSpPr>
          <p:nvPr/>
        </p:nvSpPr>
        <p:spPr>
          <a:xfrm>
            <a:off x="594360" y="1322362"/>
            <a:ext cx="9537874" cy="4824438"/>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Reliability: </a:t>
            </a:r>
            <a:r>
              <a:rPr kumimoji="0"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How consistently and precisely an assessment measures a characteristic. </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Validity: </a:t>
            </a:r>
            <a:r>
              <a:rPr kumimoji="0"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rPr>
              <a:t>Related to the relevance and predictive power of an assessment.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cs typeface="Times New Roman" panose="02020603050405020304" pitchFamily="18" charset="0"/>
            </a:endParaRPr>
          </a:p>
        </p:txBody>
      </p:sp>
      <p:sp>
        <p:nvSpPr>
          <p:cNvPr id="11" name="Footer Placeholder 4">
            <a:extLst>
              <a:ext uri="{FF2B5EF4-FFF2-40B4-BE49-F238E27FC236}">
                <a16:creationId xmlns:a16="http://schemas.microsoft.com/office/drawing/2014/main" id="{45707782-A1A9-35EC-5687-40FF38D65DAD}"/>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11545092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BD5EA83-2F87-AD73-4513-1D254F08B473}"/>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Reliability</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8" name="Content Placeholder 3">
            <a:extLst>
              <a:ext uri="{FF2B5EF4-FFF2-40B4-BE49-F238E27FC236}">
                <a16:creationId xmlns:a16="http://schemas.microsoft.com/office/drawing/2014/main" id="{108E7C4E-1289-BA61-94FE-F8857BF41980}"/>
              </a:ext>
            </a:extLst>
          </p:cNvPr>
          <p:cNvSpPr txBox="1">
            <a:spLocks/>
          </p:cNvSpPr>
          <p:nvPr/>
        </p:nvSpPr>
        <p:spPr>
          <a:xfrm>
            <a:off x="594360" y="1322362"/>
            <a:ext cx="9537874" cy="4824438"/>
          </a:xfrm>
          <a:prstGeom prst="rect">
            <a:avLst/>
          </a:prstGeom>
        </p:spPr>
        <p:txBody>
          <a:bodyPr numCol="1"/>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indent="-285750" algn="l">
              <a:spcAft>
                <a:spcPts val="600"/>
              </a:spcAft>
              <a:buClr>
                <a:srgbClr val="7030A0"/>
              </a:buClr>
              <a:buFont typeface="Arial" panose="020B0604020202020204" pitchFamily="34" charset="0"/>
              <a:buChar char="•"/>
            </a:pPr>
            <a:r>
              <a:rPr lang="en-GB" sz="1800" b="0" i="0" u="none" strike="noStrike" baseline="0">
                <a:solidFill>
                  <a:srgbClr val="000000"/>
                </a:solidFill>
              </a:rPr>
              <a:t>Nothing can be measured with absolute accuracy</a:t>
            </a:r>
          </a:p>
          <a:p>
            <a:pPr marL="285750" indent="-285750" algn="l">
              <a:spcAft>
                <a:spcPts val="600"/>
              </a:spcAft>
              <a:buClr>
                <a:srgbClr val="7030A0"/>
              </a:buClr>
              <a:buFont typeface="Arial" panose="020B0604020202020204" pitchFamily="34" charset="0"/>
              <a:buChar char="•"/>
            </a:pPr>
            <a:r>
              <a:rPr lang="en-GB" sz="1800" b="0" i="0" u="none" strike="noStrike" baseline="0">
                <a:solidFill>
                  <a:srgbClr val="000000"/>
                </a:solidFill>
              </a:rPr>
              <a:t>A test’s reliability concerns the precision and consistency of measurement</a:t>
            </a:r>
          </a:p>
          <a:p>
            <a:pPr marL="285750" indent="-285750" algn="l">
              <a:spcAft>
                <a:spcPts val="600"/>
              </a:spcAft>
              <a:buClr>
                <a:srgbClr val="7030A0"/>
              </a:buClr>
              <a:buFont typeface="Arial" panose="020B0604020202020204" pitchFamily="34" charset="0"/>
              <a:buChar char="•"/>
            </a:pPr>
            <a:r>
              <a:rPr lang="en-GB" sz="1800" b="0" i="0" u="none" strike="noStrike" baseline="0">
                <a:solidFill>
                  <a:srgbClr val="000000"/>
                </a:solidFill>
              </a:rPr>
              <a:t>The more error in test scores the lower the reliability</a:t>
            </a:r>
          </a:p>
          <a:p>
            <a:pPr marL="285750" indent="-285750" algn="l">
              <a:spcAft>
                <a:spcPts val="600"/>
              </a:spcAft>
              <a:buClr>
                <a:srgbClr val="7030A0"/>
              </a:buClr>
              <a:buFont typeface="Arial" panose="020B0604020202020204" pitchFamily="34" charset="0"/>
              <a:buChar char="•"/>
            </a:pPr>
            <a:r>
              <a:rPr lang="en-GB" sz="1800" b="0" i="0" u="none" strike="noStrike" baseline="0">
                <a:solidFill>
                  <a:srgbClr val="000000"/>
                </a:solidFill>
              </a:rPr>
              <a:t>Generally, the longer the test the greater the reliability</a:t>
            </a:r>
          </a:p>
          <a:p>
            <a:pPr marL="742950" lvl="3" indent="-285750">
              <a:spcAft>
                <a:spcPts val="600"/>
              </a:spcAft>
              <a:buClr>
                <a:srgbClr val="7030A0"/>
              </a:buClr>
              <a:buFont typeface="Arial" panose="020B0604020202020204" pitchFamily="34" charset="0"/>
              <a:buChar char="•"/>
            </a:pPr>
            <a:r>
              <a:rPr lang="en-GB" sz="1600" b="0" i="0" u="none" strike="noStrike" baseline="0">
                <a:solidFill>
                  <a:srgbClr val="000000"/>
                </a:solidFill>
              </a:rPr>
              <a:t>NB: Use total scores on Swift tests for decision making</a:t>
            </a:r>
          </a:p>
          <a:p>
            <a:pPr marL="285750" indent="-285750" algn="l">
              <a:spcAft>
                <a:spcPts val="600"/>
              </a:spcAft>
              <a:buClr>
                <a:srgbClr val="7030A0"/>
              </a:buClr>
              <a:buFont typeface="Arial" panose="020B0604020202020204" pitchFamily="34" charset="0"/>
              <a:buChar char="•"/>
            </a:pPr>
            <a:r>
              <a:rPr lang="en-GB" sz="1800" b="0" i="0" u="none" strike="noStrike" baseline="0">
                <a:solidFill>
                  <a:srgbClr val="000000"/>
                </a:solidFill>
              </a:rPr>
              <a:t>Reliability is a prerequisite for Validity</a:t>
            </a:r>
            <a:endParaRPr kumimoji="0" lang="en-GB" sz="1600" b="0" i="0" u="none" strike="noStrike" kern="1200" cap="none" spc="0" normalizeH="0" baseline="0" noProof="0">
              <a:ln>
                <a:noFill/>
              </a:ln>
              <a:solidFill>
                <a:srgbClr val="000000"/>
              </a:solidFill>
              <a:effectLst/>
              <a:uLnTx/>
              <a:uFillTx/>
              <a:ea typeface="Roboto" panose="02000000000000000000" pitchFamily="2" charset="0"/>
              <a:cs typeface="Times New Roman" panose="02020603050405020304" pitchFamily="18" charset="0"/>
            </a:endParaRPr>
          </a:p>
        </p:txBody>
      </p:sp>
      <p:sp>
        <p:nvSpPr>
          <p:cNvPr id="11" name="Footer Placeholder 4">
            <a:extLst>
              <a:ext uri="{FF2B5EF4-FFF2-40B4-BE49-F238E27FC236}">
                <a16:creationId xmlns:a16="http://schemas.microsoft.com/office/drawing/2014/main" id="{45707782-A1A9-35EC-5687-40FF38D65DAD}"/>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30394904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a:extLst>
              <a:ext uri="{FF2B5EF4-FFF2-40B4-BE49-F238E27FC236}">
                <a16:creationId xmlns:a16="http://schemas.microsoft.com/office/drawing/2014/main" id="{E0D65F42-D34D-399B-4C91-D56E22D08F05}"/>
              </a:ext>
            </a:extLst>
          </p:cNvPr>
          <p:cNvPicPr>
            <a:picLocks noChangeAspect="1"/>
          </p:cNvPicPr>
          <p:nvPr/>
        </p:nvPicPr>
        <p:blipFill rotWithShape="1">
          <a:blip r:embed="rId3"/>
          <a:srcRect l="39574"/>
          <a:stretch/>
        </p:blipFill>
        <p:spPr>
          <a:xfrm>
            <a:off x="5406887" y="1570567"/>
            <a:ext cx="4972794" cy="3799469"/>
          </a:xfrm>
          <a:prstGeom prst="rect">
            <a:avLst/>
          </a:prstGeom>
        </p:spPr>
      </p:pic>
      <p:sp>
        <p:nvSpPr>
          <p:cNvPr id="10" name="Rectangle 9">
            <a:extLst>
              <a:ext uri="{FF2B5EF4-FFF2-40B4-BE49-F238E27FC236}">
                <a16:creationId xmlns:a16="http://schemas.microsoft.com/office/drawing/2014/main" id="{B381A5F2-CBEB-71C0-9F31-ED0425D9DE05}"/>
              </a:ext>
            </a:extLst>
          </p:cNvPr>
          <p:cNvSpPr/>
          <p:nvPr/>
        </p:nvSpPr>
        <p:spPr>
          <a:xfrm>
            <a:off x="5459663" y="1587611"/>
            <a:ext cx="4858603" cy="1121470"/>
          </a:xfrm>
          <a:prstGeom prst="rect">
            <a:avLst/>
          </a:prstGeom>
          <a:solidFill>
            <a:srgbClr val="480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DCDD5633-B585-2F3C-9ECB-610102C792D4}"/>
              </a:ext>
            </a:extLst>
          </p:cNvPr>
          <p:cNvSpPr/>
          <p:nvPr/>
        </p:nvSpPr>
        <p:spPr>
          <a:xfrm>
            <a:off x="5459662" y="4206360"/>
            <a:ext cx="4858603" cy="1121469"/>
          </a:xfrm>
          <a:prstGeom prst="rect">
            <a:avLst/>
          </a:prstGeom>
          <a:solidFill>
            <a:srgbClr val="480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A40A6EA0-775D-4BF2-88B4-4E172C1BA2A2}"/>
              </a:ext>
            </a:extLst>
          </p:cNvPr>
          <p:cNvSpPr/>
          <p:nvPr/>
        </p:nvSpPr>
        <p:spPr>
          <a:xfrm>
            <a:off x="5459662" y="2896986"/>
            <a:ext cx="4858603" cy="1121470"/>
          </a:xfrm>
          <a:prstGeom prst="rect">
            <a:avLst/>
          </a:prstGeom>
          <a:solidFill>
            <a:srgbClr val="480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id="{FBD5EA83-2F87-AD73-4513-1D254F08B473}"/>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Potential Sources of Error in Self-Report </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11" name="Footer Placeholder 4">
            <a:extLst>
              <a:ext uri="{FF2B5EF4-FFF2-40B4-BE49-F238E27FC236}">
                <a16:creationId xmlns:a16="http://schemas.microsoft.com/office/drawing/2014/main" id="{45707782-A1A9-35EC-5687-40FF38D65DAD}"/>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
        <p:nvSpPr>
          <p:cNvPr id="3" name="Rectangle 2">
            <a:extLst>
              <a:ext uri="{FF2B5EF4-FFF2-40B4-BE49-F238E27FC236}">
                <a16:creationId xmlns:a16="http://schemas.microsoft.com/office/drawing/2014/main" id="{A468837A-DCD1-A324-0E6F-414A6399AD35}"/>
              </a:ext>
            </a:extLst>
          </p:cNvPr>
          <p:cNvSpPr/>
          <p:nvPr/>
        </p:nvSpPr>
        <p:spPr bwMode="auto">
          <a:xfrm>
            <a:off x="2197968" y="1587612"/>
            <a:ext cx="3061251" cy="1121470"/>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rPr>
              <a:t>Individual</a:t>
            </a:r>
          </a:p>
        </p:txBody>
      </p:sp>
      <p:sp>
        <p:nvSpPr>
          <p:cNvPr id="14" name="Rectangle 13">
            <a:extLst>
              <a:ext uri="{FF2B5EF4-FFF2-40B4-BE49-F238E27FC236}">
                <a16:creationId xmlns:a16="http://schemas.microsoft.com/office/drawing/2014/main" id="{534CE6A8-66C6-08FB-DB6F-C2647A5C5E31}"/>
              </a:ext>
            </a:extLst>
          </p:cNvPr>
          <p:cNvSpPr/>
          <p:nvPr/>
        </p:nvSpPr>
        <p:spPr bwMode="auto">
          <a:xfrm>
            <a:off x="2197967" y="2918089"/>
            <a:ext cx="3061251" cy="1121470"/>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rPr>
              <a:t>Administrator</a:t>
            </a:r>
          </a:p>
        </p:txBody>
      </p:sp>
      <p:sp>
        <p:nvSpPr>
          <p:cNvPr id="15" name="Rectangle 14">
            <a:extLst>
              <a:ext uri="{FF2B5EF4-FFF2-40B4-BE49-F238E27FC236}">
                <a16:creationId xmlns:a16="http://schemas.microsoft.com/office/drawing/2014/main" id="{7525F1F5-0FC0-E70C-B352-A94AF987C741}"/>
              </a:ext>
            </a:extLst>
          </p:cNvPr>
          <p:cNvSpPr/>
          <p:nvPr/>
        </p:nvSpPr>
        <p:spPr bwMode="auto">
          <a:xfrm>
            <a:off x="2197967" y="4248566"/>
            <a:ext cx="3061251" cy="1121470"/>
          </a:xfrm>
          <a:prstGeom prst="rect">
            <a:avLst/>
          </a:prstGeom>
          <a:solidFill>
            <a:schemeClr val="accent1"/>
          </a:solidFill>
          <a:ln>
            <a:noFill/>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Roboto" panose="02000000000000000000" pitchFamily="2" charset="0"/>
                <a:cs typeface="Roboto" panose="02000000000000000000" pitchFamily="2" charset="0"/>
              </a:rPr>
              <a:t>Test Developer</a:t>
            </a:r>
          </a:p>
        </p:txBody>
      </p:sp>
    </p:spTree>
    <p:extLst>
      <p:ext uri="{BB962C8B-B14F-4D97-AF65-F5344CB8AC3E}">
        <p14:creationId xmlns:p14="http://schemas.microsoft.com/office/powerpoint/2010/main" val="369753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BD5EA83-2F87-AD73-4513-1D254F08B473}"/>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Methods of Assessing Reliability</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11" name="Footer Placeholder 4">
            <a:extLst>
              <a:ext uri="{FF2B5EF4-FFF2-40B4-BE49-F238E27FC236}">
                <a16:creationId xmlns:a16="http://schemas.microsoft.com/office/drawing/2014/main" id="{45707782-A1A9-35EC-5687-40FF38D65DAD}"/>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
        <p:nvSpPr>
          <p:cNvPr id="18" name="TextBox 17">
            <a:extLst>
              <a:ext uri="{FF2B5EF4-FFF2-40B4-BE49-F238E27FC236}">
                <a16:creationId xmlns:a16="http://schemas.microsoft.com/office/drawing/2014/main" id="{E273E7EC-3449-5097-7E16-5031198707DE}"/>
              </a:ext>
            </a:extLst>
          </p:cNvPr>
          <p:cNvSpPr txBox="1"/>
          <p:nvPr/>
        </p:nvSpPr>
        <p:spPr>
          <a:xfrm>
            <a:off x="457198" y="1612061"/>
            <a:ext cx="8688221" cy="42627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702082"/>
                </a:solidFill>
                <a:effectLst/>
                <a:uLnTx/>
                <a:uFillTx/>
                <a:latin typeface="Arial" charset="0"/>
                <a:ea typeface="+mn-ea"/>
                <a:cs typeface="+mn-cs"/>
              </a:rPr>
              <a:t>Test-Retest – administering the same test twice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charset="0"/>
                <a:ea typeface="+mn-ea"/>
                <a:cs typeface="+mn-cs"/>
              </a:rPr>
              <a:t>+ Gives indication that attribute is stable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charset="0"/>
                <a:ea typeface="+mn-ea"/>
                <a:cs typeface="+mn-cs"/>
              </a:rPr>
              <a:t>- Candidates not willing to do it twice</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702082"/>
                </a:solidFill>
                <a:effectLst/>
                <a:uLnTx/>
                <a:uFillTx/>
                <a:latin typeface="Arial" charset="0"/>
                <a:ea typeface="+mn-ea"/>
                <a:cs typeface="+mn-cs"/>
              </a:rPr>
              <a:t>Alternate Form – administering two parallel forms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charset="0"/>
                <a:ea typeface="+mn-ea"/>
                <a:cs typeface="+mn-cs"/>
              </a:rPr>
              <a:t>+ Shows developer is clear/consistent on what is measured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charset="0"/>
                <a:ea typeface="+mn-ea"/>
                <a:cs typeface="+mn-cs"/>
              </a:rPr>
              <a:t>-  Has the expense of developing two forms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702082"/>
                </a:solidFill>
                <a:effectLst/>
                <a:uLnTx/>
                <a:uFillTx/>
                <a:latin typeface="Arial" charset="0"/>
                <a:ea typeface="+mn-ea"/>
                <a:cs typeface="+mn-cs"/>
              </a:rPr>
              <a:t>Internal Consistency – administering only 1 test once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charset="0"/>
                <a:ea typeface="+mn-ea"/>
                <a:cs typeface="+mn-cs"/>
              </a:rPr>
              <a:t>+ Easy to do as only requires one test on one occasion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charset="0"/>
                <a:ea typeface="+mn-ea"/>
                <a:cs typeface="+mn-cs"/>
              </a:rPr>
              <a:t>- Can be misleadingly high with repetitive item content</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21172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BD5EA83-2F87-AD73-4513-1D254F08B473}"/>
              </a:ext>
            </a:extLst>
          </p:cNvPr>
          <p:cNvSpPr>
            <a:spLocks noGrp="1"/>
          </p:cNvSpPr>
          <p:nvPr>
            <p:ph type="body" sz="quarter" idx="17"/>
          </p:nvPr>
        </p:nvSpPr>
        <p:spPr/>
        <p:txBody>
          <a:bodyPr/>
          <a:lstStyle/>
          <a:p>
            <a:r>
              <a:rPr lang="en-GB"/>
              <a:t>Page 60</a:t>
            </a:r>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Aspects of Validity in Self-Report </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11" name="Footer Placeholder 4">
            <a:extLst>
              <a:ext uri="{FF2B5EF4-FFF2-40B4-BE49-F238E27FC236}">
                <a16:creationId xmlns:a16="http://schemas.microsoft.com/office/drawing/2014/main" id="{45707782-A1A9-35EC-5687-40FF38D65DAD}"/>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graphicFrame>
        <p:nvGraphicFramePr>
          <p:cNvPr id="15" name="Table 8">
            <a:extLst>
              <a:ext uri="{FF2B5EF4-FFF2-40B4-BE49-F238E27FC236}">
                <a16:creationId xmlns:a16="http://schemas.microsoft.com/office/drawing/2014/main" id="{BAD25832-8237-5D8C-A655-C07DBEDBB4B0}"/>
              </a:ext>
            </a:extLst>
          </p:cNvPr>
          <p:cNvGraphicFramePr>
            <a:graphicFrameLocks noGrp="1"/>
          </p:cNvGraphicFramePr>
          <p:nvPr/>
        </p:nvGraphicFramePr>
        <p:xfrm>
          <a:off x="2034254" y="1559255"/>
          <a:ext cx="8084320" cy="4389120"/>
        </p:xfrm>
        <a:graphic>
          <a:graphicData uri="http://schemas.openxmlformats.org/drawingml/2006/table">
            <a:tbl>
              <a:tblPr firstRow="1" bandRow="1">
                <a:tableStyleId>{5C22544A-7EE6-4342-B048-85BDC9FD1C3A}</a:tableStyleId>
              </a:tblPr>
              <a:tblGrid>
                <a:gridCol w="2119403">
                  <a:extLst>
                    <a:ext uri="{9D8B030D-6E8A-4147-A177-3AD203B41FA5}">
                      <a16:colId xmlns:a16="http://schemas.microsoft.com/office/drawing/2014/main" val="3932920422"/>
                    </a:ext>
                  </a:extLst>
                </a:gridCol>
                <a:gridCol w="5964917">
                  <a:extLst>
                    <a:ext uri="{9D8B030D-6E8A-4147-A177-3AD203B41FA5}">
                      <a16:colId xmlns:a16="http://schemas.microsoft.com/office/drawing/2014/main" val="2126900234"/>
                    </a:ext>
                  </a:extLst>
                </a:gridCol>
              </a:tblGrid>
              <a:tr h="380340">
                <a:tc>
                  <a:txBody>
                    <a:bodyPr/>
                    <a:lstStyle/>
                    <a:p>
                      <a:r>
                        <a:rPr lang="en-GB" sz="1400">
                          <a:solidFill>
                            <a:schemeClr val="tx1"/>
                          </a:solidFill>
                        </a:rPr>
                        <a:t>Face Validity: </a:t>
                      </a:r>
                    </a:p>
                  </a:txBody>
                  <a:tcPr>
                    <a:solidFill>
                      <a:srgbClr val="EBE7ED"/>
                    </a:solidFill>
                  </a:tcPr>
                </a:tc>
                <a:tc>
                  <a:txBody>
                    <a:bodyPr/>
                    <a:lstStyle/>
                    <a:p>
                      <a:pPr marL="0" marR="0" lvl="0" indent="0" algn="l" rtl="0" eaLnBrk="1" fontAlgn="auto" latinLnBrk="0" hangingPunct="1">
                        <a:lnSpc>
                          <a:spcPct val="100000"/>
                        </a:lnSpc>
                        <a:spcBef>
                          <a:spcPts val="0"/>
                        </a:spcBef>
                        <a:spcAft>
                          <a:spcPts val="0"/>
                        </a:spcAft>
                        <a:buFontTx/>
                        <a:buNone/>
                      </a:pPr>
                      <a:r>
                        <a:rPr lang="en-GB" sz="1400" b="0">
                          <a:solidFill>
                            <a:schemeClr val="tx1"/>
                          </a:solidFill>
                        </a:rPr>
                        <a:t>do the questions ‘look right’ i.e. appear to be appropriate/job-relevant? And do the reports ‘look right’? </a:t>
                      </a:r>
                    </a:p>
                    <a:p>
                      <a:endParaRPr lang="en-GB" sz="1400"/>
                    </a:p>
                  </a:txBody>
                  <a:tcPr>
                    <a:solidFill>
                      <a:srgbClr val="EBE7ED"/>
                    </a:solidFill>
                  </a:tcPr>
                </a:tc>
                <a:extLst>
                  <a:ext uri="{0D108BD9-81ED-4DB2-BD59-A6C34878D82A}">
                    <a16:rowId xmlns:a16="http://schemas.microsoft.com/office/drawing/2014/main" val="3619853906"/>
                  </a:ext>
                </a:extLst>
              </a:tr>
              <a:tr h="370840">
                <a:tc>
                  <a:txBody>
                    <a:bodyPr/>
                    <a:lstStyle/>
                    <a:p>
                      <a:r>
                        <a:rPr lang="en-GB" sz="1400" b="1"/>
                        <a:t>Content Validity: </a:t>
                      </a:r>
                    </a:p>
                  </a:txBody>
                  <a:tcPr/>
                </a:tc>
                <a:tc>
                  <a:txBody>
                    <a:bodyPr/>
                    <a:lstStyle/>
                    <a:p>
                      <a:pPr marL="0" marR="0" lvl="0" indent="0" algn="l" rtl="0" eaLnBrk="1" fontAlgn="auto" latinLnBrk="0" hangingPunct="1">
                        <a:lnSpc>
                          <a:spcPct val="100000"/>
                        </a:lnSpc>
                        <a:spcBef>
                          <a:spcPts val="0"/>
                        </a:spcBef>
                        <a:spcAft>
                          <a:spcPts val="0"/>
                        </a:spcAft>
                        <a:buFontTx/>
                        <a:buNone/>
                      </a:pPr>
                      <a:r>
                        <a:rPr lang="en-GB" sz="1400" b="0"/>
                        <a:t>the extent to which the questions are actually focused on job-relevant content. </a:t>
                      </a:r>
                    </a:p>
                    <a:p>
                      <a:endParaRPr lang="en-GB" sz="1400"/>
                    </a:p>
                  </a:txBody>
                  <a:tcPr/>
                </a:tc>
                <a:extLst>
                  <a:ext uri="{0D108BD9-81ED-4DB2-BD59-A6C34878D82A}">
                    <a16:rowId xmlns:a16="http://schemas.microsoft.com/office/drawing/2014/main" val="361713038"/>
                  </a:ext>
                </a:extLst>
              </a:tr>
              <a:tr h="370840">
                <a:tc>
                  <a:txBody>
                    <a:bodyPr/>
                    <a:lstStyle/>
                    <a:p>
                      <a:r>
                        <a:rPr lang="en-GB" sz="1400" b="1"/>
                        <a:t>Consequential Validity: </a:t>
                      </a:r>
                    </a:p>
                  </a:txBody>
                  <a:tcPr/>
                </a:tc>
                <a:tc>
                  <a:txBody>
                    <a:bodyPr/>
                    <a:lstStyle/>
                    <a:p>
                      <a:pPr marL="0" marR="0" lvl="0" indent="0" algn="l" rtl="0" eaLnBrk="1" fontAlgn="auto" latinLnBrk="0" hangingPunct="1">
                        <a:lnSpc>
                          <a:spcPct val="100000"/>
                        </a:lnSpc>
                        <a:spcBef>
                          <a:spcPts val="0"/>
                        </a:spcBef>
                        <a:spcAft>
                          <a:spcPts val="0"/>
                        </a:spcAft>
                        <a:buFontTx/>
                        <a:buNone/>
                      </a:pPr>
                      <a:r>
                        <a:rPr lang="en-GB" sz="1400" b="0"/>
                        <a:t>the intended and unintended consequences of using a questionnaire. </a:t>
                      </a:r>
                    </a:p>
                    <a:p>
                      <a:endParaRPr lang="en-GB" sz="1400"/>
                    </a:p>
                    <a:p>
                      <a:endParaRPr lang="en-GB" sz="1400"/>
                    </a:p>
                  </a:txBody>
                  <a:tcPr/>
                </a:tc>
                <a:extLst>
                  <a:ext uri="{0D108BD9-81ED-4DB2-BD59-A6C34878D82A}">
                    <a16:rowId xmlns:a16="http://schemas.microsoft.com/office/drawing/2014/main" val="526059979"/>
                  </a:ext>
                </a:extLst>
              </a:tr>
              <a:tr h="370840">
                <a:tc>
                  <a:txBody>
                    <a:bodyPr/>
                    <a:lstStyle/>
                    <a:p>
                      <a:r>
                        <a:rPr lang="en-GB" sz="1400" b="1"/>
                        <a:t>Construct Validity: </a:t>
                      </a:r>
                    </a:p>
                  </a:txBody>
                  <a:tcPr/>
                </a:tc>
                <a:tc>
                  <a:txBody>
                    <a:bodyPr/>
                    <a:lstStyle/>
                    <a:p>
                      <a:pPr marL="0" marR="0" lvl="0" indent="0" algn="l" rtl="0" eaLnBrk="1" fontAlgn="auto" latinLnBrk="0" hangingPunct="1">
                        <a:lnSpc>
                          <a:spcPct val="100000"/>
                        </a:lnSpc>
                        <a:spcBef>
                          <a:spcPts val="0"/>
                        </a:spcBef>
                        <a:spcAft>
                          <a:spcPts val="0"/>
                        </a:spcAft>
                        <a:buFontTx/>
                        <a:buNone/>
                      </a:pPr>
                      <a:r>
                        <a:rPr lang="en-GB" sz="1400" b="0"/>
                        <a:t>different forms of evidence that demonstrates a questionnaire measures the expected underlying construct, trait or theory. </a:t>
                      </a:r>
                    </a:p>
                    <a:p>
                      <a:endParaRPr lang="en-GB" sz="1400"/>
                    </a:p>
                  </a:txBody>
                  <a:tcPr/>
                </a:tc>
                <a:extLst>
                  <a:ext uri="{0D108BD9-81ED-4DB2-BD59-A6C34878D82A}">
                    <a16:rowId xmlns:a16="http://schemas.microsoft.com/office/drawing/2014/main" val="910567545"/>
                  </a:ext>
                </a:extLst>
              </a:tr>
              <a:tr h="370840">
                <a:tc>
                  <a:txBody>
                    <a:bodyPr/>
                    <a:lstStyle/>
                    <a:p>
                      <a:r>
                        <a:rPr lang="en-GB" sz="1400" b="1"/>
                        <a:t>Faith Validity: </a:t>
                      </a:r>
                    </a:p>
                  </a:txBody>
                  <a:tcPr/>
                </a:tc>
                <a:tc>
                  <a:txBody>
                    <a:bodyPr/>
                    <a:lstStyle/>
                    <a:p>
                      <a:pPr marL="0" marR="0" lvl="0" indent="0" algn="l" rtl="0" eaLnBrk="1" fontAlgn="auto" latinLnBrk="0" hangingPunct="1">
                        <a:lnSpc>
                          <a:spcPct val="100000"/>
                        </a:lnSpc>
                        <a:spcBef>
                          <a:spcPts val="0"/>
                        </a:spcBef>
                        <a:spcAft>
                          <a:spcPts val="0"/>
                        </a:spcAft>
                        <a:buFontTx/>
                        <a:buNone/>
                      </a:pPr>
                      <a:r>
                        <a:rPr lang="en-GB" sz="1400" b="0"/>
                        <a:t>an unfounded belief that a questionnaire is appropriate, i.e. in the absence of evidence. </a:t>
                      </a:r>
                    </a:p>
                    <a:p>
                      <a:endParaRPr lang="en-GB" sz="1400"/>
                    </a:p>
                  </a:txBody>
                  <a:tcPr/>
                </a:tc>
                <a:extLst>
                  <a:ext uri="{0D108BD9-81ED-4DB2-BD59-A6C34878D82A}">
                    <a16:rowId xmlns:a16="http://schemas.microsoft.com/office/drawing/2014/main" val="2775926624"/>
                  </a:ext>
                </a:extLst>
              </a:tr>
              <a:tr h="370840">
                <a:tc>
                  <a:txBody>
                    <a:bodyPr/>
                    <a:lstStyle/>
                    <a:p>
                      <a:r>
                        <a:rPr lang="en-GB" sz="1400" b="1"/>
                        <a:t>Criterion-related Validity: </a:t>
                      </a:r>
                    </a:p>
                  </a:txBody>
                  <a:tcPr/>
                </a:tc>
                <a:tc>
                  <a:txBody>
                    <a:bodyPr/>
                    <a:lstStyle/>
                    <a:p>
                      <a:pPr marL="0" marR="0" lvl="0" indent="0" algn="l" rtl="0" eaLnBrk="1" fontAlgn="auto" latinLnBrk="0" hangingPunct="1">
                        <a:lnSpc>
                          <a:spcPct val="100000"/>
                        </a:lnSpc>
                        <a:spcBef>
                          <a:spcPts val="0"/>
                        </a:spcBef>
                        <a:spcAft>
                          <a:spcPts val="0"/>
                        </a:spcAft>
                        <a:buFontTx/>
                        <a:buNone/>
                      </a:pPr>
                      <a:r>
                        <a:rPr lang="en-GB" sz="1400" b="0"/>
                        <a:t>evidence that the questionnaire predicts relevant criteria (e.g. competencies). </a:t>
                      </a:r>
                    </a:p>
                    <a:p>
                      <a:endParaRPr lang="en-GB" sz="1400"/>
                    </a:p>
                  </a:txBody>
                  <a:tcPr/>
                </a:tc>
                <a:extLst>
                  <a:ext uri="{0D108BD9-81ED-4DB2-BD59-A6C34878D82A}">
                    <a16:rowId xmlns:a16="http://schemas.microsoft.com/office/drawing/2014/main" val="3455530565"/>
                  </a:ext>
                </a:extLst>
              </a:tr>
            </a:tbl>
          </a:graphicData>
        </a:graphic>
      </p:graphicFrame>
      <p:sp>
        <p:nvSpPr>
          <p:cNvPr id="16" name="Rectangle 15">
            <a:extLst>
              <a:ext uri="{FF2B5EF4-FFF2-40B4-BE49-F238E27FC236}">
                <a16:creationId xmlns:a16="http://schemas.microsoft.com/office/drawing/2014/main" id="{5EA60F00-146D-3F5B-A413-5C42934D387E}"/>
              </a:ext>
            </a:extLst>
          </p:cNvPr>
          <p:cNvSpPr/>
          <p:nvPr/>
        </p:nvSpPr>
        <p:spPr>
          <a:xfrm>
            <a:off x="4153610" y="1587019"/>
            <a:ext cx="5964964" cy="740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6DE6AD7C-C57F-111E-E91D-B29B6C7C01E8}"/>
              </a:ext>
            </a:extLst>
          </p:cNvPr>
          <p:cNvSpPr/>
          <p:nvPr/>
        </p:nvSpPr>
        <p:spPr>
          <a:xfrm>
            <a:off x="4153610" y="2310160"/>
            <a:ext cx="5964964" cy="69973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2C833F04-1700-A3E5-C45B-D28AFA9BB2DF}"/>
              </a:ext>
            </a:extLst>
          </p:cNvPr>
          <p:cNvSpPr/>
          <p:nvPr/>
        </p:nvSpPr>
        <p:spPr>
          <a:xfrm>
            <a:off x="4153610" y="3009897"/>
            <a:ext cx="5964964" cy="7469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090B1630-BB09-9C9D-60E6-ACE64FB878EF}"/>
              </a:ext>
            </a:extLst>
          </p:cNvPr>
          <p:cNvSpPr/>
          <p:nvPr/>
        </p:nvSpPr>
        <p:spPr>
          <a:xfrm>
            <a:off x="4153610" y="3750794"/>
            <a:ext cx="5964964" cy="72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BC245AC1-764B-D351-F14A-3092F1DD3BD3}"/>
              </a:ext>
            </a:extLst>
          </p:cNvPr>
          <p:cNvSpPr/>
          <p:nvPr/>
        </p:nvSpPr>
        <p:spPr>
          <a:xfrm>
            <a:off x="4153610" y="4478781"/>
            <a:ext cx="5964964" cy="740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826861FA-611D-4F74-9D5E-2EBABBC59219}"/>
              </a:ext>
            </a:extLst>
          </p:cNvPr>
          <p:cNvSpPr/>
          <p:nvPr/>
        </p:nvSpPr>
        <p:spPr>
          <a:xfrm>
            <a:off x="4153610" y="5219678"/>
            <a:ext cx="5964964" cy="7286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3108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500"/>
                                        <p:tgtEl>
                                          <p:spTgt spid="20"/>
                                        </p:tgtEl>
                                      </p:cBhvr>
                                    </p:animEffect>
                                    <p:set>
                                      <p:cBhvr>
                                        <p:cTn id="27" dur="1" fill="hold">
                                          <p:stCondLst>
                                            <p:cond delay="499"/>
                                          </p:stCondLst>
                                        </p:cTn>
                                        <p:tgtEl>
                                          <p:spTgt spid="2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0" nodeType="clickEffect">
                                  <p:stCondLst>
                                    <p:cond delay="0"/>
                                  </p:stCondLst>
                                  <p:childTnLst>
                                    <p:animEffect transition="out" filter="wipe(left)">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804063-76F0-4E88-AFC5-8C944F00880E}"/>
              </a:ext>
            </a:extLst>
          </p:cNvPr>
          <p:cNvSpPr>
            <a:spLocks noGrp="1"/>
          </p:cNvSpPr>
          <p:nvPr>
            <p:ph type="title"/>
          </p:nvPr>
        </p:nvSpPr>
        <p:spPr/>
        <p:txBody>
          <a:bodyPr/>
          <a:lstStyle/>
          <a:p>
            <a:r>
              <a:rPr lang="en-GB" b="0"/>
              <a:t>Talent Trends and Challenges</a:t>
            </a:r>
            <a:endParaRPr lang="en-GB"/>
          </a:p>
        </p:txBody>
      </p:sp>
      <p:sp>
        <p:nvSpPr>
          <p:cNvPr id="5" name="Slide Number Placeholder 4">
            <a:extLst>
              <a:ext uri="{FF2B5EF4-FFF2-40B4-BE49-F238E27FC236}">
                <a16:creationId xmlns:a16="http://schemas.microsoft.com/office/drawing/2014/main" id="{59B72D00-828A-4228-B4C1-1323C0C97BF0}"/>
              </a:ext>
            </a:extLst>
          </p:cNvPr>
          <p:cNvSpPr>
            <a:spLocks noGrp="1"/>
          </p:cNvSpPr>
          <p:nvPr>
            <p:ph type="sldNum" sz="quarter" idx="18"/>
          </p:nvPr>
        </p:nvSpPr>
        <p:spPr/>
        <p:txBody>
          <a:bodyPr/>
          <a:lstStyle/>
          <a:p>
            <a:fld id="{63DCA5C9-2E11-4C67-86EB-AE1DE127DC64}" type="slidenum">
              <a:rPr lang="en-US" smtClean="0"/>
              <a:pPr/>
              <a:t>9</a:t>
            </a:fld>
            <a:endParaRPr lang="en-US"/>
          </a:p>
        </p:txBody>
      </p:sp>
      <p:sp>
        <p:nvSpPr>
          <p:cNvPr id="6" name="Footer Placeholder 5">
            <a:extLst>
              <a:ext uri="{FF2B5EF4-FFF2-40B4-BE49-F238E27FC236}">
                <a16:creationId xmlns:a16="http://schemas.microsoft.com/office/drawing/2014/main" id="{F5B78439-6567-4698-9C9D-07015CDD850C}"/>
              </a:ext>
            </a:extLst>
          </p:cNvPr>
          <p:cNvSpPr>
            <a:spLocks noGrp="1"/>
          </p:cNvSpPr>
          <p:nvPr>
            <p:ph type="ftr" sz="quarter" idx="10"/>
          </p:nvPr>
        </p:nvSpPr>
        <p:spPr>
          <a:xfrm>
            <a:off x="457198" y="6572428"/>
            <a:ext cx="4681905" cy="144898"/>
          </a:xfrm>
        </p:spPr>
        <p:txBody>
          <a:bodyPr/>
          <a:lstStyle/>
          <a:p>
            <a:pPr lvl="6"/>
            <a:r>
              <a:rPr lang="en-US"/>
              <a:t>© 2022 Saville Assessment, A WTW Company. Proprietary and confidential. For WTW and WTW client use only. All rights reserved.</a:t>
            </a:r>
          </a:p>
        </p:txBody>
      </p:sp>
      <p:sp>
        <p:nvSpPr>
          <p:cNvPr id="28" name="Content Placeholder 3">
            <a:extLst>
              <a:ext uri="{FF2B5EF4-FFF2-40B4-BE49-F238E27FC236}">
                <a16:creationId xmlns:a16="http://schemas.microsoft.com/office/drawing/2014/main" id="{1300928E-157B-6608-1DEE-141D2A91DA3F}"/>
              </a:ext>
            </a:extLst>
          </p:cNvPr>
          <p:cNvSpPr txBox="1">
            <a:spLocks/>
          </p:cNvSpPr>
          <p:nvPr/>
        </p:nvSpPr>
        <p:spPr>
          <a:xfrm>
            <a:off x="594360" y="1322362"/>
            <a:ext cx="10972800" cy="4572000"/>
          </a:xfrm>
          <a:prstGeom prst="rect">
            <a:avLst/>
          </a:prstGeom>
        </p:spPr>
        <p:txBody>
          <a:bodyPr numCol="2"/>
          <a:lstStyle>
            <a:lvl1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1600" b="1" i="0" kern="1200">
                <a:solidFill>
                  <a:schemeClr val="tx2"/>
                </a:solidFill>
                <a:latin typeface="Arial" panose="020B0604020202020204" pitchFamily="34" charset="0"/>
                <a:ea typeface="Roboto" panose="02000000000000000000" pitchFamily="2" charset="0"/>
                <a:cs typeface="Arial" panose="020B0604020202020204" pitchFamily="34" charset="0"/>
              </a:defRPr>
            </a:lvl2pPr>
            <a:lvl3pPr marL="228600" indent="-228600" algn="l" defTabSz="292608" rtl="0" eaLnBrk="1" latinLnBrk="0" hangingPunct="1">
              <a:lnSpc>
                <a:spcPct val="100000"/>
              </a:lnSpc>
              <a:spcBef>
                <a:spcPts val="0"/>
              </a:spcBef>
              <a:spcAft>
                <a:spcPts val="300"/>
              </a:spcAft>
              <a:buClr>
                <a:schemeClr val="tx2"/>
              </a:buClr>
              <a:buFont typeface="Arial" panose="020B0604020202020204" pitchFamily="34" charset="0"/>
              <a:buChar char="•"/>
              <a:tabLst>
                <a:tab pos="276225" algn="l"/>
                <a:tab pos="584200" algn="l"/>
              </a:tabLst>
              <a:defRPr sz="1600" b="0" i="0" kern="1200">
                <a:solidFill>
                  <a:schemeClr val="tx1"/>
                </a:solidFill>
                <a:latin typeface="+mn-lt"/>
                <a:ea typeface="Roboto" panose="02000000000000000000" pitchFamily="2" charset="0"/>
                <a:cs typeface="Times New Roman" panose="02020603050405020304" pitchFamily="18" charset="0"/>
              </a:defRPr>
            </a:lvl3pPr>
            <a:lvl4pPr marL="457200" marR="0" indent="-228600" algn="l" defTabSz="292608" rtl="0" eaLnBrk="1" fontAlgn="auto" latinLnBrk="0" hangingPunct="1">
              <a:lnSpc>
                <a:spcPct val="100000"/>
              </a:lnSpc>
              <a:spcBef>
                <a:spcPts val="0"/>
              </a:spcBef>
              <a:spcAft>
                <a:spcPts val="300"/>
              </a:spcAft>
              <a:buClr>
                <a:schemeClr val="tx2"/>
              </a:buClr>
              <a:buSzPct val="100000"/>
              <a:buFont typeface="System Font Regular"/>
              <a:buChar char="–"/>
              <a:tabLst/>
              <a:defRPr sz="1400" b="0" i="0" kern="1200">
                <a:solidFill>
                  <a:schemeClr val="tx1"/>
                </a:solidFill>
                <a:latin typeface="+mn-lt"/>
                <a:ea typeface="Roboto" panose="02000000000000000000" pitchFamily="2" charset="0"/>
                <a:cs typeface="Times New Roman" panose="02020603050405020304" pitchFamily="18" charset="0"/>
              </a:defRPr>
            </a:lvl4pPr>
            <a:lvl5pPr marL="685800" indent="-228600" algn="l" defTabSz="292608" rtl="0" eaLnBrk="1" latinLnBrk="0" hangingPunct="1">
              <a:lnSpc>
                <a:spcPct val="100000"/>
              </a:lnSpc>
              <a:spcBef>
                <a:spcPts val="0"/>
              </a:spcBef>
              <a:spcAft>
                <a:spcPts val="300"/>
              </a:spcAft>
              <a:buClr>
                <a:schemeClr val="tx2"/>
              </a:buClr>
              <a:buSzPct val="100000"/>
              <a:buFont typeface="Arial" panose="020B0604020202020204" pitchFamily="34" charset="0"/>
              <a:buChar char="•"/>
              <a:tabLst>
                <a:tab pos="292608" algn="l"/>
                <a:tab pos="585216" algn="l"/>
              </a:tabLst>
              <a:defRPr sz="1200" b="0" i="0" kern="1200">
                <a:solidFill>
                  <a:schemeClr val="tx1"/>
                </a:solidFill>
                <a:latin typeface="+mn-lt"/>
                <a:ea typeface="Roboto" panose="02000000000000000000" pitchFamily="2" charset="0"/>
                <a:cs typeface="Times New Roman" panose="02020603050405020304" pitchFamily="18" charset="0"/>
              </a:defRPr>
            </a:lvl5pPr>
            <a:lvl6pPr marL="914400" indent="-228600" algn="l" defTabSz="914400" rtl="0" eaLnBrk="1" latinLnBrk="0" hangingPunct="1">
              <a:lnSpc>
                <a:spcPct val="100000"/>
              </a:lnSpc>
              <a:spcBef>
                <a:spcPts val="0"/>
              </a:spcBef>
              <a:spcAft>
                <a:spcPts val="300"/>
              </a:spcAft>
              <a:buClr>
                <a:schemeClr val="tx2"/>
              </a:buClr>
              <a:buSzPct val="100000"/>
              <a:buFont typeface="Arial" panose="020B0604020202020204" pitchFamily="34" charset="0"/>
              <a:buChar char="‒"/>
              <a:tabLst/>
              <a:defRPr sz="1200" b="0" i="0" kern="1200">
                <a:solidFill>
                  <a:schemeClr val="tx1"/>
                </a:solidFill>
                <a:latin typeface="+mn-lt"/>
                <a:ea typeface="Roboto" panose="02000000000000000000" pitchFamily="2" charset="0"/>
                <a:cs typeface="Times New Roman" panose="02020603050405020304" pitchFamily="18" charset="0"/>
              </a:defRPr>
            </a:lvl6pPr>
            <a:lvl7pPr marL="2286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600" b="0" i="0" kern="1200">
                <a:solidFill>
                  <a:schemeClr val="tx1"/>
                </a:solidFill>
                <a:latin typeface="+mn-lt"/>
                <a:ea typeface="Roboto" panose="02000000000000000000" pitchFamily="2" charset="0"/>
                <a:cs typeface="Times New Roman" panose="02020603050405020304" pitchFamily="18" charset="0"/>
              </a:defRPr>
            </a:lvl7pPr>
            <a:lvl8pPr marL="4572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400" b="0" i="0" kern="1200">
                <a:solidFill>
                  <a:schemeClr val="tx1"/>
                </a:solidFill>
                <a:latin typeface="+mn-lt"/>
                <a:ea typeface="Roboto" panose="02000000000000000000" pitchFamily="2" charset="0"/>
                <a:cs typeface="Times New Roman" panose="02020603050405020304" pitchFamily="18" charset="0"/>
              </a:defRPr>
            </a:lvl8pPr>
            <a:lvl9pPr marL="685800" indent="-228600" algn="l" defTabSz="914400" rtl="0" eaLnBrk="1" latinLnBrk="0" hangingPunct="1">
              <a:lnSpc>
                <a:spcPct val="100000"/>
              </a:lnSpc>
              <a:spcBef>
                <a:spcPts val="0"/>
              </a:spcBef>
              <a:spcAft>
                <a:spcPts val="300"/>
              </a:spcAft>
              <a:buClr>
                <a:schemeClr val="tx2"/>
              </a:buClr>
              <a:buSzPct val="100000"/>
              <a:buFont typeface="+mj-lt"/>
              <a:buAutoNum type="arabicPeriod"/>
              <a:tabLst/>
              <a:defRPr sz="1200" b="0" i="0" kern="1200">
                <a:solidFill>
                  <a:schemeClr val="tx1"/>
                </a:solidFill>
                <a:latin typeface="+mn-lt"/>
                <a:ea typeface="Roboto" panose="02000000000000000000" pitchFamily="2" charset="0"/>
                <a:cs typeface="Times New Roman" panose="02020603050405020304" pitchFamily="18" charset="0"/>
              </a:defRPr>
            </a:lvl9pPr>
          </a:lstStyle>
          <a:p>
            <a:pPr marL="285750" indent="-285750">
              <a:spcAft>
                <a:spcPts val="1200"/>
              </a:spcAft>
              <a:buClr>
                <a:schemeClr val="tx2"/>
              </a:buClr>
              <a:buFont typeface="Arial" panose="020B0604020202020204" pitchFamily="34" charset="0"/>
              <a:buChar char="•"/>
            </a:pPr>
            <a:r>
              <a:rPr lang="en-US">
                <a:latin typeface="Arial" charset="0"/>
              </a:rPr>
              <a:t>Talent is global</a:t>
            </a:r>
          </a:p>
          <a:p>
            <a:pPr marL="285750" indent="-285750">
              <a:spcAft>
                <a:spcPts val="1200"/>
              </a:spcAft>
              <a:buClr>
                <a:schemeClr val="tx2"/>
              </a:buClr>
              <a:buFont typeface="Arial" panose="020B0604020202020204" pitchFamily="34" charset="0"/>
              <a:buChar char="•"/>
            </a:pPr>
            <a:r>
              <a:rPr lang="en-US">
                <a:latin typeface="Arial" charset="0"/>
              </a:rPr>
              <a:t>Applicant numbers per role are increasing</a:t>
            </a:r>
          </a:p>
          <a:p>
            <a:pPr marL="285750" indent="-285750">
              <a:spcAft>
                <a:spcPts val="1200"/>
              </a:spcAft>
              <a:buClr>
                <a:schemeClr val="tx2"/>
              </a:buClr>
              <a:buFont typeface="Arial" panose="020B0604020202020204" pitchFamily="34" charset="0"/>
              <a:buChar char="•"/>
            </a:pPr>
            <a:r>
              <a:rPr lang="en-US">
                <a:latin typeface="Arial" charset="0"/>
              </a:rPr>
              <a:t>Organizations are assessing behaviors,  cultural fit, values</a:t>
            </a:r>
          </a:p>
          <a:p>
            <a:pPr marL="285750" indent="-285750">
              <a:spcAft>
                <a:spcPts val="1200"/>
              </a:spcAft>
              <a:buClr>
                <a:schemeClr val="tx2"/>
              </a:buClr>
              <a:buFont typeface="Arial" panose="020B0604020202020204" pitchFamily="34" charset="0"/>
              <a:buChar char="•"/>
            </a:pPr>
            <a:r>
              <a:rPr lang="en-US">
                <a:latin typeface="Arial" charset="0"/>
              </a:rPr>
              <a:t>Emphasis on employer brand</a:t>
            </a:r>
          </a:p>
          <a:p>
            <a:pPr marL="285750" indent="-285750">
              <a:spcAft>
                <a:spcPts val="1200"/>
              </a:spcAft>
              <a:buClr>
                <a:schemeClr val="tx2"/>
              </a:buClr>
              <a:buFont typeface="Arial" panose="020B0604020202020204" pitchFamily="34" charset="0"/>
              <a:buChar char="•"/>
            </a:pPr>
            <a:r>
              <a:rPr lang="en-US">
                <a:latin typeface="Arial" charset="0"/>
              </a:rPr>
              <a:t>Candidate experience is critical</a:t>
            </a:r>
          </a:p>
          <a:p>
            <a:pPr marL="285750" indent="-285750">
              <a:spcAft>
                <a:spcPts val="1200"/>
              </a:spcAft>
              <a:buClr>
                <a:schemeClr val="tx2"/>
              </a:buClr>
              <a:buFont typeface="Arial" panose="020B0604020202020204" pitchFamily="34" charset="0"/>
              <a:buChar char="•"/>
            </a:pPr>
            <a:r>
              <a:rPr lang="en-US">
                <a:latin typeface="Arial" charset="0"/>
              </a:rPr>
              <a:t>Recruitment processes are speeding up </a:t>
            </a:r>
          </a:p>
          <a:p>
            <a:pPr marL="285750" indent="-285750">
              <a:spcAft>
                <a:spcPts val="1200"/>
              </a:spcAft>
              <a:buClr>
                <a:schemeClr val="tx2"/>
              </a:buClr>
              <a:buFont typeface="Arial" panose="020B0604020202020204" pitchFamily="34" charset="0"/>
              <a:buChar char="•"/>
            </a:pPr>
            <a:r>
              <a:rPr lang="en-US">
                <a:latin typeface="Arial" charset="0"/>
              </a:rPr>
              <a:t>Online, mobile and remote assessment is the norm</a:t>
            </a:r>
          </a:p>
          <a:p>
            <a:pPr marL="285750" indent="-285750">
              <a:spcAft>
                <a:spcPts val="1200"/>
              </a:spcAft>
              <a:buClr>
                <a:schemeClr val="tx2"/>
              </a:buClr>
              <a:buFont typeface="Arial" panose="020B0604020202020204" pitchFamily="34" charset="0"/>
              <a:buChar char="•"/>
            </a:pPr>
            <a:r>
              <a:rPr lang="en-US">
                <a:latin typeface="Arial" charset="0"/>
              </a:rPr>
              <a:t>Security of assessment materials is still a risk</a:t>
            </a:r>
          </a:p>
          <a:p>
            <a:pPr marL="285750" indent="-285750">
              <a:spcAft>
                <a:spcPts val="1200"/>
              </a:spcAft>
              <a:buClr>
                <a:schemeClr val="tx2"/>
              </a:buClr>
              <a:buFont typeface="Arial" panose="020B0604020202020204" pitchFamily="34" charset="0"/>
              <a:buChar char="•"/>
            </a:pPr>
            <a:r>
              <a:rPr lang="en-US">
                <a:latin typeface="Arial" charset="0"/>
              </a:rPr>
              <a:t>Social media has implications</a:t>
            </a:r>
          </a:p>
          <a:p>
            <a:pPr marL="285750" indent="-285750">
              <a:spcAft>
                <a:spcPts val="1200"/>
              </a:spcAft>
              <a:buClr>
                <a:schemeClr val="tx2"/>
              </a:buClr>
              <a:buFont typeface="Arial" panose="020B0604020202020204" pitchFamily="34" charset="0"/>
              <a:buChar char="•"/>
            </a:pPr>
            <a:r>
              <a:rPr lang="en-US">
                <a:latin typeface="Arial" charset="0"/>
              </a:rPr>
              <a:t>Selection data is increasingly used for onboarding or employability</a:t>
            </a:r>
          </a:p>
          <a:p>
            <a:pPr marL="285750" indent="-285750">
              <a:spcAft>
                <a:spcPts val="1200"/>
              </a:spcAft>
              <a:buClr>
                <a:schemeClr val="tx2"/>
              </a:buClr>
              <a:buFont typeface="Arial" panose="020B0604020202020204" pitchFamily="34" charset="0"/>
              <a:buChar char="•"/>
            </a:pPr>
            <a:r>
              <a:rPr lang="en-US">
                <a:latin typeface="Arial" charset="0"/>
              </a:rPr>
              <a:t>Responsibility for development is devolved to line managers</a:t>
            </a:r>
          </a:p>
          <a:p>
            <a:pPr marL="285750" indent="-285750">
              <a:spcAft>
                <a:spcPts val="1200"/>
              </a:spcAft>
              <a:buClr>
                <a:schemeClr val="tx2"/>
              </a:buClr>
              <a:buFont typeface="Arial" panose="020B0604020202020204" pitchFamily="34" charset="0"/>
              <a:buChar char="•"/>
            </a:pPr>
            <a:r>
              <a:rPr lang="en-US">
                <a:latin typeface="Arial" charset="0"/>
              </a:rPr>
              <a:t>Increasing expectation that career management is self-led</a:t>
            </a:r>
          </a:p>
          <a:p>
            <a:pPr marL="285750" indent="-285750">
              <a:spcAft>
                <a:spcPts val="1200"/>
              </a:spcAft>
              <a:buClr>
                <a:schemeClr val="tx2"/>
              </a:buClr>
              <a:buFont typeface="Arial" panose="020B0604020202020204" pitchFamily="34" charset="0"/>
              <a:buChar char="•"/>
            </a:pPr>
            <a:r>
              <a:rPr lang="en-US">
                <a:latin typeface="Arial" charset="0"/>
              </a:rPr>
              <a:t>The ‘gig’ economy is emerging</a:t>
            </a:r>
          </a:p>
          <a:p>
            <a:pPr marL="285750" indent="-285750">
              <a:spcAft>
                <a:spcPts val="1200"/>
              </a:spcAft>
              <a:buClr>
                <a:schemeClr val="tx2"/>
              </a:buClr>
              <a:buFont typeface="Arial" panose="020B0604020202020204" pitchFamily="34" charset="0"/>
              <a:buChar char="•"/>
            </a:pPr>
            <a:r>
              <a:rPr lang="en-US">
                <a:latin typeface="Arial" charset="0"/>
              </a:rPr>
              <a:t>Everyone’s talking about Big Data</a:t>
            </a:r>
          </a:p>
        </p:txBody>
      </p:sp>
    </p:spTree>
    <p:extLst>
      <p:ext uri="{BB962C8B-B14F-4D97-AF65-F5344CB8AC3E}">
        <p14:creationId xmlns:p14="http://schemas.microsoft.com/office/powerpoint/2010/main" val="23184870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BD5EA83-2F87-AD73-4513-1D254F08B473}"/>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Validity of Different Selection Techniques</a:t>
            </a:r>
            <a:endParaRPr lang="en-GB"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11" name="Footer Placeholder 4">
            <a:extLst>
              <a:ext uri="{FF2B5EF4-FFF2-40B4-BE49-F238E27FC236}">
                <a16:creationId xmlns:a16="http://schemas.microsoft.com/office/drawing/2014/main" id="{45707782-A1A9-35EC-5687-40FF38D65DAD}"/>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pic>
        <p:nvPicPr>
          <p:cNvPr id="7" name="Picture 4">
            <a:extLst>
              <a:ext uri="{FF2B5EF4-FFF2-40B4-BE49-F238E27FC236}">
                <a16:creationId xmlns:a16="http://schemas.microsoft.com/office/drawing/2014/main" id="{78DD45D3-F7E1-6AEC-73A0-FF3FBF85ED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7050" y="818082"/>
            <a:ext cx="7748258" cy="5371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8317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Validity? So What?</a:t>
            </a:r>
            <a:endParaRPr lang="en-GB" b="0"/>
          </a:p>
        </p:txBody>
      </p:sp>
      <p:sp>
        <p:nvSpPr>
          <p:cNvPr id="9" name="Content Placeholder 8">
            <a:extLst>
              <a:ext uri="{FF2B5EF4-FFF2-40B4-BE49-F238E27FC236}">
                <a16:creationId xmlns:a16="http://schemas.microsoft.com/office/drawing/2014/main" id="{F40C0C88-10A1-2ED4-5506-9571E9BF4045}"/>
              </a:ext>
            </a:extLst>
          </p:cNvPr>
          <p:cNvSpPr>
            <a:spLocks noGrp="1"/>
          </p:cNvSpPr>
          <p:nvPr>
            <p:ph sz="quarter" idx="19"/>
          </p:nvPr>
        </p:nvSpPr>
        <p:spPr>
          <a:xfrm>
            <a:off x="457200" y="1645920"/>
            <a:ext cx="6432212" cy="4179888"/>
          </a:xfrm>
        </p:spPr>
        <p:txBody>
          <a:bodyPr/>
          <a:lstStyle/>
          <a:p>
            <a:pPr marL="285750" indent="-285750">
              <a:buClr>
                <a:schemeClr val="tx2"/>
              </a:buClr>
              <a:buFont typeface="Arial" panose="020B0604020202020204" pitchFamily="34" charset="0"/>
              <a:buChar char="•"/>
            </a:pPr>
            <a:r>
              <a:rPr lang="en-US"/>
              <a:t>Questionnaires with the highest validity increase the chance of selecting the best performers at work and considerably reduce selection errors </a:t>
            </a:r>
          </a:p>
          <a:p>
            <a:pPr marL="285750" indent="-285750">
              <a:buClr>
                <a:schemeClr val="tx2"/>
              </a:buClr>
              <a:buFont typeface="Arial" panose="020B0604020202020204" pitchFamily="34" charset="0"/>
              <a:buChar char="•"/>
            </a:pPr>
            <a:r>
              <a:rPr lang="en-US"/>
              <a:t>Moving from recruiting using a questionnaire with a validity of +0.3 to using a questionnaire with a validity of +0.6 can double the cost benefit to an organization </a:t>
            </a:r>
          </a:p>
          <a:p>
            <a:pPr marL="742950" lvl="3" indent="-285750"/>
            <a:r>
              <a:rPr lang="en-US"/>
              <a:t>This can also reduce the number of serious selection errors five-fold </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GB"/>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900" b="0" i="0" u="none" strike="noStrike" kern="1200" cap="none" spc="0" normalizeH="0" baseline="0" noProof="0">
              <a:ln>
                <a:noFill/>
              </a:ln>
              <a:solidFill>
                <a:prstClr val="black"/>
              </a:solidFill>
              <a:effectLst/>
              <a:uLnTx/>
              <a:uFillTx/>
              <a:latin typeface="Arial"/>
              <a:ea typeface="Verdana" panose="020B0604030504040204" pitchFamily="34" charset="0"/>
              <a:cs typeface="+mn-cs"/>
            </a:endParaRPr>
          </a:p>
        </p:txBody>
      </p:sp>
      <p:sp>
        <p:nvSpPr>
          <p:cNvPr id="10" name="Footer Placeholder 4">
            <a:extLst>
              <a:ext uri="{FF2B5EF4-FFF2-40B4-BE49-F238E27FC236}">
                <a16:creationId xmlns:a16="http://schemas.microsoft.com/office/drawing/2014/main" id="{96383A9A-05A5-6DCB-1F3D-8D3D7F19ECB1}"/>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grpSp>
        <p:nvGrpSpPr>
          <p:cNvPr id="378" name="Group 377">
            <a:extLst>
              <a:ext uri="{FF2B5EF4-FFF2-40B4-BE49-F238E27FC236}">
                <a16:creationId xmlns:a16="http://schemas.microsoft.com/office/drawing/2014/main" id="{BF733E26-8ABF-F36D-923F-90F3C0D4750B}"/>
              </a:ext>
            </a:extLst>
          </p:cNvPr>
          <p:cNvGrpSpPr/>
          <p:nvPr/>
        </p:nvGrpSpPr>
        <p:grpSpPr>
          <a:xfrm>
            <a:off x="7066458" y="3668068"/>
            <a:ext cx="3586565" cy="1967361"/>
            <a:chOff x="6945866" y="2795742"/>
            <a:chExt cx="3586565" cy="1967361"/>
          </a:xfrm>
        </p:grpSpPr>
        <p:grpSp>
          <p:nvGrpSpPr>
            <p:cNvPr id="197" name="Group 196">
              <a:extLst>
                <a:ext uri="{FF2B5EF4-FFF2-40B4-BE49-F238E27FC236}">
                  <a16:creationId xmlns:a16="http://schemas.microsoft.com/office/drawing/2014/main" id="{29664246-4EA9-F4A5-D1ED-9CECB4EAA874}"/>
                </a:ext>
              </a:extLst>
            </p:cNvPr>
            <p:cNvGrpSpPr/>
            <p:nvPr/>
          </p:nvGrpSpPr>
          <p:grpSpPr>
            <a:xfrm flipH="1">
              <a:off x="7340857" y="2829026"/>
              <a:ext cx="262965" cy="262965"/>
              <a:chOff x="3208972" y="2377029"/>
              <a:chExt cx="971357" cy="971357"/>
            </a:xfrm>
            <a:noFill/>
          </p:grpSpPr>
          <p:sp>
            <p:nvSpPr>
              <p:cNvPr id="345" name="Oval 344">
                <a:extLst>
                  <a:ext uri="{FF2B5EF4-FFF2-40B4-BE49-F238E27FC236}">
                    <a16:creationId xmlns:a16="http://schemas.microsoft.com/office/drawing/2014/main" id="{76DBD021-F883-09AE-2D79-42277C68EB52}"/>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46" name="Graphic 345">
                <a:extLst>
                  <a:ext uri="{FF2B5EF4-FFF2-40B4-BE49-F238E27FC236}">
                    <a16:creationId xmlns:a16="http://schemas.microsoft.com/office/drawing/2014/main" id="{372D8456-BC5F-E60D-50D5-E309FC0F47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198" name="Group 197">
              <a:extLst>
                <a:ext uri="{FF2B5EF4-FFF2-40B4-BE49-F238E27FC236}">
                  <a16:creationId xmlns:a16="http://schemas.microsoft.com/office/drawing/2014/main" id="{FB1D6CE1-4019-C69F-4D19-439FBC3AF359}"/>
                </a:ext>
              </a:extLst>
            </p:cNvPr>
            <p:cNvGrpSpPr/>
            <p:nvPr/>
          </p:nvGrpSpPr>
          <p:grpSpPr>
            <a:xfrm flipH="1">
              <a:off x="7707920" y="2829026"/>
              <a:ext cx="262965" cy="262965"/>
              <a:chOff x="3208972" y="2377029"/>
              <a:chExt cx="971357" cy="971357"/>
            </a:xfrm>
            <a:noFill/>
          </p:grpSpPr>
          <p:sp>
            <p:nvSpPr>
              <p:cNvPr id="343" name="Oval 342">
                <a:extLst>
                  <a:ext uri="{FF2B5EF4-FFF2-40B4-BE49-F238E27FC236}">
                    <a16:creationId xmlns:a16="http://schemas.microsoft.com/office/drawing/2014/main" id="{A6C4524C-1475-2108-57B6-92978BF2FA3F}"/>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44" name="Graphic 343">
                <a:extLst>
                  <a:ext uri="{FF2B5EF4-FFF2-40B4-BE49-F238E27FC236}">
                    <a16:creationId xmlns:a16="http://schemas.microsoft.com/office/drawing/2014/main" id="{EF186E6B-E573-8101-0461-2A161CE323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199" name="Group 198">
              <a:extLst>
                <a:ext uri="{FF2B5EF4-FFF2-40B4-BE49-F238E27FC236}">
                  <a16:creationId xmlns:a16="http://schemas.microsoft.com/office/drawing/2014/main" id="{D7E6252B-2CB1-481A-F917-A20441A792C1}"/>
                </a:ext>
              </a:extLst>
            </p:cNvPr>
            <p:cNvGrpSpPr/>
            <p:nvPr/>
          </p:nvGrpSpPr>
          <p:grpSpPr>
            <a:xfrm flipH="1">
              <a:off x="8073324" y="2829026"/>
              <a:ext cx="262965" cy="262965"/>
              <a:chOff x="3208972" y="2377029"/>
              <a:chExt cx="971357" cy="971357"/>
            </a:xfrm>
            <a:noFill/>
          </p:grpSpPr>
          <p:sp>
            <p:nvSpPr>
              <p:cNvPr id="341" name="Oval 340">
                <a:extLst>
                  <a:ext uri="{FF2B5EF4-FFF2-40B4-BE49-F238E27FC236}">
                    <a16:creationId xmlns:a16="http://schemas.microsoft.com/office/drawing/2014/main" id="{A3F52D62-5D85-5505-BC62-553BDD301066}"/>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42" name="Graphic 341">
                <a:extLst>
                  <a:ext uri="{FF2B5EF4-FFF2-40B4-BE49-F238E27FC236}">
                    <a16:creationId xmlns:a16="http://schemas.microsoft.com/office/drawing/2014/main" id="{62374A4A-BB2E-9241-DA6D-34F7253EB0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0" name="Group 199">
              <a:extLst>
                <a:ext uri="{FF2B5EF4-FFF2-40B4-BE49-F238E27FC236}">
                  <a16:creationId xmlns:a16="http://schemas.microsoft.com/office/drawing/2014/main" id="{85EB0FBB-5367-2D10-3073-EE8F48DD01DA}"/>
                </a:ext>
              </a:extLst>
            </p:cNvPr>
            <p:cNvGrpSpPr/>
            <p:nvPr/>
          </p:nvGrpSpPr>
          <p:grpSpPr>
            <a:xfrm flipH="1">
              <a:off x="8440945" y="2829026"/>
              <a:ext cx="262965" cy="262965"/>
              <a:chOff x="3208972" y="2377029"/>
              <a:chExt cx="971357" cy="971357"/>
            </a:xfrm>
            <a:noFill/>
          </p:grpSpPr>
          <p:sp>
            <p:nvSpPr>
              <p:cNvPr id="339" name="Oval 338">
                <a:extLst>
                  <a:ext uri="{FF2B5EF4-FFF2-40B4-BE49-F238E27FC236}">
                    <a16:creationId xmlns:a16="http://schemas.microsoft.com/office/drawing/2014/main" id="{65E4CF72-A5B5-236F-7574-A72D5D2B8C5A}"/>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40" name="Graphic 339">
                <a:extLst>
                  <a:ext uri="{FF2B5EF4-FFF2-40B4-BE49-F238E27FC236}">
                    <a16:creationId xmlns:a16="http://schemas.microsoft.com/office/drawing/2014/main" id="{A71AD0C2-80DD-346C-6C40-86DAF7407D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1" name="Group 200">
              <a:extLst>
                <a:ext uri="{FF2B5EF4-FFF2-40B4-BE49-F238E27FC236}">
                  <a16:creationId xmlns:a16="http://schemas.microsoft.com/office/drawing/2014/main" id="{D1567C17-775E-D004-DC0A-85EB7216C01B}"/>
                </a:ext>
              </a:extLst>
            </p:cNvPr>
            <p:cNvGrpSpPr/>
            <p:nvPr/>
          </p:nvGrpSpPr>
          <p:grpSpPr>
            <a:xfrm flipH="1">
              <a:off x="8808008" y="2829026"/>
              <a:ext cx="262965" cy="262965"/>
              <a:chOff x="3208972" y="2377029"/>
              <a:chExt cx="971357" cy="971357"/>
            </a:xfrm>
            <a:noFill/>
          </p:grpSpPr>
          <p:sp>
            <p:nvSpPr>
              <p:cNvPr id="337" name="Oval 336">
                <a:extLst>
                  <a:ext uri="{FF2B5EF4-FFF2-40B4-BE49-F238E27FC236}">
                    <a16:creationId xmlns:a16="http://schemas.microsoft.com/office/drawing/2014/main" id="{FC9B0650-0E17-3167-7A74-575B9EA05D8B}"/>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38" name="Graphic 337">
                <a:extLst>
                  <a:ext uri="{FF2B5EF4-FFF2-40B4-BE49-F238E27FC236}">
                    <a16:creationId xmlns:a16="http://schemas.microsoft.com/office/drawing/2014/main" id="{7A26646D-43CB-86BB-B6CA-00B07F98DA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2" name="Group 201">
              <a:extLst>
                <a:ext uri="{FF2B5EF4-FFF2-40B4-BE49-F238E27FC236}">
                  <a16:creationId xmlns:a16="http://schemas.microsoft.com/office/drawing/2014/main" id="{1BC5E06A-717A-57BB-78E8-B030A61E0A20}"/>
                </a:ext>
              </a:extLst>
            </p:cNvPr>
            <p:cNvGrpSpPr/>
            <p:nvPr/>
          </p:nvGrpSpPr>
          <p:grpSpPr>
            <a:xfrm flipH="1">
              <a:off x="9169378" y="2829026"/>
              <a:ext cx="262965" cy="262965"/>
              <a:chOff x="3208972" y="2377029"/>
              <a:chExt cx="971357" cy="971357"/>
            </a:xfrm>
            <a:noFill/>
          </p:grpSpPr>
          <p:sp>
            <p:nvSpPr>
              <p:cNvPr id="335" name="Oval 334">
                <a:extLst>
                  <a:ext uri="{FF2B5EF4-FFF2-40B4-BE49-F238E27FC236}">
                    <a16:creationId xmlns:a16="http://schemas.microsoft.com/office/drawing/2014/main" id="{5B6A6429-3824-C970-BABA-D584C23EE332}"/>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36" name="Graphic 335">
                <a:extLst>
                  <a:ext uri="{FF2B5EF4-FFF2-40B4-BE49-F238E27FC236}">
                    <a16:creationId xmlns:a16="http://schemas.microsoft.com/office/drawing/2014/main" id="{7E86D607-BD14-A9D6-5523-4AB53BBA8E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3" name="Group 202">
              <a:extLst>
                <a:ext uri="{FF2B5EF4-FFF2-40B4-BE49-F238E27FC236}">
                  <a16:creationId xmlns:a16="http://schemas.microsoft.com/office/drawing/2014/main" id="{2CE6E997-3813-E477-647C-EA772D86DD50}"/>
                </a:ext>
              </a:extLst>
            </p:cNvPr>
            <p:cNvGrpSpPr/>
            <p:nvPr/>
          </p:nvGrpSpPr>
          <p:grpSpPr>
            <a:xfrm flipH="1">
              <a:off x="9534782" y="2829026"/>
              <a:ext cx="262965" cy="262965"/>
              <a:chOff x="3208972" y="2377029"/>
              <a:chExt cx="971357" cy="971357"/>
            </a:xfrm>
            <a:noFill/>
          </p:grpSpPr>
          <p:sp>
            <p:nvSpPr>
              <p:cNvPr id="333" name="Oval 332">
                <a:extLst>
                  <a:ext uri="{FF2B5EF4-FFF2-40B4-BE49-F238E27FC236}">
                    <a16:creationId xmlns:a16="http://schemas.microsoft.com/office/drawing/2014/main" id="{50E99BDB-3B59-32A5-C0D8-73946C3B063E}"/>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34" name="Graphic 333">
                <a:extLst>
                  <a:ext uri="{FF2B5EF4-FFF2-40B4-BE49-F238E27FC236}">
                    <a16:creationId xmlns:a16="http://schemas.microsoft.com/office/drawing/2014/main" id="{7C6E953F-E5EA-5590-534D-A538E22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4" name="Group 203">
              <a:extLst>
                <a:ext uri="{FF2B5EF4-FFF2-40B4-BE49-F238E27FC236}">
                  <a16:creationId xmlns:a16="http://schemas.microsoft.com/office/drawing/2014/main" id="{94A3561E-661E-CDE1-8CB0-B07C6DB808C9}"/>
                </a:ext>
              </a:extLst>
            </p:cNvPr>
            <p:cNvGrpSpPr/>
            <p:nvPr/>
          </p:nvGrpSpPr>
          <p:grpSpPr>
            <a:xfrm flipH="1">
              <a:off x="9902403" y="2829026"/>
              <a:ext cx="262965" cy="262965"/>
              <a:chOff x="3208972" y="2377029"/>
              <a:chExt cx="971357" cy="971357"/>
            </a:xfrm>
            <a:noFill/>
          </p:grpSpPr>
          <p:sp>
            <p:nvSpPr>
              <p:cNvPr id="331" name="Oval 330">
                <a:extLst>
                  <a:ext uri="{FF2B5EF4-FFF2-40B4-BE49-F238E27FC236}">
                    <a16:creationId xmlns:a16="http://schemas.microsoft.com/office/drawing/2014/main" id="{81C902D3-5E31-92D0-8B4F-94C1FD06F382}"/>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32" name="Graphic 331">
                <a:extLst>
                  <a:ext uri="{FF2B5EF4-FFF2-40B4-BE49-F238E27FC236}">
                    <a16:creationId xmlns:a16="http://schemas.microsoft.com/office/drawing/2014/main" id="{7817AEA4-F970-E9D3-9304-00B362765D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5" name="Group 204">
              <a:extLst>
                <a:ext uri="{FF2B5EF4-FFF2-40B4-BE49-F238E27FC236}">
                  <a16:creationId xmlns:a16="http://schemas.microsoft.com/office/drawing/2014/main" id="{4EFAD439-8B0C-6393-70A7-DC2398CBA190}"/>
                </a:ext>
              </a:extLst>
            </p:cNvPr>
            <p:cNvGrpSpPr/>
            <p:nvPr/>
          </p:nvGrpSpPr>
          <p:grpSpPr>
            <a:xfrm flipH="1">
              <a:off x="10269466" y="2829026"/>
              <a:ext cx="262965" cy="262965"/>
              <a:chOff x="3208972" y="2377029"/>
              <a:chExt cx="971357" cy="971357"/>
            </a:xfrm>
            <a:noFill/>
          </p:grpSpPr>
          <p:sp>
            <p:nvSpPr>
              <p:cNvPr id="329" name="Oval 328">
                <a:extLst>
                  <a:ext uri="{FF2B5EF4-FFF2-40B4-BE49-F238E27FC236}">
                    <a16:creationId xmlns:a16="http://schemas.microsoft.com/office/drawing/2014/main" id="{7445E4FD-D60D-1413-FDC9-5AF39CD2A79B}"/>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30" name="Graphic 329">
                <a:extLst>
                  <a:ext uri="{FF2B5EF4-FFF2-40B4-BE49-F238E27FC236}">
                    <a16:creationId xmlns:a16="http://schemas.microsoft.com/office/drawing/2014/main" id="{386F9EB0-B556-2F7D-84A5-ADB78D6C40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6" name="Group 205">
              <a:extLst>
                <a:ext uri="{FF2B5EF4-FFF2-40B4-BE49-F238E27FC236}">
                  <a16:creationId xmlns:a16="http://schemas.microsoft.com/office/drawing/2014/main" id="{AB8F560C-03AF-A74B-C1C9-81AB6E11CDCB}"/>
                </a:ext>
              </a:extLst>
            </p:cNvPr>
            <p:cNvGrpSpPr/>
            <p:nvPr/>
          </p:nvGrpSpPr>
          <p:grpSpPr>
            <a:xfrm flipH="1">
              <a:off x="6973236" y="3261571"/>
              <a:ext cx="262965" cy="262965"/>
              <a:chOff x="3208972" y="2377029"/>
              <a:chExt cx="971357" cy="971357"/>
            </a:xfrm>
            <a:noFill/>
          </p:grpSpPr>
          <p:sp>
            <p:nvSpPr>
              <p:cNvPr id="327" name="Oval 326">
                <a:extLst>
                  <a:ext uri="{FF2B5EF4-FFF2-40B4-BE49-F238E27FC236}">
                    <a16:creationId xmlns:a16="http://schemas.microsoft.com/office/drawing/2014/main" id="{182420DE-069E-8D3D-2ADE-C6FBAE29F00B}"/>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28" name="Graphic 327">
                <a:extLst>
                  <a:ext uri="{FF2B5EF4-FFF2-40B4-BE49-F238E27FC236}">
                    <a16:creationId xmlns:a16="http://schemas.microsoft.com/office/drawing/2014/main" id="{DF81B380-5896-ADD2-C09F-70E007A5C8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7" name="Group 206">
              <a:extLst>
                <a:ext uri="{FF2B5EF4-FFF2-40B4-BE49-F238E27FC236}">
                  <a16:creationId xmlns:a16="http://schemas.microsoft.com/office/drawing/2014/main" id="{C650694D-A266-51FA-8ECB-FFF403B813D8}"/>
                </a:ext>
              </a:extLst>
            </p:cNvPr>
            <p:cNvGrpSpPr/>
            <p:nvPr/>
          </p:nvGrpSpPr>
          <p:grpSpPr>
            <a:xfrm flipH="1">
              <a:off x="7340857" y="3261571"/>
              <a:ext cx="262965" cy="262965"/>
              <a:chOff x="3208972" y="2377029"/>
              <a:chExt cx="971357" cy="971357"/>
            </a:xfrm>
            <a:noFill/>
          </p:grpSpPr>
          <p:sp>
            <p:nvSpPr>
              <p:cNvPr id="325" name="Oval 324">
                <a:extLst>
                  <a:ext uri="{FF2B5EF4-FFF2-40B4-BE49-F238E27FC236}">
                    <a16:creationId xmlns:a16="http://schemas.microsoft.com/office/drawing/2014/main" id="{03FB7D23-71E6-0E39-4A1E-4754C9C56975}"/>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26" name="Graphic 325">
                <a:extLst>
                  <a:ext uri="{FF2B5EF4-FFF2-40B4-BE49-F238E27FC236}">
                    <a16:creationId xmlns:a16="http://schemas.microsoft.com/office/drawing/2014/main" id="{B807C70C-5697-33A0-3E54-DF05BB20A0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8" name="Group 207">
              <a:extLst>
                <a:ext uri="{FF2B5EF4-FFF2-40B4-BE49-F238E27FC236}">
                  <a16:creationId xmlns:a16="http://schemas.microsoft.com/office/drawing/2014/main" id="{EC05B29B-2F57-B40F-AE85-11DDCA696470}"/>
                </a:ext>
              </a:extLst>
            </p:cNvPr>
            <p:cNvGrpSpPr/>
            <p:nvPr/>
          </p:nvGrpSpPr>
          <p:grpSpPr>
            <a:xfrm flipH="1">
              <a:off x="7707920" y="3261571"/>
              <a:ext cx="262965" cy="262965"/>
              <a:chOff x="3208972" y="2377029"/>
              <a:chExt cx="971357" cy="971357"/>
            </a:xfrm>
            <a:noFill/>
          </p:grpSpPr>
          <p:sp>
            <p:nvSpPr>
              <p:cNvPr id="323" name="Oval 322">
                <a:extLst>
                  <a:ext uri="{FF2B5EF4-FFF2-40B4-BE49-F238E27FC236}">
                    <a16:creationId xmlns:a16="http://schemas.microsoft.com/office/drawing/2014/main" id="{E9AE34B3-948F-8884-5DEA-1A7329F6B81C}"/>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24" name="Graphic 323">
                <a:extLst>
                  <a:ext uri="{FF2B5EF4-FFF2-40B4-BE49-F238E27FC236}">
                    <a16:creationId xmlns:a16="http://schemas.microsoft.com/office/drawing/2014/main" id="{1D27E698-4303-1E7B-A97A-BF7DB7D143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09" name="Group 208">
              <a:extLst>
                <a:ext uri="{FF2B5EF4-FFF2-40B4-BE49-F238E27FC236}">
                  <a16:creationId xmlns:a16="http://schemas.microsoft.com/office/drawing/2014/main" id="{332C3E8B-E021-F9C1-7B81-DB484154FFF9}"/>
                </a:ext>
              </a:extLst>
            </p:cNvPr>
            <p:cNvGrpSpPr/>
            <p:nvPr/>
          </p:nvGrpSpPr>
          <p:grpSpPr>
            <a:xfrm flipH="1">
              <a:off x="8073324" y="3261571"/>
              <a:ext cx="262965" cy="262965"/>
              <a:chOff x="3208972" y="2377029"/>
              <a:chExt cx="971357" cy="971357"/>
            </a:xfrm>
            <a:noFill/>
          </p:grpSpPr>
          <p:sp>
            <p:nvSpPr>
              <p:cNvPr id="321" name="Oval 320">
                <a:extLst>
                  <a:ext uri="{FF2B5EF4-FFF2-40B4-BE49-F238E27FC236}">
                    <a16:creationId xmlns:a16="http://schemas.microsoft.com/office/drawing/2014/main" id="{AD4B5F79-6576-5477-AE61-99048DCED2A6}"/>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22" name="Graphic 321">
                <a:extLst>
                  <a:ext uri="{FF2B5EF4-FFF2-40B4-BE49-F238E27FC236}">
                    <a16:creationId xmlns:a16="http://schemas.microsoft.com/office/drawing/2014/main" id="{BFEC0746-B63A-2881-488C-C15A38265B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0" name="Group 209">
              <a:extLst>
                <a:ext uri="{FF2B5EF4-FFF2-40B4-BE49-F238E27FC236}">
                  <a16:creationId xmlns:a16="http://schemas.microsoft.com/office/drawing/2014/main" id="{E737E887-A6A5-F9F6-DF1B-767CB7C0A65C}"/>
                </a:ext>
              </a:extLst>
            </p:cNvPr>
            <p:cNvGrpSpPr/>
            <p:nvPr/>
          </p:nvGrpSpPr>
          <p:grpSpPr>
            <a:xfrm flipH="1">
              <a:off x="8440945" y="3261571"/>
              <a:ext cx="262965" cy="262965"/>
              <a:chOff x="3208972" y="2377029"/>
              <a:chExt cx="971357" cy="971357"/>
            </a:xfrm>
            <a:noFill/>
          </p:grpSpPr>
          <p:sp>
            <p:nvSpPr>
              <p:cNvPr id="319" name="Oval 318">
                <a:extLst>
                  <a:ext uri="{FF2B5EF4-FFF2-40B4-BE49-F238E27FC236}">
                    <a16:creationId xmlns:a16="http://schemas.microsoft.com/office/drawing/2014/main" id="{F4388554-00BE-7EF6-70FD-42C4F54A0508}"/>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20" name="Graphic 319">
                <a:extLst>
                  <a:ext uri="{FF2B5EF4-FFF2-40B4-BE49-F238E27FC236}">
                    <a16:creationId xmlns:a16="http://schemas.microsoft.com/office/drawing/2014/main" id="{3550D6FB-7F93-922D-B9E6-90D19F93B5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1" name="Group 210">
              <a:extLst>
                <a:ext uri="{FF2B5EF4-FFF2-40B4-BE49-F238E27FC236}">
                  <a16:creationId xmlns:a16="http://schemas.microsoft.com/office/drawing/2014/main" id="{0CC6F0D7-DBD4-1187-58B3-27163FCF2259}"/>
                </a:ext>
              </a:extLst>
            </p:cNvPr>
            <p:cNvGrpSpPr/>
            <p:nvPr/>
          </p:nvGrpSpPr>
          <p:grpSpPr>
            <a:xfrm flipH="1">
              <a:off x="8808008" y="3261571"/>
              <a:ext cx="262965" cy="262965"/>
              <a:chOff x="3208972" y="2377029"/>
              <a:chExt cx="971357" cy="971357"/>
            </a:xfrm>
            <a:noFill/>
          </p:grpSpPr>
          <p:sp>
            <p:nvSpPr>
              <p:cNvPr id="317" name="Oval 316">
                <a:extLst>
                  <a:ext uri="{FF2B5EF4-FFF2-40B4-BE49-F238E27FC236}">
                    <a16:creationId xmlns:a16="http://schemas.microsoft.com/office/drawing/2014/main" id="{871F39D6-4F80-7333-3109-52ED798ED467}"/>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18" name="Graphic 317">
                <a:extLst>
                  <a:ext uri="{FF2B5EF4-FFF2-40B4-BE49-F238E27FC236}">
                    <a16:creationId xmlns:a16="http://schemas.microsoft.com/office/drawing/2014/main" id="{DB693594-215D-70EE-6EDC-E6BD9390B5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2" name="Group 211">
              <a:extLst>
                <a:ext uri="{FF2B5EF4-FFF2-40B4-BE49-F238E27FC236}">
                  <a16:creationId xmlns:a16="http://schemas.microsoft.com/office/drawing/2014/main" id="{8C475789-49DB-85E1-7708-36EEDCD56C58}"/>
                </a:ext>
              </a:extLst>
            </p:cNvPr>
            <p:cNvGrpSpPr/>
            <p:nvPr/>
          </p:nvGrpSpPr>
          <p:grpSpPr>
            <a:xfrm flipH="1">
              <a:off x="9169378" y="3261571"/>
              <a:ext cx="262965" cy="262965"/>
              <a:chOff x="3208972" y="2377029"/>
              <a:chExt cx="971357" cy="971357"/>
            </a:xfrm>
            <a:noFill/>
          </p:grpSpPr>
          <p:sp>
            <p:nvSpPr>
              <p:cNvPr id="315" name="Oval 314">
                <a:extLst>
                  <a:ext uri="{FF2B5EF4-FFF2-40B4-BE49-F238E27FC236}">
                    <a16:creationId xmlns:a16="http://schemas.microsoft.com/office/drawing/2014/main" id="{34D4A0BF-F6F5-CFB0-B6B2-6A2408ADBDEC}"/>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16" name="Graphic 315">
                <a:extLst>
                  <a:ext uri="{FF2B5EF4-FFF2-40B4-BE49-F238E27FC236}">
                    <a16:creationId xmlns:a16="http://schemas.microsoft.com/office/drawing/2014/main" id="{4DF3F6A6-05FA-25E4-AD6B-CF68635625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3" name="Group 212">
              <a:extLst>
                <a:ext uri="{FF2B5EF4-FFF2-40B4-BE49-F238E27FC236}">
                  <a16:creationId xmlns:a16="http://schemas.microsoft.com/office/drawing/2014/main" id="{DA0CE900-259E-060C-FBE3-0020C6237108}"/>
                </a:ext>
              </a:extLst>
            </p:cNvPr>
            <p:cNvGrpSpPr/>
            <p:nvPr/>
          </p:nvGrpSpPr>
          <p:grpSpPr>
            <a:xfrm flipH="1">
              <a:off x="9534782" y="3261571"/>
              <a:ext cx="262965" cy="262965"/>
              <a:chOff x="3208972" y="2377029"/>
              <a:chExt cx="971357" cy="971357"/>
            </a:xfrm>
            <a:noFill/>
          </p:grpSpPr>
          <p:sp>
            <p:nvSpPr>
              <p:cNvPr id="313" name="Oval 312">
                <a:extLst>
                  <a:ext uri="{FF2B5EF4-FFF2-40B4-BE49-F238E27FC236}">
                    <a16:creationId xmlns:a16="http://schemas.microsoft.com/office/drawing/2014/main" id="{2A8E7F3A-1BF9-FE4E-FB7D-7C3488E67865}"/>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14" name="Graphic 313">
                <a:extLst>
                  <a:ext uri="{FF2B5EF4-FFF2-40B4-BE49-F238E27FC236}">
                    <a16:creationId xmlns:a16="http://schemas.microsoft.com/office/drawing/2014/main" id="{84F0F8E1-7C52-AA06-3561-2775A5F9E3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4" name="Group 213">
              <a:extLst>
                <a:ext uri="{FF2B5EF4-FFF2-40B4-BE49-F238E27FC236}">
                  <a16:creationId xmlns:a16="http://schemas.microsoft.com/office/drawing/2014/main" id="{C07232C9-BC00-EAEA-AFD7-26781D802D36}"/>
                </a:ext>
              </a:extLst>
            </p:cNvPr>
            <p:cNvGrpSpPr/>
            <p:nvPr/>
          </p:nvGrpSpPr>
          <p:grpSpPr>
            <a:xfrm flipH="1">
              <a:off x="9902403" y="3261571"/>
              <a:ext cx="262965" cy="262965"/>
              <a:chOff x="3208972" y="2377029"/>
              <a:chExt cx="971357" cy="971357"/>
            </a:xfrm>
            <a:noFill/>
          </p:grpSpPr>
          <p:sp>
            <p:nvSpPr>
              <p:cNvPr id="311" name="Oval 310">
                <a:extLst>
                  <a:ext uri="{FF2B5EF4-FFF2-40B4-BE49-F238E27FC236}">
                    <a16:creationId xmlns:a16="http://schemas.microsoft.com/office/drawing/2014/main" id="{B82A466A-4920-1607-419E-1A402C0804C5}"/>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12" name="Graphic 311">
                <a:extLst>
                  <a:ext uri="{FF2B5EF4-FFF2-40B4-BE49-F238E27FC236}">
                    <a16:creationId xmlns:a16="http://schemas.microsoft.com/office/drawing/2014/main" id="{8BC486C0-3F5F-AD71-5090-82135ECD97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5" name="Group 214">
              <a:extLst>
                <a:ext uri="{FF2B5EF4-FFF2-40B4-BE49-F238E27FC236}">
                  <a16:creationId xmlns:a16="http://schemas.microsoft.com/office/drawing/2014/main" id="{CCE69C64-BC64-5FCE-6B9C-B4AEFF561B51}"/>
                </a:ext>
              </a:extLst>
            </p:cNvPr>
            <p:cNvGrpSpPr/>
            <p:nvPr/>
          </p:nvGrpSpPr>
          <p:grpSpPr>
            <a:xfrm flipH="1">
              <a:off x="10269466" y="3261571"/>
              <a:ext cx="262965" cy="262965"/>
              <a:chOff x="3208972" y="2377029"/>
              <a:chExt cx="971357" cy="971357"/>
            </a:xfrm>
            <a:noFill/>
          </p:grpSpPr>
          <p:sp>
            <p:nvSpPr>
              <p:cNvPr id="309" name="Oval 308">
                <a:extLst>
                  <a:ext uri="{FF2B5EF4-FFF2-40B4-BE49-F238E27FC236}">
                    <a16:creationId xmlns:a16="http://schemas.microsoft.com/office/drawing/2014/main" id="{553AF0BA-4348-A4DE-6397-DFBA40A2F996}"/>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10" name="Graphic 309">
                <a:extLst>
                  <a:ext uri="{FF2B5EF4-FFF2-40B4-BE49-F238E27FC236}">
                    <a16:creationId xmlns:a16="http://schemas.microsoft.com/office/drawing/2014/main" id="{097F66D6-B998-B10B-E747-08DEA068BF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6" name="Group 215">
              <a:extLst>
                <a:ext uri="{FF2B5EF4-FFF2-40B4-BE49-F238E27FC236}">
                  <a16:creationId xmlns:a16="http://schemas.microsoft.com/office/drawing/2014/main" id="{23F03C8F-1B44-91C6-9A1F-480D2773052E}"/>
                </a:ext>
              </a:extLst>
            </p:cNvPr>
            <p:cNvGrpSpPr/>
            <p:nvPr/>
          </p:nvGrpSpPr>
          <p:grpSpPr>
            <a:xfrm flipH="1">
              <a:off x="6973236" y="3680497"/>
              <a:ext cx="262965" cy="262965"/>
              <a:chOff x="3208972" y="2377029"/>
              <a:chExt cx="971357" cy="971357"/>
            </a:xfrm>
            <a:noFill/>
          </p:grpSpPr>
          <p:sp>
            <p:nvSpPr>
              <p:cNvPr id="307" name="Oval 306">
                <a:extLst>
                  <a:ext uri="{FF2B5EF4-FFF2-40B4-BE49-F238E27FC236}">
                    <a16:creationId xmlns:a16="http://schemas.microsoft.com/office/drawing/2014/main" id="{1F54CDAE-2E81-16EE-A8E2-3D11A3D0410B}"/>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08" name="Graphic 307">
                <a:extLst>
                  <a:ext uri="{FF2B5EF4-FFF2-40B4-BE49-F238E27FC236}">
                    <a16:creationId xmlns:a16="http://schemas.microsoft.com/office/drawing/2014/main" id="{29701508-2A56-8407-281E-52606D7BD1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7" name="Group 216">
              <a:extLst>
                <a:ext uri="{FF2B5EF4-FFF2-40B4-BE49-F238E27FC236}">
                  <a16:creationId xmlns:a16="http://schemas.microsoft.com/office/drawing/2014/main" id="{C63EB24A-DF13-B9CB-EED6-8CE4B429915E}"/>
                </a:ext>
              </a:extLst>
            </p:cNvPr>
            <p:cNvGrpSpPr/>
            <p:nvPr/>
          </p:nvGrpSpPr>
          <p:grpSpPr>
            <a:xfrm flipH="1">
              <a:off x="7340857" y="3680497"/>
              <a:ext cx="262965" cy="262965"/>
              <a:chOff x="3208972" y="2377029"/>
              <a:chExt cx="971357" cy="971357"/>
            </a:xfrm>
            <a:noFill/>
          </p:grpSpPr>
          <p:sp>
            <p:nvSpPr>
              <p:cNvPr id="305" name="Oval 304">
                <a:extLst>
                  <a:ext uri="{FF2B5EF4-FFF2-40B4-BE49-F238E27FC236}">
                    <a16:creationId xmlns:a16="http://schemas.microsoft.com/office/drawing/2014/main" id="{B3FD54F4-BB71-A086-9C3D-B2D44236CC73}"/>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06" name="Graphic 305">
                <a:extLst>
                  <a:ext uri="{FF2B5EF4-FFF2-40B4-BE49-F238E27FC236}">
                    <a16:creationId xmlns:a16="http://schemas.microsoft.com/office/drawing/2014/main" id="{DFF27AE7-4411-8D84-4341-16E95512C3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8" name="Group 217">
              <a:extLst>
                <a:ext uri="{FF2B5EF4-FFF2-40B4-BE49-F238E27FC236}">
                  <a16:creationId xmlns:a16="http://schemas.microsoft.com/office/drawing/2014/main" id="{E7736BC2-BEB0-7283-4C36-D4FB350C49C9}"/>
                </a:ext>
              </a:extLst>
            </p:cNvPr>
            <p:cNvGrpSpPr/>
            <p:nvPr/>
          </p:nvGrpSpPr>
          <p:grpSpPr>
            <a:xfrm flipH="1">
              <a:off x="7707920" y="3680497"/>
              <a:ext cx="262965" cy="262965"/>
              <a:chOff x="3208972" y="2377029"/>
              <a:chExt cx="971357" cy="971357"/>
            </a:xfrm>
            <a:noFill/>
          </p:grpSpPr>
          <p:sp>
            <p:nvSpPr>
              <p:cNvPr id="303" name="Oval 302">
                <a:extLst>
                  <a:ext uri="{FF2B5EF4-FFF2-40B4-BE49-F238E27FC236}">
                    <a16:creationId xmlns:a16="http://schemas.microsoft.com/office/drawing/2014/main" id="{2424C9DF-836D-F4A4-FE9B-1220266C018E}"/>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04" name="Graphic 303">
                <a:extLst>
                  <a:ext uri="{FF2B5EF4-FFF2-40B4-BE49-F238E27FC236}">
                    <a16:creationId xmlns:a16="http://schemas.microsoft.com/office/drawing/2014/main" id="{76A59431-B99E-03AA-7B90-1DFAA80898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19" name="Group 218">
              <a:extLst>
                <a:ext uri="{FF2B5EF4-FFF2-40B4-BE49-F238E27FC236}">
                  <a16:creationId xmlns:a16="http://schemas.microsoft.com/office/drawing/2014/main" id="{C016B30C-332C-DEAE-DF31-6D9BBF6E6D46}"/>
                </a:ext>
              </a:extLst>
            </p:cNvPr>
            <p:cNvGrpSpPr/>
            <p:nvPr/>
          </p:nvGrpSpPr>
          <p:grpSpPr>
            <a:xfrm flipH="1">
              <a:off x="8073324" y="3680497"/>
              <a:ext cx="262965" cy="262965"/>
              <a:chOff x="3208972" y="2377029"/>
              <a:chExt cx="971357" cy="971357"/>
            </a:xfrm>
            <a:noFill/>
          </p:grpSpPr>
          <p:sp>
            <p:nvSpPr>
              <p:cNvPr id="301" name="Oval 300">
                <a:extLst>
                  <a:ext uri="{FF2B5EF4-FFF2-40B4-BE49-F238E27FC236}">
                    <a16:creationId xmlns:a16="http://schemas.microsoft.com/office/drawing/2014/main" id="{34F503D0-7673-7A0A-1EBA-2EFC3FCE17D1}"/>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02" name="Graphic 301">
                <a:extLst>
                  <a:ext uri="{FF2B5EF4-FFF2-40B4-BE49-F238E27FC236}">
                    <a16:creationId xmlns:a16="http://schemas.microsoft.com/office/drawing/2014/main" id="{B09BF0CB-7AA9-5EB4-2BA8-8509BE3DDC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0" name="Group 219">
              <a:extLst>
                <a:ext uri="{FF2B5EF4-FFF2-40B4-BE49-F238E27FC236}">
                  <a16:creationId xmlns:a16="http://schemas.microsoft.com/office/drawing/2014/main" id="{2BD8244C-5698-A6D3-8D2D-27F719510EE8}"/>
                </a:ext>
              </a:extLst>
            </p:cNvPr>
            <p:cNvGrpSpPr/>
            <p:nvPr/>
          </p:nvGrpSpPr>
          <p:grpSpPr>
            <a:xfrm flipH="1">
              <a:off x="8440945" y="3680497"/>
              <a:ext cx="262965" cy="262965"/>
              <a:chOff x="3208972" y="2377029"/>
              <a:chExt cx="971357" cy="971357"/>
            </a:xfrm>
            <a:noFill/>
          </p:grpSpPr>
          <p:sp>
            <p:nvSpPr>
              <p:cNvPr id="299" name="Oval 298">
                <a:extLst>
                  <a:ext uri="{FF2B5EF4-FFF2-40B4-BE49-F238E27FC236}">
                    <a16:creationId xmlns:a16="http://schemas.microsoft.com/office/drawing/2014/main" id="{E4FEE175-C10A-F998-AC34-A4830D9F60BD}"/>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00" name="Graphic 299">
                <a:extLst>
                  <a:ext uri="{FF2B5EF4-FFF2-40B4-BE49-F238E27FC236}">
                    <a16:creationId xmlns:a16="http://schemas.microsoft.com/office/drawing/2014/main" id="{495A9D5F-5277-059F-1810-DB4E4948FF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1" name="Group 220">
              <a:extLst>
                <a:ext uri="{FF2B5EF4-FFF2-40B4-BE49-F238E27FC236}">
                  <a16:creationId xmlns:a16="http://schemas.microsoft.com/office/drawing/2014/main" id="{4855FD42-1158-DC7B-C770-8071D979B638}"/>
                </a:ext>
              </a:extLst>
            </p:cNvPr>
            <p:cNvGrpSpPr/>
            <p:nvPr/>
          </p:nvGrpSpPr>
          <p:grpSpPr>
            <a:xfrm flipH="1">
              <a:off x="8808008" y="3680497"/>
              <a:ext cx="262965" cy="262965"/>
              <a:chOff x="3208972" y="2377029"/>
              <a:chExt cx="971357" cy="971357"/>
            </a:xfrm>
            <a:noFill/>
          </p:grpSpPr>
          <p:sp>
            <p:nvSpPr>
              <p:cNvPr id="297" name="Oval 296">
                <a:extLst>
                  <a:ext uri="{FF2B5EF4-FFF2-40B4-BE49-F238E27FC236}">
                    <a16:creationId xmlns:a16="http://schemas.microsoft.com/office/drawing/2014/main" id="{268A7E91-2AF5-EC3E-1963-817F2E229FC1}"/>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98" name="Graphic 297">
                <a:extLst>
                  <a:ext uri="{FF2B5EF4-FFF2-40B4-BE49-F238E27FC236}">
                    <a16:creationId xmlns:a16="http://schemas.microsoft.com/office/drawing/2014/main" id="{C863081D-CEAA-DB18-8D6E-9A9C3E6966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2" name="Group 221">
              <a:extLst>
                <a:ext uri="{FF2B5EF4-FFF2-40B4-BE49-F238E27FC236}">
                  <a16:creationId xmlns:a16="http://schemas.microsoft.com/office/drawing/2014/main" id="{F400E9CC-4025-AA91-596B-F49E1EE419D8}"/>
                </a:ext>
              </a:extLst>
            </p:cNvPr>
            <p:cNvGrpSpPr/>
            <p:nvPr/>
          </p:nvGrpSpPr>
          <p:grpSpPr>
            <a:xfrm flipH="1">
              <a:off x="9169378" y="3680497"/>
              <a:ext cx="262965" cy="262965"/>
              <a:chOff x="3208972" y="2377029"/>
              <a:chExt cx="971357" cy="971357"/>
            </a:xfrm>
            <a:noFill/>
          </p:grpSpPr>
          <p:sp>
            <p:nvSpPr>
              <p:cNvPr id="295" name="Oval 294">
                <a:extLst>
                  <a:ext uri="{FF2B5EF4-FFF2-40B4-BE49-F238E27FC236}">
                    <a16:creationId xmlns:a16="http://schemas.microsoft.com/office/drawing/2014/main" id="{2C5963E1-6381-839D-81F7-DB5E0815EF79}"/>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96" name="Graphic 295">
                <a:extLst>
                  <a:ext uri="{FF2B5EF4-FFF2-40B4-BE49-F238E27FC236}">
                    <a16:creationId xmlns:a16="http://schemas.microsoft.com/office/drawing/2014/main" id="{AFEC9472-0504-5E7B-3A74-15DCD00EB4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3" name="Group 222">
              <a:extLst>
                <a:ext uri="{FF2B5EF4-FFF2-40B4-BE49-F238E27FC236}">
                  <a16:creationId xmlns:a16="http://schemas.microsoft.com/office/drawing/2014/main" id="{77829550-AE05-AB2D-CB9F-774D8041B71D}"/>
                </a:ext>
              </a:extLst>
            </p:cNvPr>
            <p:cNvGrpSpPr/>
            <p:nvPr/>
          </p:nvGrpSpPr>
          <p:grpSpPr>
            <a:xfrm flipH="1">
              <a:off x="9534782" y="3680497"/>
              <a:ext cx="262965" cy="262965"/>
              <a:chOff x="3208972" y="2377029"/>
              <a:chExt cx="971357" cy="971357"/>
            </a:xfrm>
            <a:noFill/>
          </p:grpSpPr>
          <p:sp>
            <p:nvSpPr>
              <p:cNvPr id="293" name="Oval 292">
                <a:extLst>
                  <a:ext uri="{FF2B5EF4-FFF2-40B4-BE49-F238E27FC236}">
                    <a16:creationId xmlns:a16="http://schemas.microsoft.com/office/drawing/2014/main" id="{85825E96-A00D-74D8-A4DF-FD79FFD938D2}"/>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94" name="Graphic 293">
                <a:extLst>
                  <a:ext uri="{FF2B5EF4-FFF2-40B4-BE49-F238E27FC236}">
                    <a16:creationId xmlns:a16="http://schemas.microsoft.com/office/drawing/2014/main" id="{039553D3-F7D0-4DE9-37A0-6445CB8C96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4" name="Group 223">
              <a:extLst>
                <a:ext uri="{FF2B5EF4-FFF2-40B4-BE49-F238E27FC236}">
                  <a16:creationId xmlns:a16="http://schemas.microsoft.com/office/drawing/2014/main" id="{3AAC208C-0D04-B3F6-E367-EF4AE955D9BA}"/>
                </a:ext>
              </a:extLst>
            </p:cNvPr>
            <p:cNvGrpSpPr/>
            <p:nvPr/>
          </p:nvGrpSpPr>
          <p:grpSpPr>
            <a:xfrm flipH="1">
              <a:off x="9902403" y="3680497"/>
              <a:ext cx="262965" cy="262965"/>
              <a:chOff x="3208972" y="2377029"/>
              <a:chExt cx="971357" cy="971357"/>
            </a:xfrm>
            <a:noFill/>
          </p:grpSpPr>
          <p:sp>
            <p:nvSpPr>
              <p:cNvPr id="291" name="Oval 290">
                <a:extLst>
                  <a:ext uri="{FF2B5EF4-FFF2-40B4-BE49-F238E27FC236}">
                    <a16:creationId xmlns:a16="http://schemas.microsoft.com/office/drawing/2014/main" id="{6CC9A8BB-A3C5-8348-440D-D718B973E1CF}"/>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92" name="Graphic 291">
                <a:extLst>
                  <a:ext uri="{FF2B5EF4-FFF2-40B4-BE49-F238E27FC236}">
                    <a16:creationId xmlns:a16="http://schemas.microsoft.com/office/drawing/2014/main" id="{964D87AD-614F-1AE9-20F6-A7A0D62D7F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5" name="Group 224">
              <a:extLst>
                <a:ext uri="{FF2B5EF4-FFF2-40B4-BE49-F238E27FC236}">
                  <a16:creationId xmlns:a16="http://schemas.microsoft.com/office/drawing/2014/main" id="{CF19F330-9EB6-85E1-ACF4-9DC4B9068743}"/>
                </a:ext>
              </a:extLst>
            </p:cNvPr>
            <p:cNvGrpSpPr/>
            <p:nvPr/>
          </p:nvGrpSpPr>
          <p:grpSpPr>
            <a:xfrm flipH="1">
              <a:off x="10269466" y="3680497"/>
              <a:ext cx="262965" cy="262965"/>
              <a:chOff x="3208972" y="2377029"/>
              <a:chExt cx="971357" cy="971357"/>
            </a:xfrm>
            <a:noFill/>
          </p:grpSpPr>
          <p:sp>
            <p:nvSpPr>
              <p:cNvPr id="289" name="Oval 288">
                <a:extLst>
                  <a:ext uri="{FF2B5EF4-FFF2-40B4-BE49-F238E27FC236}">
                    <a16:creationId xmlns:a16="http://schemas.microsoft.com/office/drawing/2014/main" id="{43BBEF6C-A2D9-884C-D003-A445658F9E33}"/>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90" name="Graphic 289">
                <a:extLst>
                  <a:ext uri="{FF2B5EF4-FFF2-40B4-BE49-F238E27FC236}">
                    <a16:creationId xmlns:a16="http://schemas.microsoft.com/office/drawing/2014/main" id="{D4CFAA36-7151-076B-6CC5-5E468A8511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6" name="Group 225">
              <a:extLst>
                <a:ext uri="{FF2B5EF4-FFF2-40B4-BE49-F238E27FC236}">
                  <a16:creationId xmlns:a16="http://schemas.microsoft.com/office/drawing/2014/main" id="{3F8E731F-6323-3224-F4DE-3EBDFFF01342}"/>
                </a:ext>
              </a:extLst>
            </p:cNvPr>
            <p:cNvGrpSpPr/>
            <p:nvPr/>
          </p:nvGrpSpPr>
          <p:grpSpPr>
            <a:xfrm flipH="1">
              <a:off x="6973236" y="4113042"/>
              <a:ext cx="262965" cy="262965"/>
              <a:chOff x="3208972" y="2377029"/>
              <a:chExt cx="971357" cy="971357"/>
            </a:xfrm>
            <a:noFill/>
          </p:grpSpPr>
          <p:sp>
            <p:nvSpPr>
              <p:cNvPr id="287" name="Oval 286">
                <a:extLst>
                  <a:ext uri="{FF2B5EF4-FFF2-40B4-BE49-F238E27FC236}">
                    <a16:creationId xmlns:a16="http://schemas.microsoft.com/office/drawing/2014/main" id="{A1BE86D1-1388-877F-E04F-F6D137855A86}"/>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88" name="Graphic 287">
                <a:extLst>
                  <a:ext uri="{FF2B5EF4-FFF2-40B4-BE49-F238E27FC236}">
                    <a16:creationId xmlns:a16="http://schemas.microsoft.com/office/drawing/2014/main" id="{C64EFCB2-2DC3-6E5C-F54E-6616209E8F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7" name="Group 226">
              <a:extLst>
                <a:ext uri="{FF2B5EF4-FFF2-40B4-BE49-F238E27FC236}">
                  <a16:creationId xmlns:a16="http://schemas.microsoft.com/office/drawing/2014/main" id="{21700345-7650-7953-C4AA-7AEACE45F373}"/>
                </a:ext>
              </a:extLst>
            </p:cNvPr>
            <p:cNvGrpSpPr/>
            <p:nvPr/>
          </p:nvGrpSpPr>
          <p:grpSpPr>
            <a:xfrm flipH="1">
              <a:off x="7340857" y="4113042"/>
              <a:ext cx="262965" cy="262965"/>
              <a:chOff x="3208972" y="2377029"/>
              <a:chExt cx="971357" cy="971357"/>
            </a:xfrm>
            <a:noFill/>
          </p:grpSpPr>
          <p:sp>
            <p:nvSpPr>
              <p:cNvPr id="285" name="Oval 284">
                <a:extLst>
                  <a:ext uri="{FF2B5EF4-FFF2-40B4-BE49-F238E27FC236}">
                    <a16:creationId xmlns:a16="http://schemas.microsoft.com/office/drawing/2014/main" id="{CFD27B97-C36F-13AA-DAB8-F50D9DE3DDAC}"/>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86" name="Graphic 285">
                <a:extLst>
                  <a:ext uri="{FF2B5EF4-FFF2-40B4-BE49-F238E27FC236}">
                    <a16:creationId xmlns:a16="http://schemas.microsoft.com/office/drawing/2014/main" id="{0E89C79B-0A0D-6F9E-CF9C-CD95A47BC4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8" name="Group 227">
              <a:extLst>
                <a:ext uri="{FF2B5EF4-FFF2-40B4-BE49-F238E27FC236}">
                  <a16:creationId xmlns:a16="http://schemas.microsoft.com/office/drawing/2014/main" id="{F6413647-B96B-026E-BD74-8EB4FF36870E}"/>
                </a:ext>
              </a:extLst>
            </p:cNvPr>
            <p:cNvGrpSpPr/>
            <p:nvPr/>
          </p:nvGrpSpPr>
          <p:grpSpPr>
            <a:xfrm flipH="1">
              <a:off x="7707920" y="4113042"/>
              <a:ext cx="262965" cy="262965"/>
              <a:chOff x="3208972" y="2377029"/>
              <a:chExt cx="971357" cy="971357"/>
            </a:xfrm>
            <a:noFill/>
          </p:grpSpPr>
          <p:sp>
            <p:nvSpPr>
              <p:cNvPr id="283" name="Oval 282">
                <a:extLst>
                  <a:ext uri="{FF2B5EF4-FFF2-40B4-BE49-F238E27FC236}">
                    <a16:creationId xmlns:a16="http://schemas.microsoft.com/office/drawing/2014/main" id="{1B86E5B5-4AB1-B169-8209-B378FD4B4D24}"/>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84" name="Graphic 283">
                <a:extLst>
                  <a:ext uri="{FF2B5EF4-FFF2-40B4-BE49-F238E27FC236}">
                    <a16:creationId xmlns:a16="http://schemas.microsoft.com/office/drawing/2014/main" id="{9A70956B-D4BB-B30B-F012-BA2FC672EA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29" name="Group 228">
              <a:extLst>
                <a:ext uri="{FF2B5EF4-FFF2-40B4-BE49-F238E27FC236}">
                  <a16:creationId xmlns:a16="http://schemas.microsoft.com/office/drawing/2014/main" id="{6BBE2001-E987-6530-7E12-DD34C6D717FE}"/>
                </a:ext>
              </a:extLst>
            </p:cNvPr>
            <p:cNvGrpSpPr/>
            <p:nvPr/>
          </p:nvGrpSpPr>
          <p:grpSpPr>
            <a:xfrm flipH="1">
              <a:off x="8073324" y="4113042"/>
              <a:ext cx="262965" cy="262965"/>
              <a:chOff x="3208972" y="2377029"/>
              <a:chExt cx="971357" cy="971357"/>
            </a:xfrm>
            <a:noFill/>
          </p:grpSpPr>
          <p:sp>
            <p:nvSpPr>
              <p:cNvPr id="281" name="Oval 280">
                <a:extLst>
                  <a:ext uri="{FF2B5EF4-FFF2-40B4-BE49-F238E27FC236}">
                    <a16:creationId xmlns:a16="http://schemas.microsoft.com/office/drawing/2014/main" id="{9273012E-6C31-E84F-E704-78912AAD428F}"/>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82" name="Graphic 281">
                <a:extLst>
                  <a:ext uri="{FF2B5EF4-FFF2-40B4-BE49-F238E27FC236}">
                    <a16:creationId xmlns:a16="http://schemas.microsoft.com/office/drawing/2014/main" id="{9FDEAB6C-EAA6-C9B8-239D-3720CE402D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0" name="Group 229">
              <a:extLst>
                <a:ext uri="{FF2B5EF4-FFF2-40B4-BE49-F238E27FC236}">
                  <a16:creationId xmlns:a16="http://schemas.microsoft.com/office/drawing/2014/main" id="{27CB914E-DE6F-413D-D41D-AE2A17490CCE}"/>
                </a:ext>
              </a:extLst>
            </p:cNvPr>
            <p:cNvGrpSpPr/>
            <p:nvPr/>
          </p:nvGrpSpPr>
          <p:grpSpPr>
            <a:xfrm flipH="1">
              <a:off x="8440945" y="4113042"/>
              <a:ext cx="262965" cy="262965"/>
              <a:chOff x="3208972" y="2377029"/>
              <a:chExt cx="971357" cy="971357"/>
            </a:xfrm>
            <a:noFill/>
          </p:grpSpPr>
          <p:sp>
            <p:nvSpPr>
              <p:cNvPr id="279" name="Oval 278">
                <a:extLst>
                  <a:ext uri="{FF2B5EF4-FFF2-40B4-BE49-F238E27FC236}">
                    <a16:creationId xmlns:a16="http://schemas.microsoft.com/office/drawing/2014/main" id="{F6344A7A-FB61-26EF-01F1-F51925C74E3E}"/>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80" name="Graphic 279">
                <a:extLst>
                  <a:ext uri="{FF2B5EF4-FFF2-40B4-BE49-F238E27FC236}">
                    <a16:creationId xmlns:a16="http://schemas.microsoft.com/office/drawing/2014/main" id="{9BBFC3D1-ABEE-4F8D-972F-BED76769D7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1" name="Group 230">
              <a:extLst>
                <a:ext uri="{FF2B5EF4-FFF2-40B4-BE49-F238E27FC236}">
                  <a16:creationId xmlns:a16="http://schemas.microsoft.com/office/drawing/2014/main" id="{D6E1E22E-D867-7759-F52C-F2A207F14BCA}"/>
                </a:ext>
              </a:extLst>
            </p:cNvPr>
            <p:cNvGrpSpPr/>
            <p:nvPr/>
          </p:nvGrpSpPr>
          <p:grpSpPr>
            <a:xfrm flipH="1">
              <a:off x="8808008" y="4113042"/>
              <a:ext cx="262965" cy="262965"/>
              <a:chOff x="3208972" y="2377029"/>
              <a:chExt cx="971357" cy="971357"/>
            </a:xfrm>
            <a:noFill/>
          </p:grpSpPr>
          <p:sp>
            <p:nvSpPr>
              <p:cNvPr id="277" name="Oval 276">
                <a:extLst>
                  <a:ext uri="{FF2B5EF4-FFF2-40B4-BE49-F238E27FC236}">
                    <a16:creationId xmlns:a16="http://schemas.microsoft.com/office/drawing/2014/main" id="{05C5593D-14DF-F6D9-8F84-ECFEF9550301}"/>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8" name="Graphic 277">
                <a:extLst>
                  <a:ext uri="{FF2B5EF4-FFF2-40B4-BE49-F238E27FC236}">
                    <a16:creationId xmlns:a16="http://schemas.microsoft.com/office/drawing/2014/main" id="{AF299E52-E358-B8F6-9D1A-A683F48294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2" name="Group 231">
              <a:extLst>
                <a:ext uri="{FF2B5EF4-FFF2-40B4-BE49-F238E27FC236}">
                  <a16:creationId xmlns:a16="http://schemas.microsoft.com/office/drawing/2014/main" id="{06E6E0D5-F740-1B3B-4F23-D3880DDD1897}"/>
                </a:ext>
              </a:extLst>
            </p:cNvPr>
            <p:cNvGrpSpPr/>
            <p:nvPr/>
          </p:nvGrpSpPr>
          <p:grpSpPr>
            <a:xfrm flipH="1">
              <a:off x="9169378" y="4113042"/>
              <a:ext cx="262965" cy="262965"/>
              <a:chOff x="3208972" y="2377029"/>
              <a:chExt cx="971357" cy="971357"/>
            </a:xfrm>
            <a:noFill/>
          </p:grpSpPr>
          <p:sp>
            <p:nvSpPr>
              <p:cNvPr id="275" name="Oval 274">
                <a:extLst>
                  <a:ext uri="{FF2B5EF4-FFF2-40B4-BE49-F238E27FC236}">
                    <a16:creationId xmlns:a16="http://schemas.microsoft.com/office/drawing/2014/main" id="{1F53E947-B885-1C2E-AFF6-4F67B64F00ED}"/>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6" name="Graphic 275">
                <a:extLst>
                  <a:ext uri="{FF2B5EF4-FFF2-40B4-BE49-F238E27FC236}">
                    <a16:creationId xmlns:a16="http://schemas.microsoft.com/office/drawing/2014/main" id="{432FE09D-BA43-67EA-C5CD-6BC89F86A2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3" name="Group 232">
              <a:extLst>
                <a:ext uri="{FF2B5EF4-FFF2-40B4-BE49-F238E27FC236}">
                  <a16:creationId xmlns:a16="http://schemas.microsoft.com/office/drawing/2014/main" id="{A00B8321-95FF-1E36-9A90-53813866C70D}"/>
                </a:ext>
              </a:extLst>
            </p:cNvPr>
            <p:cNvGrpSpPr/>
            <p:nvPr/>
          </p:nvGrpSpPr>
          <p:grpSpPr>
            <a:xfrm flipH="1">
              <a:off x="9534782" y="4113042"/>
              <a:ext cx="262965" cy="262965"/>
              <a:chOff x="3208972" y="2377029"/>
              <a:chExt cx="971357" cy="971357"/>
            </a:xfrm>
            <a:noFill/>
          </p:grpSpPr>
          <p:sp>
            <p:nvSpPr>
              <p:cNvPr id="273" name="Oval 272">
                <a:extLst>
                  <a:ext uri="{FF2B5EF4-FFF2-40B4-BE49-F238E27FC236}">
                    <a16:creationId xmlns:a16="http://schemas.microsoft.com/office/drawing/2014/main" id="{5DA4B670-0D9C-BAAC-E8D2-5F7BE7CD6E83}"/>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4" name="Graphic 273">
                <a:extLst>
                  <a:ext uri="{FF2B5EF4-FFF2-40B4-BE49-F238E27FC236}">
                    <a16:creationId xmlns:a16="http://schemas.microsoft.com/office/drawing/2014/main" id="{C5009E38-D674-917E-6296-1BB82945E6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4" name="Group 233">
              <a:extLst>
                <a:ext uri="{FF2B5EF4-FFF2-40B4-BE49-F238E27FC236}">
                  <a16:creationId xmlns:a16="http://schemas.microsoft.com/office/drawing/2014/main" id="{D52110A8-F980-E876-C27A-28D4C8DBE05D}"/>
                </a:ext>
              </a:extLst>
            </p:cNvPr>
            <p:cNvGrpSpPr/>
            <p:nvPr/>
          </p:nvGrpSpPr>
          <p:grpSpPr>
            <a:xfrm flipH="1">
              <a:off x="9902403" y="4113042"/>
              <a:ext cx="262965" cy="262965"/>
              <a:chOff x="3208972" y="2377029"/>
              <a:chExt cx="971357" cy="971357"/>
            </a:xfrm>
            <a:noFill/>
          </p:grpSpPr>
          <p:sp>
            <p:nvSpPr>
              <p:cNvPr id="271" name="Oval 270">
                <a:extLst>
                  <a:ext uri="{FF2B5EF4-FFF2-40B4-BE49-F238E27FC236}">
                    <a16:creationId xmlns:a16="http://schemas.microsoft.com/office/drawing/2014/main" id="{8A47B396-E3EB-8364-6A8A-577C7B935274}"/>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2" name="Graphic 271">
                <a:extLst>
                  <a:ext uri="{FF2B5EF4-FFF2-40B4-BE49-F238E27FC236}">
                    <a16:creationId xmlns:a16="http://schemas.microsoft.com/office/drawing/2014/main" id="{B718C0A8-BA21-144D-4A6A-D9244B547C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5" name="Group 234">
              <a:extLst>
                <a:ext uri="{FF2B5EF4-FFF2-40B4-BE49-F238E27FC236}">
                  <a16:creationId xmlns:a16="http://schemas.microsoft.com/office/drawing/2014/main" id="{4CD7B163-AE3C-7900-A0D7-290B03A08A5E}"/>
                </a:ext>
              </a:extLst>
            </p:cNvPr>
            <p:cNvGrpSpPr/>
            <p:nvPr/>
          </p:nvGrpSpPr>
          <p:grpSpPr>
            <a:xfrm flipH="1">
              <a:off x="10269466" y="4113042"/>
              <a:ext cx="262965" cy="262965"/>
              <a:chOff x="3208972" y="2377029"/>
              <a:chExt cx="971357" cy="971357"/>
            </a:xfrm>
            <a:noFill/>
          </p:grpSpPr>
          <p:sp>
            <p:nvSpPr>
              <p:cNvPr id="269" name="Oval 268">
                <a:extLst>
                  <a:ext uri="{FF2B5EF4-FFF2-40B4-BE49-F238E27FC236}">
                    <a16:creationId xmlns:a16="http://schemas.microsoft.com/office/drawing/2014/main" id="{92E6819D-A25B-87D3-D10F-E4FAB5558CE9}"/>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0" name="Graphic 269">
                <a:extLst>
                  <a:ext uri="{FF2B5EF4-FFF2-40B4-BE49-F238E27FC236}">
                    <a16:creationId xmlns:a16="http://schemas.microsoft.com/office/drawing/2014/main" id="{CFD96706-4CE5-E217-CC0B-DEE8F11C3FC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6" name="Group 235">
              <a:extLst>
                <a:ext uri="{FF2B5EF4-FFF2-40B4-BE49-F238E27FC236}">
                  <a16:creationId xmlns:a16="http://schemas.microsoft.com/office/drawing/2014/main" id="{51667BFC-4F7D-6A58-D3F4-BD2C7920F030}"/>
                </a:ext>
              </a:extLst>
            </p:cNvPr>
            <p:cNvGrpSpPr/>
            <p:nvPr/>
          </p:nvGrpSpPr>
          <p:grpSpPr>
            <a:xfrm flipH="1">
              <a:off x="6973236" y="4500138"/>
              <a:ext cx="262965" cy="262965"/>
              <a:chOff x="3208972" y="2377029"/>
              <a:chExt cx="971357" cy="971357"/>
            </a:xfrm>
            <a:noFill/>
          </p:grpSpPr>
          <p:sp>
            <p:nvSpPr>
              <p:cNvPr id="267" name="Oval 266">
                <a:extLst>
                  <a:ext uri="{FF2B5EF4-FFF2-40B4-BE49-F238E27FC236}">
                    <a16:creationId xmlns:a16="http://schemas.microsoft.com/office/drawing/2014/main" id="{8375B2C7-A559-F841-076D-B49E96166248}"/>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8" name="Graphic 267">
                <a:extLst>
                  <a:ext uri="{FF2B5EF4-FFF2-40B4-BE49-F238E27FC236}">
                    <a16:creationId xmlns:a16="http://schemas.microsoft.com/office/drawing/2014/main" id="{4460CC14-5EEB-D785-84EE-7BD6B5FA2E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7" name="Group 236">
              <a:extLst>
                <a:ext uri="{FF2B5EF4-FFF2-40B4-BE49-F238E27FC236}">
                  <a16:creationId xmlns:a16="http://schemas.microsoft.com/office/drawing/2014/main" id="{C24EBA5A-F01E-42A5-6C98-8447D0EF037A}"/>
                </a:ext>
              </a:extLst>
            </p:cNvPr>
            <p:cNvGrpSpPr/>
            <p:nvPr/>
          </p:nvGrpSpPr>
          <p:grpSpPr>
            <a:xfrm flipH="1">
              <a:off x="7340857" y="4500138"/>
              <a:ext cx="262965" cy="262965"/>
              <a:chOff x="3208972" y="2377029"/>
              <a:chExt cx="971357" cy="971357"/>
            </a:xfrm>
            <a:noFill/>
          </p:grpSpPr>
          <p:sp>
            <p:nvSpPr>
              <p:cNvPr id="265" name="Oval 264">
                <a:extLst>
                  <a:ext uri="{FF2B5EF4-FFF2-40B4-BE49-F238E27FC236}">
                    <a16:creationId xmlns:a16="http://schemas.microsoft.com/office/drawing/2014/main" id="{22B536BE-DD13-1931-8653-A696B155E540}"/>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6" name="Graphic 265">
                <a:extLst>
                  <a:ext uri="{FF2B5EF4-FFF2-40B4-BE49-F238E27FC236}">
                    <a16:creationId xmlns:a16="http://schemas.microsoft.com/office/drawing/2014/main" id="{1D22D79F-ED6A-B5E1-33C8-CFB17E93A0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8" name="Group 237">
              <a:extLst>
                <a:ext uri="{FF2B5EF4-FFF2-40B4-BE49-F238E27FC236}">
                  <a16:creationId xmlns:a16="http://schemas.microsoft.com/office/drawing/2014/main" id="{5B23F627-FC64-2B7E-301C-487967CE0142}"/>
                </a:ext>
              </a:extLst>
            </p:cNvPr>
            <p:cNvGrpSpPr/>
            <p:nvPr/>
          </p:nvGrpSpPr>
          <p:grpSpPr>
            <a:xfrm flipH="1">
              <a:off x="7707920" y="4500138"/>
              <a:ext cx="262965" cy="262965"/>
              <a:chOff x="3208972" y="2377029"/>
              <a:chExt cx="971357" cy="971357"/>
            </a:xfrm>
            <a:noFill/>
          </p:grpSpPr>
          <p:sp>
            <p:nvSpPr>
              <p:cNvPr id="263" name="Oval 262">
                <a:extLst>
                  <a:ext uri="{FF2B5EF4-FFF2-40B4-BE49-F238E27FC236}">
                    <a16:creationId xmlns:a16="http://schemas.microsoft.com/office/drawing/2014/main" id="{84CC8F69-A6AB-3669-B4A1-CA58610E28B0}"/>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4" name="Graphic 263">
                <a:extLst>
                  <a:ext uri="{FF2B5EF4-FFF2-40B4-BE49-F238E27FC236}">
                    <a16:creationId xmlns:a16="http://schemas.microsoft.com/office/drawing/2014/main" id="{010655F5-BFED-6E68-98D9-041AE75023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39" name="Group 238">
              <a:extLst>
                <a:ext uri="{FF2B5EF4-FFF2-40B4-BE49-F238E27FC236}">
                  <a16:creationId xmlns:a16="http://schemas.microsoft.com/office/drawing/2014/main" id="{7BDF8898-907D-BE49-DBEB-1B9B20C9B84D}"/>
                </a:ext>
              </a:extLst>
            </p:cNvPr>
            <p:cNvGrpSpPr/>
            <p:nvPr/>
          </p:nvGrpSpPr>
          <p:grpSpPr>
            <a:xfrm flipH="1">
              <a:off x="8073324" y="4500138"/>
              <a:ext cx="262965" cy="262965"/>
              <a:chOff x="3208972" y="2377029"/>
              <a:chExt cx="971357" cy="971357"/>
            </a:xfrm>
            <a:noFill/>
          </p:grpSpPr>
          <p:sp>
            <p:nvSpPr>
              <p:cNvPr id="261" name="Oval 260">
                <a:extLst>
                  <a:ext uri="{FF2B5EF4-FFF2-40B4-BE49-F238E27FC236}">
                    <a16:creationId xmlns:a16="http://schemas.microsoft.com/office/drawing/2014/main" id="{49C851ED-A326-C20A-F8CB-24FCBB99ED56}"/>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2" name="Graphic 261">
                <a:extLst>
                  <a:ext uri="{FF2B5EF4-FFF2-40B4-BE49-F238E27FC236}">
                    <a16:creationId xmlns:a16="http://schemas.microsoft.com/office/drawing/2014/main" id="{F4B17B7F-98D4-D66B-F880-43F6157968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40" name="Group 239">
              <a:extLst>
                <a:ext uri="{FF2B5EF4-FFF2-40B4-BE49-F238E27FC236}">
                  <a16:creationId xmlns:a16="http://schemas.microsoft.com/office/drawing/2014/main" id="{96CFEEA7-71EB-5E17-DC5B-A58152477977}"/>
                </a:ext>
              </a:extLst>
            </p:cNvPr>
            <p:cNvGrpSpPr/>
            <p:nvPr/>
          </p:nvGrpSpPr>
          <p:grpSpPr>
            <a:xfrm flipH="1">
              <a:off x="8440945" y="4500138"/>
              <a:ext cx="262965" cy="262965"/>
              <a:chOff x="3208972" y="2377029"/>
              <a:chExt cx="971357" cy="971357"/>
            </a:xfrm>
            <a:noFill/>
          </p:grpSpPr>
          <p:sp>
            <p:nvSpPr>
              <p:cNvPr id="259" name="Oval 258">
                <a:extLst>
                  <a:ext uri="{FF2B5EF4-FFF2-40B4-BE49-F238E27FC236}">
                    <a16:creationId xmlns:a16="http://schemas.microsoft.com/office/drawing/2014/main" id="{9F54865A-75A3-E40F-B5A3-9E551569D00D}"/>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0" name="Graphic 259">
                <a:extLst>
                  <a:ext uri="{FF2B5EF4-FFF2-40B4-BE49-F238E27FC236}">
                    <a16:creationId xmlns:a16="http://schemas.microsoft.com/office/drawing/2014/main" id="{FF987B52-2650-2D5D-8DE3-0D8F47EFFC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41" name="Group 240">
              <a:extLst>
                <a:ext uri="{FF2B5EF4-FFF2-40B4-BE49-F238E27FC236}">
                  <a16:creationId xmlns:a16="http://schemas.microsoft.com/office/drawing/2014/main" id="{EEF1EAFE-01F0-F455-78EA-9E009FDAA7BB}"/>
                </a:ext>
              </a:extLst>
            </p:cNvPr>
            <p:cNvGrpSpPr/>
            <p:nvPr/>
          </p:nvGrpSpPr>
          <p:grpSpPr>
            <a:xfrm flipH="1">
              <a:off x="8808008" y="4500138"/>
              <a:ext cx="262965" cy="262965"/>
              <a:chOff x="3208972" y="2377029"/>
              <a:chExt cx="971357" cy="971357"/>
            </a:xfrm>
            <a:noFill/>
          </p:grpSpPr>
          <p:sp>
            <p:nvSpPr>
              <p:cNvPr id="257" name="Oval 256">
                <a:extLst>
                  <a:ext uri="{FF2B5EF4-FFF2-40B4-BE49-F238E27FC236}">
                    <a16:creationId xmlns:a16="http://schemas.microsoft.com/office/drawing/2014/main" id="{3523C461-88AE-48F3-7F38-C074B7EBB48E}"/>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8" name="Graphic 257">
                <a:extLst>
                  <a:ext uri="{FF2B5EF4-FFF2-40B4-BE49-F238E27FC236}">
                    <a16:creationId xmlns:a16="http://schemas.microsoft.com/office/drawing/2014/main" id="{F3B1D23B-68FE-9626-98D0-660BBD3DC0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42" name="Group 241">
              <a:extLst>
                <a:ext uri="{FF2B5EF4-FFF2-40B4-BE49-F238E27FC236}">
                  <a16:creationId xmlns:a16="http://schemas.microsoft.com/office/drawing/2014/main" id="{9E1A7876-7FD6-7A3D-19A1-316D3A9E9A29}"/>
                </a:ext>
              </a:extLst>
            </p:cNvPr>
            <p:cNvGrpSpPr/>
            <p:nvPr/>
          </p:nvGrpSpPr>
          <p:grpSpPr>
            <a:xfrm flipH="1">
              <a:off x="9169378" y="4500138"/>
              <a:ext cx="262965" cy="262965"/>
              <a:chOff x="3208972" y="2377029"/>
              <a:chExt cx="971357" cy="971357"/>
            </a:xfrm>
            <a:noFill/>
          </p:grpSpPr>
          <p:sp>
            <p:nvSpPr>
              <p:cNvPr id="255" name="Oval 254">
                <a:extLst>
                  <a:ext uri="{FF2B5EF4-FFF2-40B4-BE49-F238E27FC236}">
                    <a16:creationId xmlns:a16="http://schemas.microsoft.com/office/drawing/2014/main" id="{4917CB95-909A-64A6-6179-F5BF5099D5F1}"/>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6" name="Graphic 255">
                <a:extLst>
                  <a:ext uri="{FF2B5EF4-FFF2-40B4-BE49-F238E27FC236}">
                    <a16:creationId xmlns:a16="http://schemas.microsoft.com/office/drawing/2014/main" id="{D3F8170C-2E2F-DCA4-C705-EE17640141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43" name="Group 242">
              <a:extLst>
                <a:ext uri="{FF2B5EF4-FFF2-40B4-BE49-F238E27FC236}">
                  <a16:creationId xmlns:a16="http://schemas.microsoft.com/office/drawing/2014/main" id="{A029EAF3-824A-8F39-8517-287D23FB95DE}"/>
                </a:ext>
              </a:extLst>
            </p:cNvPr>
            <p:cNvGrpSpPr/>
            <p:nvPr/>
          </p:nvGrpSpPr>
          <p:grpSpPr>
            <a:xfrm flipH="1">
              <a:off x="9534782" y="4500138"/>
              <a:ext cx="262965" cy="262965"/>
              <a:chOff x="3208972" y="2377029"/>
              <a:chExt cx="971357" cy="971357"/>
            </a:xfrm>
            <a:noFill/>
          </p:grpSpPr>
          <p:sp>
            <p:nvSpPr>
              <p:cNvPr id="253" name="Oval 252">
                <a:extLst>
                  <a:ext uri="{FF2B5EF4-FFF2-40B4-BE49-F238E27FC236}">
                    <a16:creationId xmlns:a16="http://schemas.microsoft.com/office/drawing/2014/main" id="{850E3CB2-12C9-C494-BD69-965096DA70A2}"/>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4" name="Graphic 253">
                <a:extLst>
                  <a:ext uri="{FF2B5EF4-FFF2-40B4-BE49-F238E27FC236}">
                    <a16:creationId xmlns:a16="http://schemas.microsoft.com/office/drawing/2014/main" id="{BAE87E2D-5987-9AC0-02A0-02F94441C9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44" name="Group 243">
              <a:extLst>
                <a:ext uri="{FF2B5EF4-FFF2-40B4-BE49-F238E27FC236}">
                  <a16:creationId xmlns:a16="http://schemas.microsoft.com/office/drawing/2014/main" id="{F8BDCB3A-B68A-264E-1707-8371B77CCAAF}"/>
                </a:ext>
              </a:extLst>
            </p:cNvPr>
            <p:cNvGrpSpPr/>
            <p:nvPr/>
          </p:nvGrpSpPr>
          <p:grpSpPr>
            <a:xfrm flipH="1">
              <a:off x="9902403" y="4500138"/>
              <a:ext cx="262965" cy="262965"/>
              <a:chOff x="3208972" y="2377029"/>
              <a:chExt cx="971357" cy="971357"/>
            </a:xfrm>
            <a:noFill/>
          </p:grpSpPr>
          <p:sp>
            <p:nvSpPr>
              <p:cNvPr id="251" name="Oval 250">
                <a:extLst>
                  <a:ext uri="{FF2B5EF4-FFF2-40B4-BE49-F238E27FC236}">
                    <a16:creationId xmlns:a16="http://schemas.microsoft.com/office/drawing/2014/main" id="{A93B8FA1-4F50-EB52-AC54-3F11CB4ABD28}"/>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2" name="Graphic 251">
                <a:extLst>
                  <a:ext uri="{FF2B5EF4-FFF2-40B4-BE49-F238E27FC236}">
                    <a16:creationId xmlns:a16="http://schemas.microsoft.com/office/drawing/2014/main" id="{DF7AD156-B6D3-E55A-7075-5C1DA4EAAB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45" name="Group 244">
              <a:extLst>
                <a:ext uri="{FF2B5EF4-FFF2-40B4-BE49-F238E27FC236}">
                  <a16:creationId xmlns:a16="http://schemas.microsoft.com/office/drawing/2014/main" id="{698E24F8-58C6-E60A-C0CD-A4BA4B02F0CC}"/>
                </a:ext>
              </a:extLst>
            </p:cNvPr>
            <p:cNvGrpSpPr/>
            <p:nvPr/>
          </p:nvGrpSpPr>
          <p:grpSpPr>
            <a:xfrm flipH="1">
              <a:off x="10269466" y="4500138"/>
              <a:ext cx="262965" cy="262965"/>
              <a:chOff x="3208972" y="2377029"/>
              <a:chExt cx="971357" cy="971357"/>
            </a:xfrm>
            <a:noFill/>
          </p:grpSpPr>
          <p:sp>
            <p:nvSpPr>
              <p:cNvPr id="249" name="Oval 248">
                <a:extLst>
                  <a:ext uri="{FF2B5EF4-FFF2-40B4-BE49-F238E27FC236}">
                    <a16:creationId xmlns:a16="http://schemas.microsoft.com/office/drawing/2014/main" id="{6E9D753F-AE6B-A11D-0454-56600006128F}"/>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50" name="Graphic 249">
                <a:extLst>
                  <a:ext uri="{FF2B5EF4-FFF2-40B4-BE49-F238E27FC236}">
                    <a16:creationId xmlns:a16="http://schemas.microsoft.com/office/drawing/2014/main" id="{EDCAF691-9F40-6BE3-73FC-770A5433A1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246" name="Group 245">
              <a:extLst>
                <a:ext uri="{FF2B5EF4-FFF2-40B4-BE49-F238E27FC236}">
                  <a16:creationId xmlns:a16="http://schemas.microsoft.com/office/drawing/2014/main" id="{306FABD5-43F3-9DD9-3EC4-2F93DA79E403}"/>
                </a:ext>
              </a:extLst>
            </p:cNvPr>
            <p:cNvGrpSpPr/>
            <p:nvPr/>
          </p:nvGrpSpPr>
          <p:grpSpPr>
            <a:xfrm>
              <a:off x="6945866" y="2795742"/>
              <a:ext cx="328780" cy="328780"/>
              <a:chOff x="3208972" y="2377029"/>
              <a:chExt cx="971357" cy="971357"/>
            </a:xfrm>
          </p:grpSpPr>
          <p:sp>
            <p:nvSpPr>
              <p:cNvPr id="247" name="Oval 246">
                <a:extLst>
                  <a:ext uri="{FF2B5EF4-FFF2-40B4-BE49-F238E27FC236}">
                    <a16:creationId xmlns:a16="http://schemas.microsoft.com/office/drawing/2014/main" id="{A943BE50-8F48-42A6-2599-9704D9F4F4EE}"/>
                  </a:ext>
                </a:extLst>
              </p:cNvPr>
              <p:cNvSpPr/>
              <p:nvPr/>
            </p:nvSpPr>
            <p:spPr>
              <a:xfrm>
                <a:off x="3208972" y="2377029"/>
                <a:ext cx="971357" cy="971357"/>
              </a:xfrm>
              <a:prstGeom prst="ellipse">
                <a:avLst/>
              </a:prstGeom>
              <a:solidFill>
                <a:schemeClr val="tx1"/>
              </a:solidFill>
              <a:ln>
                <a:noFill/>
              </a:ln>
              <a:effectLst>
                <a:outerShdw blurRad="381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48" name="Graphic 247">
                <a:extLst>
                  <a:ext uri="{FF2B5EF4-FFF2-40B4-BE49-F238E27FC236}">
                    <a16:creationId xmlns:a16="http://schemas.microsoft.com/office/drawing/2014/main" id="{67344DAE-23F2-690C-7B27-0806A0EC0C25}"/>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1187" t="-16396" r="1" b="-1"/>
              <a:stretch/>
            </p:blipFill>
            <p:spPr>
              <a:xfrm>
                <a:off x="3401583" y="2465434"/>
                <a:ext cx="532553" cy="766574"/>
              </a:xfrm>
              <a:prstGeom prst="rect">
                <a:avLst/>
              </a:prstGeom>
            </p:spPr>
          </p:pic>
        </p:grpSp>
      </p:grpSp>
      <p:grpSp>
        <p:nvGrpSpPr>
          <p:cNvPr id="377" name="Group 376">
            <a:extLst>
              <a:ext uri="{FF2B5EF4-FFF2-40B4-BE49-F238E27FC236}">
                <a16:creationId xmlns:a16="http://schemas.microsoft.com/office/drawing/2014/main" id="{904F3373-7ED5-264B-28CA-4D88145BD4BE}"/>
              </a:ext>
            </a:extLst>
          </p:cNvPr>
          <p:cNvGrpSpPr/>
          <p:nvPr/>
        </p:nvGrpSpPr>
        <p:grpSpPr>
          <a:xfrm>
            <a:off x="7066458" y="1887396"/>
            <a:ext cx="2954293" cy="1224697"/>
            <a:chOff x="6578245" y="513511"/>
            <a:chExt cx="1758044" cy="728794"/>
          </a:xfrm>
        </p:grpSpPr>
        <p:grpSp>
          <p:nvGrpSpPr>
            <p:cNvPr id="347" name="Group 346">
              <a:extLst>
                <a:ext uri="{FF2B5EF4-FFF2-40B4-BE49-F238E27FC236}">
                  <a16:creationId xmlns:a16="http://schemas.microsoft.com/office/drawing/2014/main" id="{B198409C-529F-1140-A70D-A8FD5FDBFA9C}"/>
                </a:ext>
              </a:extLst>
            </p:cNvPr>
            <p:cNvGrpSpPr/>
            <p:nvPr/>
          </p:nvGrpSpPr>
          <p:grpSpPr>
            <a:xfrm flipH="1">
              <a:off x="6973236" y="546795"/>
              <a:ext cx="262965" cy="262965"/>
              <a:chOff x="3208972" y="2377029"/>
              <a:chExt cx="971357" cy="971357"/>
            </a:xfrm>
            <a:noFill/>
          </p:grpSpPr>
          <p:sp>
            <p:nvSpPr>
              <p:cNvPr id="348" name="Oval 347">
                <a:extLst>
                  <a:ext uri="{FF2B5EF4-FFF2-40B4-BE49-F238E27FC236}">
                    <a16:creationId xmlns:a16="http://schemas.microsoft.com/office/drawing/2014/main" id="{173209C8-79C3-5A0A-42F1-0A9A42CBDAF4}"/>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49" name="Graphic 348">
                <a:extLst>
                  <a:ext uri="{FF2B5EF4-FFF2-40B4-BE49-F238E27FC236}">
                    <a16:creationId xmlns:a16="http://schemas.microsoft.com/office/drawing/2014/main" id="{316DA2CB-7D08-AC7E-EF9F-EA1156636E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50" name="Group 349">
              <a:extLst>
                <a:ext uri="{FF2B5EF4-FFF2-40B4-BE49-F238E27FC236}">
                  <a16:creationId xmlns:a16="http://schemas.microsoft.com/office/drawing/2014/main" id="{DE630FD1-F28B-D46D-2D69-DCB3F1DC372F}"/>
                </a:ext>
              </a:extLst>
            </p:cNvPr>
            <p:cNvGrpSpPr/>
            <p:nvPr/>
          </p:nvGrpSpPr>
          <p:grpSpPr>
            <a:xfrm flipH="1">
              <a:off x="7340299" y="546795"/>
              <a:ext cx="262965" cy="262965"/>
              <a:chOff x="3208972" y="2377029"/>
              <a:chExt cx="971357" cy="971357"/>
            </a:xfrm>
            <a:noFill/>
          </p:grpSpPr>
          <p:sp>
            <p:nvSpPr>
              <p:cNvPr id="351" name="Oval 350">
                <a:extLst>
                  <a:ext uri="{FF2B5EF4-FFF2-40B4-BE49-F238E27FC236}">
                    <a16:creationId xmlns:a16="http://schemas.microsoft.com/office/drawing/2014/main" id="{D98AA280-7B8C-8F37-693D-CCDADDF4F1A7}"/>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52" name="Graphic 351">
                <a:extLst>
                  <a:ext uri="{FF2B5EF4-FFF2-40B4-BE49-F238E27FC236}">
                    <a16:creationId xmlns:a16="http://schemas.microsoft.com/office/drawing/2014/main" id="{5E3CDC4C-B432-5374-8C96-249BECB741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53" name="Group 352">
              <a:extLst>
                <a:ext uri="{FF2B5EF4-FFF2-40B4-BE49-F238E27FC236}">
                  <a16:creationId xmlns:a16="http://schemas.microsoft.com/office/drawing/2014/main" id="{0742A78B-92D2-F768-3C1F-AB70E059CC22}"/>
                </a:ext>
              </a:extLst>
            </p:cNvPr>
            <p:cNvGrpSpPr/>
            <p:nvPr/>
          </p:nvGrpSpPr>
          <p:grpSpPr>
            <a:xfrm flipH="1">
              <a:off x="7705703" y="546795"/>
              <a:ext cx="262965" cy="262965"/>
              <a:chOff x="3208972" y="2377029"/>
              <a:chExt cx="971357" cy="971357"/>
            </a:xfrm>
            <a:noFill/>
          </p:grpSpPr>
          <p:sp>
            <p:nvSpPr>
              <p:cNvPr id="354" name="Oval 353">
                <a:extLst>
                  <a:ext uri="{FF2B5EF4-FFF2-40B4-BE49-F238E27FC236}">
                    <a16:creationId xmlns:a16="http://schemas.microsoft.com/office/drawing/2014/main" id="{9CBEFBE4-684F-C756-7FF0-8C0F5E34BD66}"/>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55" name="Graphic 354">
                <a:extLst>
                  <a:ext uri="{FF2B5EF4-FFF2-40B4-BE49-F238E27FC236}">
                    <a16:creationId xmlns:a16="http://schemas.microsoft.com/office/drawing/2014/main" id="{8C2896BD-0F8C-862A-ACF4-B42E0FC508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56" name="Group 355">
              <a:extLst>
                <a:ext uri="{FF2B5EF4-FFF2-40B4-BE49-F238E27FC236}">
                  <a16:creationId xmlns:a16="http://schemas.microsoft.com/office/drawing/2014/main" id="{0AA846D6-9ED1-ABA1-F757-1EA4E8EF85E1}"/>
                </a:ext>
              </a:extLst>
            </p:cNvPr>
            <p:cNvGrpSpPr/>
            <p:nvPr/>
          </p:nvGrpSpPr>
          <p:grpSpPr>
            <a:xfrm flipH="1">
              <a:off x="8073324" y="546795"/>
              <a:ext cx="262965" cy="262965"/>
              <a:chOff x="3208972" y="2377029"/>
              <a:chExt cx="971357" cy="971357"/>
            </a:xfrm>
            <a:noFill/>
          </p:grpSpPr>
          <p:sp>
            <p:nvSpPr>
              <p:cNvPr id="357" name="Oval 356">
                <a:extLst>
                  <a:ext uri="{FF2B5EF4-FFF2-40B4-BE49-F238E27FC236}">
                    <a16:creationId xmlns:a16="http://schemas.microsoft.com/office/drawing/2014/main" id="{03521437-46D3-CCFF-F0AD-AEC56D551F5B}"/>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58" name="Graphic 357">
                <a:extLst>
                  <a:ext uri="{FF2B5EF4-FFF2-40B4-BE49-F238E27FC236}">
                    <a16:creationId xmlns:a16="http://schemas.microsoft.com/office/drawing/2014/main" id="{A96E33C7-E9E4-6688-34A4-D71AC2191B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59" name="Group 358">
              <a:extLst>
                <a:ext uri="{FF2B5EF4-FFF2-40B4-BE49-F238E27FC236}">
                  <a16:creationId xmlns:a16="http://schemas.microsoft.com/office/drawing/2014/main" id="{2D7B1DBC-D78E-14E5-D0E4-E9829C859EB8}"/>
                </a:ext>
              </a:extLst>
            </p:cNvPr>
            <p:cNvGrpSpPr/>
            <p:nvPr/>
          </p:nvGrpSpPr>
          <p:grpSpPr>
            <a:xfrm flipH="1">
              <a:off x="6605615" y="979340"/>
              <a:ext cx="262965" cy="262965"/>
              <a:chOff x="3208972" y="2377029"/>
              <a:chExt cx="971357" cy="971357"/>
            </a:xfrm>
            <a:noFill/>
          </p:grpSpPr>
          <p:sp>
            <p:nvSpPr>
              <p:cNvPr id="360" name="Oval 359">
                <a:extLst>
                  <a:ext uri="{FF2B5EF4-FFF2-40B4-BE49-F238E27FC236}">
                    <a16:creationId xmlns:a16="http://schemas.microsoft.com/office/drawing/2014/main" id="{FB198677-7509-4276-402B-2F5B21B7FC08}"/>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61" name="Graphic 360">
                <a:extLst>
                  <a:ext uri="{FF2B5EF4-FFF2-40B4-BE49-F238E27FC236}">
                    <a16:creationId xmlns:a16="http://schemas.microsoft.com/office/drawing/2014/main" id="{0C59880E-342B-D826-07C9-33ACA3CC80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62" name="Group 361">
              <a:extLst>
                <a:ext uri="{FF2B5EF4-FFF2-40B4-BE49-F238E27FC236}">
                  <a16:creationId xmlns:a16="http://schemas.microsoft.com/office/drawing/2014/main" id="{71D6A998-3486-ADF9-1DC4-F09BD8A07864}"/>
                </a:ext>
              </a:extLst>
            </p:cNvPr>
            <p:cNvGrpSpPr/>
            <p:nvPr/>
          </p:nvGrpSpPr>
          <p:grpSpPr>
            <a:xfrm flipH="1">
              <a:off x="6973236" y="979340"/>
              <a:ext cx="262965" cy="262965"/>
              <a:chOff x="3208972" y="2377029"/>
              <a:chExt cx="971357" cy="971357"/>
            </a:xfrm>
            <a:noFill/>
          </p:grpSpPr>
          <p:sp>
            <p:nvSpPr>
              <p:cNvPr id="363" name="Oval 362">
                <a:extLst>
                  <a:ext uri="{FF2B5EF4-FFF2-40B4-BE49-F238E27FC236}">
                    <a16:creationId xmlns:a16="http://schemas.microsoft.com/office/drawing/2014/main" id="{CB51B162-6A9E-6933-5C94-75D7D5AF069E}"/>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64" name="Graphic 363">
                <a:extLst>
                  <a:ext uri="{FF2B5EF4-FFF2-40B4-BE49-F238E27FC236}">
                    <a16:creationId xmlns:a16="http://schemas.microsoft.com/office/drawing/2014/main" id="{E05DE8C6-A979-417C-8AC1-47127CEFEC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65" name="Group 364">
              <a:extLst>
                <a:ext uri="{FF2B5EF4-FFF2-40B4-BE49-F238E27FC236}">
                  <a16:creationId xmlns:a16="http://schemas.microsoft.com/office/drawing/2014/main" id="{80CE2AEC-C2BA-C166-F8B7-029A1F6125AF}"/>
                </a:ext>
              </a:extLst>
            </p:cNvPr>
            <p:cNvGrpSpPr/>
            <p:nvPr/>
          </p:nvGrpSpPr>
          <p:grpSpPr>
            <a:xfrm flipH="1">
              <a:off x="7340299" y="979340"/>
              <a:ext cx="262965" cy="262965"/>
              <a:chOff x="3208972" y="2377029"/>
              <a:chExt cx="971357" cy="971357"/>
            </a:xfrm>
            <a:noFill/>
          </p:grpSpPr>
          <p:sp>
            <p:nvSpPr>
              <p:cNvPr id="366" name="Oval 365">
                <a:extLst>
                  <a:ext uri="{FF2B5EF4-FFF2-40B4-BE49-F238E27FC236}">
                    <a16:creationId xmlns:a16="http://schemas.microsoft.com/office/drawing/2014/main" id="{7DEFF3A0-17E4-FBAA-59F4-77A01263C996}"/>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67" name="Graphic 366">
                <a:extLst>
                  <a:ext uri="{FF2B5EF4-FFF2-40B4-BE49-F238E27FC236}">
                    <a16:creationId xmlns:a16="http://schemas.microsoft.com/office/drawing/2014/main" id="{B640C726-AE85-A72D-27C4-1E3D81D57E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68" name="Group 367">
              <a:extLst>
                <a:ext uri="{FF2B5EF4-FFF2-40B4-BE49-F238E27FC236}">
                  <a16:creationId xmlns:a16="http://schemas.microsoft.com/office/drawing/2014/main" id="{CF277682-5E9B-26C5-9236-11462C8E6414}"/>
                </a:ext>
              </a:extLst>
            </p:cNvPr>
            <p:cNvGrpSpPr/>
            <p:nvPr/>
          </p:nvGrpSpPr>
          <p:grpSpPr>
            <a:xfrm flipH="1">
              <a:off x="7705703" y="979340"/>
              <a:ext cx="262965" cy="262965"/>
              <a:chOff x="3208972" y="2377029"/>
              <a:chExt cx="971357" cy="971357"/>
            </a:xfrm>
            <a:noFill/>
          </p:grpSpPr>
          <p:sp>
            <p:nvSpPr>
              <p:cNvPr id="369" name="Oval 368">
                <a:extLst>
                  <a:ext uri="{FF2B5EF4-FFF2-40B4-BE49-F238E27FC236}">
                    <a16:creationId xmlns:a16="http://schemas.microsoft.com/office/drawing/2014/main" id="{5DAC33EB-BFE3-B7ED-EABD-CB0A060379D3}"/>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70" name="Graphic 369">
                <a:extLst>
                  <a:ext uri="{FF2B5EF4-FFF2-40B4-BE49-F238E27FC236}">
                    <a16:creationId xmlns:a16="http://schemas.microsoft.com/office/drawing/2014/main" id="{A9D545B7-E2DC-3DA4-79E0-23EF1FAC75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71" name="Group 370">
              <a:extLst>
                <a:ext uri="{FF2B5EF4-FFF2-40B4-BE49-F238E27FC236}">
                  <a16:creationId xmlns:a16="http://schemas.microsoft.com/office/drawing/2014/main" id="{8C378231-989A-AA71-72C2-F5D263474D31}"/>
                </a:ext>
              </a:extLst>
            </p:cNvPr>
            <p:cNvGrpSpPr/>
            <p:nvPr/>
          </p:nvGrpSpPr>
          <p:grpSpPr>
            <a:xfrm flipH="1">
              <a:off x="8073324" y="979340"/>
              <a:ext cx="262965" cy="262965"/>
              <a:chOff x="3208972" y="2377029"/>
              <a:chExt cx="971357" cy="971357"/>
            </a:xfrm>
            <a:noFill/>
          </p:grpSpPr>
          <p:sp>
            <p:nvSpPr>
              <p:cNvPr id="372" name="Oval 371">
                <a:extLst>
                  <a:ext uri="{FF2B5EF4-FFF2-40B4-BE49-F238E27FC236}">
                    <a16:creationId xmlns:a16="http://schemas.microsoft.com/office/drawing/2014/main" id="{F0E6B796-C733-6A54-B3E5-A1BC77842A0D}"/>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73" name="Graphic 372">
                <a:extLst>
                  <a:ext uri="{FF2B5EF4-FFF2-40B4-BE49-F238E27FC236}">
                    <a16:creationId xmlns:a16="http://schemas.microsoft.com/office/drawing/2014/main" id="{D9FFBC42-3E8A-F0DA-7D0F-519EFE323E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74" name="Group 373">
              <a:extLst>
                <a:ext uri="{FF2B5EF4-FFF2-40B4-BE49-F238E27FC236}">
                  <a16:creationId xmlns:a16="http://schemas.microsoft.com/office/drawing/2014/main" id="{388DD727-CC67-763D-2F8E-D11C41974EDC}"/>
                </a:ext>
              </a:extLst>
            </p:cNvPr>
            <p:cNvGrpSpPr/>
            <p:nvPr/>
          </p:nvGrpSpPr>
          <p:grpSpPr>
            <a:xfrm>
              <a:off x="6578245" y="513511"/>
              <a:ext cx="328780" cy="328780"/>
              <a:chOff x="3208972" y="2377029"/>
              <a:chExt cx="971357" cy="971357"/>
            </a:xfrm>
          </p:grpSpPr>
          <p:sp>
            <p:nvSpPr>
              <p:cNvPr id="375" name="Oval 374">
                <a:extLst>
                  <a:ext uri="{FF2B5EF4-FFF2-40B4-BE49-F238E27FC236}">
                    <a16:creationId xmlns:a16="http://schemas.microsoft.com/office/drawing/2014/main" id="{472D416B-0F6C-D87E-F565-0A5C9E87E602}"/>
                  </a:ext>
                </a:extLst>
              </p:cNvPr>
              <p:cNvSpPr/>
              <p:nvPr/>
            </p:nvSpPr>
            <p:spPr>
              <a:xfrm>
                <a:off x="3208972" y="2377029"/>
                <a:ext cx="971357" cy="971357"/>
              </a:xfrm>
              <a:prstGeom prst="ellipse">
                <a:avLst/>
              </a:prstGeom>
              <a:solidFill>
                <a:schemeClr val="tx1"/>
              </a:solidFill>
              <a:ln>
                <a:noFill/>
              </a:ln>
              <a:effectLst>
                <a:outerShdw blurRad="381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76" name="Graphic 375">
                <a:extLst>
                  <a:ext uri="{FF2B5EF4-FFF2-40B4-BE49-F238E27FC236}">
                    <a16:creationId xmlns:a16="http://schemas.microsoft.com/office/drawing/2014/main" id="{4D69DDAA-899D-CD0D-AE5C-C47C5D9E799D}"/>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1187" t="-16396" r="1" b="-1"/>
              <a:stretch/>
            </p:blipFill>
            <p:spPr>
              <a:xfrm>
                <a:off x="3401583" y="2465434"/>
                <a:ext cx="532553" cy="766574"/>
              </a:xfrm>
              <a:prstGeom prst="rect">
                <a:avLst/>
              </a:prstGeom>
            </p:spPr>
          </p:pic>
        </p:grpSp>
      </p:grpSp>
      <p:grpSp>
        <p:nvGrpSpPr>
          <p:cNvPr id="415" name="Group 414">
            <a:extLst>
              <a:ext uri="{FF2B5EF4-FFF2-40B4-BE49-F238E27FC236}">
                <a16:creationId xmlns:a16="http://schemas.microsoft.com/office/drawing/2014/main" id="{4073949B-42D5-CC58-D461-72B1D47E8135}"/>
              </a:ext>
            </a:extLst>
          </p:cNvPr>
          <p:cNvGrpSpPr/>
          <p:nvPr/>
        </p:nvGrpSpPr>
        <p:grpSpPr>
          <a:xfrm>
            <a:off x="7002888" y="1594091"/>
            <a:ext cx="3650136" cy="1814701"/>
            <a:chOff x="7011060" y="1970609"/>
            <a:chExt cx="3521371" cy="1814701"/>
          </a:xfrm>
        </p:grpSpPr>
        <p:cxnSp>
          <p:nvCxnSpPr>
            <p:cNvPr id="195" name="Straight Connector 194">
              <a:extLst>
                <a:ext uri="{FF2B5EF4-FFF2-40B4-BE49-F238E27FC236}">
                  <a16:creationId xmlns:a16="http://schemas.microsoft.com/office/drawing/2014/main" id="{B2993244-D04E-AA77-0147-E63905280AA4}"/>
                </a:ext>
              </a:extLst>
            </p:cNvPr>
            <p:cNvCxnSpPr>
              <a:cxnSpLocks/>
            </p:cNvCxnSpPr>
            <p:nvPr/>
          </p:nvCxnSpPr>
          <p:spPr>
            <a:xfrm>
              <a:off x="7011060" y="1970609"/>
              <a:ext cx="352137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DF9FBDA1-4B57-23D2-50AA-7DF5E0BF59B9}"/>
                </a:ext>
              </a:extLst>
            </p:cNvPr>
            <p:cNvCxnSpPr>
              <a:cxnSpLocks/>
            </p:cNvCxnSpPr>
            <p:nvPr/>
          </p:nvCxnSpPr>
          <p:spPr>
            <a:xfrm>
              <a:off x="7011060" y="3785310"/>
              <a:ext cx="352137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11" name="Group 410">
            <a:extLst>
              <a:ext uri="{FF2B5EF4-FFF2-40B4-BE49-F238E27FC236}">
                <a16:creationId xmlns:a16="http://schemas.microsoft.com/office/drawing/2014/main" id="{543BB231-7B8F-971D-CAFF-682B3D1B3A21}"/>
              </a:ext>
            </a:extLst>
          </p:cNvPr>
          <p:cNvGrpSpPr/>
          <p:nvPr/>
        </p:nvGrpSpPr>
        <p:grpSpPr>
          <a:xfrm>
            <a:off x="7002887" y="784517"/>
            <a:ext cx="2954293" cy="552496"/>
            <a:chOff x="7340857" y="649617"/>
            <a:chExt cx="2954293" cy="552496"/>
          </a:xfrm>
        </p:grpSpPr>
        <p:grpSp>
          <p:nvGrpSpPr>
            <p:cNvPr id="381" name="Group 380">
              <a:extLst>
                <a:ext uri="{FF2B5EF4-FFF2-40B4-BE49-F238E27FC236}">
                  <a16:creationId xmlns:a16="http://schemas.microsoft.com/office/drawing/2014/main" id="{809FE9D9-29AB-EE27-69C0-053808B00888}"/>
                </a:ext>
              </a:extLst>
            </p:cNvPr>
            <p:cNvGrpSpPr/>
            <p:nvPr/>
          </p:nvGrpSpPr>
          <p:grpSpPr>
            <a:xfrm flipH="1">
              <a:off x="8004617" y="705549"/>
              <a:ext cx="441898" cy="441898"/>
              <a:chOff x="3208972" y="2377029"/>
              <a:chExt cx="971357" cy="971357"/>
            </a:xfrm>
            <a:noFill/>
          </p:grpSpPr>
          <p:sp>
            <p:nvSpPr>
              <p:cNvPr id="409" name="Oval 408">
                <a:extLst>
                  <a:ext uri="{FF2B5EF4-FFF2-40B4-BE49-F238E27FC236}">
                    <a16:creationId xmlns:a16="http://schemas.microsoft.com/office/drawing/2014/main" id="{46A67FF3-2059-FED5-616F-9F6539631FC9}"/>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10" name="Graphic 409">
                <a:extLst>
                  <a:ext uri="{FF2B5EF4-FFF2-40B4-BE49-F238E27FC236}">
                    <a16:creationId xmlns:a16="http://schemas.microsoft.com/office/drawing/2014/main" id="{747D4775-7E25-6490-90A2-1411CBE38E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82" name="Group 381">
              <a:extLst>
                <a:ext uri="{FF2B5EF4-FFF2-40B4-BE49-F238E27FC236}">
                  <a16:creationId xmlns:a16="http://schemas.microsoft.com/office/drawing/2014/main" id="{CC0D4569-470B-3F26-42B3-1AD0C32CF3DC}"/>
                </a:ext>
              </a:extLst>
            </p:cNvPr>
            <p:cNvGrpSpPr/>
            <p:nvPr/>
          </p:nvGrpSpPr>
          <p:grpSpPr>
            <a:xfrm flipH="1">
              <a:off x="8621445" y="705549"/>
              <a:ext cx="441898" cy="441898"/>
              <a:chOff x="3208972" y="2377029"/>
              <a:chExt cx="971357" cy="971357"/>
            </a:xfrm>
            <a:noFill/>
          </p:grpSpPr>
          <p:sp>
            <p:nvSpPr>
              <p:cNvPr id="407" name="Oval 406">
                <a:extLst>
                  <a:ext uri="{FF2B5EF4-FFF2-40B4-BE49-F238E27FC236}">
                    <a16:creationId xmlns:a16="http://schemas.microsoft.com/office/drawing/2014/main" id="{1BA2EEAE-488B-C92D-778E-838F45668D28}"/>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08" name="Graphic 407">
                <a:extLst>
                  <a:ext uri="{FF2B5EF4-FFF2-40B4-BE49-F238E27FC236}">
                    <a16:creationId xmlns:a16="http://schemas.microsoft.com/office/drawing/2014/main" id="{EA74A2A1-0352-31A6-00CF-979FA6D7A9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83" name="Group 382">
              <a:extLst>
                <a:ext uri="{FF2B5EF4-FFF2-40B4-BE49-F238E27FC236}">
                  <a16:creationId xmlns:a16="http://schemas.microsoft.com/office/drawing/2014/main" id="{6D49ADF2-A241-867C-B981-612DD3CBA67D}"/>
                </a:ext>
              </a:extLst>
            </p:cNvPr>
            <p:cNvGrpSpPr/>
            <p:nvPr/>
          </p:nvGrpSpPr>
          <p:grpSpPr>
            <a:xfrm flipH="1">
              <a:off x="9235486" y="705549"/>
              <a:ext cx="441898" cy="441898"/>
              <a:chOff x="3208972" y="2377029"/>
              <a:chExt cx="971357" cy="971357"/>
            </a:xfrm>
            <a:noFill/>
          </p:grpSpPr>
          <p:sp>
            <p:nvSpPr>
              <p:cNvPr id="405" name="Oval 404">
                <a:extLst>
                  <a:ext uri="{FF2B5EF4-FFF2-40B4-BE49-F238E27FC236}">
                    <a16:creationId xmlns:a16="http://schemas.microsoft.com/office/drawing/2014/main" id="{4D2BAA0C-8158-91B7-22A6-07F5CAF8DEB3}"/>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06" name="Graphic 405">
                <a:extLst>
                  <a:ext uri="{FF2B5EF4-FFF2-40B4-BE49-F238E27FC236}">
                    <a16:creationId xmlns:a16="http://schemas.microsoft.com/office/drawing/2014/main" id="{24225C91-04CD-7D73-891B-EA3026A2C9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84" name="Group 383">
              <a:extLst>
                <a:ext uri="{FF2B5EF4-FFF2-40B4-BE49-F238E27FC236}">
                  <a16:creationId xmlns:a16="http://schemas.microsoft.com/office/drawing/2014/main" id="{B8244F3C-13A5-4CE7-305C-12023C94E54C}"/>
                </a:ext>
              </a:extLst>
            </p:cNvPr>
            <p:cNvGrpSpPr/>
            <p:nvPr/>
          </p:nvGrpSpPr>
          <p:grpSpPr>
            <a:xfrm flipH="1">
              <a:off x="9853252" y="705549"/>
              <a:ext cx="441898" cy="441898"/>
              <a:chOff x="3208972" y="2377029"/>
              <a:chExt cx="971357" cy="971357"/>
            </a:xfrm>
            <a:noFill/>
          </p:grpSpPr>
          <p:sp>
            <p:nvSpPr>
              <p:cNvPr id="403" name="Oval 402">
                <a:extLst>
                  <a:ext uri="{FF2B5EF4-FFF2-40B4-BE49-F238E27FC236}">
                    <a16:creationId xmlns:a16="http://schemas.microsoft.com/office/drawing/2014/main" id="{15582DD6-5C86-7655-675A-51C7FB53500D}"/>
                  </a:ext>
                </a:extLst>
              </p:cNvPr>
              <p:cNvSpPr/>
              <p:nvPr/>
            </p:nvSpPr>
            <p:spPr>
              <a:xfrm>
                <a:off x="3208972" y="2377029"/>
                <a:ext cx="971357" cy="971357"/>
              </a:xfrm>
              <a:prstGeom prst="ellipse">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04" name="Graphic 403">
                <a:extLst>
                  <a:ext uri="{FF2B5EF4-FFF2-40B4-BE49-F238E27FC236}">
                    <a16:creationId xmlns:a16="http://schemas.microsoft.com/office/drawing/2014/main" id="{2033CE6D-C806-6F3C-2F60-631FFAAD88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55165" y="2583352"/>
                <a:ext cx="478971" cy="658585"/>
              </a:xfrm>
              <a:prstGeom prst="rect">
                <a:avLst/>
              </a:prstGeom>
            </p:spPr>
          </p:pic>
        </p:grpSp>
        <p:grpSp>
          <p:nvGrpSpPr>
            <p:cNvPr id="390" name="Group 389">
              <a:extLst>
                <a:ext uri="{FF2B5EF4-FFF2-40B4-BE49-F238E27FC236}">
                  <a16:creationId xmlns:a16="http://schemas.microsoft.com/office/drawing/2014/main" id="{6BD281B7-C6B7-CAD7-AF6B-FC9EA28B78EC}"/>
                </a:ext>
              </a:extLst>
            </p:cNvPr>
            <p:cNvGrpSpPr/>
            <p:nvPr/>
          </p:nvGrpSpPr>
          <p:grpSpPr>
            <a:xfrm>
              <a:off x="7340857" y="649617"/>
              <a:ext cx="552496" cy="552496"/>
              <a:chOff x="3208972" y="2377029"/>
              <a:chExt cx="971357" cy="971357"/>
            </a:xfrm>
          </p:grpSpPr>
          <p:sp>
            <p:nvSpPr>
              <p:cNvPr id="391" name="Oval 390">
                <a:extLst>
                  <a:ext uri="{FF2B5EF4-FFF2-40B4-BE49-F238E27FC236}">
                    <a16:creationId xmlns:a16="http://schemas.microsoft.com/office/drawing/2014/main" id="{FC62172B-14C5-6937-B7A0-F5DE2E7F28B6}"/>
                  </a:ext>
                </a:extLst>
              </p:cNvPr>
              <p:cNvSpPr/>
              <p:nvPr/>
            </p:nvSpPr>
            <p:spPr>
              <a:xfrm>
                <a:off x="3208972" y="2377029"/>
                <a:ext cx="971357" cy="971357"/>
              </a:xfrm>
              <a:prstGeom prst="ellipse">
                <a:avLst/>
              </a:prstGeom>
              <a:solidFill>
                <a:schemeClr val="tx1"/>
              </a:solidFill>
              <a:ln>
                <a:noFill/>
              </a:ln>
              <a:effectLst>
                <a:outerShdw blurRad="381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92" name="Graphic 391">
                <a:extLst>
                  <a:ext uri="{FF2B5EF4-FFF2-40B4-BE49-F238E27FC236}">
                    <a16:creationId xmlns:a16="http://schemas.microsoft.com/office/drawing/2014/main" id="{66640591-9CD5-0BB3-BFDC-295892A335A9}"/>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1187" t="-16396" r="1" b="-1"/>
              <a:stretch/>
            </p:blipFill>
            <p:spPr>
              <a:xfrm>
                <a:off x="3401583" y="2465434"/>
                <a:ext cx="532553" cy="766574"/>
              </a:xfrm>
              <a:prstGeom prst="rect">
                <a:avLst/>
              </a:prstGeom>
            </p:spPr>
          </p:pic>
        </p:grpSp>
      </p:grpSp>
      <p:sp>
        <p:nvSpPr>
          <p:cNvPr id="412" name="Text Placeholder 2">
            <a:extLst>
              <a:ext uri="{FF2B5EF4-FFF2-40B4-BE49-F238E27FC236}">
                <a16:creationId xmlns:a16="http://schemas.microsoft.com/office/drawing/2014/main" id="{446C56FD-5BCA-D392-EBBF-435B33C5C6E1}"/>
              </a:ext>
            </a:extLst>
          </p:cNvPr>
          <p:cNvSpPr txBox="1">
            <a:spLocks/>
          </p:cNvSpPr>
          <p:nvPr/>
        </p:nvSpPr>
        <p:spPr>
          <a:xfrm>
            <a:off x="5394843" y="832081"/>
            <a:ext cx="1402314" cy="60468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srgbClr val="454544"/>
                </a:solidFill>
                <a:effectLst/>
                <a:uLnTx/>
                <a:uFillTx/>
                <a:latin typeface="Arial" panose="020B0604020202020204"/>
                <a:ea typeface="Roboto" panose="02000000000000000000" pitchFamily="2" charset="0"/>
                <a:cs typeface="Times New Roman" panose="02020603050405020304" pitchFamily="18" charset="0"/>
              </a:rPr>
              <a:t>0 Validity – 1 person in </a:t>
            </a:r>
            <a:r>
              <a:rPr kumimoji="0" lang="en-GB" sz="1200" b="1" i="0" u="none" strike="noStrike" kern="1200" cap="none" spc="0" normalizeH="0" baseline="0" noProof="0">
                <a:ln>
                  <a:noFill/>
                </a:ln>
                <a:solidFill>
                  <a:srgbClr val="7F35B2"/>
                </a:solidFill>
                <a:effectLst/>
                <a:uLnTx/>
                <a:uFillTx/>
                <a:latin typeface="Arial" panose="020B0604020202020204"/>
                <a:ea typeface="Roboto" panose="02000000000000000000" pitchFamily="2" charset="0"/>
                <a:cs typeface="Times New Roman" panose="02020603050405020304" pitchFamily="18" charset="0"/>
              </a:rPr>
              <a:t>5</a:t>
            </a:r>
            <a:r>
              <a:rPr kumimoji="0" lang="en-GB" sz="1200" b="0" i="0" u="none" strike="noStrike" kern="1200" cap="none" spc="0" normalizeH="0" baseline="0" noProof="0">
                <a:ln>
                  <a:noFill/>
                </a:ln>
                <a:solidFill>
                  <a:srgbClr val="454544"/>
                </a:solidFill>
                <a:effectLst/>
                <a:uLnTx/>
                <a:uFillTx/>
                <a:latin typeface="Arial" panose="020B0604020202020204"/>
                <a:ea typeface="Roboto" panose="02000000000000000000" pitchFamily="2" charset="0"/>
                <a:cs typeface="Times New Roman" panose="02020603050405020304" pitchFamily="18" charset="0"/>
              </a:rPr>
              <a:t> will be a poor performer</a:t>
            </a:r>
          </a:p>
        </p:txBody>
      </p:sp>
      <p:sp>
        <p:nvSpPr>
          <p:cNvPr id="413" name="Text Placeholder 2">
            <a:extLst>
              <a:ext uri="{FF2B5EF4-FFF2-40B4-BE49-F238E27FC236}">
                <a16:creationId xmlns:a16="http://schemas.microsoft.com/office/drawing/2014/main" id="{6DB19432-2653-A15E-8776-402E06C4CF8E}"/>
              </a:ext>
            </a:extLst>
          </p:cNvPr>
          <p:cNvSpPr txBox="1">
            <a:spLocks/>
          </p:cNvSpPr>
          <p:nvPr/>
        </p:nvSpPr>
        <p:spPr>
          <a:xfrm>
            <a:off x="5394843" y="2204280"/>
            <a:ext cx="1402314" cy="60468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srgbClr val="454544"/>
                </a:solidFill>
                <a:effectLst/>
                <a:uLnTx/>
                <a:uFillTx/>
                <a:latin typeface="Arial" panose="020B0604020202020204"/>
                <a:ea typeface="Roboto" panose="02000000000000000000" pitchFamily="2" charset="0"/>
                <a:cs typeface="Times New Roman" panose="02020603050405020304" pitchFamily="18" charset="0"/>
              </a:rPr>
              <a:t>0.3 Validity – 1 person in </a:t>
            </a:r>
            <a:r>
              <a:rPr kumimoji="0" lang="en-GB" sz="1200" b="1" i="0" u="none" strike="noStrike" kern="1200" cap="none" spc="0" normalizeH="0" baseline="0" noProof="0">
                <a:ln>
                  <a:noFill/>
                </a:ln>
                <a:solidFill>
                  <a:srgbClr val="7F35B2"/>
                </a:solidFill>
                <a:effectLst/>
                <a:uLnTx/>
                <a:uFillTx/>
                <a:latin typeface="Arial" panose="020B0604020202020204"/>
                <a:ea typeface="Roboto" panose="02000000000000000000" pitchFamily="2" charset="0"/>
                <a:cs typeface="Times New Roman" panose="02020603050405020304" pitchFamily="18" charset="0"/>
              </a:rPr>
              <a:t>10 </a:t>
            </a:r>
            <a:r>
              <a:rPr kumimoji="0" lang="en-GB" sz="1200" b="0" i="0" u="none" strike="noStrike" kern="1200" cap="none" spc="0" normalizeH="0" baseline="0" noProof="0">
                <a:ln>
                  <a:noFill/>
                </a:ln>
                <a:solidFill>
                  <a:srgbClr val="454544"/>
                </a:solidFill>
                <a:effectLst/>
                <a:uLnTx/>
                <a:uFillTx/>
                <a:latin typeface="Arial" panose="020B0604020202020204"/>
                <a:ea typeface="Roboto" panose="02000000000000000000" pitchFamily="2" charset="0"/>
                <a:cs typeface="Times New Roman" panose="02020603050405020304" pitchFamily="18" charset="0"/>
              </a:rPr>
              <a:t>will be a poor performer</a:t>
            </a:r>
          </a:p>
        </p:txBody>
      </p:sp>
      <p:sp>
        <p:nvSpPr>
          <p:cNvPr id="414" name="Text Placeholder 2">
            <a:extLst>
              <a:ext uri="{FF2B5EF4-FFF2-40B4-BE49-F238E27FC236}">
                <a16:creationId xmlns:a16="http://schemas.microsoft.com/office/drawing/2014/main" id="{63BED803-014E-31B4-E1EE-BBB89DAA95BB}"/>
              </a:ext>
            </a:extLst>
          </p:cNvPr>
          <p:cNvSpPr txBox="1">
            <a:spLocks/>
          </p:cNvSpPr>
          <p:nvPr/>
        </p:nvSpPr>
        <p:spPr>
          <a:xfrm>
            <a:off x="5394843" y="4381961"/>
            <a:ext cx="1402314" cy="60468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2000" b="0" i="0" kern="1200">
                <a:solidFill>
                  <a:schemeClr val="tx1"/>
                </a:solidFill>
                <a:latin typeface="+mn-lt"/>
                <a:ea typeface="Roboto" panose="02000000000000000000" pitchFamily="2" charset="0"/>
                <a:cs typeface="Times New Roman" panose="02020603050405020304" pitchFamily="18" charset="0"/>
              </a:defRPr>
            </a:lvl1pPr>
            <a:lvl2pPr marL="0" indent="0" algn="l" defTabSz="914400" rtl="0" eaLnBrk="1" latinLnBrk="0" hangingPunct="1">
              <a:lnSpc>
                <a:spcPct val="100000"/>
              </a:lnSpc>
              <a:spcBef>
                <a:spcPts val="0"/>
              </a:spcBef>
              <a:spcAft>
                <a:spcPts val="300"/>
              </a:spcAft>
              <a:buClr>
                <a:schemeClr val="accent1"/>
              </a:buClr>
              <a:buFontTx/>
              <a:buNone/>
              <a:tabLst>
                <a:tab pos="280988" algn="l"/>
              </a:tabLst>
              <a:defRPr sz="2000" b="0" i="0" kern="1200">
                <a:solidFill>
                  <a:schemeClr val="tx1"/>
                </a:solidFill>
                <a:latin typeface="+mn-lt"/>
                <a:ea typeface="Roboto" panose="02000000000000000000" pitchFamily="2" charset="0"/>
                <a:cs typeface="Arial" panose="020B0604020202020204" pitchFamily="34" charset="0"/>
              </a:defRPr>
            </a:lvl2pPr>
            <a:lvl3pPr marL="0" indent="0" algn="l" defTabSz="292608" rtl="0" eaLnBrk="1" latinLnBrk="0" hangingPunct="1">
              <a:lnSpc>
                <a:spcPct val="100000"/>
              </a:lnSpc>
              <a:spcBef>
                <a:spcPts val="0"/>
              </a:spcBef>
              <a:spcAft>
                <a:spcPts val="300"/>
              </a:spcAft>
              <a:buClr>
                <a:schemeClr val="tx2"/>
              </a:buClr>
              <a:buFontTx/>
              <a:buNone/>
              <a:tabLst>
                <a:tab pos="276225" algn="l"/>
                <a:tab pos="584200" algn="l"/>
              </a:tabLst>
              <a:defRPr sz="2000" b="0" i="0" kern="1200">
                <a:solidFill>
                  <a:schemeClr val="tx1"/>
                </a:solidFill>
                <a:latin typeface="+mn-lt"/>
                <a:ea typeface="Roboto" panose="02000000000000000000" pitchFamily="2" charset="0"/>
                <a:cs typeface="Times New Roman" panose="02020603050405020304" pitchFamily="18" charset="0"/>
              </a:defRPr>
            </a:lvl3pPr>
            <a:lvl4pPr marL="0" marR="0" indent="0" algn="l" defTabSz="292608" rtl="0" eaLnBrk="1" fontAlgn="auto"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4pPr>
            <a:lvl5pPr marL="0" indent="0" algn="l" defTabSz="292608" rtl="0" eaLnBrk="1" latinLnBrk="0" hangingPunct="1">
              <a:lnSpc>
                <a:spcPct val="100000"/>
              </a:lnSpc>
              <a:spcBef>
                <a:spcPts val="0"/>
              </a:spcBef>
              <a:spcAft>
                <a:spcPts val="300"/>
              </a:spcAft>
              <a:buClr>
                <a:schemeClr val="tx2"/>
              </a:buClr>
              <a:buSzPct val="100000"/>
              <a:buFontTx/>
              <a:buNone/>
              <a:tabLst>
                <a:tab pos="292608" algn="l"/>
                <a:tab pos="585216" algn="l"/>
              </a:tabLst>
              <a:defRPr sz="2000" b="0" i="0" kern="1200">
                <a:solidFill>
                  <a:schemeClr val="tx1"/>
                </a:solidFill>
                <a:latin typeface="+mn-lt"/>
                <a:ea typeface="Roboto" panose="02000000000000000000" pitchFamily="2" charset="0"/>
                <a:cs typeface="Times New Roman" panose="02020603050405020304" pitchFamily="18" charset="0"/>
              </a:defRPr>
            </a:lvl5pPr>
            <a:lvl6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6pPr>
            <a:lvl7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7pPr>
            <a:lvl8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8pPr>
            <a:lvl9pPr marL="0" indent="0" algn="l" defTabSz="914400" rtl="0" eaLnBrk="1" latinLnBrk="0" hangingPunct="1">
              <a:lnSpc>
                <a:spcPct val="100000"/>
              </a:lnSpc>
              <a:spcBef>
                <a:spcPts val="0"/>
              </a:spcBef>
              <a:spcAft>
                <a:spcPts val="300"/>
              </a:spcAft>
              <a:buClr>
                <a:schemeClr val="tx2"/>
              </a:buClr>
              <a:buSzPct val="100000"/>
              <a:buFontTx/>
              <a:buNone/>
              <a:tabLst/>
              <a:defRPr sz="2000" b="0" i="0" kern="1200">
                <a:solidFill>
                  <a:schemeClr val="tx1"/>
                </a:solidFill>
                <a:latin typeface="+mn-lt"/>
                <a:ea typeface="Roboto" panose="02000000000000000000" pitchFamily="2" charset="0"/>
                <a:cs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srgbClr val="454544"/>
                </a:solidFill>
                <a:effectLst/>
                <a:uLnTx/>
                <a:uFillTx/>
                <a:latin typeface="Arial" panose="020B0604020202020204"/>
                <a:ea typeface="Roboto" panose="02000000000000000000" pitchFamily="2" charset="0"/>
                <a:cs typeface="Times New Roman" panose="02020603050405020304" pitchFamily="18" charset="0"/>
              </a:rPr>
              <a:t>0.6 Validity – 1 person in </a:t>
            </a:r>
            <a:r>
              <a:rPr kumimoji="0" lang="en-GB" sz="1200" b="1" i="0" u="none" strike="noStrike" kern="1200" cap="none" spc="0" normalizeH="0" baseline="0" noProof="0">
                <a:ln>
                  <a:noFill/>
                </a:ln>
                <a:solidFill>
                  <a:srgbClr val="7F35B2"/>
                </a:solidFill>
                <a:effectLst/>
                <a:uLnTx/>
                <a:uFillTx/>
                <a:latin typeface="Arial" panose="020B0604020202020204"/>
                <a:ea typeface="Roboto" panose="02000000000000000000" pitchFamily="2" charset="0"/>
                <a:cs typeface="Times New Roman" panose="02020603050405020304" pitchFamily="18" charset="0"/>
              </a:rPr>
              <a:t>50</a:t>
            </a:r>
            <a:r>
              <a:rPr kumimoji="0" lang="en-GB" sz="1200" b="0" i="0" u="none" strike="noStrike" kern="1200" cap="none" spc="0" normalizeH="0" baseline="0" noProof="0">
                <a:ln>
                  <a:noFill/>
                </a:ln>
                <a:solidFill>
                  <a:srgbClr val="454544"/>
                </a:solidFill>
                <a:effectLst/>
                <a:uLnTx/>
                <a:uFillTx/>
                <a:latin typeface="Arial" panose="020B0604020202020204"/>
                <a:ea typeface="Roboto" panose="02000000000000000000" pitchFamily="2" charset="0"/>
                <a:cs typeface="Times New Roman" panose="02020603050405020304" pitchFamily="18" charset="0"/>
              </a:rPr>
              <a:t> will be a poor performer</a:t>
            </a:r>
          </a:p>
        </p:txBody>
      </p:sp>
    </p:spTree>
    <p:extLst>
      <p:ext uri="{BB962C8B-B14F-4D97-AF65-F5344CB8AC3E}">
        <p14:creationId xmlns:p14="http://schemas.microsoft.com/office/powerpoint/2010/main" val="13969697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2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900" b="0" i="0" u="none" strike="noStrike" kern="1200" cap="none" spc="0" normalizeH="0" baseline="0" noProof="0">
              <a:ln>
                <a:noFill/>
              </a:ln>
              <a:solidFill>
                <a:prstClr val="black"/>
              </a:solidFill>
              <a:effectLst/>
              <a:uLnTx/>
              <a:uFillTx/>
              <a:latin typeface="Arial"/>
              <a:ea typeface="Verdana" panose="020B0604030504040204" pitchFamily="34" charset="0"/>
              <a:cs typeface="+mn-cs"/>
            </a:endParaRPr>
          </a:p>
        </p:txBody>
      </p:sp>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a:lstStyle/>
          <a:p>
            <a:r>
              <a:rPr lang="en-US"/>
              <a:t>Saville Assessment ROI Model</a:t>
            </a:r>
          </a:p>
          <a:p>
            <a:endParaRPr lang="en-US"/>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Return on Investment</a:t>
            </a:r>
            <a:endParaRPr lang="en-GB" b="0"/>
          </a:p>
        </p:txBody>
      </p:sp>
      <p:sp>
        <p:nvSpPr>
          <p:cNvPr id="8" name="Footer Placeholder 4">
            <a:extLst>
              <a:ext uri="{FF2B5EF4-FFF2-40B4-BE49-F238E27FC236}">
                <a16:creationId xmlns:a16="http://schemas.microsoft.com/office/drawing/2014/main" id="{09311E1D-A15D-A57E-4141-1C72D9A5E505}"/>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pic>
        <p:nvPicPr>
          <p:cNvPr id="7" name="Picture 6" descr="A close up of a logo&#10;&#10;Description automatically generated">
            <a:extLst>
              <a:ext uri="{FF2B5EF4-FFF2-40B4-BE49-F238E27FC236}">
                <a16:creationId xmlns:a16="http://schemas.microsoft.com/office/drawing/2014/main" id="{E030AE0A-AD0A-AEF7-EC19-7E81CD851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4834" y="858343"/>
            <a:ext cx="5422332" cy="5428018"/>
          </a:xfrm>
          <a:prstGeom prst="rect">
            <a:avLst/>
          </a:prstGeom>
        </p:spPr>
      </p:pic>
    </p:spTree>
    <p:extLst>
      <p:ext uri="{BB962C8B-B14F-4D97-AF65-F5344CB8AC3E}">
        <p14:creationId xmlns:p14="http://schemas.microsoft.com/office/powerpoint/2010/main" val="7913431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C6B986-4B01-40AB-A06B-58EA4DE7E290}"/>
              </a:ext>
            </a:extLst>
          </p:cNvPr>
          <p:cNvSpPr>
            <a:spLocks noGrp="1"/>
          </p:cNvSpPr>
          <p:nvPr>
            <p:ph type="title"/>
          </p:nvPr>
        </p:nvSpPr>
        <p:spPr/>
        <p:txBody>
          <a:bodyPr/>
          <a:lstStyle/>
          <a:p>
            <a:r>
              <a:rPr lang="en-GB"/>
              <a:t>Next Steps</a:t>
            </a:r>
          </a:p>
        </p:txBody>
      </p:sp>
      <p:sp>
        <p:nvSpPr>
          <p:cNvPr id="5" name="Slide Number Placeholder 4">
            <a:extLst>
              <a:ext uri="{FF2B5EF4-FFF2-40B4-BE49-F238E27FC236}">
                <a16:creationId xmlns:a16="http://schemas.microsoft.com/office/drawing/2014/main" id="{0E7575A2-9BBA-49B0-98BB-2848FE3E8ED7}"/>
              </a:ext>
            </a:extLst>
          </p:cNvPr>
          <p:cNvSpPr>
            <a:spLocks noGrp="1"/>
          </p:cNvSpPr>
          <p:nvPr>
            <p:ph type="sldNum" sz="quarter" idx="21"/>
          </p:nvPr>
        </p:nvSpPr>
        <p:spPr>
          <a:xfrm>
            <a:off x="11427675" y="6437376"/>
            <a:ext cx="306387" cy="20875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8" name="Footer Placeholder 5">
            <a:extLst>
              <a:ext uri="{FF2B5EF4-FFF2-40B4-BE49-F238E27FC236}">
                <a16:creationId xmlns:a16="http://schemas.microsoft.com/office/drawing/2014/main" id="{86E9531F-F63B-7D3A-03F3-5EDFDDC373AF}"/>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
        <p:nvSpPr>
          <p:cNvPr id="3" name="Text Placeholder 2">
            <a:extLst>
              <a:ext uri="{FF2B5EF4-FFF2-40B4-BE49-F238E27FC236}">
                <a16:creationId xmlns:a16="http://schemas.microsoft.com/office/drawing/2014/main" id="{C2163DB5-2887-02CB-61BC-5A149FA77BEC}"/>
              </a:ext>
            </a:extLst>
          </p:cNvPr>
          <p:cNvSpPr>
            <a:spLocks noGrp="1"/>
          </p:cNvSpPr>
          <p:nvPr>
            <p:ph type="body" sz="quarter" idx="17"/>
          </p:nvPr>
        </p:nvSpPr>
        <p:spPr/>
        <p:txBody>
          <a:bodyPr/>
          <a:lstStyle/>
          <a:p>
            <a:endParaRPr lang="en-GB"/>
          </a:p>
        </p:txBody>
      </p:sp>
    </p:spTree>
    <p:extLst>
      <p:ext uri="{BB962C8B-B14F-4D97-AF65-F5344CB8AC3E}">
        <p14:creationId xmlns:p14="http://schemas.microsoft.com/office/powerpoint/2010/main" val="15517087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11B00AB-5329-EE99-22F5-81539A852D51}"/>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Next Steps</a:t>
            </a:r>
            <a:endParaRPr lang="en-GB" b="0"/>
          </a:p>
        </p:txBody>
      </p:sp>
      <p:pic>
        <p:nvPicPr>
          <p:cNvPr id="8" name="Content Placeholder 7">
            <a:extLst>
              <a:ext uri="{FF2B5EF4-FFF2-40B4-BE49-F238E27FC236}">
                <a16:creationId xmlns:a16="http://schemas.microsoft.com/office/drawing/2014/main" id="{E7A34F7C-111B-446F-AC41-4CCD4C05153F}"/>
              </a:ext>
            </a:extLst>
          </p:cNvPr>
          <p:cNvPicPr>
            <a:picLocks noGrp="1" noChangeAspect="1"/>
          </p:cNvPicPr>
          <p:nvPr>
            <p:ph sz="quarter" idx="19"/>
          </p:nvPr>
        </p:nvPicPr>
        <p:blipFill>
          <a:blip r:embed="rId2">
            <a:grayscl/>
          </a:blip>
          <a:stretch>
            <a:fillRect/>
          </a:stretch>
        </p:blipFill>
        <p:spPr>
          <a:xfrm>
            <a:off x="2097847" y="1192072"/>
            <a:ext cx="7996305" cy="4179887"/>
          </a:xfrm>
          <a:prstGeom prst="rect">
            <a:avLst/>
          </a:prstGeom>
        </p:spPr>
      </p:pic>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900" b="0" i="0" u="none" strike="noStrike" kern="1200" cap="none" spc="0" normalizeH="0" baseline="0" noProof="0">
              <a:ln>
                <a:noFill/>
              </a:ln>
              <a:solidFill>
                <a:prstClr val="black"/>
              </a:solidFill>
              <a:effectLst/>
              <a:uLnTx/>
              <a:uFillTx/>
              <a:latin typeface="Arial"/>
              <a:ea typeface="Verdana" panose="020B0604030504040204" pitchFamily="34" charset="0"/>
              <a:cs typeface="+mn-cs"/>
            </a:endParaRPr>
          </a:p>
        </p:txBody>
      </p:sp>
      <p:sp>
        <p:nvSpPr>
          <p:cNvPr id="11" name="Text Placeholder 3">
            <a:extLst>
              <a:ext uri="{FF2B5EF4-FFF2-40B4-BE49-F238E27FC236}">
                <a16:creationId xmlns:a16="http://schemas.microsoft.com/office/drawing/2014/main" id="{C4D48355-DECD-4C7E-A4AB-D13F3D8E17DE}"/>
              </a:ext>
            </a:extLst>
          </p:cNvPr>
          <p:cNvSpPr txBox="1">
            <a:spLocks/>
          </p:cNvSpPr>
          <p:nvPr/>
        </p:nvSpPr>
        <p:spPr>
          <a:xfrm>
            <a:off x="3420468" y="5484461"/>
            <a:ext cx="5661840" cy="422563"/>
          </a:xfrm>
          <a:prstGeom prst="rect">
            <a:avLst/>
          </a:prstGeom>
        </p:spPr>
        <p:txBody>
          <a:bodyPr>
            <a:noAutofit/>
          </a:bodyPr>
          <a:lstStyle>
            <a:lvl1pPr marL="342900" indent="-342900" algn="l" defTabSz="914400" rtl="0" eaLnBrk="1" latinLnBrk="0" hangingPunct="1">
              <a:spcBef>
                <a:spcPct val="20000"/>
              </a:spcBef>
              <a:buClr>
                <a:schemeClr val="tx2"/>
              </a:buClr>
              <a:buSzPct val="110000"/>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buClr>
              <a:buSzPct val="120000"/>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2"/>
              </a:buClr>
              <a:buSzPct val="110000"/>
              <a:buFont typeface="Arial" pitchFamily="34" charset="0"/>
              <a:buChar char="»"/>
              <a:defRPr sz="2400" kern="1200">
                <a:solidFill>
                  <a:schemeClr val="tx1"/>
                </a:solidFill>
                <a:latin typeface="Arial" pitchFamily="34" charset="0"/>
                <a:ea typeface="+mn-ea"/>
                <a:cs typeface="Arial" pitchFamily="34" charset="0"/>
              </a:defRPr>
            </a:lvl3pPr>
            <a:lvl4pPr marL="1714500" indent="-342900" algn="l" defTabSz="914400" rtl="0" eaLnBrk="1" latinLnBrk="0" hangingPunct="1">
              <a:spcBef>
                <a:spcPct val="20000"/>
              </a:spcBef>
              <a:buClr>
                <a:schemeClr val="tx2"/>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buClr>
              <a:buSzPct val="120000"/>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63666A"/>
              </a:buClr>
              <a:buSzPct val="110000"/>
              <a:buFont typeface="Arial" pitchFamily="34" charset="0"/>
              <a:buNone/>
              <a:tabLst/>
              <a:defRPr/>
            </a:pPr>
            <a:r>
              <a:rPr kumimoji="0" lang="en-GB" sz="1800" b="0" i="0" u="none" strike="noStrike" kern="1200" cap="none" spc="0" normalizeH="0" baseline="0" noProof="0">
                <a:ln>
                  <a:noFill/>
                </a:ln>
                <a:solidFill>
                  <a:prstClr val="white">
                    <a:lumMod val="10000"/>
                  </a:prstClr>
                </a:solidFill>
                <a:effectLst/>
                <a:uLnTx/>
                <a:uFillTx/>
                <a:latin typeface="Arial"/>
                <a:ea typeface="+mn-ea"/>
                <a:cs typeface="Arial" pitchFamily="34" charset="0"/>
              </a:rPr>
              <a:t>Contact our Duty Consultant for additional support</a:t>
            </a:r>
          </a:p>
        </p:txBody>
      </p:sp>
      <p:sp>
        <p:nvSpPr>
          <p:cNvPr id="12" name="TextBox 11">
            <a:extLst>
              <a:ext uri="{FF2B5EF4-FFF2-40B4-BE49-F238E27FC236}">
                <a16:creationId xmlns:a16="http://schemas.microsoft.com/office/drawing/2014/main" id="{C775B8B1-8892-4130-81FD-1BA81DEB288C}"/>
              </a:ext>
            </a:extLst>
          </p:cNvPr>
          <p:cNvSpPr txBox="1"/>
          <p:nvPr/>
        </p:nvSpPr>
        <p:spPr>
          <a:xfrm>
            <a:off x="3340188" y="5845278"/>
            <a:ext cx="620828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7F35B2"/>
                </a:solidFill>
                <a:effectLst/>
                <a:uLnTx/>
                <a:uFillTx/>
                <a:latin typeface="Arial"/>
                <a:ea typeface="+mn-ea"/>
                <a:cs typeface="Arial" pitchFamily="34" charset="0"/>
              </a:rPr>
              <a:t>Call: +44 (0)208 619 9000	Email: info@savilleassessment.com</a:t>
            </a:r>
          </a:p>
        </p:txBody>
      </p:sp>
      <p:sp>
        <p:nvSpPr>
          <p:cNvPr id="10" name="Footer Placeholder 4">
            <a:extLst>
              <a:ext uri="{FF2B5EF4-FFF2-40B4-BE49-F238E27FC236}">
                <a16:creationId xmlns:a16="http://schemas.microsoft.com/office/drawing/2014/main" id="{2DB1BC58-E2AE-242F-0F55-976A03182C00}"/>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37707761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8C52A66-73F7-0E15-5C1F-8432D201B47D}"/>
              </a:ext>
            </a:extLst>
          </p:cNvPr>
          <p:cNvSpPr>
            <a:spLocks noGrp="1"/>
          </p:cNvSpPr>
          <p:nvPr>
            <p:ph type="body" sz="quarter" idx="17"/>
          </p:nvPr>
        </p:nvSpPr>
        <p:spPr/>
        <p:txBody>
          <a:bodyPr/>
          <a:lstStyle/>
          <a:p>
            <a:endParaRPr lang="en-GB"/>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Administering Tests: A Recap</a:t>
            </a:r>
            <a:endParaRPr lang="en-GB" b="0"/>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sz="quarter" idx="19"/>
          </p:nvPr>
        </p:nvSpPr>
        <p:spPr/>
        <p:txBody>
          <a:bodyPr vert="horz" lIns="0" tIns="0" rIns="2286000" bIns="0" rtlCol="0" anchor="t">
            <a:noAutofit/>
          </a:bodyPr>
          <a:lstStyle/>
          <a:p>
            <a:pPr marL="285750" indent="-285750">
              <a:spcAft>
                <a:spcPts val="600"/>
              </a:spcAft>
              <a:buClr>
                <a:schemeClr val="tx2"/>
              </a:buClr>
              <a:buFont typeface="Arial" panose="020B0604020202020204" pitchFamily="34" charset="0"/>
              <a:buChar char="•"/>
            </a:pPr>
            <a:r>
              <a:rPr lang="en-GB" sz="1600" b="0">
                <a:latin typeface="Arial"/>
                <a:ea typeface="Roboto"/>
                <a:cs typeface="Times New Roman"/>
              </a:rPr>
              <a:t>No annual subscription fees to use tests</a:t>
            </a:r>
          </a:p>
          <a:p>
            <a:pPr marL="285750" indent="-285750">
              <a:spcAft>
                <a:spcPts val="600"/>
              </a:spcAft>
              <a:buClr>
                <a:schemeClr val="tx2"/>
              </a:buClr>
              <a:buFont typeface="Arial" panose="020B0604020202020204" pitchFamily="34" charset="0"/>
              <a:buChar char="•"/>
            </a:pPr>
            <a:endParaRPr lang="en-GB" sz="1600" b="0">
              <a:latin typeface="Arial" charset="0"/>
            </a:endParaRPr>
          </a:p>
          <a:p>
            <a:pPr marL="285750" indent="-285750">
              <a:spcAft>
                <a:spcPts val="600"/>
              </a:spcAft>
              <a:buClr>
                <a:schemeClr val="tx2"/>
              </a:buClr>
              <a:buFont typeface="Arial" panose="020B0604020202020204" pitchFamily="34" charset="0"/>
              <a:buChar char="•"/>
            </a:pPr>
            <a:r>
              <a:rPr lang="en-GB" sz="1600" b="0">
                <a:latin typeface="Arial"/>
                <a:ea typeface="Roboto"/>
                <a:cs typeface="Times New Roman"/>
              </a:rPr>
              <a:t>No separate administration, scoring or profiling fees</a:t>
            </a:r>
          </a:p>
          <a:p>
            <a:pPr marL="285750" indent="-285750">
              <a:spcAft>
                <a:spcPts val="600"/>
              </a:spcAft>
              <a:buClr>
                <a:schemeClr val="tx2"/>
              </a:buClr>
              <a:buFont typeface="Arial" panose="020B0604020202020204" pitchFamily="34" charset="0"/>
              <a:buChar char="•"/>
            </a:pPr>
            <a:endParaRPr lang="en-GB" sz="1600" b="1">
              <a:latin typeface="Arial" charset="0"/>
            </a:endParaRPr>
          </a:p>
          <a:p>
            <a:pPr marL="285750" indent="-285750">
              <a:spcAft>
                <a:spcPts val="600"/>
              </a:spcAft>
              <a:buClr>
                <a:schemeClr val="tx2"/>
              </a:buClr>
              <a:buFont typeface="Arial" panose="020B0604020202020204" pitchFamily="34" charset="0"/>
              <a:buChar char="•"/>
            </a:pPr>
            <a:r>
              <a:rPr lang="en-GB" sz="1600" b="1">
                <a:latin typeface="Arial"/>
                <a:ea typeface="Roboto"/>
                <a:cs typeface="Times New Roman"/>
              </a:rPr>
              <a:t>Saville Assessment Bureau – your managed service option:</a:t>
            </a:r>
            <a:r>
              <a:rPr lang="en-GB" sz="1600">
                <a:latin typeface="Arial"/>
                <a:ea typeface="Roboto"/>
                <a:cs typeface="Times New Roman"/>
              </a:rPr>
              <a:t> </a:t>
            </a:r>
            <a:r>
              <a:rPr lang="en-GB" sz="1600" b="0">
                <a:latin typeface="Arial"/>
                <a:ea typeface="Roboto"/>
                <a:cs typeface="Times New Roman"/>
              </a:rPr>
              <a:t>Complete the form and our Bureau team will set up the questionnaire and send you reports</a:t>
            </a:r>
            <a:r>
              <a:rPr lang="en-GB">
                <a:latin typeface="Arial"/>
                <a:ea typeface="Roboto"/>
                <a:cs typeface="Times New Roman"/>
              </a:rPr>
              <a:t> </a:t>
            </a:r>
            <a:endParaRPr lang="en-GB" sz="1600" b="0">
              <a:latin typeface="Arial" charset="0"/>
            </a:endParaRPr>
          </a:p>
          <a:p>
            <a:pPr marL="285750" indent="-285750">
              <a:spcAft>
                <a:spcPts val="600"/>
              </a:spcAft>
              <a:buClr>
                <a:schemeClr val="tx2"/>
              </a:buClr>
              <a:buFont typeface="Arial" panose="020B0604020202020204" pitchFamily="34" charset="0"/>
              <a:buChar char="•"/>
            </a:pPr>
            <a:endParaRPr lang="en-GB" sz="1600" b="1">
              <a:latin typeface="Arial" charset="0"/>
            </a:endParaRPr>
          </a:p>
          <a:p>
            <a:pPr marL="285750" indent="-285750">
              <a:spcAft>
                <a:spcPts val="600"/>
              </a:spcAft>
              <a:buClr>
                <a:schemeClr val="tx2"/>
              </a:buClr>
              <a:buFont typeface="Arial" panose="020B0604020202020204" pitchFamily="34" charset="0"/>
              <a:buChar char="•"/>
            </a:pPr>
            <a:r>
              <a:rPr lang="en-GB" sz="1600" b="1">
                <a:latin typeface="Arial"/>
                <a:ea typeface="Roboto"/>
                <a:cs typeface="Times New Roman"/>
              </a:rPr>
              <a:t>Saville Assessment </a:t>
            </a:r>
            <a:r>
              <a:rPr lang="en-GB" sz="1600" b="1" err="1">
                <a:latin typeface="Arial"/>
                <a:ea typeface="Roboto"/>
                <a:cs typeface="Times New Roman"/>
              </a:rPr>
              <a:t>Oasys</a:t>
            </a:r>
            <a:r>
              <a:rPr lang="en-GB" sz="1600" b="1">
                <a:latin typeface="Arial"/>
                <a:ea typeface="Roboto"/>
                <a:cs typeface="Times New Roman"/>
              </a:rPr>
              <a:t> – your self-service option:</a:t>
            </a:r>
            <a:r>
              <a:rPr lang="en-GB" sz="1600">
                <a:latin typeface="Arial"/>
                <a:ea typeface="Roboto"/>
                <a:cs typeface="Times New Roman"/>
              </a:rPr>
              <a:t> </a:t>
            </a:r>
            <a:r>
              <a:rPr lang="en-GB" sz="1600" b="0">
                <a:latin typeface="Arial"/>
                <a:ea typeface="Roboto"/>
                <a:cs typeface="Times New Roman"/>
              </a:rPr>
              <a:t>One-off set up fee and then a third off report costs. Your </a:t>
            </a:r>
            <a:r>
              <a:rPr lang="en-GB" sz="1600" b="0" err="1">
                <a:latin typeface="Arial"/>
                <a:ea typeface="Roboto"/>
                <a:cs typeface="Times New Roman"/>
              </a:rPr>
              <a:t>Oasys</a:t>
            </a:r>
            <a:r>
              <a:rPr lang="en-GB" sz="1600" b="0">
                <a:latin typeface="Arial"/>
                <a:ea typeface="Roboto"/>
                <a:cs typeface="Times New Roman"/>
              </a:rPr>
              <a:t> platform can be branded</a:t>
            </a:r>
          </a:p>
          <a:p>
            <a:pPr marL="285750" indent="-285750">
              <a:spcAft>
                <a:spcPts val="600"/>
              </a:spcAft>
              <a:buClr>
                <a:schemeClr val="tx2"/>
              </a:buClr>
              <a:buFont typeface="Arial" panose="020B0604020202020204" pitchFamily="34" charset="0"/>
              <a:buChar char="•"/>
            </a:pPr>
            <a:endParaRPr lang="en-GB" sz="1600">
              <a:latin typeface="Arial" charset="0"/>
            </a:endParaRPr>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8" name="Footer Placeholder 4">
            <a:extLst>
              <a:ext uri="{FF2B5EF4-FFF2-40B4-BE49-F238E27FC236}">
                <a16:creationId xmlns:a16="http://schemas.microsoft.com/office/drawing/2014/main" id="{F506CAF9-D737-AF32-8137-F356A652E01A}"/>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21407877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6BE8F4-4F71-43EE-B32B-FCA39193558D}"/>
              </a:ext>
            </a:extLst>
          </p:cNvPr>
          <p:cNvSpPr>
            <a:spLocks noGrp="1"/>
          </p:cNvSpPr>
          <p:nvPr>
            <p:ph type="body" sz="quarter" idx="17"/>
          </p:nvPr>
        </p:nvSpPr>
        <p:spPr/>
        <p:txBody>
          <a:bodyPr/>
          <a:lstStyle/>
          <a:p>
            <a:r>
              <a:rPr lang="en-US"/>
              <a:t>What you can expect:</a:t>
            </a:r>
          </a:p>
          <a:p>
            <a:endParaRPr lang="en-US"/>
          </a:p>
        </p:txBody>
      </p:sp>
      <p:sp>
        <p:nvSpPr>
          <p:cNvPr id="2" name="Title 1">
            <a:extLst>
              <a:ext uri="{FF2B5EF4-FFF2-40B4-BE49-F238E27FC236}">
                <a16:creationId xmlns:a16="http://schemas.microsoft.com/office/drawing/2014/main" id="{74736046-7858-4DAB-8D21-62214A86C698}"/>
              </a:ext>
            </a:extLst>
          </p:cNvPr>
          <p:cNvSpPr>
            <a:spLocks noGrp="1"/>
          </p:cNvSpPr>
          <p:nvPr>
            <p:ph type="title"/>
          </p:nvPr>
        </p:nvSpPr>
        <p:spPr/>
        <p:txBody>
          <a:bodyPr/>
          <a:lstStyle/>
          <a:p>
            <a:r>
              <a:rPr lang="en-US" b="0"/>
              <a:t>The Saville Assessment Community</a:t>
            </a:r>
            <a:endParaRPr lang="en-GB" b="0"/>
          </a:p>
        </p:txBody>
      </p:sp>
      <p:sp>
        <p:nvSpPr>
          <p:cNvPr id="6" name="Content Placeholder 5">
            <a:extLst>
              <a:ext uri="{FF2B5EF4-FFF2-40B4-BE49-F238E27FC236}">
                <a16:creationId xmlns:a16="http://schemas.microsoft.com/office/drawing/2014/main" id="{15FAC15F-9211-4818-8B74-4CD4C38932CE}"/>
              </a:ext>
            </a:extLst>
          </p:cNvPr>
          <p:cNvSpPr>
            <a:spLocks noGrp="1"/>
          </p:cNvSpPr>
          <p:nvPr>
            <p:ph sz="quarter" idx="19"/>
          </p:nvPr>
        </p:nvSpPr>
        <p:spPr/>
        <p:txBody>
          <a:bodyPr vert="horz" lIns="0" tIns="0" rIns="0" bIns="0" rtlCol="0" anchor="t">
            <a:noAutofit/>
          </a:bodyPr>
          <a:lstStyle/>
          <a:p>
            <a:pPr>
              <a:spcAft>
                <a:spcPts val="1200"/>
              </a:spcAft>
            </a:pPr>
            <a:endParaRPr lang="en-GB" sz="1800" b="0">
              <a:cs typeface="Arial"/>
            </a:endParaRPr>
          </a:p>
          <a:p>
            <a:pPr marL="285750" indent="-285750">
              <a:spcAft>
                <a:spcPts val="600"/>
              </a:spcAft>
              <a:buFont typeface="Wingdings" panose="05000000000000000000" pitchFamily="2" charset="2"/>
              <a:buChar char="§"/>
            </a:pPr>
            <a:endParaRPr lang="en-GB" sz="1800" b="0"/>
          </a:p>
        </p:txBody>
      </p:sp>
      <p:sp>
        <p:nvSpPr>
          <p:cNvPr id="5" name="Slide Number Placeholder 4">
            <a:extLst>
              <a:ext uri="{FF2B5EF4-FFF2-40B4-BE49-F238E27FC236}">
                <a16:creationId xmlns:a16="http://schemas.microsoft.com/office/drawing/2014/main" id="{6438AF79-1A18-4D52-A05D-25D0FE772418}"/>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3E393-C0BF-4ED8-8545-7E4C90AFF831}" type="slidenum">
              <a:rPr kumimoji="0" lang="en-US" sz="900" b="0" i="0" u="none" strike="noStrike" kern="1200" cap="none" spc="0" normalizeH="0" baseline="0" noProof="0" smtClean="0">
                <a:ln>
                  <a:noFill/>
                </a:ln>
                <a:solidFill>
                  <a:prstClr val="black"/>
                </a:solidFill>
                <a:effectLst/>
                <a:uLnTx/>
                <a:uFillTx/>
                <a:latin typeface="Arial"/>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900" b="0" i="0" u="none" strike="noStrike" kern="1200" cap="none" spc="0" normalizeH="0" baseline="0" noProof="0">
              <a:ln>
                <a:noFill/>
              </a:ln>
              <a:solidFill>
                <a:prstClr val="black"/>
              </a:solidFill>
              <a:effectLst/>
              <a:uLnTx/>
              <a:uFillTx/>
              <a:latin typeface="Arial"/>
              <a:ea typeface="Verdana" panose="020B0604030504040204" pitchFamily="34" charset="0"/>
              <a:cs typeface="+mn-cs"/>
            </a:endParaRPr>
          </a:p>
        </p:txBody>
      </p:sp>
      <p:sp>
        <p:nvSpPr>
          <p:cNvPr id="16" name="Rectangle: Rounded Corners 15">
            <a:extLst>
              <a:ext uri="{FF2B5EF4-FFF2-40B4-BE49-F238E27FC236}">
                <a16:creationId xmlns:a16="http://schemas.microsoft.com/office/drawing/2014/main" id="{A607EB69-708E-406D-312E-4A8E92CE735E}"/>
              </a:ext>
            </a:extLst>
          </p:cNvPr>
          <p:cNvSpPr/>
          <p:nvPr/>
        </p:nvSpPr>
        <p:spPr>
          <a:xfrm>
            <a:off x="0" y="4370665"/>
            <a:ext cx="12192000" cy="1935867"/>
          </a:xfrm>
          <a:prstGeom prst="roundRect">
            <a:avLst>
              <a:gd name="adj" fmla="val 0"/>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Content Placeholder 3">
            <a:extLst>
              <a:ext uri="{FF2B5EF4-FFF2-40B4-BE49-F238E27FC236}">
                <a16:creationId xmlns:a16="http://schemas.microsoft.com/office/drawing/2014/main" id="{9CFEC495-449A-AE9B-58DD-E131A4DA24E4}"/>
              </a:ext>
            </a:extLst>
          </p:cNvPr>
          <p:cNvSpPr>
            <a:spLocks noGrp="1"/>
          </p:cNvSpPr>
          <p:nvPr/>
        </p:nvSpPr>
        <p:spPr>
          <a:xfrm>
            <a:off x="609600" y="1524000"/>
            <a:ext cx="10972800" cy="2557806"/>
          </a:xfrm>
          <a:prstGeom prst="rect">
            <a:avLst/>
          </a:prstGeom>
        </p:spPr>
        <p:txBody>
          <a:bodyPr vert="horz" lIns="0" tIns="0" rIns="0" bIns="0" rtlCol="0" anchor="t">
            <a:noAutofit/>
          </a:bodyPr>
          <a:lstStyle>
            <a:lvl1pPr marL="0" indent="0" algn="l" defTabSz="914400" rtl="0" eaLnBrk="1" latinLnBrk="0" hangingPunct="1">
              <a:spcBef>
                <a:spcPts val="0"/>
              </a:spcBef>
              <a:spcAft>
                <a:spcPts val="350"/>
              </a:spcAft>
              <a:buFontTx/>
              <a:buNone/>
              <a:defRPr sz="1400" b="1" kern="1200">
                <a:solidFill>
                  <a:schemeClr val="tx1"/>
                </a:solidFill>
                <a:latin typeface="+mn-lt"/>
                <a:ea typeface="+mn-ea"/>
                <a:cs typeface="+mn-cs"/>
              </a:defRPr>
            </a:lvl1pPr>
            <a:lvl2pPr marL="0" indent="0" algn="l" defTabSz="914400" rtl="0" eaLnBrk="1" latinLnBrk="0" hangingPunct="1">
              <a:spcBef>
                <a:spcPts val="0"/>
              </a:spcBef>
              <a:spcAft>
                <a:spcPts val="350"/>
              </a:spcAft>
              <a:buFontTx/>
              <a:buNone/>
              <a:defRPr sz="1400" kern="1200">
                <a:solidFill>
                  <a:schemeClr val="tx1"/>
                </a:solidFill>
                <a:latin typeface="+mn-lt"/>
                <a:ea typeface="+mn-ea"/>
                <a:cs typeface="+mn-cs"/>
              </a:defRPr>
            </a:lvl2pPr>
            <a:lvl3pPr marL="233363" indent="-233363" algn="l" defTabSz="914400" rtl="0" eaLnBrk="1" latinLnBrk="0" hangingPunct="1">
              <a:spcBef>
                <a:spcPts val="0"/>
              </a:spcBef>
              <a:spcAft>
                <a:spcPts val="350"/>
              </a:spcAft>
              <a:buClr>
                <a:srgbClr val="702082"/>
              </a:buClr>
              <a:buFont typeface="+mj-lt"/>
              <a:buAutoNum type="arabicPeriod"/>
              <a:defRPr sz="1400" kern="1200" baseline="0">
                <a:solidFill>
                  <a:schemeClr val="tx1"/>
                </a:solidFill>
                <a:latin typeface="+mn-lt"/>
                <a:ea typeface="+mn-ea"/>
                <a:cs typeface="+mn-cs"/>
              </a:defRPr>
            </a:lvl3pPr>
            <a:lvl4pPr marL="457200" indent="-228600" algn="l" defTabSz="914400" rtl="0" eaLnBrk="1" latinLnBrk="0" hangingPunct="1">
              <a:spcBef>
                <a:spcPts val="0"/>
              </a:spcBef>
              <a:spcAft>
                <a:spcPts val="280"/>
              </a:spcAft>
              <a:buClr>
                <a:schemeClr val="accent6"/>
              </a:buClr>
              <a:buFont typeface="Wingdings" pitchFamily="2" charset="2"/>
              <a:buChar char="§"/>
              <a:defRPr sz="1200" kern="1200">
                <a:solidFill>
                  <a:schemeClr val="tx1"/>
                </a:solidFill>
                <a:latin typeface="+mn-lt"/>
                <a:ea typeface="+mn-ea"/>
                <a:cs typeface="+mn-cs"/>
              </a:defRPr>
            </a:lvl4pPr>
            <a:lvl5pPr marL="731520" indent="-228600" algn="l" defTabSz="914400" rtl="0" eaLnBrk="1" latinLnBrk="0" hangingPunct="1">
              <a:spcBef>
                <a:spcPts val="0"/>
              </a:spcBef>
              <a:spcAft>
                <a:spcPts val="280"/>
              </a:spcAft>
              <a:buClr>
                <a:srgbClr val="000000"/>
              </a:buClr>
              <a:buFont typeface="Arial" pitchFamily="34" charset="0"/>
              <a:buChar char="̵"/>
              <a:defRPr sz="1200" kern="1200" baseline="0">
                <a:solidFill>
                  <a:schemeClr val="tx1"/>
                </a:solidFill>
                <a:latin typeface="+mn-lt"/>
                <a:ea typeface="+mn-ea"/>
                <a:cs typeface="+mn-cs"/>
              </a:defRPr>
            </a:lvl5pPr>
            <a:lvl6pPr marL="1005840" indent="-228600" algn="l" defTabSz="914400" rtl="0" eaLnBrk="1" latinLnBrk="0" hangingPunct="1">
              <a:spcBef>
                <a:spcPts val="0"/>
              </a:spcBef>
              <a:spcAft>
                <a:spcPts val="240"/>
              </a:spcAft>
              <a:buClr>
                <a:srgbClr val="000000"/>
              </a:buClr>
              <a:buFont typeface="Arial" pitchFamily="34" charset="0"/>
              <a:buChar char="̵"/>
              <a:defRPr sz="1000" kern="1200" baseline="0">
                <a:solidFill>
                  <a:schemeClr val="tx1"/>
                </a:solidFill>
                <a:latin typeface="+mn-lt"/>
                <a:ea typeface="+mn-ea"/>
                <a:cs typeface="+mn-cs"/>
              </a:defRPr>
            </a:lvl6pPr>
            <a:lvl7pPr marL="1280160" indent="-228600" algn="l" defTabSz="914400" rtl="0" eaLnBrk="1" latinLnBrk="0" hangingPunct="1">
              <a:spcBef>
                <a:spcPts val="0"/>
              </a:spcBef>
              <a:spcAft>
                <a:spcPts val="240"/>
              </a:spcAft>
              <a:buClr>
                <a:srgbClr val="000000"/>
              </a:buClr>
              <a:buFont typeface="Arial" pitchFamily="34" charset="0"/>
              <a:buChar char="̵"/>
              <a:defRPr sz="1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lt"/>
                <a:cs typeface="Arial"/>
              </a:rPr>
              <a:t>Support from our duty consultant, bureau team and account managers</a:t>
            </a:r>
            <a:endParaRPr kumimoji="0" lang="en-US" sz="1600" b="1" i="0" u="none" strike="noStrike" kern="1200" cap="none" spc="0" normalizeH="0" baseline="0" noProof="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lt"/>
                <a:cs typeface="Arial"/>
              </a:rPr>
              <a:t>Opportunities for continued professional development</a:t>
            </a:r>
            <a:endParaRPr kumimoji="0" lang="en-GB" sz="1600" b="1" i="0" u="none" strike="noStrike" kern="1200" cap="none" spc="0" normalizeH="0" baseline="0" noProof="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lt"/>
                <a:cs typeface="Arial"/>
              </a:rPr>
              <a:t>Invitations to webinars and practitioner masterclasses </a:t>
            </a:r>
            <a:endParaRPr kumimoji="0" lang="en-GB" sz="1600" b="1" i="0" u="none" strike="noStrike" kern="1200" cap="none" spc="0" normalizeH="0" baseline="0" noProof="0">
              <a:ln>
                <a:noFill/>
              </a:ln>
              <a:solidFill>
                <a:prstClr val="black"/>
              </a:solidFill>
              <a:effectLst/>
              <a:uLnTx/>
              <a:uFillTx/>
              <a:latin typeface="Arial"/>
              <a:ea typeface="+mn-lt"/>
              <a:cs typeface="Arial"/>
            </a:endParaRP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lt"/>
                <a:cs typeface="Arial"/>
              </a:rPr>
              <a:t>Discussion on industry-specific news and topics </a:t>
            </a:r>
            <a:endParaRPr kumimoji="0" lang="en-GB" sz="1600" b="1" i="0" u="none" strike="noStrike" kern="1200" cap="none" spc="0" normalizeH="0" baseline="0" noProof="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lt"/>
                <a:cs typeface="Arial"/>
              </a:rPr>
              <a:t>Networking opportunities with other professionals, including our series of Wave User Groups </a:t>
            </a:r>
            <a:endParaRPr kumimoji="0" lang="en-GB" sz="1600" b="1" i="0" u="none" strike="noStrike" kern="1200" cap="none" spc="0" normalizeH="0" baseline="0" noProof="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lt"/>
                <a:cs typeface="Arial"/>
              </a:rPr>
              <a:t>Privileged offers</a:t>
            </a:r>
            <a:endParaRPr kumimoji="0" lang="en-GB" sz="1600" b="1" i="0" u="none" strike="noStrike" kern="1200" cap="none" spc="0" normalizeH="0" baseline="0" noProof="0">
              <a:ln>
                <a:noFill/>
              </a:ln>
              <a:solidFill>
                <a:prstClr val="black"/>
              </a:solidFill>
              <a:effectLst/>
              <a:uLnTx/>
              <a:uFillTx/>
              <a:latin typeface="Arial"/>
              <a:ea typeface="+mn-lt"/>
              <a:cs typeface="Arial"/>
            </a:endParaRPr>
          </a:p>
          <a:p>
            <a:pPr marL="285750" marR="0" lvl="0" indent="-285750" algn="l" defTabSz="914400" rtl="0" eaLnBrk="1" fontAlgn="auto" latinLnBrk="0" hangingPunct="1">
              <a:lnSpc>
                <a:spcPct val="100000"/>
              </a:lnSpc>
              <a:spcBef>
                <a:spcPts val="0"/>
              </a:spcBef>
              <a:spcAft>
                <a:spcPts val="1200"/>
              </a:spcAft>
              <a:buClr>
                <a:srgbClr val="7F35B2"/>
              </a:buClr>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Arial"/>
                <a:ea typeface="+mn-lt"/>
                <a:cs typeface="Arial"/>
              </a:rPr>
              <a:t>Access to our Client Resource Area</a:t>
            </a:r>
            <a:endParaRPr kumimoji="0" lang="en-GB" sz="1600" b="1" i="0" u="none" strike="noStrike" kern="1200" cap="none" spc="0" normalizeH="0" baseline="0" noProof="0">
              <a:ln>
                <a:noFill/>
              </a:ln>
              <a:solidFill>
                <a:prstClr val="black"/>
              </a:solidFill>
              <a:effectLst/>
              <a:uLnTx/>
              <a:uFillTx/>
              <a:latin typeface="Arial"/>
              <a:ea typeface="+mn-ea"/>
              <a:cs typeface="Arial"/>
            </a:endParaRPr>
          </a:p>
        </p:txBody>
      </p:sp>
      <p:pic>
        <p:nvPicPr>
          <p:cNvPr id="18" name="Picture 17">
            <a:extLst>
              <a:ext uri="{FF2B5EF4-FFF2-40B4-BE49-F238E27FC236}">
                <a16:creationId xmlns:a16="http://schemas.microsoft.com/office/drawing/2014/main" id="{966784D0-EA02-E054-D0C9-412C3A5A5C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461" y="4574284"/>
            <a:ext cx="630183" cy="630183"/>
          </a:xfrm>
          <a:prstGeom prst="rect">
            <a:avLst/>
          </a:prstGeom>
        </p:spPr>
      </p:pic>
      <p:pic>
        <p:nvPicPr>
          <p:cNvPr id="19" name="Picture 18">
            <a:extLst>
              <a:ext uri="{FF2B5EF4-FFF2-40B4-BE49-F238E27FC236}">
                <a16:creationId xmlns:a16="http://schemas.microsoft.com/office/drawing/2014/main" id="{AA93BBB8-2F42-F3EC-6BB4-95D99FBB68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5646" y="4553615"/>
            <a:ext cx="677331" cy="646450"/>
          </a:xfrm>
          <a:prstGeom prst="rect">
            <a:avLst/>
          </a:prstGeom>
        </p:spPr>
      </p:pic>
      <p:sp>
        <p:nvSpPr>
          <p:cNvPr id="20" name="Content Placeholder 3">
            <a:extLst>
              <a:ext uri="{FF2B5EF4-FFF2-40B4-BE49-F238E27FC236}">
                <a16:creationId xmlns:a16="http://schemas.microsoft.com/office/drawing/2014/main" id="{9308F6F4-2CC0-0889-3127-99A49D089C1C}"/>
              </a:ext>
            </a:extLst>
          </p:cNvPr>
          <p:cNvSpPr txBox="1">
            <a:spLocks/>
          </p:cNvSpPr>
          <p:nvPr/>
        </p:nvSpPr>
        <p:spPr>
          <a:xfrm>
            <a:off x="1507773" y="4794423"/>
            <a:ext cx="1499160" cy="350224"/>
          </a:xfrm>
          <a:prstGeom prst="rect">
            <a:avLst/>
          </a:prstGeom>
        </p:spPr>
        <p:txBody>
          <a:bodyPr vert="horz"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@savilleassess</a:t>
            </a:r>
          </a:p>
        </p:txBody>
      </p:sp>
      <p:sp>
        <p:nvSpPr>
          <p:cNvPr id="21" name="Content Placeholder 3">
            <a:extLst>
              <a:ext uri="{FF2B5EF4-FFF2-40B4-BE49-F238E27FC236}">
                <a16:creationId xmlns:a16="http://schemas.microsoft.com/office/drawing/2014/main" id="{8477AE19-E520-8395-F7C8-7495045B801B}"/>
              </a:ext>
            </a:extLst>
          </p:cNvPr>
          <p:cNvSpPr txBox="1">
            <a:spLocks/>
          </p:cNvSpPr>
          <p:nvPr/>
        </p:nvSpPr>
        <p:spPr>
          <a:xfrm>
            <a:off x="3785568" y="4770679"/>
            <a:ext cx="5266774" cy="350224"/>
          </a:xfrm>
          <a:prstGeom prst="rect">
            <a:avLst/>
          </a:prstGeom>
        </p:spPr>
        <p:txBody>
          <a:bodyPr vert="horz"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https://www.linkedin.com/company/saville-assessment</a:t>
            </a:r>
          </a:p>
        </p:txBody>
      </p:sp>
      <p:pic>
        <p:nvPicPr>
          <p:cNvPr id="22" name="Picture 21">
            <a:extLst>
              <a:ext uri="{FF2B5EF4-FFF2-40B4-BE49-F238E27FC236}">
                <a16:creationId xmlns:a16="http://schemas.microsoft.com/office/drawing/2014/main" id="{58BDB0D4-C479-EF68-D1EC-41C9E201F3F7}"/>
              </a:ext>
            </a:extLst>
          </p:cNvPr>
          <p:cNvPicPr>
            <a:picLocks noChangeAspect="1"/>
          </p:cNvPicPr>
          <p:nvPr/>
        </p:nvPicPr>
        <p:blipFill rotWithShape="1">
          <a:blip r:embed="rId4">
            <a:clrChange>
              <a:clrFrom>
                <a:srgbClr val="FFFFFF"/>
              </a:clrFrom>
              <a:clrTo>
                <a:srgbClr val="FFFFFF">
                  <a:alpha val="0"/>
                </a:srgbClr>
              </a:clrTo>
            </a:clrChange>
          </a:blip>
          <a:srcRect l="4224" r="9028" b="5390"/>
          <a:stretch/>
        </p:blipFill>
        <p:spPr>
          <a:xfrm>
            <a:off x="2965646" y="5430031"/>
            <a:ext cx="632794" cy="646450"/>
          </a:xfrm>
          <a:prstGeom prst="rect">
            <a:avLst/>
          </a:prstGeom>
        </p:spPr>
      </p:pic>
      <p:sp>
        <p:nvSpPr>
          <p:cNvPr id="23" name="Content Placeholder 3">
            <a:extLst>
              <a:ext uri="{FF2B5EF4-FFF2-40B4-BE49-F238E27FC236}">
                <a16:creationId xmlns:a16="http://schemas.microsoft.com/office/drawing/2014/main" id="{EB2E44FE-8234-CFEF-594D-27E73EBD3564}"/>
              </a:ext>
            </a:extLst>
          </p:cNvPr>
          <p:cNvSpPr txBox="1">
            <a:spLocks/>
          </p:cNvSpPr>
          <p:nvPr/>
        </p:nvSpPr>
        <p:spPr>
          <a:xfrm>
            <a:off x="3785568" y="5646557"/>
            <a:ext cx="3379246" cy="350224"/>
          </a:xfrm>
          <a:prstGeom prst="rect">
            <a:avLst/>
          </a:prstGeom>
        </p:spPr>
        <p:txBody>
          <a:bodyPr vert="horz"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www.facebook.com/SavilleAssess/ </a:t>
            </a:r>
            <a:endParaRPr kumimoji="0" lang="en-GB" sz="1600" b="0" i="0" u="none" strike="noStrike" kern="1200" cap="none" spc="0" normalizeH="0" baseline="0" noProof="0">
              <a:ln>
                <a:noFill/>
              </a:ln>
              <a:solidFill>
                <a:prstClr val="black"/>
              </a:solidFill>
              <a:effectLst/>
              <a:uLnTx/>
              <a:uFillTx/>
              <a:latin typeface="Arial"/>
              <a:ea typeface="+mn-ea"/>
              <a:cs typeface="+mn-cs"/>
            </a:endParaRPr>
          </a:p>
        </p:txBody>
      </p:sp>
      <p:pic>
        <p:nvPicPr>
          <p:cNvPr id="24" name="Picture 23">
            <a:extLst>
              <a:ext uri="{FF2B5EF4-FFF2-40B4-BE49-F238E27FC236}">
                <a16:creationId xmlns:a16="http://schemas.microsoft.com/office/drawing/2014/main" id="{D2A7A3C5-F261-49EA-E7F4-0A8C9AA52D35}"/>
              </a:ext>
            </a:extLst>
          </p:cNvPr>
          <p:cNvPicPr>
            <a:picLocks noChangeAspect="1"/>
          </p:cNvPicPr>
          <p:nvPr/>
        </p:nvPicPr>
        <p:blipFill rotWithShape="1">
          <a:blip r:embed="rId5">
            <a:clrChange>
              <a:clrFrom>
                <a:srgbClr val="FFFFFF"/>
              </a:clrFrom>
              <a:clrTo>
                <a:srgbClr val="FFFFFF">
                  <a:alpha val="0"/>
                </a:srgbClr>
              </a:clrTo>
            </a:clrChange>
          </a:blip>
          <a:srcRect l="12527" t="7569" r="9624"/>
          <a:stretch/>
        </p:blipFill>
        <p:spPr>
          <a:xfrm>
            <a:off x="690461" y="5434098"/>
            <a:ext cx="663399" cy="679654"/>
          </a:xfrm>
          <a:prstGeom prst="rect">
            <a:avLst/>
          </a:prstGeom>
        </p:spPr>
      </p:pic>
      <p:sp>
        <p:nvSpPr>
          <p:cNvPr id="25" name="Content Placeholder 3">
            <a:extLst>
              <a:ext uri="{FF2B5EF4-FFF2-40B4-BE49-F238E27FC236}">
                <a16:creationId xmlns:a16="http://schemas.microsoft.com/office/drawing/2014/main" id="{0C0505A8-7495-DFCA-6BCF-DE51FBBA523B}"/>
              </a:ext>
            </a:extLst>
          </p:cNvPr>
          <p:cNvSpPr txBox="1">
            <a:spLocks/>
          </p:cNvSpPr>
          <p:nvPr/>
        </p:nvSpPr>
        <p:spPr>
          <a:xfrm>
            <a:off x="1507772" y="5631750"/>
            <a:ext cx="1499160" cy="350224"/>
          </a:xfrm>
          <a:prstGeom prst="rect">
            <a:avLst/>
          </a:prstGeom>
        </p:spPr>
        <p:txBody>
          <a:bodyPr vert="horz"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5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a:ea typeface="+mn-ea"/>
                <a:cs typeface="+mn-cs"/>
              </a:rPr>
              <a:t>@savilleassess</a:t>
            </a:r>
          </a:p>
        </p:txBody>
      </p:sp>
      <p:sp>
        <p:nvSpPr>
          <p:cNvPr id="26" name="Footer Placeholder 4">
            <a:extLst>
              <a:ext uri="{FF2B5EF4-FFF2-40B4-BE49-F238E27FC236}">
                <a16:creationId xmlns:a16="http://schemas.microsoft.com/office/drawing/2014/main" id="{5FFE6E97-A271-5225-F49C-AC70101D2079}"/>
              </a:ext>
            </a:extLst>
          </p:cNvPr>
          <p:cNvSpPr>
            <a:spLocks noGrp="1"/>
          </p:cNvSpPr>
          <p:nvPr>
            <p:ph type="ftr" sz="quarter" idx="10"/>
          </p:nvPr>
        </p:nvSpPr>
        <p:spPr>
          <a:xfrm>
            <a:off x="457198" y="6572428"/>
            <a:ext cx="4681905" cy="144898"/>
          </a:xfrm>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29277457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1B699-6FBF-4F83-920C-6AA3B78EE79A}"/>
              </a:ext>
            </a:extLst>
          </p:cNvPr>
          <p:cNvSpPr>
            <a:spLocks noGrp="1"/>
          </p:cNvSpPr>
          <p:nvPr>
            <p:ph type="title"/>
          </p:nvPr>
        </p:nvSpPr>
        <p:spPr/>
        <p:txBody>
          <a:bodyPr/>
          <a:lstStyle/>
          <a:p>
            <a:r>
              <a:rPr lang="en-GB"/>
              <a:t>Thank You</a:t>
            </a:r>
          </a:p>
        </p:txBody>
      </p:sp>
      <p:sp>
        <p:nvSpPr>
          <p:cNvPr id="3" name="Slide Number Placeholder 2">
            <a:extLst>
              <a:ext uri="{FF2B5EF4-FFF2-40B4-BE49-F238E27FC236}">
                <a16:creationId xmlns:a16="http://schemas.microsoft.com/office/drawing/2014/main" id="{6BD94BE8-4448-471D-AA37-95AA4BF4C010}"/>
              </a:ext>
            </a:extLst>
          </p:cNvPr>
          <p:cNvSpPr>
            <a:spLocks noGrp="1"/>
          </p:cNvSpPr>
          <p:nvPr>
            <p:ph type="sldNum" sz="quarter" idx="2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900" b="0" i="0" u="none" strike="noStrike" kern="1200" cap="none" spc="0" normalizeH="0" baseline="0" noProof="0" smtClean="0">
                <a:ln>
                  <a:noFill/>
                </a:ln>
                <a:solidFill>
                  <a:srgbClr val="000000"/>
                </a:solidFill>
                <a:effectLst/>
                <a:uLnTx/>
                <a:uFillTx/>
                <a:latin typeface="Arial" panose="020B0604020202020204"/>
                <a:ea typeface="Verdan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900" b="0" i="0" u="none" strike="noStrike" kern="1200" cap="none" spc="0" normalizeH="0" baseline="0" noProof="0">
              <a:ln>
                <a:noFill/>
              </a:ln>
              <a:solidFill>
                <a:srgbClr val="000000"/>
              </a:solidFill>
              <a:effectLst/>
              <a:uLnTx/>
              <a:uFillTx/>
              <a:latin typeface="Arial" panose="020B0604020202020204"/>
              <a:ea typeface="Verdana" panose="020B0604030504040204" pitchFamily="34" charset="0"/>
            </a:endParaRPr>
          </a:p>
        </p:txBody>
      </p:sp>
      <p:sp>
        <p:nvSpPr>
          <p:cNvPr id="4" name="Footer Placeholder 3">
            <a:extLst>
              <a:ext uri="{FF2B5EF4-FFF2-40B4-BE49-F238E27FC236}">
                <a16:creationId xmlns:a16="http://schemas.microsoft.com/office/drawing/2014/main" id="{EBA0BAF4-4D62-42DE-8DD4-666916F226C8}"/>
              </a:ext>
            </a:extLst>
          </p:cNvPr>
          <p:cNvSpPr>
            <a:spLocks noGrp="1"/>
          </p:cNvSpPr>
          <p:nvPr>
            <p:ph type="ftr" sz="quarter" idx="10"/>
          </p:nvPr>
        </p:nvSpPr>
        <p:spPr/>
        <p:txBody>
          <a:bodyPr/>
          <a:lstStyle/>
          <a:p>
            <a:pPr marL="0" marR="0" lvl="6" indent="9525"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Roboto" panose="02000000000000000000" pitchFamily="2" charset="0"/>
              </a:rPr>
              <a:t>© 2022 Saville Assessment, A WTW Company. Proprietary and confidential. For WTW and WTW client use only. All rights reserved.</a:t>
            </a:r>
          </a:p>
        </p:txBody>
      </p:sp>
    </p:spTree>
    <p:extLst>
      <p:ext uri="{BB962C8B-B14F-4D97-AF65-F5344CB8AC3E}">
        <p14:creationId xmlns:p14="http://schemas.microsoft.com/office/powerpoint/2010/main" val="1633507296"/>
      </p:ext>
    </p:extLst>
  </p:cSld>
  <p:clrMapOvr>
    <a:masterClrMapping/>
  </p:clrMapOvr>
</p:sld>
</file>

<file path=ppt/theme/theme1.xml><?xml version="1.0" encoding="utf-8"?>
<a:theme xmlns:a="http://schemas.openxmlformats.org/drawingml/2006/main" name="Branded Template">
  <a:themeElements>
    <a:clrScheme name="Custom 37">
      <a:dk1>
        <a:srgbClr val="000000"/>
      </a:dk1>
      <a:lt1>
        <a:srgbClr val="FFFFFF"/>
      </a:lt1>
      <a:dk2>
        <a:srgbClr val="7F35B2"/>
      </a:dk2>
      <a:lt2>
        <a:srgbClr val="E6E6E6"/>
      </a:lt2>
      <a:accent1>
        <a:srgbClr val="48086F"/>
      </a:accent1>
      <a:accent2>
        <a:srgbClr val="C900AC"/>
      </a:accent2>
      <a:accent3>
        <a:srgbClr val="F6517F"/>
      </a:accent3>
      <a:accent4>
        <a:srgbClr val="FF8204"/>
      </a:accent4>
      <a:accent5>
        <a:srgbClr val="FFB92A"/>
      </a:accent5>
      <a:accent6>
        <a:srgbClr val="3ADCC9"/>
      </a:accent6>
      <a:hlink>
        <a:srgbClr val="7F34B2"/>
      </a:hlink>
      <a:folHlink>
        <a:srgbClr val="48086F"/>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a:noFill/>
        </a:ln>
        <a:effectLst/>
      </a:spPr>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defPPr algn="ctr">
          <a:defRPr sz="1600" b="0" i="0">
            <a:solidFill>
              <a:schemeClr val="bg1"/>
            </a:solidFill>
            <a:latin typeface="+mn-lt"/>
            <a:ea typeface="Roboto" panose="02000000000000000000" pitchFamily="2" charset="0"/>
            <a:cs typeface="Roboto" panose="02000000000000000000" pitchFamily="2" charset="0"/>
          </a:defRPr>
        </a:defPPr>
      </a:lstStyle>
    </a:spDef>
    <a:txDef>
      <a:spPr>
        <a:noFill/>
      </a:spPr>
      <a:bodyPr wrap="square" lIns="0" tIns="91440" rIns="0" bIns="0" rtlCol="0">
        <a:normAutofit/>
      </a:bodyPr>
      <a:lstStyle>
        <a:defPPr marL="0" indent="-3657600" algn="l">
          <a:spcAft>
            <a:spcPts val="600"/>
          </a:spcAft>
          <a:defRPr sz="1600" b="0" i="0">
            <a:solidFill>
              <a:schemeClr val="tx2"/>
            </a:solidFill>
            <a:latin typeface="+mn-lt"/>
            <a:ea typeface="Roboto" panose="02000000000000000000" pitchFamily="2"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Saville Assessment Powerpoint Template" id="{AC7A8C0E-9B7B-47F2-B2DE-D3EFCB8AA1A6}" vid="{9C8DBE0D-2DC2-4FA8-A027-589C9229DC8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69f6bf6-6c9e-4f84-9064-7089f79a8fa8" xsi:nil="true"/>
    <lcf76f155ced4ddcb4097134ff3c332f xmlns="00401346-b7dc-4b98-aaf2-d28fa0e258df">
      <Terms xmlns="http://schemas.microsoft.com/office/infopath/2007/PartnerControls"/>
    </lcf76f155ced4ddcb4097134ff3c332f>
    <SharedWithUsers xmlns="969f6bf6-6c9e-4f84-9064-7089f79a8fa8">
      <UserInfo>
        <DisplayName>Lucy Costello</DisplayName>
        <AccountId>1396</AccountId>
        <AccountType/>
      </UserInfo>
      <UserInfo>
        <DisplayName>Daphne van der Wielen</DisplayName>
        <AccountId>16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AD8AFBFFD30C146935A831673242DED" ma:contentTypeVersion="16" ma:contentTypeDescription="Create a new document." ma:contentTypeScope="" ma:versionID="4ae6eb171b885cc8c68cb8a359aa9af7">
  <xsd:schema xmlns:xsd="http://www.w3.org/2001/XMLSchema" xmlns:xs="http://www.w3.org/2001/XMLSchema" xmlns:p="http://schemas.microsoft.com/office/2006/metadata/properties" xmlns:ns2="00401346-b7dc-4b98-aaf2-d28fa0e258df" xmlns:ns3="969f6bf6-6c9e-4f84-9064-7089f79a8fa8" targetNamespace="http://schemas.microsoft.com/office/2006/metadata/properties" ma:root="true" ma:fieldsID="fdb44ce6cb1d59da270d696162b89dd3" ns2:_="" ns3:_="">
    <xsd:import namespace="00401346-b7dc-4b98-aaf2-d28fa0e258df"/>
    <xsd:import namespace="969f6bf6-6c9e-4f84-9064-7089f79a8fa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401346-b7dc-4b98-aaf2-d28fa0e258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89565c-e6d4-4850-abe4-04ea891e0b1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69f6bf6-6c9e-4f84-9064-7089f79a8fa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eefbafd-5c63-42d1-b3fc-fd4813e815cc}" ma:internalName="TaxCatchAll" ma:showField="CatchAllData" ma:web="969f6bf6-6c9e-4f84-9064-7089f79a8f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0D773B-657F-4DAE-86F7-D5CFEBB35EFC}">
  <ds:schemaRefs>
    <ds:schemaRef ds:uri="00401346-b7dc-4b98-aaf2-d28fa0e258df"/>
    <ds:schemaRef ds:uri="969f6bf6-6c9e-4f84-9064-7089f79a8fa8"/>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1B2828B-470B-4C6A-AFBA-44C6CE8D9DFC}">
  <ds:schemaRefs>
    <ds:schemaRef ds:uri="00401346-b7dc-4b98-aaf2-d28fa0e258df"/>
    <ds:schemaRef ds:uri="969f6bf6-6c9e-4f84-9064-7089f79a8f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B97A1F1-BC6B-4122-BB19-87D33E05A0E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9449</Words>
  <Application>Microsoft Office PowerPoint</Application>
  <PresentationFormat>Widescreen</PresentationFormat>
  <Paragraphs>1195</Paragraphs>
  <Slides>97</Slides>
  <Notes>62</Notes>
  <HiddenSlides>3</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97</vt:i4>
      </vt:variant>
    </vt:vector>
  </HeadingPairs>
  <TitlesOfParts>
    <vt:vector size="107" baseType="lpstr">
      <vt:lpstr>Arial</vt:lpstr>
      <vt:lpstr>Arial,Sans-Serif</vt:lpstr>
      <vt:lpstr>Calibri</vt:lpstr>
      <vt:lpstr>Calibri Light</vt:lpstr>
      <vt:lpstr>Segoe UI</vt:lpstr>
      <vt:lpstr>Symbol</vt:lpstr>
      <vt:lpstr>System Font Regular</vt:lpstr>
      <vt:lpstr>Times New Roman</vt:lpstr>
      <vt:lpstr>Wingdings</vt:lpstr>
      <vt:lpstr>Branded Template</vt:lpstr>
      <vt:lpstr>Saville Assessment  International Accreditation</vt:lpstr>
      <vt:lpstr>House Keeping</vt:lpstr>
      <vt:lpstr>House Keeping</vt:lpstr>
      <vt:lpstr>Introductions</vt:lpstr>
      <vt:lpstr>About Saville Assessment, a WTW Company</vt:lpstr>
      <vt:lpstr>Talent Assessment Solutions</vt:lpstr>
      <vt:lpstr>Course Overview</vt:lpstr>
      <vt:lpstr>Module 1</vt:lpstr>
      <vt:lpstr>Talent Trends and Challenges</vt:lpstr>
      <vt:lpstr>Projective Tests – Inkblot Test</vt:lpstr>
      <vt:lpstr>Projective Tests – Thematic Apperception Test </vt:lpstr>
      <vt:lpstr>What is a Psychometric Test?</vt:lpstr>
      <vt:lpstr>‘Will Do’ Assessments of Typical Performance</vt:lpstr>
      <vt:lpstr>‘Can Do’ Ability Tests of Maximum Performance</vt:lpstr>
      <vt:lpstr>Key Facts: Aptitude Tests</vt:lpstr>
      <vt:lpstr>Module 2</vt:lpstr>
      <vt:lpstr>Job Analysis</vt:lpstr>
      <vt:lpstr>Job Analysis</vt:lpstr>
      <vt:lpstr>Common Methods of Job Analysis</vt:lpstr>
      <vt:lpstr>Wave Job Profiler</vt:lpstr>
      <vt:lpstr>Wave Card Deck</vt:lpstr>
      <vt:lpstr>Case Study: Job Analysis</vt:lpstr>
      <vt:lpstr>Case Study: Job Analysis</vt:lpstr>
      <vt:lpstr>Case Study: Job Analysis</vt:lpstr>
      <vt:lpstr>PowerPoint Presentation</vt:lpstr>
      <vt:lpstr>Module 3</vt:lpstr>
      <vt:lpstr>Considerations for Choosing Assessments</vt:lpstr>
      <vt:lpstr>Screen Out, Select In</vt:lpstr>
      <vt:lpstr>Saville Assessment Aptitude Tests</vt:lpstr>
      <vt:lpstr>Analysis Aptitudes</vt:lpstr>
      <vt:lpstr>Abstract Reasoning Aptitude</vt:lpstr>
      <vt:lpstr>Swift Global Aptitude</vt:lpstr>
      <vt:lpstr>Saville Assessment Aptitude Tests</vt:lpstr>
      <vt:lpstr>Comprehension Aptitudes</vt:lpstr>
      <vt:lpstr>Saville Assessment Aptitude Tests</vt:lpstr>
      <vt:lpstr>Technical Aptitudes</vt:lpstr>
      <vt:lpstr>Swift Apprentice Aptitude</vt:lpstr>
      <vt:lpstr>Why Use Cognitive Ability Tests?</vt:lpstr>
      <vt:lpstr>Behavioral Questionnaires</vt:lpstr>
      <vt:lpstr>Job Levels</vt:lpstr>
      <vt:lpstr>Workplace English</vt:lpstr>
      <vt:lpstr>Customer Check</vt:lpstr>
      <vt:lpstr>Situational Judgment Tests </vt:lpstr>
      <vt:lpstr>Assessment Choice</vt:lpstr>
      <vt:lpstr>Assessment Choice</vt:lpstr>
      <vt:lpstr>Example Selection Process</vt:lpstr>
      <vt:lpstr>Example Selection Process</vt:lpstr>
      <vt:lpstr>Match 6.5</vt:lpstr>
      <vt:lpstr>Options for later stage interview</vt:lpstr>
      <vt:lpstr>Assessment Choice</vt:lpstr>
      <vt:lpstr>Administration Formats</vt:lpstr>
      <vt:lpstr>Overview of Assessment Administration</vt:lpstr>
      <vt:lpstr>Module 4</vt:lpstr>
      <vt:lpstr>Scoring</vt:lpstr>
      <vt:lpstr>The Normal Distribution</vt:lpstr>
      <vt:lpstr>Percentiles</vt:lpstr>
      <vt:lpstr>Describing Percentiles</vt:lpstr>
      <vt:lpstr>Describing Percentiles</vt:lpstr>
      <vt:lpstr>The Normal Distribution Performance Bandings</vt:lpstr>
      <vt:lpstr>Ways of Describing Scores</vt:lpstr>
      <vt:lpstr>Selecting Test Norms </vt:lpstr>
      <vt:lpstr>Saville Assessment Norms</vt:lpstr>
      <vt:lpstr>Case Study Norm Choice</vt:lpstr>
      <vt:lpstr>Module 5</vt:lpstr>
      <vt:lpstr>Purpose of Test Feedback</vt:lpstr>
      <vt:lpstr>Feedback of Saville Aptitude Tests</vt:lpstr>
      <vt:lpstr>Unproctored Item-banked Profile Example</vt:lpstr>
      <vt:lpstr>Unproctored Item-Banked Profile Example</vt:lpstr>
      <vt:lpstr>Feedback Process</vt:lpstr>
      <vt:lpstr>The Full Report</vt:lpstr>
      <vt:lpstr>The Full Report</vt:lpstr>
      <vt:lpstr>The Full Report</vt:lpstr>
      <vt:lpstr>Feedback Tips</vt:lpstr>
      <vt:lpstr>Practical Session: Feedback</vt:lpstr>
      <vt:lpstr>Practical Session: Feedback</vt:lpstr>
      <vt:lpstr>Module 6</vt:lpstr>
      <vt:lpstr>Best Practice: Key Points</vt:lpstr>
      <vt:lpstr>Data Implications for Testing</vt:lpstr>
      <vt:lpstr>Adverse Impact in Testing</vt:lpstr>
      <vt:lpstr>The Four-Fifths Rule</vt:lpstr>
      <vt:lpstr>Setting Cut-Offs</vt:lpstr>
      <vt:lpstr>Best Practice: Consider the Candidate</vt:lpstr>
      <vt:lpstr>Testing Candidates with Additional Requirements</vt:lpstr>
      <vt:lpstr>Module 7</vt:lpstr>
      <vt:lpstr>Reliability &amp; Validity </vt:lpstr>
      <vt:lpstr>Reliability</vt:lpstr>
      <vt:lpstr>Potential Sources of Error in Self-Report </vt:lpstr>
      <vt:lpstr>Methods of Assessing Reliability</vt:lpstr>
      <vt:lpstr>Aspects of Validity in Self-Report </vt:lpstr>
      <vt:lpstr>Validity of Different Selection Techniques</vt:lpstr>
      <vt:lpstr>Validity? So What?</vt:lpstr>
      <vt:lpstr>Return on Investment</vt:lpstr>
      <vt:lpstr>Next Steps</vt:lpstr>
      <vt:lpstr>Next Steps</vt:lpstr>
      <vt:lpstr>Administering Tests: A Recap</vt:lpstr>
      <vt:lpstr>The Saville Assessment Community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Saville Assessment  International Accreditation</dc:title>
  <dc:creator>Lucy Costello</dc:creator>
  <cp:lastModifiedBy>Lucy Costello</cp:lastModifiedBy>
  <cp:revision>15</cp:revision>
  <dcterms:created xsi:type="dcterms:W3CDTF">2022-11-07T11:14:04Z</dcterms:created>
  <dcterms:modified xsi:type="dcterms:W3CDTF">2023-01-05T14:03:45Z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0x010100EAD8AFBFFD30C146935A831673242DED</vt:lpwstr>
  </property>
  <property fmtid="{D5CDD505-2E9C-101B-9397-08002B2CF9AE}" pid="3" name="MediaServiceImageTags">
    <vt:lpwstr/>
  </property>
</Properties>
</file>