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4"/>
    <p:sldMasterId id="2147483779" r:id="rId5"/>
  </p:sldMasterIdLst>
  <p:notesMasterIdLst>
    <p:notesMasterId r:id="rId162"/>
  </p:notesMasterIdLst>
  <p:sldIdLst>
    <p:sldId id="651" r:id="rId6"/>
    <p:sldId id="356" r:id="rId7"/>
    <p:sldId id="653" r:id="rId8"/>
    <p:sldId id="654" r:id="rId9"/>
    <p:sldId id="1599" r:id="rId10"/>
    <p:sldId id="656" r:id="rId11"/>
    <p:sldId id="657" r:id="rId12"/>
    <p:sldId id="828" r:id="rId13"/>
    <p:sldId id="829" r:id="rId14"/>
    <p:sldId id="604" r:id="rId15"/>
    <p:sldId id="606" r:id="rId16"/>
    <p:sldId id="1511" r:id="rId17"/>
    <p:sldId id="344" r:id="rId18"/>
    <p:sldId id="1512" r:id="rId19"/>
    <p:sldId id="708" r:id="rId20"/>
    <p:sldId id="1513" r:id="rId21"/>
    <p:sldId id="1514" r:id="rId22"/>
    <p:sldId id="1515" r:id="rId23"/>
    <p:sldId id="353" r:id="rId24"/>
    <p:sldId id="1516" r:id="rId25"/>
    <p:sldId id="355" r:id="rId26"/>
    <p:sldId id="449" r:id="rId27"/>
    <p:sldId id="424" r:id="rId28"/>
    <p:sldId id="425" r:id="rId29"/>
    <p:sldId id="1535" r:id="rId30"/>
    <p:sldId id="770" r:id="rId31"/>
    <p:sldId id="459" r:id="rId32"/>
    <p:sldId id="740" r:id="rId33"/>
    <p:sldId id="461" r:id="rId34"/>
    <p:sldId id="462" r:id="rId35"/>
    <p:sldId id="827" r:id="rId36"/>
    <p:sldId id="466" r:id="rId37"/>
    <p:sldId id="741" r:id="rId38"/>
    <p:sldId id="464" r:id="rId39"/>
    <p:sldId id="458" r:id="rId40"/>
    <p:sldId id="771" r:id="rId41"/>
    <p:sldId id="467" r:id="rId42"/>
    <p:sldId id="584" r:id="rId43"/>
    <p:sldId id="743" r:id="rId44"/>
    <p:sldId id="691" r:id="rId45"/>
    <p:sldId id="1536" r:id="rId46"/>
    <p:sldId id="1537" r:id="rId47"/>
    <p:sldId id="1541" r:id="rId48"/>
    <p:sldId id="1538" r:id="rId49"/>
    <p:sldId id="1539" r:id="rId50"/>
    <p:sldId id="1540" r:id="rId51"/>
    <p:sldId id="476" r:id="rId52"/>
    <p:sldId id="477" r:id="rId53"/>
    <p:sldId id="744" r:id="rId54"/>
    <p:sldId id="1542" r:id="rId55"/>
    <p:sldId id="1543" r:id="rId56"/>
    <p:sldId id="483" r:id="rId57"/>
    <p:sldId id="484" r:id="rId58"/>
    <p:sldId id="1544" r:id="rId59"/>
    <p:sldId id="780" r:id="rId60"/>
    <p:sldId id="781" r:id="rId61"/>
    <p:sldId id="782" r:id="rId62"/>
    <p:sldId id="783" r:id="rId63"/>
    <p:sldId id="784" r:id="rId64"/>
    <p:sldId id="1545" r:id="rId65"/>
    <p:sldId id="1546" r:id="rId66"/>
    <p:sldId id="1547" r:id="rId67"/>
    <p:sldId id="494" r:id="rId68"/>
    <p:sldId id="496" r:id="rId69"/>
    <p:sldId id="497" r:id="rId70"/>
    <p:sldId id="495" r:id="rId71"/>
    <p:sldId id="1548" r:id="rId72"/>
    <p:sldId id="1549" r:id="rId73"/>
    <p:sldId id="1550" r:id="rId74"/>
    <p:sldId id="1551" r:id="rId75"/>
    <p:sldId id="1552" r:id="rId76"/>
    <p:sldId id="814" r:id="rId77"/>
    <p:sldId id="789" r:id="rId78"/>
    <p:sldId id="790" r:id="rId79"/>
    <p:sldId id="791" r:id="rId80"/>
    <p:sldId id="792" r:id="rId81"/>
    <p:sldId id="793" r:id="rId82"/>
    <p:sldId id="794" r:id="rId83"/>
    <p:sldId id="504" r:id="rId84"/>
    <p:sldId id="795" r:id="rId85"/>
    <p:sldId id="796" r:id="rId86"/>
    <p:sldId id="1553" r:id="rId87"/>
    <p:sldId id="513" r:id="rId88"/>
    <p:sldId id="514" r:id="rId89"/>
    <p:sldId id="1554" r:id="rId90"/>
    <p:sldId id="1555" r:id="rId91"/>
    <p:sldId id="517" r:id="rId92"/>
    <p:sldId id="1556" r:id="rId93"/>
    <p:sldId id="1557" r:id="rId94"/>
    <p:sldId id="1558" r:id="rId95"/>
    <p:sldId id="1559" r:id="rId96"/>
    <p:sldId id="830" r:id="rId97"/>
    <p:sldId id="1560" r:id="rId98"/>
    <p:sldId id="1561" r:id="rId99"/>
    <p:sldId id="1562" r:id="rId100"/>
    <p:sldId id="832" r:id="rId101"/>
    <p:sldId id="1563" r:id="rId102"/>
    <p:sldId id="1564" r:id="rId103"/>
    <p:sldId id="1529" r:id="rId104"/>
    <p:sldId id="1531" r:id="rId105"/>
    <p:sldId id="1532" r:id="rId106"/>
    <p:sldId id="1566" r:id="rId107"/>
    <p:sldId id="1525" r:id="rId108"/>
    <p:sldId id="815" r:id="rId109"/>
    <p:sldId id="1567" r:id="rId110"/>
    <p:sldId id="1568" r:id="rId111"/>
    <p:sldId id="1569" r:id="rId112"/>
    <p:sldId id="1570" r:id="rId113"/>
    <p:sldId id="1571" r:id="rId114"/>
    <p:sldId id="1572" r:id="rId115"/>
    <p:sldId id="1573" r:id="rId116"/>
    <p:sldId id="774" r:id="rId117"/>
    <p:sldId id="1575" r:id="rId118"/>
    <p:sldId id="1576" r:id="rId119"/>
    <p:sldId id="785" r:id="rId120"/>
    <p:sldId id="1600" r:id="rId121"/>
    <p:sldId id="1534" r:id="rId122"/>
    <p:sldId id="1577" r:id="rId123"/>
    <p:sldId id="540" r:id="rId124"/>
    <p:sldId id="1578" r:id="rId125"/>
    <p:sldId id="1579" r:id="rId126"/>
    <p:sldId id="541" r:id="rId127"/>
    <p:sldId id="788" r:id="rId128"/>
    <p:sldId id="545" r:id="rId129"/>
    <p:sldId id="534" r:id="rId130"/>
    <p:sldId id="1580" r:id="rId131"/>
    <p:sldId id="547" r:id="rId132"/>
    <p:sldId id="551" r:id="rId133"/>
    <p:sldId id="552" r:id="rId134"/>
    <p:sldId id="1581" r:id="rId135"/>
    <p:sldId id="1582" r:id="rId136"/>
    <p:sldId id="775" r:id="rId137"/>
    <p:sldId id="1583" r:id="rId138"/>
    <p:sldId id="1517" r:id="rId139"/>
    <p:sldId id="1584" r:id="rId140"/>
    <p:sldId id="1585" r:id="rId141"/>
    <p:sldId id="1586" r:id="rId142"/>
    <p:sldId id="1587" r:id="rId143"/>
    <p:sldId id="1588" r:id="rId144"/>
    <p:sldId id="1589" r:id="rId145"/>
    <p:sldId id="1590" r:id="rId146"/>
    <p:sldId id="1591" r:id="rId147"/>
    <p:sldId id="1592" r:id="rId148"/>
    <p:sldId id="816" r:id="rId149"/>
    <p:sldId id="1593" r:id="rId150"/>
    <p:sldId id="747" r:id="rId151"/>
    <p:sldId id="1594" r:id="rId152"/>
    <p:sldId id="1595" r:id="rId153"/>
    <p:sldId id="1596" r:id="rId154"/>
    <p:sldId id="817" r:id="rId155"/>
    <p:sldId id="836" r:id="rId156"/>
    <p:sldId id="837" r:id="rId157"/>
    <p:sldId id="1597" r:id="rId158"/>
    <p:sldId id="414" r:id="rId159"/>
    <p:sldId id="1598" r:id="rId160"/>
    <p:sldId id="352" r:id="rId161"/>
  </p:sldIdLst>
  <p:sldSz cx="12192000" cy="6858000"/>
  <p:notesSz cx="6858000" cy="9144000"/>
  <p:custDataLst>
    <p:tags r:id="rId1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CC76BE7-0BDB-4B8A-A3E8-171A78024FB9}">
          <p14:sldIdLst>
            <p14:sldId id="651"/>
            <p14:sldId id="356"/>
            <p14:sldId id="653"/>
            <p14:sldId id="654"/>
            <p14:sldId id="1599"/>
            <p14:sldId id="656"/>
            <p14:sldId id="657"/>
          </p14:sldIdLst>
        </p14:section>
        <p14:section name="Module 1" id="{15A5059C-1274-44FC-B3DC-18BF7CEED31C}">
          <p14:sldIdLst>
            <p14:sldId id="828"/>
            <p14:sldId id="829"/>
            <p14:sldId id="604"/>
            <p14:sldId id="606"/>
            <p14:sldId id="1511"/>
            <p14:sldId id="344"/>
            <p14:sldId id="1512"/>
            <p14:sldId id="708"/>
          </p14:sldIdLst>
        </p14:section>
        <p14:section name="Module 2" id="{BD34AFB4-666C-49C0-BCD4-3AA5A43D5C13}">
          <p14:sldIdLst>
            <p14:sldId id="1513"/>
            <p14:sldId id="1514"/>
            <p14:sldId id="1515"/>
            <p14:sldId id="353"/>
            <p14:sldId id="1516"/>
            <p14:sldId id="355"/>
            <p14:sldId id="449"/>
            <p14:sldId id="424"/>
            <p14:sldId id="425"/>
            <p14:sldId id="1535"/>
            <p14:sldId id="770"/>
            <p14:sldId id="459"/>
            <p14:sldId id="740"/>
            <p14:sldId id="461"/>
            <p14:sldId id="462"/>
            <p14:sldId id="827"/>
            <p14:sldId id="466"/>
            <p14:sldId id="741"/>
            <p14:sldId id="464"/>
            <p14:sldId id="458"/>
            <p14:sldId id="771"/>
            <p14:sldId id="467"/>
            <p14:sldId id="584"/>
            <p14:sldId id="743"/>
            <p14:sldId id="691"/>
            <p14:sldId id="1536"/>
            <p14:sldId id="1537"/>
            <p14:sldId id="1541"/>
            <p14:sldId id="1538"/>
            <p14:sldId id="1539"/>
            <p14:sldId id="1540"/>
            <p14:sldId id="476"/>
            <p14:sldId id="477"/>
            <p14:sldId id="744"/>
            <p14:sldId id="1542"/>
            <p14:sldId id="1543"/>
            <p14:sldId id="483"/>
            <p14:sldId id="484"/>
            <p14:sldId id="1544"/>
            <p14:sldId id="780"/>
            <p14:sldId id="781"/>
            <p14:sldId id="782"/>
            <p14:sldId id="783"/>
            <p14:sldId id="784"/>
            <p14:sldId id="1545"/>
            <p14:sldId id="1546"/>
            <p14:sldId id="1547"/>
            <p14:sldId id="494"/>
            <p14:sldId id="496"/>
            <p14:sldId id="497"/>
            <p14:sldId id="495"/>
            <p14:sldId id="1548"/>
            <p14:sldId id="1549"/>
            <p14:sldId id="1550"/>
            <p14:sldId id="1551"/>
            <p14:sldId id="1552"/>
            <p14:sldId id="814"/>
            <p14:sldId id="789"/>
            <p14:sldId id="790"/>
            <p14:sldId id="791"/>
            <p14:sldId id="792"/>
            <p14:sldId id="793"/>
            <p14:sldId id="794"/>
            <p14:sldId id="504"/>
            <p14:sldId id="795"/>
            <p14:sldId id="796"/>
            <p14:sldId id="1553"/>
            <p14:sldId id="513"/>
            <p14:sldId id="514"/>
            <p14:sldId id="1554"/>
            <p14:sldId id="1555"/>
            <p14:sldId id="517"/>
            <p14:sldId id="1556"/>
            <p14:sldId id="1557"/>
            <p14:sldId id="1558"/>
            <p14:sldId id="1559"/>
            <p14:sldId id="830"/>
            <p14:sldId id="1560"/>
            <p14:sldId id="1561"/>
            <p14:sldId id="1562"/>
            <p14:sldId id="832"/>
            <p14:sldId id="1563"/>
            <p14:sldId id="1564"/>
            <p14:sldId id="1529"/>
            <p14:sldId id="1531"/>
            <p14:sldId id="1532"/>
            <p14:sldId id="1566"/>
            <p14:sldId id="1525"/>
            <p14:sldId id="815"/>
            <p14:sldId id="1567"/>
            <p14:sldId id="1568"/>
            <p14:sldId id="1569"/>
            <p14:sldId id="1570"/>
            <p14:sldId id="1571"/>
            <p14:sldId id="1572"/>
            <p14:sldId id="1573"/>
            <p14:sldId id="774"/>
            <p14:sldId id="1575"/>
            <p14:sldId id="1576"/>
            <p14:sldId id="785"/>
            <p14:sldId id="1600"/>
            <p14:sldId id="1534"/>
            <p14:sldId id="1577"/>
            <p14:sldId id="540"/>
            <p14:sldId id="1578"/>
            <p14:sldId id="1579"/>
            <p14:sldId id="541"/>
            <p14:sldId id="788"/>
            <p14:sldId id="545"/>
            <p14:sldId id="534"/>
            <p14:sldId id="1580"/>
            <p14:sldId id="547"/>
            <p14:sldId id="551"/>
            <p14:sldId id="552"/>
            <p14:sldId id="1581"/>
            <p14:sldId id="1582"/>
            <p14:sldId id="775"/>
            <p14:sldId id="1583"/>
            <p14:sldId id="1517"/>
            <p14:sldId id="1584"/>
            <p14:sldId id="1585"/>
            <p14:sldId id="1586"/>
            <p14:sldId id="1587"/>
            <p14:sldId id="1588"/>
            <p14:sldId id="1589"/>
            <p14:sldId id="1590"/>
            <p14:sldId id="1591"/>
            <p14:sldId id="1592"/>
            <p14:sldId id="816"/>
            <p14:sldId id="1593"/>
            <p14:sldId id="747"/>
            <p14:sldId id="1594"/>
            <p14:sldId id="1595"/>
            <p14:sldId id="1596"/>
            <p14:sldId id="817"/>
            <p14:sldId id="836"/>
            <p14:sldId id="837"/>
            <p14:sldId id="1597"/>
            <p14:sldId id="414"/>
            <p14:sldId id="1598"/>
            <p14:sldId id="352"/>
          </p14:sldIdLst>
        </p14:section>
      </p14:sectionLst>
    </p:ext>
    <p:ext uri="{EFAFB233-063F-42B5-8137-9DF3F51BA10A}">
      <p15:sldGuideLst xmlns:p15="http://schemas.microsoft.com/office/powerpoint/2012/main">
        <p15:guide id="1" orient="horz" pos="2160" userDrawn="1">
          <p15:clr>
            <a:srgbClr val="A4A3A4"/>
          </p15:clr>
        </p15:guide>
        <p15:guide id="2" orient="horz" pos="300" userDrawn="1">
          <p15:clr>
            <a:srgbClr val="A4A3A4"/>
          </p15:clr>
        </p15:guide>
        <p15:guide id="3" orient="horz" pos="960" userDrawn="1">
          <p15:clr>
            <a:srgbClr val="A4A3A4"/>
          </p15:clr>
        </p15:guide>
        <p15:guide id="5" orient="horz" pos="4032" userDrawn="1">
          <p15:clr>
            <a:srgbClr val="A4A3A4"/>
          </p15:clr>
        </p15:guide>
        <p15:guide id="6" orient="horz" pos="3840" userDrawn="1">
          <p15:clr>
            <a:srgbClr val="A4A3A4"/>
          </p15:clr>
        </p15:guide>
        <p15:guide id="7" pos="4608" userDrawn="1">
          <p15:clr>
            <a:srgbClr val="A4A3A4"/>
          </p15:clr>
        </p15:guide>
        <p15:guide id="8" pos="377" userDrawn="1">
          <p15:clr>
            <a:srgbClr val="A4A3A4"/>
          </p15:clr>
        </p15:guide>
        <p15:guide id="9" pos="7296" userDrawn="1">
          <p15:clr>
            <a:srgbClr val="A4A3A4"/>
          </p15:clr>
        </p15:guide>
        <p15:guide id="10" pos="1664" userDrawn="1">
          <p15:clr>
            <a:srgbClr val="A4A3A4"/>
          </p15:clr>
        </p15:guide>
        <p15:guide id="11" pos="5888" userDrawn="1">
          <p15:clr>
            <a:srgbClr val="A4A3A4"/>
          </p15:clr>
        </p15:guide>
        <p15:guide id="12" pos="6016" userDrawn="1">
          <p15:clr>
            <a:srgbClr val="A4A3A4"/>
          </p15:clr>
        </p15:guide>
        <p15:guide id="13" pos="4480" userDrawn="1">
          <p15:clr>
            <a:srgbClr val="A4A3A4"/>
          </p15:clr>
        </p15:guide>
        <p15:guide id="14" pos="1792" userDrawn="1">
          <p15:clr>
            <a:srgbClr val="A4A3A4"/>
          </p15:clr>
        </p15:guide>
        <p15:guide id="15" pos="3053" userDrawn="1">
          <p15:clr>
            <a:srgbClr val="A4A3A4"/>
          </p15:clr>
        </p15:guide>
        <p15:guide id="16" pos="320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0EC5D2-312B-37EB-4E33-F4A08DF271D6}" name="Lucy Costello" initials="LC" userId="S::lucy.costello@savilleassessment.com::7ef0a7ea-aac0-425a-869c-6e797d9fd2c2" providerId="AD"/>
  <p188:author id="{76E6C1D5-5DD8-DF55-B5F4-1122F4C00E6D}" name="Katie Thomas" initials="KT" userId="S::Katie.Thomas@savilleassessment.com::42aa429f-f5d9-48c9-9757-c825964e88b9" providerId="AD"/>
  <p188:author id="{34FE6DE1-0BB8-2DB7-BF67-D8F98CA26427}" name="Holly Eastwood" initials="HE" userId="S::Holly.Eastwood@savilleassessment.com::d06b44c3-f480-4bc4-8496-e53fff63b7e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phne van der Wielen" initials="DW" lastIdx="2" clrIdx="0">
    <p:extLst>
      <p:ext uri="{19B8F6BF-5375-455C-9EA6-DF929625EA0E}">
        <p15:presenceInfo xmlns:p15="http://schemas.microsoft.com/office/powerpoint/2012/main" userId="S::daphne.vanderwielen@savilleassessment.com::0ff450f0-204a-49ac-aed6-5505afb07d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F95AC"/>
    <a:srgbClr val="6D36A0"/>
    <a:srgbClr val="48086F"/>
    <a:srgbClr val="63666A"/>
    <a:srgbClr val="702082"/>
    <a:srgbClr val="D5CCD8"/>
    <a:srgbClr val="EBE7ED"/>
    <a:srgbClr val="E5E4C9"/>
    <a:srgbClr val="DDDBB9"/>
    <a:srgbClr val="EFE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77C9C0-2722-46BB-BC96-EEF7C005D231}" v="16" dt="2023-01-05T14:01:36.6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orient="horz" pos="300"/>
        <p:guide orient="horz" pos="960"/>
        <p:guide orient="horz" pos="4032"/>
        <p:guide orient="horz" pos="3840"/>
        <p:guide pos="4608"/>
        <p:guide pos="377"/>
        <p:guide pos="7296"/>
        <p:guide pos="1664"/>
        <p:guide pos="5888"/>
        <p:guide pos="6016"/>
        <p:guide pos="4480"/>
        <p:guide pos="1792"/>
        <p:guide pos="3053"/>
        <p:guide pos="3200"/>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microsoft.com/office/2015/10/relationships/revisionInfo" Target="revisionInfo.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microsoft.com/office/2018/10/relationships/authors" Target="authors.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tags" Target="tags/tag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commentAuthors" Target="commentAuthors.xml"/><Relationship Id="rId16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presProps" Target="presProps.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ly Eastwood" userId="d06b44c3-f480-4bc4-8496-e53fff63b7ee" providerId="ADAL" clId="{8F29D598-1D07-4E8C-B18A-54D86ED78C0F}"/>
    <pc:docChg chg="">
      <pc:chgData name="Holly Eastwood" userId="d06b44c3-f480-4bc4-8496-e53fff63b7ee" providerId="ADAL" clId="{8F29D598-1D07-4E8C-B18A-54D86ED78C0F}" dt="2022-12-08T13:08:01.054" v="0"/>
      <pc:docMkLst>
        <pc:docMk/>
      </pc:docMkLst>
      <pc:sldChg chg="addCm">
        <pc:chgData name="Holly Eastwood" userId="d06b44c3-f480-4bc4-8496-e53fff63b7ee" providerId="ADAL" clId="{8F29D598-1D07-4E8C-B18A-54D86ED78C0F}" dt="2022-12-08T13:08:01.054" v="0"/>
        <pc:sldMkLst>
          <pc:docMk/>
          <pc:sldMk cId="1861845709" sldId="652"/>
        </pc:sldMkLst>
      </pc:sldChg>
    </pc:docChg>
  </pc:docChgLst>
  <pc:docChgLst>
    <pc:chgData name="Nikki Holland" userId="S::nikki.holland@savilleassessment.com::731ba9ea-b522-45e7-893b-822a9c0bb1ea" providerId="AD" clId="Web-{FC9F7795-F389-D7E8-7AC4-249577FA2EFE}"/>
    <pc:docChg chg="addSld delSld modSld sldOrd">
      <pc:chgData name="Nikki Holland" userId="S::nikki.holland@savilleassessment.com::731ba9ea-b522-45e7-893b-822a9c0bb1ea" providerId="AD" clId="Web-{FC9F7795-F389-D7E8-7AC4-249577FA2EFE}" dt="2022-07-19T14:39:24.451" v="13" actId="20577"/>
      <pc:docMkLst>
        <pc:docMk/>
      </pc:docMkLst>
      <pc:sldChg chg="del">
        <pc:chgData name="Nikki Holland" userId="S::nikki.holland@savilleassessment.com::731ba9ea-b522-45e7-893b-822a9c0bb1ea" providerId="AD" clId="Web-{FC9F7795-F389-D7E8-7AC4-249577FA2EFE}" dt="2022-07-19T13:34:56.360" v="0"/>
        <pc:sldMkLst>
          <pc:docMk/>
          <pc:sldMk cId="1499186548" sldId="421"/>
        </pc:sldMkLst>
      </pc:sldChg>
      <pc:sldChg chg="del">
        <pc:chgData name="Nikki Holland" userId="S::nikki.holland@savilleassessment.com::731ba9ea-b522-45e7-893b-822a9c0bb1ea" providerId="AD" clId="Web-{FC9F7795-F389-D7E8-7AC4-249577FA2EFE}" dt="2022-07-19T14:29:55.390" v="2"/>
        <pc:sldMkLst>
          <pc:docMk/>
          <pc:sldMk cId="1105737961" sldId="490"/>
        </pc:sldMkLst>
      </pc:sldChg>
      <pc:sldChg chg="del">
        <pc:chgData name="Nikki Holland" userId="S::nikki.holland@savilleassessment.com::731ba9ea-b522-45e7-893b-822a9c0bb1ea" providerId="AD" clId="Web-{FC9F7795-F389-D7E8-7AC4-249577FA2EFE}" dt="2022-07-19T14:30:54.438" v="12"/>
        <pc:sldMkLst>
          <pc:docMk/>
          <pc:sldMk cId="3688675424" sldId="507"/>
        </pc:sldMkLst>
      </pc:sldChg>
      <pc:sldChg chg="modSp">
        <pc:chgData name="Nikki Holland" userId="S::nikki.holland@savilleassessment.com::731ba9ea-b522-45e7-893b-822a9c0bb1ea" providerId="AD" clId="Web-{FC9F7795-F389-D7E8-7AC4-249577FA2EFE}" dt="2022-07-19T14:39:24.451" v="13" actId="20577"/>
        <pc:sldMkLst>
          <pc:docMk/>
          <pc:sldMk cId="2623073298" sldId="541"/>
        </pc:sldMkLst>
        <pc:spChg chg="mod">
          <ac:chgData name="Nikki Holland" userId="S::nikki.holland@savilleassessment.com::731ba9ea-b522-45e7-893b-822a9c0bb1ea" providerId="AD" clId="Web-{FC9F7795-F389-D7E8-7AC4-249577FA2EFE}" dt="2022-07-19T14:39:24.451" v="13" actId="20577"/>
          <ac:spMkLst>
            <pc:docMk/>
            <pc:sldMk cId="2623073298" sldId="541"/>
            <ac:spMk id="2" creationId="{74736046-7858-4DAB-8D21-62214A86C698}"/>
          </ac:spMkLst>
        </pc:spChg>
      </pc:sldChg>
      <pc:sldChg chg="del">
        <pc:chgData name="Nikki Holland" userId="S::nikki.holland@savilleassessment.com::731ba9ea-b522-45e7-893b-822a9c0bb1ea" providerId="AD" clId="Web-{FC9F7795-F389-D7E8-7AC4-249577FA2EFE}" dt="2022-07-19T13:35:29.191" v="1"/>
        <pc:sldMkLst>
          <pc:docMk/>
          <pc:sldMk cId="284948121" sldId="599"/>
        </pc:sldMkLst>
      </pc:sldChg>
      <pc:sldChg chg="addSp delSp modSp add ord replId modNotes">
        <pc:chgData name="Nikki Holland" userId="S::nikki.holland@savilleassessment.com::731ba9ea-b522-45e7-893b-822a9c0bb1ea" providerId="AD" clId="Web-{FC9F7795-F389-D7E8-7AC4-249577FA2EFE}" dt="2022-07-19T14:30:51.985" v="11"/>
        <pc:sldMkLst>
          <pc:docMk/>
          <pc:sldMk cId="4108748735" sldId="818"/>
        </pc:sldMkLst>
        <pc:spChg chg="mod">
          <ac:chgData name="Nikki Holland" userId="S::nikki.holland@savilleassessment.com::731ba9ea-b522-45e7-893b-822a9c0bb1ea" providerId="AD" clId="Web-{FC9F7795-F389-D7E8-7AC4-249577FA2EFE}" dt="2022-07-19T14:30:25.297" v="6" actId="20577"/>
          <ac:spMkLst>
            <pc:docMk/>
            <pc:sldMk cId="4108748735" sldId="818"/>
            <ac:spMk id="2" creationId="{74736046-7858-4DAB-8D21-62214A86C698}"/>
          </ac:spMkLst>
        </pc:spChg>
        <pc:spChg chg="del topLvl">
          <ac:chgData name="Nikki Holland" userId="S::nikki.holland@savilleassessment.com::731ba9ea-b522-45e7-893b-822a9c0bb1ea" providerId="AD" clId="Web-{FC9F7795-F389-D7E8-7AC4-249577FA2EFE}" dt="2022-07-19T14:30:30.359" v="7"/>
          <ac:spMkLst>
            <pc:docMk/>
            <pc:sldMk cId="4108748735" sldId="818"/>
            <ac:spMk id="8" creationId="{55C78E54-4B23-4059-B24B-62F9EB159623}"/>
          </ac:spMkLst>
        </pc:spChg>
        <pc:spChg chg="del topLvl">
          <ac:chgData name="Nikki Holland" userId="S::nikki.holland@savilleassessment.com::731ba9ea-b522-45e7-893b-822a9c0bb1ea" providerId="AD" clId="Web-{FC9F7795-F389-D7E8-7AC4-249577FA2EFE}" dt="2022-07-19T14:30:33.547" v="8"/>
          <ac:spMkLst>
            <pc:docMk/>
            <pc:sldMk cId="4108748735" sldId="818"/>
            <ac:spMk id="9" creationId="{35D556EE-63E6-43C7-8771-26B76AB346A7}"/>
          </ac:spMkLst>
        </pc:spChg>
        <pc:grpChg chg="del">
          <ac:chgData name="Nikki Holland" userId="S::nikki.holland@savilleassessment.com::731ba9ea-b522-45e7-893b-822a9c0bb1ea" providerId="AD" clId="Web-{FC9F7795-F389-D7E8-7AC4-249577FA2EFE}" dt="2022-07-19T14:30:30.359" v="7"/>
          <ac:grpSpMkLst>
            <pc:docMk/>
            <pc:sldMk cId="4108748735" sldId="818"/>
            <ac:grpSpMk id="4" creationId="{9FE25CE3-4A75-446C-8583-2977E8FE8D35}"/>
          </ac:grpSpMkLst>
        </pc:grpChg>
        <pc:picChg chg="add">
          <ac:chgData name="Nikki Holland" userId="S::nikki.holland@savilleassessment.com::731ba9ea-b522-45e7-893b-822a9c0bb1ea" providerId="AD" clId="Web-{FC9F7795-F389-D7E8-7AC4-249577FA2EFE}" dt="2022-07-19T14:30:34" v="9"/>
          <ac:picMkLst>
            <pc:docMk/>
            <pc:sldMk cId="4108748735" sldId="818"/>
            <ac:picMk id="6" creationId="{417984CD-D01C-74ED-12F3-4A5992B25532}"/>
          </ac:picMkLst>
        </pc:picChg>
      </pc:sldChg>
    </pc:docChg>
  </pc:docChgLst>
  <pc:docChgLst>
    <pc:chgData name="Katie Thomas" userId="42aa429f-f5d9-48c9-9757-c825964e88b9" providerId="ADAL" clId="{6626D350-60A4-4E16-8E8B-0819DFAC7C49}"/>
    <pc:docChg chg="undo custSel modSld">
      <pc:chgData name="Katie Thomas" userId="42aa429f-f5d9-48c9-9757-c825964e88b9" providerId="ADAL" clId="{6626D350-60A4-4E16-8E8B-0819DFAC7C49}" dt="2022-12-07T12:23:36.263" v="110"/>
      <pc:docMkLst>
        <pc:docMk/>
      </pc:docMkLst>
      <pc:sldChg chg="addCm">
        <pc:chgData name="Katie Thomas" userId="42aa429f-f5d9-48c9-9757-c825964e88b9" providerId="ADAL" clId="{6626D350-60A4-4E16-8E8B-0819DFAC7C49}" dt="2022-12-07T09:50:41.511" v="2"/>
        <pc:sldMkLst>
          <pc:docMk/>
          <pc:sldMk cId="699062946" sldId="344"/>
        </pc:sldMkLst>
      </pc:sldChg>
      <pc:sldChg chg="addCm">
        <pc:chgData name="Katie Thomas" userId="42aa429f-f5d9-48c9-9757-c825964e88b9" providerId="ADAL" clId="{6626D350-60A4-4E16-8E8B-0819DFAC7C49}" dt="2022-12-07T09:35:53.082" v="0"/>
        <pc:sldMkLst>
          <pc:docMk/>
          <pc:sldMk cId="3254234707" sldId="346"/>
        </pc:sldMkLst>
      </pc:sldChg>
      <pc:sldChg chg="addCm">
        <pc:chgData name="Katie Thomas" userId="42aa429f-f5d9-48c9-9757-c825964e88b9" providerId="ADAL" clId="{6626D350-60A4-4E16-8E8B-0819DFAC7C49}" dt="2022-12-07T10:04:44.525" v="3"/>
        <pc:sldMkLst>
          <pc:docMk/>
          <pc:sldMk cId="3742276769" sldId="353"/>
        </pc:sldMkLst>
      </pc:sldChg>
      <pc:sldChg chg="addCm">
        <pc:chgData name="Katie Thomas" userId="42aa429f-f5d9-48c9-9757-c825964e88b9" providerId="ADAL" clId="{6626D350-60A4-4E16-8E8B-0819DFAC7C49}" dt="2022-12-07T10:10:45.052" v="6"/>
        <pc:sldMkLst>
          <pc:docMk/>
          <pc:sldMk cId="373172691" sldId="449"/>
        </pc:sldMkLst>
      </pc:sldChg>
      <pc:sldChg chg="addCm">
        <pc:chgData name="Katie Thomas" userId="42aa429f-f5d9-48c9-9757-c825964e88b9" providerId="ADAL" clId="{6626D350-60A4-4E16-8E8B-0819DFAC7C49}" dt="2022-12-07T10:23:43.207" v="9"/>
        <pc:sldMkLst>
          <pc:docMk/>
          <pc:sldMk cId="3504725877" sldId="467"/>
        </pc:sldMkLst>
      </pc:sldChg>
      <pc:sldChg chg="addCm">
        <pc:chgData name="Katie Thomas" userId="42aa429f-f5d9-48c9-9757-c825964e88b9" providerId="ADAL" clId="{6626D350-60A4-4E16-8E8B-0819DFAC7C49}" dt="2022-12-07T10:49:23.995" v="16"/>
        <pc:sldMkLst>
          <pc:docMk/>
          <pc:sldMk cId="54994286" sldId="484"/>
        </pc:sldMkLst>
      </pc:sldChg>
      <pc:sldChg chg="addCm">
        <pc:chgData name="Katie Thomas" userId="42aa429f-f5d9-48c9-9757-c825964e88b9" providerId="ADAL" clId="{6626D350-60A4-4E16-8E8B-0819DFAC7C49}" dt="2022-12-07T10:57:27.722" v="21"/>
        <pc:sldMkLst>
          <pc:docMk/>
          <pc:sldMk cId="681328514" sldId="496"/>
        </pc:sldMkLst>
      </pc:sldChg>
      <pc:sldChg chg="addCm">
        <pc:chgData name="Katie Thomas" userId="42aa429f-f5d9-48c9-9757-c825964e88b9" providerId="ADAL" clId="{6626D350-60A4-4E16-8E8B-0819DFAC7C49}" dt="2022-12-07T10:57:53.134" v="22"/>
        <pc:sldMkLst>
          <pc:docMk/>
          <pc:sldMk cId="2344986665" sldId="497"/>
        </pc:sldMkLst>
      </pc:sldChg>
      <pc:sldChg chg="addCm">
        <pc:chgData name="Katie Thomas" userId="42aa429f-f5d9-48c9-9757-c825964e88b9" providerId="ADAL" clId="{6626D350-60A4-4E16-8E8B-0819DFAC7C49}" dt="2022-12-07T11:36:27.572" v="94"/>
        <pc:sldMkLst>
          <pc:docMk/>
          <pc:sldMk cId="3429950022" sldId="547"/>
        </pc:sldMkLst>
      </pc:sldChg>
      <pc:sldChg chg="addCm">
        <pc:chgData name="Katie Thomas" userId="42aa429f-f5d9-48c9-9757-c825964e88b9" providerId="ADAL" clId="{6626D350-60A4-4E16-8E8B-0819DFAC7C49}" dt="2022-12-07T11:37:25.960" v="95"/>
        <pc:sldMkLst>
          <pc:docMk/>
          <pc:sldMk cId="354089370" sldId="551"/>
        </pc:sldMkLst>
      </pc:sldChg>
      <pc:sldChg chg="addCm">
        <pc:chgData name="Katie Thomas" userId="42aa429f-f5d9-48c9-9757-c825964e88b9" providerId="ADAL" clId="{6626D350-60A4-4E16-8E8B-0819DFAC7C49}" dt="2022-12-07T09:42:11.224" v="1"/>
        <pc:sldMkLst>
          <pc:docMk/>
          <pc:sldMk cId="96667572" sldId="657"/>
        </pc:sldMkLst>
      </pc:sldChg>
      <pc:sldChg chg="addCm">
        <pc:chgData name="Katie Thomas" userId="42aa429f-f5d9-48c9-9757-c825964e88b9" providerId="ADAL" clId="{6626D350-60A4-4E16-8E8B-0819DFAC7C49}" dt="2022-12-07T10:15:27.768" v="8"/>
        <pc:sldMkLst>
          <pc:docMk/>
          <pc:sldMk cId="3735989289" sldId="764"/>
        </pc:sldMkLst>
      </pc:sldChg>
      <pc:sldChg chg="addCm">
        <pc:chgData name="Katie Thomas" userId="42aa429f-f5d9-48c9-9757-c825964e88b9" providerId="ADAL" clId="{6626D350-60A4-4E16-8E8B-0819DFAC7C49}" dt="2022-12-07T10:52:20.191" v="18"/>
        <pc:sldMkLst>
          <pc:docMk/>
          <pc:sldMk cId="3021570741" sldId="782"/>
        </pc:sldMkLst>
      </pc:sldChg>
      <pc:sldChg chg="addCm">
        <pc:chgData name="Katie Thomas" userId="42aa429f-f5d9-48c9-9757-c825964e88b9" providerId="ADAL" clId="{6626D350-60A4-4E16-8E8B-0819DFAC7C49}" dt="2022-12-07T11:17:45.458" v="23"/>
        <pc:sldMkLst>
          <pc:docMk/>
          <pc:sldMk cId="2810751207" sldId="796"/>
        </pc:sldMkLst>
      </pc:sldChg>
      <pc:sldChg chg="addCm">
        <pc:chgData name="Katie Thomas" userId="42aa429f-f5d9-48c9-9757-c825964e88b9" providerId="ADAL" clId="{6626D350-60A4-4E16-8E8B-0819DFAC7C49}" dt="2022-12-07T11:22:09.479" v="27"/>
        <pc:sldMkLst>
          <pc:docMk/>
          <pc:sldMk cId="191425738" sldId="832"/>
        </pc:sldMkLst>
      </pc:sldChg>
      <pc:sldChg chg="addCm">
        <pc:chgData name="Katie Thomas" userId="42aa429f-f5d9-48c9-9757-c825964e88b9" providerId="ADAL" clId="{6626D350-60A4-4E16-8E8B-0819DFAC7C49}" dt="2022-12-07T11:48:06.351" v="102"/>
        <pc:sldMkLst>
          <pc:docMk/>
          <pc:sldMk cId="3404832481" sldId="836"/>
        </pc:sldMkLst>
      </pc:sldChg>
      <pc:sldChg chg="addCm modCm">
        <pc:chgData name="Katie Thomas" userId="42aa429f-f5d9-48c9-9757-c825964e88b9" providerId="ADAL" clId="{6626D350-60A4-4E16-8E8B-0819DFAC7C49}" dt="2022-12-07T12:23:36.263" v="110"/>
        <pc:sldMkLst>
          <pc:docMk/>
          <pc:sldMk cId="2041949475" sldId="837"/>
        </pc:sldMkLst>
      </pc:sldChg>
      <pc:sldChg chg="addCm">
        <pc:chgData name="Katie Thomas" userId="42aa429f-f5d9-48c9-9757-c825964e88b9" providerId="ADAL" clId="{6626D350-60A4-4E16-8E8B-0819DFAC7C49}" dt="2022-12-07T11:28:54.601" v="92"/>
        <pc:sldMkLst>
          <pc:docMk/>
          <pc:sldMk cId="2391983890" sldId="1533"/>
        </pc:sldMkLst>
      </pc:sldChg>
      <pc:sldChg chg="addCm">
        <pc:chgData name="Katie Thomas" userId="42aa429f-f5d9-48c9-9757-c825964e88b9" providerId="ADAL" clId="{6626D350-60A4-4E16-8E8B-0819DFAC7C49}" dt="2022-12-07T10:11:48.364" v="7"/>
        <pc:sldMkLst>
          <pc:docMk/>
          <pc:sldMk cId="2824560446" sldId="1535"/>
        </pc:sldMkLst>
      </pc:sldChg>
      <pc:sldChg chg="addCm">
        <pc:chgData name="Katie Thomas" userId="42aa429f-f5d9-48c9-9757-c825964e88b9" providerId="ADAL" clId="{6626D350-60A4-4E16-8E8B-0819DFAC7C49}" dt="2022-12-07T10:29:19.629" v="12"/>
        <pc:sldMkLst>
          <pc:docMk/>
          <pc:sldMk cId="1463472724" sldId="1536"/>
        </pc:sldMkLst>
      </pc:sldChg>
      <pc:sldChg chg="addCm">
        <pc:chgData name="Katie Thomas" userId="42aa429f-f5d9-48c9-9757-c825964e88b9" providerId="ADAL" clId="{6626D350-60A4-4E16-8E8B-0819DFAC7C49}" dt="2022-12-07T10:29:04.474" v="11"/>
        <pc:sldMkLst>
          <pc:docMk/>
          <pc:sldMk cId="3832316900" sldId="1537"/>
        </pc:sldMkLst>
      </pc:sldChg>
      <pc:sldChg chg="addCm">
        <pc:chgData name="Katie Thomas" userId="42aa429f-f5d9-48c9-9757-c825964e88b9" providerId="ADAL" clId="{6626D350-60A4-4E16-8E8B-0819DFAC7C49}" dt="2022-12-07T10:28:38.709" v="10"/>
        <pc:sldMkLst>
          <pc:docMk/>
          <pc:sldMk cId="183306603" sldId="1539"/>
        </pc:sldMkLst>
      </pc:sldChg>
      <pc:sldChg chg="addCm">
        <pc:chgData name="Katie Thomas" userId="42aa429f-f5d9-48c9-9757-c825964e88b9" providerId="ADAL" clId="{6626D350-60A4-4E16-8E8B-0819DFAC7C49}" dt="2022-12-07T10:29:50.156" v="13"/>
        <pc:sldMkLst>
          <pc:docMk/>
          <pc:sldMk cId="2665738246" sldId="1540"/>
        </pc:sldMkLst>
      </pc:sldChg>
      <pc:sldChg chg="addCm">
        <pc:chgData name="Katie Thomas" userId="42aa429f-f5d9-48c9-9757-c825964e88b9" providerId="ADAL" clId="{6626D350-60A4-4E16-8E8B-0819DFAC7C49}" dt="2022-12-07T10:30:53.339" v="14"/>
        <pc:sldMkLst>
          <pc:docMk/>
          <pc:sldMk cId="1806134124" sldId="1542"/>
        </pc:sldMkLst>
      </pc:sldChg>
      <pc:sldChg chg="addCm">
        <pc:chgData name="Katie Thomas" userId="42aa429f-f5d9-48c9-9757-c825964e88b9" providerId="ADAL" clId="{6626D350-60A4-4E16-8E8B-0819DFAC7C49}" dt="2022-12-07T10:31:59.011" v="15"/>
        <pc:sldMkLst>
          <pc:docMk/>
          <pc:sldMk cId="1969806132" sldId="1543"/>
        </pc:sldMkLst>
      </pc:sldChg>
      <pc:sldChg chg="addCm">
        <pc:chgData name="Katie Thomas" userId="42aa429f-f5d9-48c9-9757-c825964e88b9" providerId="ADAL" clId="{6626D350-60A4-4E16-8E8B-0819DFAC7C49}" dt="2022-12-07T10:50:08.362" v="17"/>
        <pc:sldMkLst>
          <pc:docMk/>
          <pc:sldMk cId="1535383792" sldId="1544"/>
        </pc:sldMkLst>
      </pc:sldChg>
      <pc:sldChg chg="addCm">
        <pc:chgData name="Katie Thomas" userId="42aa429f-f5d9-48c9-9757-c825964e88b9" providerId="ADAL" clId="{6626D350-60A4-4E16-8E8B-0819DFAC7C49}" dt="2022-12-07T10:53:37.970" v="19"/>
        <pc:sldMkLst>
          <pc:docMk/>
          <pc:sldMk cId="3802762869" sldId="1545"/>
        </pc:sldMkLst>
      </pc:sldChg>
      <pc:sldChg chg="addCm">
        <pc:chgData name="Katie Thomas" userId="42aa429f-f5d9-48c9-9757-c825964e88b9" providerId="ADAL" clId="{6626D350-60A4-4E16-8E8B-0819DFAC7C49}" dt="2022-12-07T10:54:48.690" v="20"/>
        <pc:sldMkLst>
          <pc:docMk/>
          <pc:sldMk cId="39947478" sldId="1546"/>
        </pc:sldMkLst>
      </pc:sldChg>
      <pc:sldChg chg="addCm delCm">
        <pc:chgData name="Katie Thomas" userId="42aa429f-f5d9-48c9-9757-c825964e88b9" providerId="ADAL" clId="{6626D350-60A4-4E16-8E8B-0819DFAC7C49}" dt="2022-12-07T11:19:34.316" v="26"/>
        <pc:sldMkLst>
          <pc:docMk/>
          <pc:sldMk cId="2771389854" sldId="1553"/>
        </pc:sldMkLst>
      </pc:sldChg>
      <pc:sldChg chg="addCm">
        <pc:chgData name="Katie Thomas" userId="42aa429f-f5d9-48c9-9757-c825964e88b9" providerId="ADAL" clId="{6626D350-60A4-4E16-8E8B-0819DFAC7C49}" dt="2022-12-07T11:24:27.271" v="28"/>
        <pc:sldMkLst>
          <pc:docMk/>
          <pc:sldMk cId="1743984043" sldId="1565"/>
        </pc:sldMkLst>
      </pc:sldChg>
      <pc:sldChg chg="modSp mod addCm">
        <pc:chgData name="Katie Thomas" userId="42aa429f-f5d9-48c9-9757-c825964e88b9" providerId="ADAL" clId="{6626D350-60A4-4E16-8E8B-0819DFAC7C49}" dt="2022-12-07T11:26:14.992" v="91"/>
        <pc:sldMkLst>
          <pc:docMk/>
          <pc:sldMk cId="2812568306" sldId="1568"/>
        </pc:sldMkLst>
        <pc:picChg chg="mod">
          <ac:chgData name="Katie Thomas" userId="42aa429f-f5d9-48c9-9757-c825964e88b9" providerId="ADAL" clId="{6626D350-60A4-4E16-8E8B-0819DFAC7C49}" dt="2022-12-07T11:25:46.789" v="90"/>
          <ac:picMkLst>
            <pc:docMk/>
            <pc:sldMk cId="2812568306" sldId="1568"/>
            <ac:picMk id="8" creationId="{552A4D9F-EC9B-4B24-8CB1-FD6368F7F2FF}"/>
          </ac:picMkLst>
        </pc:picChg>
      </pc:sldChg>
      <pc:sldChg chg="addCm">
        <pc:chgData name="Katie Thomas" userId="42aa429f-f5d9-48c9-9757-c825964e88b9" providerId="ADAL" clId="{6626D350-60A4-4E16-8E8B-0819DFAC7C49}" dt="2022-12-07T11:35:51.677" v="93"/>
        <pc:sldMkLst>
          <pc:docMk/>
          <pc:sldMk cId="3477100133" sldId="1580"/>
        </pc:sldMkLst>
      </pc:sldChg>
      <pc:sldChg chg="addCm">
        <pc:chgData name="Katie Thomas" userId="42aa429f-f5d9-48c9-9757-c825964e88b9" providerId="ADAL" clId="{6626D350-60A4-4E16-8E8B-0819DFAC7C49}" dt="2022-12-07T11:41:02.466" v="96"/>
        <pc:sldMkLst>
          <pc:docMk/>
          <pc:sldMk cId="3436407089" sldId="1582"/>
        </pc:sldMkLst>
      </pc:sldChg>
      <pc:sldChg chg="addCm">
        <pc:chgData name="Katie Thomas" userId="42aa429f-f5d9-48c9-9757-c825964e88b9" providerId="ADAL" clId="{6626D350-60A4-4E16-8E8B-0819DFAC7C49}" dt="2022-12-07T11:42:08.329" v="97"/>
        <pc:sldMkLst>
          <pc:docMk/>
          <pc:sldMk cId="4085916050" sldId="1583"/>
        </pc:sldMkLst>
      </pc:sldChg>
      <pc:sldChg chg="modSp mod addCm">
        <pc:chgData name="Katie Thomas" userId="42aa429f-f5d9-48c9-9757-c825964e88b9" providerId="ADAL" clId="{6626D350-60A4-4E16-8E8B-0819DFAC7C49}" dt="2022-12-07T11:49:26.653" v="107"/>
        <pc:sldMkLst>
          <pc:docMk/>
          <pc:sldMk cId="4001716343" sldId="1593"/>
        </pc:sldMkLst>
        <pc:spChg chg="mod">
          <ac:chgData name="Katie Thomas" userId="42aa429f-f5d9-48c9-9757-c825964e88b9" providerId="ADAL" clId="{6626D350-60A4-4E16-8E8B-0819DFAC7C49}" dt="2022-12-07T11:49:17.300" v="106" actId="20577"/>
          <ac:spMkLst>
            <pc:docMk/>
            <pc:sldMk cId="4001716343" sldId="1593"/>
            <ac:spMk id="3" creationId="{116BE8F4-4F71-43EE-B32B-FCA39193558D}"/>
          </ac:spMkLst>
        </pc:spChg>
      </pc:sldChg>
      <pc:sldChg chg="addCm">
        <pc:chgData name="Katie Thomas" userId="42aa429f-f5d9-48c9-9757-c825964e88b9" providerId="ADAL" clId="{6626D350-60A4-4E16-8E8B-0819DFAC7C49}" dt="2022-12-07T11:47:12.606" v="99"/>
        <pc:sldMkLst>
          <pc:docMk/>
          <pc:sldMk cId="3271455886" sldId="1595"/>
        </pc:sldMkLst>
      </pc:sldChg>
      <pc:sldChg chg="addCm">
        <pc:chgData name="Katie Thomas" userId="42aa429f-f5d9-48c9-9757-c825964e88b9" providerId="ADAL" clId="{6626D350-60A4-4E16-8E8B-0819DFAC7C49}" dt="2022-12-07T11:47:44.627" v="101"/>
        <pc:sldMkLst>
          <pc:docMk/>
          <pc:sldMk cId="3765993536" sldId="1596"/>
        </pc:sldMkLst>
      </pc:sldChg>
    </pc:docChg>
  </pc:docChgLst>
  <pc:docChgLst>
    <pc:chgData name="Daphne van der Wielen" userId="0ff450f0-204a-49ac-aed6-5505afb07d45" providerId="ADAL" clId="{BA0C8E2E-D71C-42D5-859A-1FBE00A3BC56}"/>
    <pc:docChg chg="modSld">
      <pc:chgData name="Daphne van der Wielen" userId="0ff450f0-204a-49ac-aed6-5505afb07d45" providerId="ADAL" clId="{BA0C8E2E-D71C-42D5-859A-1FBE00A3BC56}" dt="2023-01-04T08:08:40.310" v="8" actId="20577"/>
      <pc:docMkLst>
        <pc:docMk/>
      </pc:docMkLst>
      <pc:sldChg chg="modSp mod">
        <pc:chgData name="Daphne van der Wielen" userId="0ff450f0-204a-49ac-aed6-5505afb07d45" providerId="ADAL" clId="{BA0C8E2E-D71C-42D5-859A-1FBE00A3BC56}" dt="2023-01-04T08:08:40.310" v="8" actId="20577"/>
        <pc:sldMkLst>
          <pc:docMk/>
          <pc:sldMk cId="4209112543" sldId="651"/>
        </pc:sldMkLst>
        <pc:spChg chg="mod">
          <ac:chgData name="Daphne van der Wielen" userId="0ff450f0-204a-49ac-aed6-5505afb07d45" providerId="ADAL" clId="{BA0C8E2E-D71C-42D5-859A-1FBE00A3BC56}" dt="2023-01-04T08:08:40.310" v="8" actId="20577"/>
          <ac:spMkLst>
            <pc:docMk/>
            <pc:sldMk cId="4209112543" sldId="651"/>
            <ac:spMk id="8" creationId="{D0EB7AB3-04AC-4EFC-9505-609A67F1CFD7}"/>
          </ac:spMkLst>
        </pc:spChg>
      </pc:sldChg>
    </pc:docChg>
  </pc:docChgLst>
  <pc:docChgLst>
    <pc:chgData name="Nikki Holland" userId="731ba9ea-b522-45e7-893b-822a9c0bb1ea" providerId="ADAL" clId="{3CE38490-57D0-401C-8B83-9555E94A1E79}"/>
    <pc:docChg chg="undo custSel addSld delSld modSld sldOrd">
      <pc:chgData name="Nikki Holland" userId="731ba9ea-b522-45e7-893b-822a9c0bb1ea" providerId="ADAL" clId="{3CE38490-57D0-401C-8B83-9555E94A1E79}" dt="2022-07-19T15:59:25.396" v="363" actId="20577"/>
      <pc:docMkLst>
        <pc:docMk/>
      </pc:docMkLst>
      <pc:sldChg chg="del">
        <pc:chgData name="Nikki Holland" userId="731ba9ea-b522-45e7-893b-822a9c0bb1ea" providerId="ADAL" clId="{3CE38490-57D0-401C-8B83-9555E94A1E79}" dt="2022-07-19T14:54:25.612" v="311" actId="47"/>
        <pc:sldMkLst>
          <pc:docMk/>
          <pc:sldMk cId="668837694" sldId="387"/>
        </pc:sldMkLst>
      </pc:sldChg>
      <pc:sldChg chg="del">
        <pc:chgData name="Nikki Holland" userId="731ba9ea-b522-45e7-893b-822a9c0bb1ea" providerId="ADAL" clId="{3CE38490-57D0-401C-8B83-9555E94A1E79}" dt="2022-07-19T14:55:07.653" v="320" actId="47"/>
        <pc:sldMkLst>
          <pc:docMk/>
          <pc:sldMk cId="2351117977" sldId="418"/>
        </pc:sldMkLst>
      </pc:sldChg>
      <pc:sldChg chg="del">
        <pc:chgData name="Nikki Holland" userId="731ba9ea-b522-45e7-893b-822a9c0bb1ea" providerId="ADAL" clId="{3CE38490-57D0-401C-8B83-9555E94A1E79}" dt="2022-07-19T14:43:42.456" v="6" actId="47"/>
        <pc:sldMkLst>
          <pc:docMk/>
          <pc:sldMk cId="2623073298" sldId="541"/>
        </pc:sldMkLst>
      </pc:sldChg>
      <pc:sldChg chg="del">
        <pc:chgData name="Nikki Holland" userId="731ba9ea-b522-45e7-893b-822a9c0bb1ea" providerId="ADAL" clId="{3CE38490-57D0-401C-8B83-9555E94A1E79}" dt="2022-07-19T14:52:26.280" v="290" actId="47"/>
        <pc:sldMkLst>
          <pc:docMk/>
          <pc:sldMk cId="726719873" sldId="542"/>
        </pc:sldMkLst>
      </pc:sldChg>
      <pc:sldChg chg="del">
        <pc:chgData name="Nikki Holland" userId="731ba9ea-b522-45e7-893b-822a9c0bb1ea" providerId="ADAL" clId="{3CE38490-57D0-401C-8B83-9555E94A1E79}" dt="2022-07-19T14:46:06.142" v="64" actId="47"/>
        <pc:sldMkLst>
          <pc:docMk/>
          <pc:sldMk cId="3993987007" sldId="543"/>
        </pc:sldMkLst>
      </pc:sldChg>
      <pc:sldChg chg="del">
        <pc:chgData name="Nikki Holland" userId="731ba9ea-b522-45e7-893b-822a9c0bb1ea" providerId="ADAL" clId="{3CE38490-57D0-401C-8B83-9555E94A1E79}" dt="2022-07-19T14:53:20.028" v="298" actId="47"/>
        <pc:sldMkLst>
          <pc:docMk/>
          <pc:sldMk cId="3006990096" sldId="544"/>
        </pc:sldMkLst>
      </pc:sldChg>
      <pc:sldChg chg="del">
        <pc:chgData name="Nikki Holland" userId="731ba9ea-b522-45e7-893b-822a9c0bb1ea" providerId="ADAL" clId="{3CE38490-57D0-401C-8B83-9555E94A1E79}" dt="2022-07-19T14:53:51.126" v="306" actId="47"/>
        <pc:sldMkLst>
          <pc:docMk/>
          <pc:sldMk cId="2307129094" sldId="545"/>
        </pc:sldMkLst>
      </pc:sldChg>
      <pc:sldChg chg="modSp add mod">
        <pc:chgData name="Nikki Holland" userId="731ba9ea-b522-45e7-893b-822a9c0bb1ea" providerId="ADAL" clId="{3CE38490-57D0-401C-8B83-9555E94A1E79}" dt="2022-07-19T14:43:38.077" v="5" actId="14100"/>
        <pc:sldMkLst>
          <pc:docMk/>
          <pc:sldMk cId="1154509267" sldId="819"/>
        </pc:sldMkLst>
        <pc:spChg chg="mod">
          <ac:chgData name="Nikki Holland" userId="731ba9ea-b522-45e7-893b-822a9c0bb1ea" providerId="ADAL" clId="{3CE38490-57D0-401C-8B83-9555E94A1E79}" dt="2022-07-19T14:43:26.457" v="1"/>
          <ac:spMkLst>
            <pc:docMk/>
            <pc:sldMk cId="1154509267" sldId="819"/>
            <ac:spMk id="2" creationId="{74736046-7858-4DAB-8D21-62214A86C698}"/>
          </ac:spMkLst>
        </pc:spChg>
        <pc:spChg chg="mod">
          <ac:chgData name="Nikki Holland" userId="731ba9ea-b522-45e7-893b-822a9c0bb1ea" providerId="ADAL" clId="{3CE38490-57D0-401C-8B83-9555E94A1E79}" dt="2022-07-19T14:43:38.077" v="5" actId="14100"/>
          <ac:spMkLst>
            <pc:docMk/>
            <pc:sldMk cId="1154509267" sldId="819"/>
            <ac:spMk id="8" creationId="{108E7C4E-1289-BA61-94FE-F8857BF41980}"/>
          </ac:spMkLst>
        </pc:spChg>
      </pc:sldChg>
      <pc:sldChg chg="addSp delSp modSp add mod modAnim">
        <pc:chgData name="Nikki Holland" userId="731ba9ea-b522-45e7-893b-822a9c0bb1ea" providerId="ADAL" clId="{3CE38490-57D0-401C-8B83-9555E94A1E79}" dt="2022-07-19T14:45:55.586" v="63" actId="167"/>
        <pc:sldMkLst>
          <pc:docMk/>
          <pc:sldMk cId="3697534817" sldId="820"/>
        </pc:sldMkLst>
        <pc:spChg chg="mod">
          <ac:chgData name="Nikki Holland" userId="731ba9ea-b522-45e7-893b-822a9c0bb1ea" providerId="ADAL" clId="{3CE38490-57D0-401C-8B83-9555E94A1E79}" dt="2022-07-19T14:43:51.607" v="8"/>
          <ac:spMkLst>
            <pc:docMk/>
            <pc:sldMk cId="3697534817" sldId="820"/>
            <ac:spMk id="2" creationId="{74736046-7858-4DAB-8D21-62214A86C698}"/>
          </ac:spMkLst>
        </pc:spChg>
        <pc:spChg chg="add mod">
          <ac:chgData name="Nikki Holland" userId="731ba9ea-b522-45e7-893b-822a9c0bb1ea" providerId="ADAL" clId="{3CE38490-57D0-401C-8B83-9555E94A1E79}" dt="2022-07-19T14:45:15.875" v="30" actId="20577"/>
          <ac:spMkLst>
            <pc:docMk/>
            <pc:sldMk cId="3697534817" sldId="820"/>
            <ac:spMk id="3" creationId="{A468837A-DCD1-A324-0E6F-414A6399AD35}"/>
          </ac:spMkLst>
        </pc:spChg>
        <pc:spChg chg="del">
          <ac:chgData name="Nikki Holland" userId="731ba9ea-b522-45e7-893b-822a9c0bb1ea" providerId="ADAL" clId="{3CE38490-57D0-401C-8B83-9555E94A1E79}" dt="2022-07-19T14:44:09.480" v="11" actId="478"/>
          <ac:spMkLst>
            <pc:docMk/>
            <pc:sldMk cId="3697534817" sldId="820"/>
            <ac:spMk id="8" creationId="{108E7C4E-1289-BA61-94FE-F8857BF41980}"/>
          </ac:spMkLst>
        </pc:spChg>
        <pc:spChg chg="add mod ord">
          <ac:chgData name="Nikki Holland" userId="731ba9ea-b522-45e7-893b-822a9c0bb1ea" providerId="ADAL" clId="{3CE38490-57D0-401C-8B83-9555E94A1E79}" dt="2022-07-19T14:44:34.974" v="15" actId="167"/>
          <ac:spMkLst>
            <pc:docMk/>
            <pc:sldMk cId="3697534817" sldId="820"/>
            <ac:spMk id="10" creationId="{B381A5F2-CBEB-71C0-9F31-ED0425D9DE05}"/>
          </ac:spMkLst>
        </pc:spChg>
        <pc:spChg chg="add mod ord">
          <ac:chgData name="Nikki Holland" userId="731ba9ea-b522-45e7-893b-822a9c0bb1ea" providerId="ADAL" clId="{3CE38490-57D0-401C-8B83-9555E94A1E79}" dt="2022-07-19T14:44:34.974" v="15" actId="167"/>
          <ac:spMkLst>
            <pc:docMk/>
            <pc:sldMk cId="3697534817" sldId="820"/>
            <ac:spMk id="12" creationId="{DCDD5633-B585-2F3C-9ECB-610102C792D4}"/>
          </ac:spMkLst>
        </pc:spChg>
        <pc:spChg chg="add mod ord">
          <ac:chgData name="Nikki Holland" userId="731ba9ea-b522-45e7-893b-822a9c0bb1ea" providerId="ADAL" clId="{3CE38490-57D0-401C-8B83-9555E94A1E79}" dt="2022-07-19T14:44:34.974" v="15" actId="167"/>
          <ac:spMkLst>
            <pc:docMk/>
            <pc:sldMk cId="3697534817" sldId="820"/>
            <ac:spMk id="13" creationId="{A40A6EA0-775D-4BF2-88B4-4E172C1BA2A2}"/>
          </ac:spMkLst>
        </pc:spChg>
        <pc:spChg chg="add mod">
          <ac:chgData name="Nikki Holland" userId="731ba9ea-b522-45e7-893b-822a9c0bb1ea" providerId="ADAL" clId="{3CE38490-57D0-401C-8B83-9555E94A1E79}" dt="2022-07-19T14:45:31.177" v="45" actId="20577"/>
          <ac:spMkLst>
            <pc:docMk/>
            <pc:sldMk cId="3697534817" sldId="820"/>
            <ac:spMk id="14" creationId="{534CE6A8-66C6-08FB-DB6F-C2647A5C5E31}"/>
          </ac:spMkLst>
        </pc:spChg>
        <pc:spChg chg="add mod">
          <ac:chgData name="Nikki Holland" userId="731ba9ea-b522-45e7-893b-822a9c0bb1ea" providerId="ADAL" clId="{3CE38490-57D0-401C-8B83-9555E94A1E79}" dt="2022-07-19T14:45:42.153" v="61" actId="20577"/>
          <ac:spMkLst>
            <pc:docMk/>
            <pc:sldMk cId="3697534817" sldId="820"/>
            <ac:spMk id="15" creationId="{7525F1F5-0FC0-E70C-B352-A94AF987C741}"/>
          </ac:spMkLst>
        </pc:spChg>
        <pc:picChg chg="add del mod">
          <ac:chgData name="Nikki Holland" userId="731ba9ea-b522-45e7-893b-822a9c0bb1ea" providerId="ADAL" clId="{3CE38490-57D0-401C-8B83-9555E94A1E79}" dt="2022-07-19T14:44:03.087" v="10" actId="21"/>
          <ac:picMkLst>
            <pc:docMk/>
            <pc:sldMk cId="3697534817" sldId="820"/>
            <ac:picMk id="7" creationId="{210EB580-D419-FF22-D33E-1F68EB5F56B3}"/>
          </ac:picMkLst>
        </pc:picChg>
        <pc:picChg chg="add mod ord modCrop">
          <ac:chgData name="Nikki Holland" userId="731ba9ea-b522-45e7-893b-822a9c0bb1ea" providerId="ADAL" clId="{3CE38490-57D0-401C-8B83-9555E94A1E79}" dt="2022-07-19T14:45:55.586" v="63" actId="167"/>
          <ac:picMkLst>
            <pc:docMk/>
            <pc:sldMk cId="3697534817" sldId="820"/>
            <ac:picMk id="9" creationId="{E0D65F42-D34D-399B-4C91-D56E22D08F05}"/>
          </ac:picMkLst>
        </pc:picChg>
      </pc:sldChg>
      <pc:sldChg chg="addSp delSp modSp add del mod ord">
        <pc:chgData name="Nikki Holland" userId="731ba9ea-b522-45e7-893b-822a9c0bb1ea" providerId="ADAL" clId="{3CE38490-57D0-401C-8B83-9555E94A1E79}" dt="2022-07-19T15:59:25.396" v="363" actId="20577"/>
        <pc:sldMkLst>
          <pc:docMk/>
          <pc:sldMk cId="412117210" sldId="821"/>
        </pc:sldMkLst>
        <pc:spChg chg="mod">
          <ac:chgData name="Nikki Holland" userId="731ba9ea-b522-45e7-893b-822a9c0bb1ea" providerId="ADAL" clId="{3CE38490-57D0-401C-8B83-9555E94A1E79}" dt="2022-07-19T15:59:25.396" v="363" actId="20577"/>
          <ac:spMkLst>
            <pc:docMk/>
            <pc:sldMk cId="412117210" sldId="821"/>
            <ac:spMk id="2" creationId="{74736046-7858-4DAB-8D21-62214A86C698}"/>
          </ac:spMkLst>
        </pc:spChg>
        <pc:spChg chg="mod">
          <ac:chgData name="Nikki Holland" userId="731ba9ea-b522-45e7-893b-822a9c0bb1ea" providerId="ADAL" clId="{3CE38490-57D0-401C-8B83-9555E94A1E79}" dt="2022-07-19T15:58:58.706" v="323" actId="1076"/>
          <ac:spMkLst>
            <pc:docMk/>
            <pc:sldMk cId="412117210" sldId="821"/>
            <ac:spMk id="4" creationId="{FBD5EA83-2F87-AD73-4513-1D254F08B473}"/>
          </ac:spMkLst>
        </pc:spChg>
        <pc:spChg chg="del">
          <ac:chgData name="Nikki Holland" userId="731ba9ea-b522-45e7-893b-822a9c0bb1ea" providerId="ADAL" clId="{3CE38490-57D0-401C-8B83-9555E94A1E79}" dt="2022-07-19T14:46:30.861" v="71" actId="478"/>
          <ac:spMkLst>
            <pc:docMk/>
            <pc:sldMk cId="412117210" sldId="821"/>
            <ac:spMk id="8" creationId="{108E7C4E-1289-BA61-94FE-F8857BF41980}"/>
          </ac:spMkLst>
        </pc:spChg>
        <pc:spChg chg="add del">
          <ac:chgData name="Nikki Holland" userId="731ba9ea-b522-45e7-893b-822a9c0bb1ea" providerId="ADAL" clId="{3CE38490-57D0-401C-8B83-9555E94A1E79}" dt="2022-07-19T14:46:26.095" v="69" actId="22"/>
          <ac:spMkLst>
            <pc:docMk/>
            <pc:sldMk cId="412117210" sldId="821"/>
            <ac:spMk id="9" creationId="{779D1139-506B-82DE-E29A-CD599B952FD6}"/>
          </ac:spMkLst>
        </pc:spChg>
        <pc:spChg chg="add del mod topLvl">
          <ac:chgData name="Nikki Holland" userId="731ba9ea-b522-45e7-893b-822a9c0bb1ea" providerId="ADAL" clId="{3CE38490-57D0-401C-8B83-9555E94A1E79}" dt="2022-07-19T15:59:01.070" v="324" actId="478"/>
          <ac:spMkLst>
            <pc:docMk/>
            <pc:sldMk cId="412117210" sldId="821"/>
            <ac:spMk id="10" creationId="{2E6BB509-153A-A833-2B21-792D9E13C15E}"/>
          </ac:spMkLst>
        </pc:spChg>
        <pc:spChg chg="add del mod topLvl">
          <ac:chgData name="Nikki Holland" userId="731ba9ea-b522-45e7-893b-822a9c0bb1ea" providerId="ADAL" clId="{3CE38490-57D0-401C-8B83-9555E94A1E79}" dt="2022-07-19T15:59:01.070" v="324" actId="478"/>
          <ac:spMkLst>
            <pc:docMk/>
            <pc:sldMk cId="412117210" sldId="821"/>
            <ac:spMk id="13" creationId="{C9AF1150-B07C-904E-0129-B8ADA336448B}"/>
          </ac:spMkLst>
        </pc:spChg>
        <pc:spChg chg="add del mod topLvl">
          <ac:chgData name="Nikki Holland" userId="731ba9ea-b522-45e7-893b-822a9c0bb1ea" providerId="ADAL" clId="{3CE38490-57D0-401C-8B83-9555E94A1E79}" dt="2022-07-19T15:59:01.070" v="324" actId="478"/>
          <ac:spMkLst>
            <pc:docMk/>
            <pc:sldMk cId="412117210" sldId="821"/>
            <ac:spMk id="14" creationId="{C3215237-8E30-CC83-02BA-6EC4902D65EC}"/>
          </ac:spMkLst>
        </pc:spChg>
        <pc:spChg chg="add mod">
          <ac:chgData name="Nikki Holland" userId="731ba9ea-b522-45e7-893b-822a9c0bb1ea" providerId="ADAL" clId="{3CE38490-57D0-401C-8B83-9555E94A1E79}" dt="2022-07-19T15:59:18.125" v="327" actId="1076"/>
          <ac:spMkLst>
            <pc:docMk/>
            <pc:sldMk cId="412117210" sldId="821"/>
            <ac:spMk id="18" creationId="{E273E7EC-3449-5097-7E16-5031198707DE}"/>
          </ac:spMkLst>
        </pc:spChg>
        <pc:grpChg chg="add del mod">
          <ac:chgData name="Nikki Holland" userId="731ba9ea-b522-45e7-893b-822a9c0bb1ea" providerId="ADAL" clId="{3CE38490-57D0-401C-8B83-9555E94A1E79}" dt="2022-07-19T14:51:10.465" v="283" actId="165"/>
          <ac:grpSpMkLst>
            <pc:docMk/>
            <pc:sldMk cId="412117210" sldId="821"/>
            <ac:grpSpMk id="15" creationId="{FBD188FF-87D9-CD14-8404-AA81A9110B7D}"/>
          </ac:grpSpMkLst>
        </pc:grpChg>
        <pc:graphicFrameChg chg="add del mod modGraphic">
          <ac:chgData name="Nikki Holland" userId="731ba9ea-b522-45e7-893b-822a9c0bb1ea" providerId="ADAL" clId="{3CE38490-57D0-401C-8B83-9555E94A1E79}" dt="2022-07-19T14:47:17.535" v="78" actId="1032"/>
          <ac:graphicFrameMkLst>
            <pc:docMk/>
            <pc:sldMk cId="412117210" sldId="821"/>
            <ac:graphicFrameMk id="6" creationId="{6EADAB5F-D173-03CB-EE30-B5A56C2BE863}"/>
          </ac:graphicFrameMkLst>
        </pc:graphicFrameChg>
        <pc:graphicFrameChg chg="add del modGraphic">
          <ac:chgData name="Nikki Holland" userId="731ba9ea-b522-45e7-893b-822a9c0bb1ea" providerId="ADAL" clId="{3CE38490-57D0-401C-8B83-9555E94A1E79}" dt="2022-07-19T14:48:06.221" v="82" actId="478"/>
          <ac:graphicFrameMkLst>
            <pc:docMk/>
            <pc:sldMk cId="412117210" sldId="821"/>
            <ac:graphicFrameMk id="7" creationId="{AA14DD30-924B-EF9F-FFA3-EDBF2618DA90}"/>
          </ac:graphicFrameMkLst>
        </pc:graphicFrameChg>
        <pc:graphicFrameChg chg="add del mod modGraphic">
          <ac:chgData name="Nikki Holland" userId="731ba9ea-b522-45e7-893b-822a9c0bb1ea" providerId="ADAL" clId="{3CE38490-57D0-401C-8B83-9555E94A1E79}" dt="2022-07-19T14:52:19.304" v="288" actId="478"/>
          <ac:graphicFrameMkLst>
            <pc:docMk/>
            <pc:sldMk cId="412117210" sldId="821"/>
            <ac:graphicFrameMk id="16" creationId="{069F26E7-650C-0188-FA07-EAAFD1F31639}"/>
          </ac:graphicFrameMkLst>
        </pc:graphicFrameChg>
        <pc:picChg chg="add del mod">
          <ac:chgData name="Nikki Holland" userId="731ba9ea-b522-45e7-893b-822a9c0bb1ea" providerId="ADAL" clId="{3CE38490-57D0-401C-8B83-9555E94A1E79}" dt="2022-07-19T14:50:31.439" v="275" actId="478"/>
          <ac:picMkLst>
            <pc:docMk/>
            <pc:sldMk cId="412117210" sldId="821"/>
            <ac:picMk id="12" creationId="{363FE2EF-6B76-3D85-ABF4-64ADD34D56A1}"/>
          </ac:picMkLst>
        </pc:picChg>
      </pc:sldChg>
      <pc:sldChg chg="addSp delSp modSp add mod modAnim">
        <pc:chgData name="Nikki Holland" userId="731ba9ea-b522-45e7-893b-822a9c0bb1ea" providerId="ADAL" clId="{3CE38490-57D0-401C-8B83-9555E94A1E79}" dt="2022-07-19T14:53:12.128" v="297"/>
        <pc:sldMkLst>
          <pc:docMk/>
          <pc:sldMk cId="1131082134" sldId="822"/>
        </pc:sldMkLst>
        <pc:spChg chg="mod">
          <ac:chgData name="Nikki Holland" userId="731ba9ea-b522-45e7-893b-822a9c0bb1ea" providerId="ADAL" clId="{3CE38490-57D0-401C-8B83-9555E94A1E79}" dt="2022-07-19T14:52:39.492" v="292"/>
          <ac:spMkLst>
            <pc:docMk/>
            <pc:sldMk cId="1131082134" sldId="822"/>
            <ac:spMk id="2" creationId="{74736046-7858-4DAB-8D21-62214A86C698}"/>
          </ac:spMkLst>
        </pc:spChg>
        <pc:spChg chg="del">
          <ac:chgData name="Nikki Holland" userId="731ba9ea-b522-45e7-893b-822a9c0bb1ea" providerId="ADAL" clId="{3CE38490-57D0-401C-8B83-9555E94A1E79}" dt="2022-07-19T14:52:48.904" v="293" actId="478"/>
          <ac:spMkLst>
            <pc:docMk/>
            <pc:sldMk cId="1131082134" sldId="822"/>
            <ac:spMk id="10" creationId="{2E6BB509-153A-A833-2B21-792D9E13C15E}"/>
          </ac:spMkLst>
        </pc:spChg>
        <pc:spChg chg="add del">
          <ac:chgData name="Nikki Holland" userId="731ba9ea-b522-45e7-893b-822a9c0bb1ea" providerId="ADAL" clId="{3CE38490-57D0-401C-8B83-9555E94A1E79}" dt="2022-07-19T14:52:55.872" v="295" actId="22"/>
          <ac:spMkLst>
            <pc:docMk/>
            <pc:sldMk cId="1131082134" sldId="822"/>
            <ac:spMk id="12" creationId="{75812353-BE01-0A52-A8EE-08B30C403774}"/>
          </ac:spMkLst>
        </pc:spChg>
        <pc:spChg chg="del">
          <ac:chgData name="Nikki Holland" userId="731ba9ea-b522-45e7-893b-822a9c0bb1ea" providerId="ADAL" clId="{3CE38490-57D0-401C-8B83-9555E94A1E79}" dt="2022-07-19T14:52:48.904" v="293" actId="478"/>
          <ac:spMkLst>
            <pc:docMk/>
            <pc:sldMk cId="1131082134" sldId="822"/>
            <ac:spMk id="13" creationId="{C9AF1150-B07C-904E-0129-B8ADA336448B}"/>
          </ac:spMkLst>
        </pc:spChg>
        <pc:spChg chg="del">
          <ac:chgData name="Nikki Holland" userId="731ba9ea-b522-45e7-893b-822a9c0bb1ea" providerId="ADAL" clId="{3CE38490-57D0-401C-8B83-9555E94A1E79}" dt="2022-07-19T14:52:48.904" v="293" actId="478"/>
          <ac:spMkLst>
            <pc:docMk/>
            <pc:sldMk cId="1131082134" sldId="822"/>
            <ac:spMk id="14" creationId="{C3215237-8E30-CC83-02BA-6EC4902D65EC}"/>
          </ac:spMkLst>
        </pc:spChg>
        <pc:spChg chg="add mod">
          <ac:chgData name="Nikki Holland" userId="731ba9ea-b522-45e7-893b-822a9c0bb1ea" providerId="ADAL" clId="{3CE38490-57D0-401C-8B83-9555E94A1E79}" dt="2022-07-19T14:53:12.128" v="297"/>
          <ac:spMkLst>
            <pc:docMk/>
            <pc:sldMk cId="1131082134" sldId="822"/>
            <ac:spMk id="16" creationId="{5EA60F00-146D-3F5B-A413-5C42934D387E}"/>
          </ac:spMkLst>
        </pc:spChg>
        <pc:spChg chg="add mod">
          <ac:chgData name="Nikki Holland" userId="731ba9ea-b522-45e7-893b-822a9c0bb1ea" providerId="ADAL" clId="{3CE38490-57D0-401C-8B83-9555E94A1E79}" dt="2022-07-19T14:53:12.128" v="297"/>
          <ac:spMkLst>
            <pc:docMk/>
            <pc:sldMk cId="1131082134" sldId="822"/>
            <ac:spMk id="17" creationId="{6DE6AD7C-C57F-111E-E91D-B29B6C7C01E8}"/>
          </ac:spMkLst>
        </pc:spChg>
        <pc:spChg chg="add mod">
          <ac:chgData name="Nikki Holland" userId="731ba9ea-b522-45e7-893b-822a9c0bb1ea" providerId="ADAL" clId="{3CE38490-57D0-401C-8B83-9555E94A1E79}" dt="2022-07-19T14:53:12.128" v="297"/>
          <ac:spMkLst>
            <pc:docMk/>
            <pc:sldMk cId="1131082134" sldId="822"/>
            <ac:spMk id="18" creationId="{2C833F04-1700-A3E5-C45B-D28AFA9BB2DF}"/>
          </ac:spMkLst>
        </pc:spChg>
        <pc:spChg chg="add mod">
          <ac:chgData name="Nikki Holland" userId="731ba9ea-b522-45e7-893b-822a9c0bb1ea" providerId="ADAL" clId="{3CE38490-57D0-401C-8B83-9555E94A1E79}" dt="2022-07-19T14:53:12.128" v="297"/>
          <ac:spMkLst>
            <pc:docMk/>
            <pc:sldMk cId="1131082134" sldId="822"/>
            <ac:spMk id="19" creationId="{090B1630-BB09-9C9D-60E6-ACE64FB878EF}"/>
          </ac:spMkLst>
        </pc:spChg>
        <pc:spChg chg="add mod">
          <ac:chgData name="Nikki Holland" userId="731ba9ea-b522-45e7-893b-822a9c0bb1ea" providerId="ADAL" clId="{3CE38490-57D0-401C-8B83-9555E94A1E79}" dt="2022-07-19T14:53:12.128" v="297"/>
          <ac:spMkLst>
            <pc:docMk/>
            <pc:sldMk cId="1131082134" sldId="822"/>
            <ac:spMk id="20" creationId="{BC245AC1-764B-D351-F14A-3092F1DD3BD3}"/>
          </ac:spMkLst>
        </pc:spChg>
        <pc:spChg chg="add mod">
          <ac:chgData name="Nikki Holland" userId="731ba9ea-b522-45e7-893b-822a9c0bb1ea" providerId="ADAL" clId="{3CE38490-57D0-401C-8B83-9555E94A1E79}" dt="2022-07-19T14:53:12.128" v="297"/>
          <ac:spMkLst>
            <pc:docMk/>
            <pc:sldMk cId="1131082134" sldId="822"/>
            <ac:spMk id="21" creationId="{826861FA-611D-4F74-9D5E-2EBABBC59219}"/>
          </ac:spMkLst>
        </pc:spChg>
        <pc:graphicFrameChg chg="add mod">
          <ac:chgData name="Nikki Holland" userId="731ba9ea-b522-45e7-893b-822a9c0bb1ea" providerId="ADAL" clId="{3CE38490-57D0-401C-8B83-9555E94A1E79}" dt="2022-07-19T14:53:02.477" v="296"/>
          <ac:graphicFrameMkLst>
            <pc:docMk/>
            <pc:sldMk cId="1131082134" sldId="822"/>
            <ac:graphicFrameMk id="15" creationId="{BAD25832-8237-5D8C-A655-C07DBEDBB4B0}"/>
          </ac:graphicFrameMkLst>
        </pc:graphicFrameChg>
      </pc:sldChg>
      <pc:sldChg chg="modSp add mod ord">
        <pc:chgData name="Nikki Holland" userId="731ba9ea-b522-45e7-893b-822a9c0bb1ea" providerId="ADAL" clId="{3CE38490-57D0-401C-8B83-9555E94A1E79}" dt="2022-07-19T14:53:45.736" v="305"/>
        <pc:sldMkLst>
          <pc:docMk/>
          <pc:sldMk cId="3192835722" sldId="823"/>
        </pc:sldMkLst>
        <pc:spChg chg="mod">
          <ac:chgData name="Nikki Holland" userId="731ba9ea-b522-45e7-893b-822a9c0bb1ea" providerId="ADAL" clId="{3CE38490-57D0-401C-8B83-9555E94A1E79}" dt="2022-07-19T14:53:33.979" v="302"/>
          <ac:spMkLst>
            <pc:docMk/>
            <pc:sldMk cId="3192835722" sldId="823"/>
            <ac:spMk id="2" creationId="{74736046-7858-4DAB-8D21-62214A86C698}"/>
          </ac:spMkLst>
        </pc:spChg>
        <pc:spChg chg="mod">
          <ac:chgData name="Nikki Holland" userId="731ba9ea-b522-45e7-893b-822a9c0bb1ea" providerId="ADAL" clId="{3CE38490-57D0-401C-8B83-9555E94A1E79}" dt="2022-07-19T14:53:45.736" v="305"/>
          <ac:spMkLst>
            <pc:docMk/>
            <pc:sldMk cId="3192835722" sldId="823"/>
            <ac:spMk id="8" creationId="{108E7C4E-1289-BA61-94FE-F8857BF41980}"/>
          </ac:spMkLst>
        </pc:spChg>
      </pc:sldChg>
      <pc:sldChg chg="addSp delSp modSp add mod">
        <pc:chgData name="Nikki Holland" userId="731ba9ea-b522-45e7-893b-822a9c0bb1ea" providerId="ADAL" clId="{3CE38490-57D0-401C-8B83-9555E94A1E79}" dt="2022-07-19T14:54:16.430" v="310"/>
        <pc:sldMkLst>
          <pc:docMk/>
          <pc:sldMk cId="1709831725" sldId="824"/>
        </pc:sldMkLst>
        <pc:spChg chg="mod">
          <ac:chgData name="Nikki Holland" userId="731ba9ea-b522-45e7-893b-822a9c0bb1ea" providerId="ADAL" clId="{3CE38490-57D0-401C-8B83-9555E94A1E79}" dt="2022-07-19T14:54:11.058" v="309"/>
          <ac:spMkLst>
            <pc:docMk/>
            <pc:sldMk cId="1709831725" sldId="824"/>
            <ac:spMk id="2" creationId="{74736046-7858-4DAB-8D21-62214A86C698}"/>
          </ac:spMkLst>
        </pc:spChg>
        <pc:spChg chg="del">
          <ac:chgData name="Nikki Holland" userId="731ba9ea-b522-45e7-893b-822a9c0bb1ea" providerId="ADAL" clId="{3CE38490-57D0-401C-8B83-9555E94A1E79}" dt="2022-07-19T14:54:04.492" v="308" actId="478"/>
          <ac:spMkLst>
            <pc:docMk/>
            <pc:sldMk cId="1709831725" sldId="824"/>
            <ac:spMk id="8" creationId="{108E7C4E-1289-BA61-94FE-F8857BF41980}"/>
          </ac:spMkLst>
        </pc:spChg>
        <pc:picChg chg="add mod">
          <ac:chgData name="Nikki Holland" userId="731ba9ea-b522-45e7-893b-822a9c0bb1ea" providerId="ADAL" clId="{3CE38490-57D0-401C-8B83-9555E94A1E79}" dt="2022-07-19T14:54:16.430" v="310"/>
          <ac:picMkLst>
            <pc:docMk/>
            <pc:sldMk cId="1709831725" sldId="824"/>
            <ac:picMk id="7" creationId="{78DD45D3-F7E1-6AEC-73A0-FF3FBF85ED4D}"/>
          </ac:picMkLst>
        </pc:picChg>
      </pc:sldChg>
      <pc:sldChg chg="addSp delSp modSp add mod ord">
        <pc:chgData name="Nikki Holland" userId="731ba9ea-b522-45e7-893b-822a9c0bb1ea" providerId="ADAL" clId="{3CE38490-57D0-401C-8B83-9555E94A1E79}" dt="2022-07-19T14:55:05.726" v="319"/>
        <pc:sldMkLst>
          <pc:docMk/>
          <pc:sldMk cId="791343169" sldId="825"/>
        </pc:sldMkLst>
        <pc:spChg chg="mod">
          <ac:chgData name="Nikki Holland" userId="731ba9ea-b522-45e7-893b-822a9c0bb1ea" providerId="ADAL" clId="{3CE38490-57D0-401C-8B83-9555E94A1E79}" dt="2022-07-19T14:54:57.117" v="317"/>
          <ac:spMkLst>
            <pc:docMk/>
            <pc:sldMk cId="791343169" sldId="825"/>
            <ac:spMk id="2" creationId="{74736046-7858-4DAB-8D21-62214A86C698}"/>
          </ac:spMkLst>
        </pc:spChg>
        <pc:spChg chg="mod">
          <ac:chgData name="Nikki Holland" userId="731ba9ea-b522-45e7-893b-822a9c0bb1ea" providerId="ADAL" clId="{3CE38490-57D0-401C-8B83-9555E94A1E79}" dt="2022-07-19T14:55:02.048" v="318"/>
          <ac:spMkLst>
            <pc:docMk/>
            <pc:sldMk cId="791343169" sldId="825"/>
            <ac:spMk id="3" creationId="{116BE8F4-4F71-43EE-B32B-FCA39193558D}"/>
          </ac:spMkLst>
        </pc:spChg>
        <pc:picChg chg="add mod">
          <ac:chgData name="Nikki Holland" userId="731ba9ea-b522-45e7-893b-822a9c0bb1ea" providerId="ADAL" clId="{3CE38490-57D0-401C-8B83-9555E94A1E79}" dt="2022-07-19T14:55:05.726" v="319"/>
          <ac:picMkLst>
            <pc:docMk/>
            <pc:sldMk cId="791343169" sldId="825"/>
            <ac:picMk id="7" creationId="{E030AE0A-AD0A-AEF7-EC19-7E81CD851B4C}"/>
          </ac:picMkLst>
        </pc:picChg>
        <pc:picChg chg="del">
          <ac:chgData name="Nikki Holland" userId="731ba9ea-b522-45e7-893b-822a9c0bb1ea" providerId="ADAL" clId="{3CE38490-57D0-401C-8B83-9555E94A1E79}" dt="2022-07-19T14:54:51.062" v="316" actId="478"/>
          <ac:picMkLst>
            <pc:docMk/>
            <pc:sldMk cId="791343169" sldId="825"/>
            <ac:picMk id="9" creationId="{7F8F5FB9-B1DB-4313-9C72-65A83AAAA857}"/>
          </ac:picMkLst>
        </pc:picChg>
      </pc:sldChg>
      <pc:sldChg chg="add">
        <pc:chgData name="Nikki Holland" userId="731ba9ea-b522-45e7-893b-822a9c0bb1ea" providerId="ADAL" clId="{3CE38490-57D0-401C-8B83-9555E94A1E79}" dt="2022-07-19T15:58:54.307" v="321" actId="2890"/>
        <pc:sldMkLst>
          <pc:docMk/>
          <pc:sldMk cId="3927100036" sldId="826"/>
        </pc:sldMkLst>
      </pc:sldChg>
    </pc:docChg>
  </pc:docChgLst>
  <pc:docChgLst>
    <pc:chgData name="Lucy Costello" userId="7ef0a7ea-aac0-425a-869c-6e797d9fd2c2" providerId="ADAL" clId="{41DA6DB5-A859-489A-833A-18B11C6C02A4}"/>
    <pc:docChg chg="undo custSel addSld delSld modSld">
      <pc:chgData name="Lucy Costello" userId="7ef0a7ea-aac0-425a-869c-6e797d9fd2c2" providerId="ADAL" clId="{41DA6DB5-A859-489A-833A-18B11C6C02A4}" dt="2022-08-08T13:55:09.264" v="477" actId="2696"/>
      <pc:docMkLst>
        <pc:docMk/>
      </pc:docMkLst>
      <pc:sldChg chg="del">
        <pc:chgData name="Lucy Costello" userId="7ef0a7ea-aac0-425a-869c-6e797d9fd2c2" providerId="ADAL" clId="{41DA6DB5-A859-489A-833A-18B11C6C02A4}" dt="2022-07-18T14:08:54.784" v="0" actId="47"/>
        <pc:sldMkLst>
          <pc:docMk/>
          <pc:sldMk cId="3101950356" sldId="336"/>
        </pc:sldMkLst>
      </pc:sldChg>
      <pc:sldChg chg="del">
        <pc:chgData name="Lucy Costello" userId="7ef0a7ea-aac0-425a-869c-6e797d9fd2c2" providerId="ADAL" clId="{41DA6DB5-A859-489A-833A-18B11C6C02A4}" dt="2022-07-18T14:58:33.016" v="178" actId="47"/>
        <pc:sldMkLst>
          <pc:docMk/>
          <pc:sldMk cId="3457360904" sldId="338"/>
        </pc:sldMkLst>
      </pc:sldChg>
      <pc:sldChg chg="del mod modShow">
        <pc:chgData name="Lucy Costello" userId="7ef0a7ea-aac0-425a-869c-6e797d9fd2c2" providerId="ADAL" clId="{41DA6DB5-A859-489A-833A-18B11C6C02A4}" dt="2022-07-18T15:01:17.018" v="361" actId="2696"/>
        <pc:sldMkLst>
          <pc:docMk/>
          <pc:sldMk cId="3051710113" sldId="339"/>
        </pc:sldMkLst>
      </pc:sldChg>
      <pc:sldChg chg="del">
        <pc:chgData name="Lucy Costello" userId="7ef0a7ea-aac0-425a-869c-6e797d9fd2c2" providerId="ADAL" clId="{41DA6DB5-A859-489A-833A-18B11C6C02A4}" dt="2022-07-18T14:09:11.556" v="6" actId="47"/>
        <pc:sldMkLst>
          <pc:docMk/>
          <pc:sldMk cId="3662560130" sldId="341"/>
        </pc:sldMkLst>
      </pc:sldChg>
      <pc:sldChg chg="del">
        <pc:chgData name="Lucy Costello" userId="7ef0a7ea-aac0-425a-869c-6e797d9fd2c2" providerId="ADAL" clId="{41DA6DB5-A859-489A-833A-18B11C6C02A4}" dt="2022-07-18T14:09:21.710" v="7" actId="47"/>
        <pc:sldMkLst>
          <pc:docMk/>
          <pc:sldMk cId="4250877283" sldId="342"/>
        </pc:sldMkLst>
      </pc:sldChg>
      <pc:sldChg chg="del">
        <pc:chgData name="Lucy Costello" userId="7ef0a7ea-aac0-425a-869c-6e797d9fd2c2" providerId="ADAL" clId="{41DA6DB5-A859-489A-833A-18B11C6C02A4}" dt="2022-07-18T14:10:33.726" v="15" actId="47"/>
        <pc:sldMkLst>
          <pc:docMk/>
          <pc:sldMk cId="316867979" sldId="343"/>
        </pc:sldMkLst>
      </pc:sldChg>
      <pc:sldChg chg="del">
        <pc:chgData name="Lucy Costello" userId="7ef0a7ea-aac0-425a-869c-6e797d9fd2c2" providerId="ADAL" clId="{41DA6DB5-A859-489A-833A-18B11C6C02A4}" dt="2022-07-18T14:10:20.907" v="14" actId="47"/>
        <pc:sldMkLst>
          <pc:docMk/>
          <pc:sldMk cId="3172003035" sldId="344"/>
        </pc:sldMkLst>
      </pc:sldChg>
      <pc:sldChg chg="del">
        <pc:chgData name="Lucy Costello" userId="7ef0a7ea-aac0-425a-869c-6e797d9fd2c2" providerId="ADAL" clId="{41DA6DB5-A859-489A-833A-18B11C6C02A4}" dt="2022-07-18T14:09:52.098" v="9" actId="47"/>
        <pc:sldMkLst>
          <pc:docMk/>
          <pc:sldMk cId="1151295370" sldId="345"/>
        </pc:sldMkLst>
      </pc:sldChg>
      <pc:sldChg chg="del">
        <pc:chgData name="Lucy Costello" userId="7ef0a7ea-aac0-425a-869c-6e797d9fd2c2" providerId="ADAL" clId="{41DA6DB5-A859-489A-833A-18B11C6C02A4}" dt="2022-07-18T14:09:52.947" v="10" actId="47"/>
        <pc:sldMkLst>
          <pc:docMk/>
          <pc:sldMk cId="2808548301" sldId="346"/>
        </pc:sldMkLst>
      </pc:sldChg>
      <pc:sldChg chg="del">
        <pc:chgData name="Lucy Costello" userId="7ef0a7ea-aac0-425a-869c-6e797d9fd2c2" providerId="ADAL" clId="{41DA6DB5-A859-489A-833A-18B11C6C02A4}" dt="2022-07-18T14:11:13.324" v="16" actId="47"/>
        <pc:sldMkLst>
          <pc:docMk/>
          <pc:sldMk cId="1506426763" sldId="351"/>
        </pc:sldMkLst>
      </pc:sldChg>
      <pc:sldChg chg="del">
        <pc:chgData name="Lucy Costello" userId="7ef0a7ea-aac0-425a-869c-6e797d9fd2c2" providerId="ADAL" clId="{41DA6DB5-A859-489A-833A-18B11C6C02A4}" dt="2022-07-18T14:11:14.052" v="17" actId="47"/>
        <pc:sldMkLst>
          <pc:docMk/>
          <pc:sldMk cId="4293762563" sldId="352"/>
        </pc:sldMkLst>
      </pc:sldChg>
      <pc:sldChg chg="del">
        <pc:chgData name="Lucy Costello" userId="7ef0a7ea-aac0-425a-869c-6e797d9fd2c2" providerId="ADAL" clId="{41DA6DB5-A859-489A-833A-18B11C6C02A4}" dt="2022-07-18T14:11:15.458" v="19" actId="47"/>
        <pc:sldMkLst>
          <pc:docMk/>
          <pc:sldMk cId="3742276769" sldId="353"/>
        </pc:sldMkLst>
      </pc:sldChg>
      <pc:sldChg chg="del">
        <pc:chgData name="Lucy Costello" userId="7ef0a7ea-aac0-425a-869c-6e797d9fd2c2" providerId="ADAL" clId="{41DA6DB5-A859-489A-833A-18B11C6C02A4}" dt="2022-07-18T14:11:16.888" v="20" actId="47"/>
        <pc:sldMkLst>
          <pc:docMk/>
          <pc:sldMk cId="939026167" sldId="354"/>
        </pc:sldMkLst>
      </pc:sldChg>
      <pc:sldChg chg="del">
        <pc:chgData name="Lucy Costello" userId="7ef0a7ea-aac0-425a-869c-6e797d9fd2c2" providerId="ADAL" clId="{41DA6DB5-A859-489A-833A-18B11C6C02A4}" dt="2022-07-18T14:11:29.445" v="21" actId="47"/>
        <pc:sldMkLst>
          <pc:docMk/>
          <pc:sldMk cId="659899028" sldId="355"/>
        </pc:sldMkLst>
      </pc:sldChg>
      <pc:sldChg chg="del">
        <pc:chgData name="Lucy Costello" userId="7ef0a7ea-aac0-425a-869c-6e797d9fd2c2" providerId="ADAL" clId="{41DA6DB5-A859-489A-833A-18B11C6C02A4}" dt="2022-07-18T14:11:56.045" v="25" actId="47"/>
        <pc:sldMkLst>
          <pc:docMk/>
          <pc:sldMk cId="3756048594" sldId="356"/>
        </pc:sldMkLst>
      </pc:sldChg>
      <pc:sldChg chg="del">
        <pc:chgData name="Lucy Costello" userId="7ef0a7ea-aac0-425a-869c-6e797d9fd2c2" providerId="ADAL" clId="{41DA6DB5-A859-489A-833A-18B11C6C02A4}" dt="2022-07-18T14:11:56.997" v="26" actId="47"/>
        <pc:sldMkLst>
          <pc:docMk/>
          <pc:sldMk cId="1593992415" sldId="357"/>
        </pc:sldMkLst>
      </pc:sldChg>
      <pc:sldChg chg="del">
        <pc:chgData name="Lucy Costello" userId="7ef0a7ea-aac0-425a-869c-6e797d9fd2c2" providerId="ADAL" clId="{41DA6DB5-A859-489A-833A-18B11C6C02A4}" dt="2022-07-18T14:58:22.642" v="175" actId="47"/>
        <pc:sldMkLst>
          <pc:docMk/>
          <pc:sldMk cId="2140787723" sldId="414"/>
        </pc:sldMkLst>
      </pc:sldChg>
      <pc:sldChg chg="del">
        <pc:chgData name="Lucy Costello" userId="7ef0a7ea-aac0-425a-869c-6e797d9fd2c2" providerId="ADAL" clId="{41DA6DB5-A859-489A-833A-18B11C6C02A4}" dt="2022-07-18T14:58:24.004" v="177" actId="47"/>
        <pc:sldMkLst>
          <pc:docMk/>
          <pc:sldMk cId="1270624104" sldId="415"/>
        </pc:sldMkLst>
      </pc:sldChg>
      <pc:sldChg chg="del">
        <pc:chgData name="Lucy Costello" userId="7ef0a7ea-aac0-425a-869c-6e797d9fd2c2" providerId="ADAL" clId="{41DA6DB5-A859-489A-833A-18B11C6C02A4}" dt="2022-07-18T14:11:33.977" v="23" actId="47"/>
        <pc:sldMkLst>
          <pc:docMk/>
          <pc:sldMk cId="2982662965" sldId="424"/>
        </pc:sldMkLst>
      </pc:sldChg>
      <pc:sldChg chg="del">
        <pc:chgData name="Lucy Costello" userId="7ef0a7ea-aac0-425a-869c-6e797d9fd2c2" providerId="ADAL" clId="{41DA6DB5-A859-489A-833A-18B11C6C02A4}" dt="2022-07-18T14:11:34.747" v="24" actId="47"/>
        <pc:sldMkLst>
          <pc:docMk/>
          <pc:sldMk cId="567394641" sldId="425"/>
        </pc:sldMkLst>
      </pc:sldChg>
      <pc:sldChg chg="del">
        <pc:chgData name="Lucy Costello" userId="7ef0a7ea-aac0-425a-869c-6e797d9fd2c2" providerId="ADAL" clId="{41DA6DB5-A859-489A-833A-18B11C6C02A4}" dt="2022-07-18T14:58:10.023" v="174" actId="47"/>
        <pc:sldMkLst>
          <pc:docMk/>
          <pc:sldMk cId="150204854" sldId="430"/>
        </pc:sldMkLst>
      </pc:sldChg>
      <pc:sldChg chg="del">
        <pc:chgData name="Lucy Costello" userId="7ef0a7ea-aac0-425a-869c-6e797d9fd2c2" providerId="ADAL" clId="{41DA6DB5-A859-489A-833A-18B11C6C02A4}" dt="2022-07-18T14:47:49.002" v="139" actId="2696"/>
        <pc:sldMkLst>
          <pc:docMk/>
          <pc:sldMk cId="694108617" sldId="446"/>
        </pc:sldMkLst>
      </pc:sldChg>
      <pc:sldChg chg="del">
        <pc:chgData name="Lucy Costello" userId="7ef0a7ea-aac0-425a-869c-6e797d9fd2c2" providerId="ADAL" clId="{41DA6DB5-A859-489A-833A-18B11C6C02A4}" dt="2022-07-18T14:12:18.898" v="27" actId="47"/>
        <pc:sldMkLst>
          <pc:docMk/>
          <pc:sldMk cId="903689785" sldId="449"/>
        </pc:sldMkLst>
      </pc:sldChg>
      <pc:sldChg chg="del">
        <pc:chgData name="Lucy Costello" userId="7ef0a7ea-aac0-425a-869c-6e797d9fd2c2" providerId="ADAL" clId="{41DA6DB5-A859-489A-833A-18B11C6C02A4}" dt="2022-07-18T14:12:37.864" v="28" actId="47"/>
        <pc:sldMkLst>
          <pc:docMk/>
          <pc:sldMk cId="3660500649" sldId="450"/>
        </pc:sldMkLst>
      </pc:sldChg>
      <pc:sldChg chg="del">
        <pc:chgData name="Lucy Costello" userId="7ef0a7ea-aac0-425a-869c-6e797d9fd2c2" providerId="ADAL" clId="{41DA6DB5-A859-489A-833A-18B11C6C02A4}" dt="2022-07-18T14:12:38.867" v="29" actId="47"/>
        <pc:sldMkLst>
          <pc:docMk/>
          <pc:sldMk cId="2172760707" sldId="451"/>
        </pc:sldMkLst>
      </pc:sldChg>
      <pc:sldChg chg="del">
        <pc:chgData name="Lucy Costello" userId="7ef0a7ea-aac0-425a-869c-6e797d9fd2c2" providerId="ADAL" clId="{41DA6DB5-A859-489A-833A-18B11C6C02A4}" dt="2022-07-18T14:13:06.577" v="30" actId="47"/>
        <pc:sldMkLst>
          <pc:docMk/>
          <pc:sldMk cId="2449383118" sldId="452"/>
        </pc:sldMkLst>
      </pc:sldChg>
      <pc:sldChg chg="del">
        <pc:chgData name="Lucy Costello" userId="7ef0a7ea-aac0-425a-869c-6e797d9fd2c2" providerId="ADAL" clId="{41DA6DB5-A859-489A-833A-18B11C6C02A4}" dt="2022-07-18T14:13:09.658" v="32" actId="47"/>
        <pc:sldMkLst>
          <pc:docMk/>
          <pc:sldMk cId="553388135" sldId="453"/>
        </pc:sldMkLst>
      </pc:sldChg>
      <pc:sldChg chg="del">
        <pc:chgData name="Lucy Costello" userId="7ef0a7ea-aac0-425a-869c-6e797d9fd2c2" providerId="ADAL" clId="{41DA6DB5-A859-489A-833A-18B11C6C02A4}" dt="2022-07-18T15:05:07.244" v="370" actId="2696"/>
        <pc:sldMkLst>
          <pc:docMk/>
          <pc:sldMk cId="1126611802" sldId="454"/>
        </pc:sldMkLst>
      </pc:sldChg>
      <pc:sldChg chg="del">
        <pc:chgData name="Lucy Costello" userId="7ef0a7ea-aac0-425a-869c-6e797d9fd2c2" providerId="ADAL" clId="{41DA6DB5-A859-489A-833A-18B11C6C02A4}" dt="2022-08-08T13:55:09.264" v="477" actId="2696"/>
        <pc:sldMkLst>
          <pc:docMk/>
          <pc:sldMk cId="2683640676" sldId="463"/>
        </pc:sldMkLst>
      </pc:sldChg>
      <pc:sldChg chg="modSp mod">
        <pc:chgData name="Lucy Costello" userId="7ef0a7ea-aac0-425a-869c-6e797d9fd2c2" providerId="ADAL" clId="{41DA6DB5-A859-489A-833A-18B11C6C02A4}" dt="2022-07-18T14:15:53.072" v="44" actId="20577"/>
        <pc:sldMkLst>
          <pc:docMk/>
          <pc:sldMk cId="517760408" sldId="470"/>
        </pc:sldMkLst>
        <pc:spChg chg="mod">
          <ac:chgData name="Lucy Costello" userId="7ef0a7ea-aac0-425a-869c-6e797d9fd2c2" providerId="ADAL" clId="{41DA6DB5-A859-489A-833A-18B11C6C02A4}" dt="2022-07-18T14:15:53.072" v="44" actId="20577"/>
          <ac:spMkLst>
            <pc:docMk/>
            <pc:sldMk cId="517760408" sldId="470"/>
            <ac:spMk id="3" creationId="{116BE8F4-4F71-43EE-B32B-FCA39193558D}"/>
          </ac:spMkLst>
        </pc:spChg>
      </pc:sldChg>
      <pc:sldChg chg="modSp mod">
        <pc:chgData name="Lucy Costello" userId="7ef0a7ea-aac0-425a-869c-6e797d9fd2c2" providerId="ADAL" clId="{41DA6DB5-A859-489A-833A-18B11C6C02A4}" dt="2022-07-18T14:20:37.169" v="50" actId="20577"/>
        <pc:sldMkLst>
          <pc:docMk/>
          <pc:sldMk cId="4233336973" sldId="471"/>
        </pc:sldMkLst>
        <pc:spChg chg="mod">
          <ac:chgData name="Lucy Costello" userId="7ef0a7ea-aac0-425a-869c-6e797d9fd2c2" providerId="ADAL" clId="{41DA6DB5-A859-489A-833A-18B11C6C02A4}" dt="2022-07-18T14:20:37.169" v="50" actId="20577"/>
          <ac:spMkLst>
            <pc:docMk/>
            <pc:sldMk cId="4233336973" sldId="471"/>
            <ac:spMk id="3" creationId="{116BE8F4-4F71-43EE-B32B-FCA39193558D}"/>
          </ac:spMkLst>
        </pc:spChg>
      </pc:sldChg>
      <pc:sldChg chg="del">
        <pc:chgData name="Lucy Costello" userId="7ef0a7ea-aac0-425a-869c-6e797d9fd2c2" providerId="ADAL" clId="{41DA6DB5-A859-489A-833A-18B11C6C02A4}" dt="2022-07-18T14:36:39" v="74"/>
        <pc:sldMkLst>
          <pc:docMk/>
          <pc:sldMk cId="196183041" sldId="479"/>
        </pc:sldMkLst>
      </pc:sldChg>
      <pc:sldChg chg="modSp mod">
        <pc:chgData name="Lucy Costello" userId="7ef0a7ea-aac0-425a-869c-6e797d9fd2c2" providerId="ADAL" clId="{41DA6DB5-A859-489A-833A-18B11C6C02A4}" dt="2022-07-18T14:37:57.362" v="85" actId="20577"/>
        <pc:sldMkLst>
          <pc:docMk/>
          <pc:sldMk cId="1603972683" sldId="479"/>
        </pc:sldMkLst>
        <pc:spChg chg="mod">
          <ac:chgData name="Lucy Costello" userId="7ef0a7ea-aac0-425a-869c-6e797d9fd2c2" providerId="ADAL" clId="{41DA6DB5-A859-489A-833A-18B11C6C02A4}" dt="2022-07-18T14:37:57.362" v="85" actId="20577"/>
          <ac:spMkLst>
            <pc:docMk/>
            <pc:sldMk cId="1603972683" sldId="479"/>
            <ac:spMk id="3" creationId="{116BE8F4-4F71-43EE-B32B-FCA39193558D}"/>
          </ac:spMkLst>
        </pc:spChg>
      </pc:sldChg>
      <pc:sldChg chg="del">
        <pc:chgData name="Lucy Costello" userId="7ef0a7ea-aac0-425a-869c-6e797d9fd2c2" providerId="ADAL" clId="{41DA6DB5-A859-489A-833A-18B11C6C02A4}" dt="2022-07-18T14:36:33.716" v="71"/>
        <pc:sldMkLst>
          <pc:docMk/>
          <pc:sldMk cId="2149938699" sldId="481"/>
        </pc:sldMkLst>
      </pc:sldChg>
      <pc:sldChg chg="del">
        <pc:chgData name="Lucy Costello" userId="7ef0a7ea-aac0-425a-869c-6e797d9fd2c2" providerId="ADAL" clId="{41DA6DB5-A859-489A-833A-18B11C6C02A4}" dt="2022-07-18T14:36:30.646" v="69"/>
        <pc:sldMkLst>
          <pc:docMk/>
          <pc:sldMk cId="3833879884" sldId="483"/>
        </pc:sldMkLst>
      </pc:sldChg>
      <pc:sldChg chg="add del">
        <pc:chgData name="Lucy Costello" userId="7ef0a7ea-aac0-425a-869c-6e797d9fd2c2" providerId="ADAL" clId="{41DA6DB5-A859-489A-833A-18B11C6C02A4}" dt="2022-07-18T14:39:36.754" v="95" actId="47"/>
        <pc:sldMkLst>
          <pc:docMk/>
          <pc:sldMk cId="54994286" sldId="484"/>
        </pc:sldMkLst>
      </pc:sldChg>
      <pc:sldChg chg="del">
        <pc:chgData name="Lucy Costello" userId="7ef0a7ea-aac0-425a-869c-6e797d9fd2c2" providerId="ADAL" clId="{41DA6DB5-A859-489A-833A-18B11C6C02A4}" dt="2022-07-18T14:39:38.587" v="96" actId="47"/>
        <pc:sldMkLst>
          <pc:docMk/>
          <pc:sldMk cId="1180465665" sldId="485"/>
        </pc:sldMkLst>
      </pc:sldChg>
      <pc:sldChg chg="del">
        <pc:chgData name="Lucy Costello" userId="7ef0a7ea-aac0-425a-869c-6e797d9fd2c2" providerId="ADAL" clId="{41DA6DB5-A859-489A-833A-18B11C6C02A4}" dt="2022-07-18T14:39:53.454" v="97" actId="47"/>
        <pc:sldMkLst>
          <pc:docMk/>
          <pc:sldMk cId="1528356240" sldId="486"/>
        </pc:sldMkLst>
      </pc:sldChg>
      <pc:sldChg chg="del">
        <pc:chgData name="Lucy Costello" userId="7ef0a7ea-aac0-425a-869c-6e797d9fd2c2" providerId="ADAL" clId="{41DA6DB5-A859-489A-833A-18B11C6C02A4}" dt="2022-07-18T14:40:05.541" v="98" actId="47"/>
        <pc:sldMkLst>
          <pc:docMk/>
          <pc:sldMk cId="3426668324" sldId="487"/>
        </pc:sldMkLst>
      </pc:sldChg>
      <pc:sldChg chg="del">
        <pc:chgData name="Lucy Costello" userId="7ef0a7ea-aac0-425a-869c-6e797d9fd2c2" providerId="ADAL" clId="{41DA6DB5-A859-489A-833A-18B11C6C02A4}" dt="2022-07-18T14:40:28.330" v="99" actId="47"/>
        <pc:sldMkLst>
          <pc:docMk/>
          <pc:sldMk cId="1483392528" sldId="488"/>
        </pc:sldMkLst>
      </pc:sldChg>
      <pc:sldChg chg="del">
        <pc:chgData name="Lucy Costello" userId="7ef0a7ea-aac0-425a-869c-6e797d9fd2c2" providerId="ADAL" clId="{41DA6DB5-A859-489A-833A-18B11C6C02A4}" dt="2022-07-18T15:05:20.447" v="371" actId="2696"/>
        <pc:sldMkLst>
          <pc:docMk/>
          <pc:sldMk cId="3978384286" sldId="489"/>
        </pc:sldMkLst>
      </pc:sldChg>
      <pc:sldChg chg="del">
        <pc:chgData name="Lucy Costello" userId="7ef0a7ea-aac0-425a-869c-6e797d9fd2c2" providerId="ADAL" clId="{41DA6DB5-A859-489A-833A-18B11C6C02A4}" dt="2022-07-18T14:43:26.729" v="120" actId="47"/>
        <pc:sldMkLst>
          <pc:docMk/>
          <pc:sldMk cId="3374549352" sldId="492"/>
        </pc:sldMkLst>
      </pc:sldChg>
      <pc:sldChg chg="del">
        <pc:chgData name="Lucy Costello" userId="7ef0a7ea-aac0-425a-869c-6e797d9fd2c2" providerId="ADAL" clId="{41DA6DB5-A859-489A-833A-18B11C6C02A4}" dt="2022-07-18T15:05:34.794" v="385" actId="2696"/>
        <pc:sldMkLst>
          <pc:docMk/>
          <pc:sldMk cId="3516423500" sldId="494"/>
        </pc:sldMkLst>
      </pc:sldChg>
      <pc:sldChg chg="del">
        <pc:chgData name="Lucy Costello" userId="7ef0a7ea-aac0-425a-869c-6e797d9fd2c2" providerId="ADAL" clId="{41DA6DB5-A859-489A-833A-18B11C6C02A4}" dt="2022-07-18T14:49:07.545" v="142" actId="47"/>
        <pc:sldMkLst>
          <pc:docMk/>
          <pc:sldMk cId="1550618318" sldId="495"/>
        </pc:sldMkLst>
      </pc:sldChg>
      <pc:sldChg chg="del">
        <pc:chgData name="Lucy Costello" userId="7ef0a7ea-aac0-425a-869c-6e797d9fd2c2" providerId="ADAL" clId="{41DA6DB5-A859-489A-833A-18B11C6C02A4}" dt="2022-07-18T14:44:48.221" v="124" actId="47"/>
        <pc:sldMkLst>
          <pc:docMk/>
          <pc:sldMk cId="2465107732" sldId="496"/>
        </pc:sldMkLst>
      </pc:sldChg>
      <pc:sldChg chg="del">
        <pc:chgData name="Lucy Costello" userId="7ef0a7ea-aac0-425a-869c-6e797d9fd2c2" providerId="ADAL" clId="{41DA6DB5-A859-489A-833A-18B11C6C02A4}" dt="2022-07-18T14:45:00.827" v="125" actId="47"/>
        <pc:sldMkLst>
          <pc:docMk/>
          <pc:sldMk cId="3013392337" sldId="497"/>
        </pc:sldMkLst>
      </pc:sldChg>
      <pc:sldChg chg="del">
        <pc:chgData name="Lucy Costello" userId="7ef0a7ea-aac0-425a-869c-6e797d9fd2c2" providerId="ADAL" clId="{41DA6DB5-A859-489A-833A-18B11C6C02A4}" dt="2022-07-18T14:45:52.754" v="127" actId="47"/>
        <pc:sldMkLst>
          <pc:docMk/>
          <pc:sldMk cId="1601464525" sldId="498"/>
        </pc:sldMkLst>
      </pc:sldChg>
      <pc:sldChg chg="del">
        <pc:chgData name="Lucy Costello" userId="7ef0a7ea-aac0-425a-869c-6e797d9fd2c2" providerId="ADAL" clId="{41DA6DB5-A859-489A-833A-18B11C6C02A4}" dt="2022-07-18T14:46:03.584" v="129" actId="47"/>
        <pc:sldMkLst>
          <pc:docMk/>
          <pc:sldMk cId="2156213384" sldId="500"/>
        </pc:sldMkLst>
      </pc:sldChg>
      <pc:sldChg chg="del">
        <pc:chgData name="Lucy Costello" userId="7ef0a7ea-aac0-425a-869c-6e797d9fd2c2" providerId="ADAL" clId="{41DA6DB5-A859-489A-833A-18B11C6C02A4}" dt="2022-07-18T14:43:06.407" v="115" actId="47"/>
        <pc:sldMkLst>
          <pc:docMk/>
          <pc:sldMk cId="682121424" sldId="505"/>
        </pc:sldMkLst>
      </pc:sldChg>
      <pc:sldChg chg="del">
        <pc:chgData name="Lucy Costello" userId="7ef0a7ea-aac0-425a-869c-6e797d9fd2c2" providerId="ADAL" clId="{41DA6DB5-A859-489A-833A-18B11C6C02A4}" dt="2022-07-18T14:43:07.036" v="116" actId="47"/>
        <pc:sldMkLst>
          <pc:docMk/>
          <pc:sldMk cId="1588132507" sldId="506"/>
        </pc:sldMkLst>
      </pc:sldChg>
      <pc:sldChg chg="del">
        <pc:chgData name="Lucy Costello" userId="7ef0a7ea-aac0-425a-869c-6e797d9fd2c2" providerId="ADAL" clId="{41DA6DB5-A859-489A-833A-18B11C6C02A4}" dt="2022-07-18T14:47:04.828" v="136" actId="47"/>
        <pc:sldMkLst>
          <pc:docMk/>
          <pc:sldMk cId="2561005069" sldId="509"/>
        </pc:sldMkLst>
      </pc:sldChg>
      <pc:sldChg chg="del">
        <pc:chgData name="Lucy Costello" userId="7ef0a7ea-aac0-425a-869c-6e797d9fd2c2" providerId="ADAL" clId="{41DA6DB5-A859-489A-833A-18B11C6C02A4}" dt="2022-07-18T14:47:30.396" v="138" actId="47"/>
        <pc:sldMkLst>
          <pc:docMk/>
          <pc:sldMk cId="2328535262" sldId="510"/>
        </pc:sldMkLst>
      </pc:sldChg>
      <pc:sldChg chg="del">
        <pc:chgData name="Lucy Costello" userId="7ef0a7ea-aac0-425a-869c-6e797d9fd2c2" providerId="ADAL" clId="{41DA6DB5-A859-489A-833A-18B11C6C02A4}" dt="2022-07-18T15:06:11.954" v="419" actId="2696"/>
        <pc:sldMkLst>
          <pc:docMk/>
          <pc:sldMk cId="2898393614" sldId="511"/>
        </pc:sldMkLst>
      </pc:sldChg>
      <pc:sldChg chg="del">
        <pc:chgData name="Lucy Costello" userId="7ef0a7ea-aac0-425a-869c-6e797d9fd2c2" providerId="ADAL" clId="{41DA6DB5-A859-489A-833A-18B11C6C02A4}" dt="2022-07-18T14:49:08.332" v="143" actId="47"/>
        <pc:sldMkLst>
          <pc:docMk/>
          <pc:sldMk cId="2403867091" sldId="513"/>
        </pc:sldMkLst>
      </pc:sldChg>
      <pc:sldChg chg="del">
        <pc:chgData name="Lucy Costello" userId="7ef0a7ea-aac0-425a-869c-6e797d9fd2c2" providerId="ADAL" clId="{41DA6DB5-A859-489A-833A-18B11C6C02A4}" dt="2022-07-18T14:49:08.940" v="144" actId="47"/>
        <pc:sldMkLst>
          <pc:docMk/>
          <pc:sldMk cId="983229673" sldId="514"/>
        </pc:sldMkLst>
      </pc:sldChg>
      <pc:sldChg chg="del">
        <pc:chgData name="Lucy Costello" userId="7ef0a7ea-aac0-425a-869c-6e797d9fd2c2" providerId="ADAL" clId="{41DA6DB5-A859-489A-833A-18B11C6C02A4}" dt="2022-07-18T14:49:09.640" v="145" actId="47"/>
        <pc:sldMkLst>
          <pc:docMk/>
          <pc:sldMk cId="3899735535" sldId="515"/>
        </pc:sldMkLst>
      </pc:sldChg>
      <pc:sldChg chg="del">
        <pc:chgData name="Lucy Costello" userId="7ef0a7ea-aac0-425a-869c-6e797d9fd2c2" providerId="ADAL" clId="{41DA6DB5-A859-489A-833A-18B11C6C02A4}" dt="2022-07-18T14:50:12.065" v="146" actId="47"/>
        <pc:sldMkLst>
          <pc:docMk/>
          <pc:sldMk cId="3816838298" sldId="516"/>
        </pc:sldMkLst>
      </pc:sldChg>
      <pc:sldChg chg="del">
        <pc:chgData name="Lucy Costello" userId="7ef0a7ea-aac0-425a-869c-6e797d9fd2c2" providerId="ADAL" clId="{41DA6DB5-A859-489A-833A-18B11C6C02A4}" dt="2022-07-18T14:57:43.773" v="170" actId="47"/>
        <pc:sldMkLst>
          <pc:docMk/>
          <pc:sldMk cId="305312877" sldId="517"/>
        </pc:sldMkLst>
      </pc:sldChg>
      <pc:sldChg chg="mod modShow">
        <pc:chgData name="Lucy Costello" userId="7ef0a7ea-aac0-425a-869c-6e797d9fd2c2" providerId="ADAL" clId="{41DA6DB5-A859-489A-833A-18B11C6C02A4}" dt="2022-07-18T14:50:26.733" v="152" actId="729"/>
        <pc:sldMkLst>
          <pc:docMk/>
          <pc:sldMk cId="3062640596" sldId="536"/>
        </pc:sldMkLst>
      </pc:sldChg>
      <pc:sldChg chg="mod modShow">
        <pc:chgData name="Lucy Costello" userId="7ef0a7ea-aac0-425a-869c-6e797d9fd2c2" providerId="ADAL" clId="{41DA6DB5-A859-489A-833A-18B11C6C02A4}" dt="2022-07-18T14:50:35.115" v="153" actId="729"/>
        <pc:sldMkLst>
          <pc:docMk/>
          <pc:sldMk cId="3282453602" sldId="539"/>
        </pc:sldMkLst>
      </pc:sldChg>
      <pc:sldChg chg="del">
        <pc:chgData name="Lucy Costello" userId="7ef0a7ea-aac0-425a-869c-6e797d9fd2c2" providerId="ADAL" clId="{41DA6DB5-A859-489A-833A-18B11C6C02A4}" dt="2022-07-18T14:56:48.370" v="166" actId="47"/>
        <pc:sldMkLst>
          <pc:docMk/>
          <pc:sldMk cId="2203811820" sldId="540"/>
        </pc:sldMkLst>
      </pc:sldChg>
      <pc:sldChg chg="del">
        <pc:chgData name="Lucy Costello" userId="7ef0a7ea-aac0-425a-869c-6e797d9fd2c2" providerId="ADAL" clId="{41DA6DB5-A859-489A-833A-18B11C6C02A4}" dt="2022-07-18T14:57:19.232" v="168" actId="47"/>
        <pc:sldMkLst>
          <pc:docMk/>
          <pc:sldMk cId="2799178324" sldId="547"/>
        </pc:sldMkLst>
      </pc:sldChg>
      <pc:sldChg chg="del">
        <pc:chgData name="Lucy Costello" userId="7ef0a7ea-aac0-425a-869c-6e797d9fd2c2" providerId="ADAL" clId="{41DA6DB5-A859-489A-833A-18B11C6C02A4}" dt="2022-07-18T14:57:43.102" v="169" actId="47"/>
        <pc:sldMkLst>
          <pc:docMk/>
          <pc:sldMk cId="718846141" sldId="548"/>
        </pc:sldMkLst>
      </pc:sldChg>
      <pc:sldChg chg="del">
        <pc:chgData name="Lucy Costello" userId="7ef0a7ea-aac0-425a-869c-6e797d9fd2c2" providerId="ADAL" clId="{41DA6DB5-A859-489A-833A-18B11C6C02A4}" dt="2022-07-18T14:56:36.104" v="165" actId="47"/>
        <pc:sldMkLst>
          <pc:docMk/>
          <pc:sldMk cId="2042834931" sldId="549"/>
        </pc:sldMkLst>
      </pc:sldChg>
      <pc:sldChg chg="del">
        <pc:chgData name="Lucy Costello" userId="7ef0a7ea-aac0-425a-869c-6e797d9fd2c2" providerId="ADAL" clId="{41DA6DB5-A859-489A-833A-18B11C6C02A4}" dt="2022-07-18T14:57:44.389" v="171" actId="47"/>
        <pc:sldMkLst>
          <pc:docMk/>
          <pc:sldMk cId="3098948139" sldId="550"/>
        </pc:sldMkLst>
      </pc:sldChg>
      <pc:sldChg chg="del">
        <pc:chgData name="Lucy Costello" userId="7ef0a7ea-aac0-425a-869c-6e797d9fd2c2" providerId="ADAL" clId="{41DA6DB5-A859-489A-833A-18B11C6C02A4}" dt="2022-07-18T14:57:45.285" v="172" actId="47"/>
        <pc:sldMkLst>
          <pc:docMk/>
          <pc:sldMk cId="92930948" sldId="551"/>
        </pc:sldMkLst>
      </pc:sldChg>
      <pc:sldChg chg="del">
        <pc:chgData name="Lucy Costello" userId="7ef0a7ea-aac0-425a-869c-6e797d9fd2c2" providerId="ADAL" clId="{41DA6DB5-A859-489A-833A-18B11C6C02A4}" dt="2022-07-18T14:57:46.574" v="173" actId="47"/>
        <pc:sldMkLst>
          <pc:docMk/>
          <pc:sldMk cId="1773683771" sldId="552"/>
        </pc:sldMkLst>
      </pc:sldChg>
      <pc:sldChg chg="del">
        <pc:chgData name="Lucy Costello" userId="7ef0a7ea-aac0-425a-869c-6e797d9fd2c2" providerId="ADAL" clId="{41DA6DB5-A859-489A-833A-18B11C6C02A4}" dt="2022-07-18T15:08:03.584" v="475" actId="2696"/>
        <pc:sldMkLst>
          <pc:docMk/>
          <pc:sldMk cId="3608647352" sldId="553"/>
        </pc:sldMkLst>
      </pc:sldChg>
      <pc:sldChg chg="del">
        <pc:chgData name="Lucy Costello" userId="7ef0a7ea-aac0-425a-869c-6e797d9fd2c2" providerId="ADAL" clId="{41DA6DB5-A859-489A-833A-18B11C6C02A4}" dt="2022-07-18T14:44:17.846" v="123" actId="2696"/>
        <pc:sldMkLst>
          <pc:docMk/>
          <pc:sldMk cId="3631968909" sldId="566"/>
        </pc:sldMkLst>
      </pc:sldChg>
      <pc:sldChg chg="del">
        <pc:chgData name="Lucy Costello" userId="7ef0a7ea-aac0-425a-869c-6e797d9fd2c2" providerId="ADAL" clId="{41DA6DB5-A859-489A-833A-18B11C6C02A4}" dt="2022-07-18T14:13:21.869" v="33" actId="47"/>
        <pc:sldMkLst>
          <pc:docMk/>
          <pc:sldMk cId="3090222228" sldId="568"/>
        </pc:sldMkLst>
      </pc:sldChg>
      <pc:sldChg chg="del">
        <pc:chgData name="Lucy Costello" userId="7ef0a7ea-aac0-425a-869c-6e797d9fd2c2" providerId="ADAL" clId="{41DA6DB5-A859-489A-833A-18B11C6C02A4}" dt="2022-07-18T14:09:02.025" v="2" actId="47"/>
        <pc:sldMkLst>
          <pc:docMk/>
          <pc:sldMk cId="1937189630" sldId="570"/>
        </pc:sldMkLst>
      </pc:sldChg>
      <pc:sldChg chg="del">
        <pc:chgData name="Lucy Costello" userId="7ef0a7ea-aac0-425a-869c-6e797d9fd2c2" providerId="ADAL" clId="{41DA6DB5-A859-489A-833A-18B11C6C02A4}" dt="2022-07-18T14:09:03.961" v="3" actId="47"/>
        <pc:sldMkLst>
          <pc:docMk/>
          <pc:sldMk cId="2470042004" sldId="571"/>
        </pc:sldMkLst>
      </pc:sldChg>
      <pc:sldChg chg="del">
        <pc:chgData name="Lucy Costello" userId="7ef0a7ea-aac0-425a-869c-6e797d9fd2c2" providerId="ADAL" clId="{41DA6DB5-A859-489A-833A-18B11C6C02A4}" dt="2022-07-18T14:42:36.668" v="109" actId="47"/>
        <pc:sldMkLst>
          <pc:docMk/>
          <pc:sldMk cId="1161208147" sldId="573"/>
        </pc:sldMkLst>
      </pc:sldChg>
      <pc:sldChg chg="del">
        <pc:chgData name="Lucy Costello" userId="7ef0a7ea-aac0-425a-869c-6e797d9fd2c2" providerId="ADAL" clId="{41DA6DB5-A859-489A-833A-18B11C6C02A4}" dt="2022-07-18T14:42:37.548" v="110" actId="47"/>
        <pc:sldMkLst>
          <pc:docMk/>
          <pc:sldMk cId="1089741614" sldId="574"/>
        </pc:sldMkLst>
      </pc:sldChg>
      <pc:sldChg chg="del">
        <pc:chgData name="Lucy Costello" userId="7ef0a7ea-aac0-425a-869c-6e797d9fd2c2" providerId="ADAL" clId="{41DA6DB5-A859-489A-833A-18B11C6C02A4}" dt="2022-07-18T14:42:38.285" v="111" actId="47"/>
        <pc:sldMkLst>
          <pc:docMk/>
          <pc:sldMk cId="25463104" sldId="575"/>
        </pc:sldMkLst>
      </pc:sldChg>
      <pc:sldChg chg="del">
        <pc:chgData name="Lucy Costello" userId="7ef0a7ea-aac0-425a-869c-6e797d9fd2c2" providerId="ADAL" clId="{41DA6DB5-A859-489A-833A-18B11C6C02A4}" dt="2022-07-18T14:42:38.947" v="112" actId="47"/>
        <pc:sldMkLst>
          <pc:docMk/>
          <pc:sldMk cId="209595164" sldId="576"/>
        </pc:sldMkLst>
      </pc:sldChg>
      <pc:sldChg chg="del">
        <pc:chgData name="Lucy Costello" userId="7ef0a7ea-aac0-425a-869c-6e797d9fd2c2" providerId="ADAL" clId="{41DA6DB5-A859-489A-833A-18B11C6C02A4}" dt="2022-07-18T14:42:39.553" v="113" actId="47"/>
        <pc:sldMkLst>
          <pc:docMk/>
          <pc:sldMk cId="1400097095" sldId="577"/>
        </pc:sldMkLst>
      </pc:sldChg>
      <pc:sldChg chg="del">
        <pc:chgData name="Lucy Costello" userId="7ef0a7ea-aac0-425a-869c-6e797d9fd2c2" providerId="ADAL" clId="{41DA6DB5-A859-489A-833A-18B11C6C02A4}" dt="2022-07-18T14:46:32.571" v="131" actId="47"/>
        <pc:sldMkLst>
          <pc:docMk/>
          <pc:sldMk cId="2975919359" sldId="578"/>
        </pc:sldMkLst>
      </pc:sldChg>
      <pc:sldChg chg="del">
        <pc:chgData name="Lucy Costello" userId="7ef0a7ea-aac0-425a-869c-6e797d9fd2c2" providerId="ADAL" clId="{41DA6DB5-A859-489A-833A-18B11C6C02A4}" dt="2022-07-18T14:46:33.041" v="132" actId="47"/>
        <pc:sldMkLst>
          <pc:docMk/>
          <pc:sldMk cId="1511762296" sldId="579"/>
        </pc:sldMkLst>
      </pc:sldChg>
      <pc:sldChg chg="del">
        <pc:chgData name="Lucy Costello" userId="7ef0a7ea-aac0-425a-869c-6e797d9fd2c2" providerId="ADAL" clId="{41DA6DB5-A859-489A-833A-18B11C6C02A4}" dt="2022-07-18T14:46:33.864" v="133" actId="47"/>
        <pc:sldMkLst>
          <pc:docMk/>
          <pc:sldMk cId="3986751560" sldId="580"/>
        </pc:sldMkLst>
      </pc:sldChg>
      <pc:sldChg chg="del">
        <pc:chgData name="Lucy Costello" userId="7ef0a7ea-aac0-425a-869c-6e797d9fd2c2" providerId="ADAL" clId="{41DA6DB5-A859-489A-833A-18B11C6C02A4}" dt="2022-07-18T14:46:35.087" v="134" actId="47"/>
        <pc:sldMkLst>
          <pc:docMk/>
          <pc:sldMk cId="2278166264" sldId="581"/>
        </pc:sldMkLst>
      </pc:sldChg>
      <pc:sldChg chg="del">
        <pc:chgData name="Lucy Costello" userId="7ef0a7ea-aac0-425a-869c-6e797d9fd2c2" providerId="ADAL" clId="{41DA6DB5-A859-489A-833A-18B11C6C02A4}" dt="2022-07-18T14:13:07.588" v="31" actId="47"/>
        <pc:sldMkLst>
          <pc:docMk/>
          <pc:sldMk cId="3618262988" sldId="582"/>
        </pc:sldMkLst>
      </pc:sldChg>
      <pc:sldChg chg="del">
        <pc:chgData name="Lucy Costello" userId="7ef0a7ea-aac0-425a-869c-6e797d9fd2c2" providerId="ADAL" clId="{41DA6DB5-A859-489A-833A-18B11C6C02A4}" dt="2022-07-18T14:13:44.792" v="35" actId="47"/>
        <pc:sldMkLst>
          <pc:docMk/>
          <pc:sldMk cId="3774196533" sldId="583"/>
        </pc:sldMkLst>
      </pc:sldChg>
      <pc:sldChg chg="del">
        <pc:chgData name="Lucy Costello" userId="7ef0a7ea-aac0-425a-869c-6e797d9fd2c2" providerId="ADAL" clId="{41DA6DB5-A859-489A-833A-18B11C6C02A4}" dt="2022-07-18T14:14:09.577" v="36" actId="47"/>
        <pc:sldMkLst>
          <pc:docMk/>
          <pc:sldMk cId="3528924078" sldId="584"/>
        </pc:sldMkLst>
      </pc:sldChg>
      <pc:sldChg chg="del">
        <pc:chgData name="Lucy Costello" userId="7ef0a7ea-aac0-425a-869c-6e797d9fd2c2" providerId="ADAL" clId="{41DA6DB5-A859-489A-833A-18B11C6C02A4}" dt="2022-07-18T14:14:32.278" v="37" actId="47"/>
        <pc:sldMkLst>
          <pc:docMk/>
          <pc:sldMk cId="2646678374" sldId="586"/>
        </pc:sldMkLst>
      </pc:sldChg>
      <pc:sldChg chg="modSp del mod">
        <pc:chgData name="Lucy Costello" userId="7ef0a7ea-aac0-425a-869c-6e797d9fd2c2" providerId="ADAL" clId="{41DA6DB5-A859-489A-833A-18B11C6C02A4}" dt="2022-07-18T14:16:10.800" v="45" actId="2696"/>
        <pc:sldMkLst>
          <pc:docMk/>
          <pc:sldMk cId="1463472724" sldId="587"/>
        </pc:sldMkLst>
        <pc:spChg chg="mod">
          <ac:chgData name="Lucy Costello" userId="7ef0a7ea-aac0-425a-869c-6e797d9fd2c2" providerId="ADAL" clId="{41DA6DB5-A859-489A-833A-18B11C6C02A4}" dt="2022-07-18T14:15:49.118" v="40" actId="20577"/>
          <ac:spMkLst>
            <pc:docMk/>
            <pc:sldMk cId="1463472724" sldId="587"/>
            <ac:spMk id="3" creationId="{116BE8F4-4F71-43EE-B32B-FCA39193558D}"/>
          </ac:spMkLst>
        </pc:spChg>
      </pc:sldChg>
      <pc:sldChg chg="del">
        <pc:chgData name="Lucy Costello" userId="7ef0a7ea-aac0-425a-869c-6e797d9fd2c2" providerId="ADAL" clId="{41DA6DB5-A859-489A-833A-18B11C6C02A4}" dt="2022-07-18T14:20:11.627" v="46" actId="47"/>
        <pc:sldMkLst>
          <pc:docMk/>
          <pc:sldMk cId="3832316900" sldId="588"/>
        </pc:sldMkLst>
      </pc:sldChg>
      <pc:sldChg chg="del">
        <pc:chgData name="Lucy Costello" userId="7ef0a7ea-aac0-425a-869c-6e797d9fd2c2" providerId="ADAL" clId="{41DA6DB5-A859-489A-833A-18B11C6C02A4}" dt="2022-07-18T14:24:09.907" v="52" actId="47"/>
        <pc:sldMkLst>
          <pc:docMk/>
          <pc:sldMk cId="255357026" sldId="589"/>
        </pc:sldMkLst>
      </pc:sldChg>
      <pc:sldChg chg="mod modShow">
        <pc:chgData name="Lucy Costello" userId="7ef0a7ea-aac0-425a-869c-6e797d9fd2c2" providerId="ADAL" clId="{41DA6DB5-A859-489A-833A-18B11C6C02A4}" dt="2022-07-18T14:48:46.147" v="141" actId="729"/>
        <pc:sldMkLst>
          <pc:docMk/>
          <pc:sldMk cId="2251357336" sldId="589"/>
        </pc:sldMkLst>
      </pc:sldChg>
      <pc:sldChg chg="del">
        <pc:chgData name="Lucy Costello" userId="7ef0a7ea-aac0-425a-869c-6e797d9fd2c2" providerId="ADAL" clId="{41DA6DB5-A859-489A-833A-18B11C6C02A4}" dt="2022-07-18T14:23:57.090" v="51" actId="47"/>
        <pc:sldMkLst>
          <pc:docMk/>
          <pc:sldMk cId="1888038985" sldId="590"/>
        </pc:sldMkLst>
      </pc:sldChg>
      <pc:sldChg chg="del">
        <pc:chgData name="Lucy Costello" userId="7ef0a7ea-aac0-425a-869c-6e797d9fd2c2" providerId="ADAL" clId="{41DA6DB5-A859-489A-833A-18B11C6C02A4}" dt="2022-07-18T14:30:36.093" v="53" actId="2696"/>
        <pc:sldMkLst>
          <pc:docMk/>
          <pc:sldMk cId="183306603" sldId="591"/>
        </pc:sldMkLst>
      </pc:sldChg>
      <pc:sldChg chg="del">
        <pc:chgData name="Lucy Costello" userId="7ef0a7ea-aac0-425a-869c-6e797d9fd2c2" providerId="ADAL" clId="{41DA6DB5-A859-489A-833A-18B11C6C02A4}" dt="2022-07-18T14:30:50.823" v="54" actId="47"/>
        <pc:sldMkLst>
          <pc:docMk/>
          <pc:sldMk cId="2665738246" sldId="592"/>
        </pc:sldMkLst>
      </pc:sldChg>
      <pc:sldChg chg="del">
        <pc:chgData name="Lucy Costello" userId="7ef0a7ea-aac0-425a-869c-6e797d9fd2c2" providerId="ADAL" clId="{41DA6DB5-A859-489A-833A-18B11C6C02A4}" dt="2022-07-18T14:33:16.605" v="55" actId="47"/>
        <pc:sldMkLst>
          <pc:docMk/>
          <pc:sldMk cId="1120523907" sldId="593"/>
        </pc:sldMkLst>
      </pc:sldChg>
      <pc:sldChg chg="del">
        <pc:chgData name="Lucy Costello" userId="7ef0a7ea-aac0-425a-869c-6e797d9fd2c2" providerId="ADAL" clId="{41DA6DB5-A859-489A-833A-18B11C6C02A4}" dt="2022-07-18T14:33:30.903" v="56" actId="47"/>
        <pc:sldMkLst>
          <pc:docMk/>
          <pc:sldMk cId="1390546590" sldId="594"/>
        </pc:sldMkLst>
      </pc:sldChg>
      <pc:sldChg chg="add del">
        <pc:chgData name="Lucy Costello" userId="7ef0a7ea-aac0-425a-869c-6e797d9fd2c2" providerId="ADAL" clId="{41DA6DB5-A859-489A-833A-18B11C6C02A4}" dt="2022-07-18T14:37:03.773" v="76" actId="2696"/>
        <pc:sldMkLst>
          <pc:docMk/>
          <pc:sldMk cId="2626411011" sldId="595"/>
        </pc:sldMkLst>
      </pc:sldChg>
      <pc:sldChg chg="modSp del mod">
        <pc:chgData name="Lucy Costello" userId="7ef0a7ea-aac0-425a-869c-6e797d9fd2c2" providerId="ADAL" clId="{41DA6DB5-A859-489A-833A-18B11C6C02A4}" dt="2022-07-18T14:38:02.165" v="86" actId="2696"/>
        <pc:sldMkLst>
          <pc:docMk/>
          <pc:sldMk cId="1806134124" sldId="596"/>
        </pc:sldMkLst>
        <pc:spChg chg="mod">
          <ac:chgData name="Lucy Costello" userId="7ef0a7ea-aac0-425a-869c-6e797d9fd2c2" providerId="ADAL" clId="{41DA6DB5-A859-489A-833A-18B11C6C02A4}" dt="2022-07-18T14:37:32.997" v="80" actId="20577"/>
          <ac:spMkLst>
            <pc:docMk/>
            <pc:sldMk cId="1806134124" sldId="596"/>
            <ac:spMk id="3" creationId="{116BE8F4-4F71-43EE-B32B-FCA39193558D}"/>
          </ac:spMkLst>
        </pc:spChg>
      </pc:sldChg>
      <pc:sldChg chg="del">
        <pc:chgData name="Lucy Costello" userId="7ef0a7ea-aac0-425a-869c-6e797d9fd2c2" providerId="ADAL" clId="{41DA6DB5-A859-489A-833A-18B11C6C02A4}" dt="2022-07-18T14:37:39.814" v="81" actId="2696"/>
        <pc:sldMkLst>
          <pc:docMk/>
          <pc:sldMk cId="170771877" sldId="597"/>
        </pc:sldMkLst>
      </pc:sldChg>
      <pc:sldChg chg="add del">
        <pc:chgData name="Lucy Costello" userId="7ef0a7ea-aac0-425a-869c-6e797d9fd2c2" providerId="ADAL" clId="{41DA6DB5-A859-489A-833A-18B11C6C02A4}" dt="2022-07-18T14:38:14.689" v="87" actId="47"/>
        <pc:sldMkLst>
          <pc:docMk/>
          <pc:sldMk cId="1969806132" sldId="598"/>
        </pc:sldMkLst>
      </pc:sldChg>
      <pc:sldChg chg="add del">
        <pc:chgData name="Lucy Costello" userId="7ef0a7ea-aac0-425a-869c-6e797d9fd2c2" providerId="ADAL" clId="{41DA6DB5-A859-489A-833A-18B11C6C02A4}" dt="2022-07-18T14:38:30.190" v="88" actId="47"/>
        <pc:sldMkLst>
          <pc:docMk/>
          <pc:sldMk cId="756328067" sldId="600"/>
        </pc:sldMkLst>
      </pc:sldChg>
      <pc:sldChg chg="del">
        <pc:chgData name="Lucy Costello" userId="7ef0a7ea-aac0-425a-869c-6e797d9fd2c2" providerId="ADAL" clId="{41DA6DB5-A859-489A-833A-18B11C6C02A4}" dt="2022-07-18T14:40:38.883" v="100" actId="47"/>
        <pc:sldMkLst>
          <pc:docMk/>
          <pc:sldMk cId="2347224828" sldId="601"/>
        </pc:sldMkLst>
      </pc:sldChg>
      <pc:sldChg chg="del">
        <pc:chgData name="Lucy Costello" userId="7ef0a7ea-aac0-425a-869c-6e797d9fd2c2" providerId="ADAL" clId="{41DA6DB5-A859-489A-833A-18B11C6C02A4}" dt="2022-07-18T14:41:03.246" v="101" actId="47"/>
        <pc:sldMkLst>
          <pc:docMk/>
          <pc:sldMk cId="4197664600" sldId="602"/>
        </pc:sldMkLst>
      </pc:sldChg>
      <pc:sldChg chg="del">
        <pc:chgData name="Lucy Costello" userId="7ef0a7ea-aac0-425a-869c-6e797d9fd2c2" providerId="ADAL" clId="{41DA6DB5-A859-489A-833A-18B11C6C02A4}" dt="2022-07-18T14:41:13.675" v="102" actId="47"/>
        <pc:sldMkLst>
          <pc:docMk/>
          <pc:sldMk cId="3802762869" sldId="603"/>
        </pc:sldMkLst>
      </pc:sldChg>
      <pc:sldChg chg="del">
        <pc:chgData name="Lucy Costello" userId="7ef0a7ea-aac0-425a-869c-6e797d9fd2c2" providerId="ADAL" clId="{41DA6DB5-A859-489A-833A-18B11C6C02A4}" dt="2022-07-18T14:41:24.021" v="103" actId="47"/>
        <pc:sldMkLst>
          <pc:docMk/>
          <pc:sldMk cId="811307779" sldId="604"/>
        </pc:sldMkLst>
      </pc:sldChg>
      <pc:sldChg chg="del">
        <pc:chgData name="Lucy Costello" userId="7ef0a7ea-aac0-425a-869c-6e797d9fd2c2" providerId="ADAL" clId="{41DA6DB5-A859-489A-833A-18B11C6C02A4}" dt="2022-07-18T14:41:32.944" v="104" actId="47"/>
        <pc:sldMkLst>
          <pc:docMk/>
          <pc:sldMk cId="3515531211" sldId="605"/>
        </pc:sldMkLst>
      </pc:sldChg>
      <pc:sldChg chg="del">
        <pc:chgData name="Lucy Costello" userId="7ef0a7ea-aac0-425a-869c-6e797d9fd2c2" providerId="ADAL" clId="{41DA6DB5-A859-489A-833A-18B11C6C02A4}" dt="2022-07-18T14:41:47.877" v="105" actId="47"/>
        <pc:sldMkLst>
          <pc:docMk/>
          <pc:sldMk cId="762610550" sldId="606"/>
        </pc:sldMkLst>
      </pc:sldChg>
      <pc:sldChg chg="del">
        <pc:chgData name="Lucy Costello" userId="7ef0a7ea-aac0-425a-869c-6e797d9fd2c2" providerId="ADAL" clId="{41DA6DB5-A859-489A-833A-18B11C6C02A4}" dt="2022-07-18T14:41:59.296" v="106" actId="47"/>
        <pc:sldMkLst>
          <pc:docMk/>
          <pc:sldMk cId="681328514" sldId="607"/>
        </pc:sldMkLst>
      </pc:sldChg>
      <pc:sldChg chg="del">
        <pc:chgData name="Lucy Costello" userId="7ef0a7ea-aac0-425a-869c-6e797d9fd2c2" providerId="ADAL" clId="{41DA6DB5-A859-489A-833A-18B11C6C02A4}" dt="2022-07-18T14:42:00.804" v="107" actId="47"/>
        <pc:sldMkLst>
          <pc:docMk/>
          <pc:sldMk cId="2344986665" sldId="608"/>
        </pc:sldMkLst>
      </pc:sldChg>
      <pc:sldChg chg="del">
        <pc:chgData name="Lucy Costello" userId="7ef0a7ea-aac0-425a-869c-6e797d9fd2c2" providerId="ADAL" clId="{41DA6DB5-A859-489A-833A-18B11C6C02A4}" dt="2022-07-18T14:42:13.016" v="108" actId="47"/>
        <pc:sldMkLst>
          <pc:docMk/>
          <pc:sldMk cId="2293385377" sldId="609"/>
        </pc:sldMkLst>
      </pc:sldChg>
      <pc:sldChg chg="del">
        <pc:chgData name="Lucy Costello" userId="7ef0a7ea-aac0-425a-869c-6e797d9fd2c2" providerId="ADAL" clId="{41DA6DB5-A859-489A-833A-18B11C6C02A4}" dt="2022-07-18T14:43:04.587" v="114" actId="47"/>
        <pc:sldMkLst>
          <pc:docMk/>
          <pc:sldMk cId="2631764816" sldId="610"/>
        </pc:sldMkLst>
      </pc:sldChg>
      <pc:sldChg chg="del">
        <pc:chgData name="Lucy Costello" userId="7ef0a7ea-aac0-425a-869c-6e797d9fd2c2" providerId="ADAL" clId="{41DA6DB5-A859-489A-833A-18B11C6C02A4}" dt="2022-07-18T14:43:07.676" v="117" actId="47"/>
        <pc:sldMkLst>
          <pc:docMk/>
          <pc:sldMk cId="1538091735" sldId="611"/>
        </pc:sldMkLst>
      </pc:sldChg>
      <pc:sldChg chg="del">
        <pc:chgData name="Lucy Costello" userId="7ef0a7ea-aac0-425a-869c-6e797d9fd2c2" providerId="ADAL" clId="{41DA6DB5-A859-489A-833A-18B11C6C02A4}" dt="2022-07-18T14:43:08.284" v="118" actId="47"/>
        <pc:sldMkLst>
          <pc:docMk/>
          <pc:sldMk cId="3651423009" sldId="612"/>
        </pc:sldMkLst>
      </pc:sldChg>
      <pc:sldChg chg="del">
        <pc:chgData name="Lucy Costello" userId="7ef0a7ea-aac0-425a-869c-6e797d9fd2c2" providerId="ADAL" clId="{41DA6DB5-A859-489A-833A-18B11C6C02A4}" dt="2022-07-18T14:43:08.793" v="119" actId="47"/>
        <pc:sldMkLst>
          <pc:docMk/>
          <pc:sldMk cId="2478418179" sldId="613"/>
        </pc:sldMkLst>
      </pc:sldChg>
      <pc:sldChg chg="del">
        <pc:chgData name="Lucy Costello" userId="7ef0a7ea-aac0-425a-869c-6e797d9fd2c2" providerId="ADAL" clId="{41DA6DB5-A859-489A-833A-18B11C6C02A4}" dt="2022-07-18T14:46:30.637" v="130" actId="47"/>
        <pc:sldMkLst>
          <pc:docMk/>
          <pc:sldMk cId="667862698" sldId="614"/>
        </pc:sldMkLst>
      </pc:sldChg>
      <pc:sldChg chg="del">
        <pc:chgData name="Lucy Costello" userId="7ef0a7ea-aac0-425a-869c-6e797d9fd2c2" providerId="ADAL" clId="{41DA6DB5-A859-489A-833A-18B11C6C02A4}" dt="2022-07-18T14:46:51.048" v="135" actId="47"/>
        <pc:sldMkLst>
          <pc:docMk/>
          <pc:sldMk cId="3243953301" sldId="615"/>
        </pc:sldMkLst>
      </pc:sldChg>
      <pc:sldChg chg="del">
        <pc:chgData name="Lucy Costello" userId="7ef0a7ea-aac0-425a-869c-6e797d9fd2c2" providerId="ADAL" clId="{41DA6DB5-A859-489A-833A-18B11C6C02A4}" dt="2022-07-18T14:47:20.857" v="137" actId="47"/>
        <pc:sldMkLst>
          <pc:docMk/>
          <pc:sldMk cId="2600244274" sldId="616"/>
        </pc:sldMkLst>
      </pc:sldChg>
      <pc:sldChg chg="del">
        <pc:chgData name="Lucy Costello" userId="7ef0a7ea-aac0-425a-869c-6e797d9fd2c2" providerId="ADAL" clId="{41DA6DB5-A859-489A-833A-18B11C6C02A4}" dt="2022-07-18T14:50:13.166" v="147" actId="47"/>
        <pc:sldMkLst>
          <pc:docMk/>
          <pc:sldMk cId="2582946988" sldId="617"/>
        </pc:sldMkLst>
      </pc:sldChg>
      <pc:sldChg chg="del">
        <pc:chgData name="Lucy Costello" userId="7ef0a7ea-aac0-425a-869c-6e797d9fd2c2" providerId="ADAL" clId="{41DA6DB5-A859-489A-833A-18B11C6C02A4}" dt="2022-07-18T14:50:15.589" v="148" actId="47"/>
        <pc:sldMkLst>
          <pc:docMk/>
          <pc:sldMk cId="905050479" sldId="618"/>
        </pc:sldMkLst>
      </pc:sldChg>
      <pc:sldChg chg="del">
        <pc:chgData name="Lucy Costello" userId="7ef0a7ea-aac0-425a-869c-6e797d9fd2c2" providerId="ADAL" clId="{41DA6DB5-A859-489A-833A-18B11C6C02A4}" dt="2022-07-18T14:50:16.580" v="149" actId="47"/>
        <pc:sldMkLst>
          <pc:docMk/>
          <pc:sldMk cId="982246849" sldId="619"/>
        </pc:sldMkLst>
      </pc:sldChg>
      <pc:sldChg chg="del">
        <pc:chgData name="Lucy Costello" userId="7ef0a7ea-aac0-425a-869c-6e797d9fd2c2" providerId="ADAL" clId="{41DA6DB5-A859-489A-833A-18B11C6C02A4}" dt="2022-07-18T14:50:17.249" v="150" actId="47"/>
        <pc:sldMkLst>
          <pc:docMk/>
          <pc:sldMk cId="1652978872" sldId="620"/>
        </pc:sldMkLst>
      </pc:sldChg>
      <pc:sldChg chg="del">
        <pc:chgData name="Lucy Costello" userId="7ef0a7ea-aac0-425a-869c-6e797d9fd2c2" providerId="ADAL" clId="{41DA6DB5-A859-489A-833A-18B11C6C02A4}" dt="2022-07-18T14:50:17.974" v="151" actId="47"/>
        <pc:sldMkLst>
          <pc:docMk/>
          <pc:sldMk cId="412568848" sldId="621"/>
        </pc:sldMkLst>
      </pc:sldChg>
      <pc:sldChg chg="del">
        <pc:chgData name="Lucy Costello" userId="7ef0a7ea-aac0-425a-869c-6e797d9fd2c2" providerId="ADAL" clId="{41DA6DB5-A859-489A-833A-18B11C6C02A4}" dt="2022-07-18T14:53:25.864" v="161" actId="47"/>
        <pc:sldMkLst>
          <pc:docMk/>
          <pc:sldMk cId="781240389" sldId="622"/>
        </pc:sldMkLst>
      </pc:sldChg>
      <pc:sldChg chg="del">
        <pc:chgData name="Lucy Costello" userId="7ef0a7ea-aac0-425a-869c-6e797d9fd2c2" providerId="ADAL" clId="{41DA6DB5-A859-489A-833A-18B11C6C02A4}" dt="2022-07-18T14:53:25.864" v="161" actId="47"/>
        <pc:sldMkLst>
          <pc:docMk/>
          <pc:sldMk cId="3188811333" sldId="623"/>
        </pc:sldMkLst>
      </pc:sldChg>
      <pc:sldChg chg="del">
        <pc:chgData name="Lucy Costello" userId="7ef0a7ea-aac0-425a-869c-6e797d9fd2c2" providerId="ADAL" clId="{41DA6DB5-A859-489A-833A-18B11C6C02A4}" dt="2022-07-18T14:53:25.864" v="161" actId="47"/>
        <pc:sldMkLst>
          <pc:docMk/>
          <pc:sldMk cId="1814113790" sldId="624"/>
        </pc:sldMkLst>
      </pc:sldChg>
      <pc:sldChg chg="del">
        <pc:chgData name="Lucy Costello" userId="7ef0a7ea-aac0-425a-869c-6e797d9fd2c2" providerId="ADAL" clId="{41DA6DB5-A859-489A-833A-18B11C6C02A4}" dt="2022-07-18T14:53:25.864" v="161" actId="47"/>
        <pc:sldMkLst>
          <pc:docMk/>
          <pc:sldMk cId="3868233453" sldId="625"/>
        </pc:sldMkLst>
      </pc:sldChg>
      <pc:sldChg chg="del">
        <pc:chgData name="Lucy Costello" userId="7ef0a7ea-aac0-425a-869c-6e797d9fd2c2" providerId="ADAL" clId="{41DA6DB5-A859-489A-833A-18B11C6C02A4}" dt="2022-07-18T14:53:25.864" v="161" actId="47"/>
        <pc:sldMkLst>
          <pc:docMk/>
          <pc:sldMk cId="3699947530" sldId="626"/>
        </pc:sldMkLst>
      </pc:sldChg>
      <pc:sldChg chg="del">
        <pc:chgData name="Lucy Costello" userId="7ef0a7ea-aac0-425a-869c-6e797d9fd2c2" providerId="ADAL" clId="{41DA6DB5-A859-489A-833A-18B11C6C02A4}" dt="2022-07-18T14:53:25.864" v="161" actId="47"/>
        <pc:sldMkLst>
          <pc:docMk/>
          <pc:sldMk cId="170433800" sldId="627"/>
        </pc:sldMkLst>
      </pc:sldChg>
      <pc:sldChg chg="del">
        <pc:chgData name="Lucy Costello" userId="7ef0a7ea-aac0-425a-869c-6e797d9fd2c2" providerId="ADAL" clId="{41DA6DB5-A859-489A-833A-18B11C6C02A4}" dt="2022-07-18T14:53:25.864" v="161" actId="47"/>
        <pc:sldMkLst>
          <pc:docMk/>
          <pc:sldMk cId="3450184626" sldId="628"/>
        </pc:sldMkLst>
      </pc:sldChg>
      <pc:sldChg chg="del">
        <pc:chgData name="Lucy Costello" userId="7ef0a7ea-aac0-425a-869c-6e797d9fd2c2" providerId="ADAL" clId="{41DA6DB5-A859-489A-833A-18B11C6C02A4}" dt="2022-07-18T14:53:25.864" v="161" actId="47"/>
        <pc:sldMkLst>
          <pc:docMk/>
          <pc:sldMk cId="406151237" sldId="629"/>
        </pc:sldMkLst>
      </pc:sldChg>
      <pc:sldChg chg="del">
        <pc:chgData name="Lucy Costello" userId="7ef0a7ea-aac0-425a-869c-6e797d9fd2c2" providerId="ADAL" clId="{41DA6DB5-A859-489A-833A-18B11C6C02A4}" dt="2022-07-18T14:53:25.864" v="161" actId="47"/>
        <pc:sldMkLst>
          <pc:docMk/>
          <pc:sldMk cId="704542825" sldId="630"/>
        </pc:sldMkLst>
      </pc:sldChg>
      <pc:sldChg chg="del">
        <pc:chgData name="Lucy Costello" userId="7ef0a7ea-aac0-425a-869c-6e797d9fd2c2" providerId="ADAL" clId="{41DA6DB5-A859-489A-833A-18B11C6C02A4}" dt="2022-07-18T14:53:25.864" v="161" actId="47"/>
        <pc:sldMkLst>
          <pc:docMk/>
          <pc:sldMk cId="2547017841" sldId="631"/>
        </pc:sldMkLst>
      </pc:sldChg>
      <pc:sldChg chg="del">
        <pc:chgData name="Lucy Costello" userId="7ef0a7ea-aac0-425a-869c-6e797d9fd2c2" providerId="ADAL" clId="{41DA6DB5-A859-489A-833A-18B11C6C02A4}" dt="2022-07-18T14:56:09.194" v="162" actId="47"/>
        <pc:sldMkLst>
          <pc:docMk/>
          <pc:sldMk cId="354089370" sldId="633"/>
        </pc:sldMkLst>
      </pc:sldChg>
      <pc:sldChg chg="del">
        <pc:chgData name="Lucy Costello" userId="7ef0a7ea-aac0-425a-869c-6e797d9fd2c2" providerId="ADAL" clId="{41DA6DB5-A859-489A-833A-18B11C6C02A4}" dt="2022-07-18T14:56:09.945" v="163" actId="47"/>
        <pc:sldMkLst>
          <pc:docMk/>
          <pc:sldMk cId="522225223" sldId="634"/>
        </pc:sldMkLst>
      </pc:sldChg>
      <pc:sldChg chg="del">
        <pc:chgData name="Lucy Costello" userId="7ef0a7ea-aac0-425a-869c-6e797d9fd2c2" providerId="ADAL" clId="{41DA6DB5-A859-489A-833A-18B11C6C02A4}" dt="2022-07-18T14:56:29.454" v="164" actId="47"/>
        <pc:sldMkLst>
          <pc:docMk/>
          <pc:sldMk cId="3537281161" sldId="635"/>
        </pc:sldMkLst>
      </pc:sldChg>
      <pc:sldChg chg="del">
        <pc:chgData name="Lucy Costello" userId="7ef0a7ea-aac0-425a-869c-6e797d9fd2c2" providerId="ADAL" clId="{41DA6DB5-A859-489A-833A-18B11C6C02A4}" dt="2022-07-18T14:11:32.780" v="22" actId="47"/>
        <pc:sldMkLst>
          <pc:docMk/>
          <pc:sldMk cId="3864848836" sldId="636"/>
        </pc:sldMkLst>
      </pc:sldChg>
      <pc:sldChg chg="del">
        <pc:chgData name="Lucy Costello" userId="7ef0a7ea-aac0-425a-869c-6e797d9fd2c2" providerId="ADAL" clId="{41DA6DB5-A859-489A-833A-18B11C6C02A4}" dt="2022-07-18T14:43:28.217" v="121" actId="47"/>
        <pc:sldMkLst>
          <pc:docMk/>
          <pc:sldMk cId="3585740120" sldId="637"/>
        </pc:sldMkLst>
      </pc:sldChg>
      <pc:sldChg chg="del">
        <pc:chgData name="Lucy Costello" userId="7ef0a7ea-aac0-425a-869c-6e797d9fd2c2" providerId="ADAL" clId="{41DA6DB5-A859-489A-833A-18B11C6C02A4}" dt="2022-07-18T14:57:08.354" v="167" actId="47"/>
        <pc:sldMkLst>
          <pc:docMk/>
          <pc:sldMk cId="2911659704" sldId="638"/>
        </pc:sldMkLst>
      </pc:sldChg>
      <pc:sldChg chg="mod modShow">
        <pc:chgData name="Lucy Costello" userId="7ef0a7ea-aac0-425a-869c-6e797d9fd2c2" providerId="ADAL" clId="{41DA6DB5-A859-489A-833A-18B11C6C02A4}" dt="2022-07-18T14:48:32.408" v="140" actId="729"/>
        <pc:sldMkLst>
          <pc:docMk/>
          <pc:sldMk cId="3701965848" sldId="640"/>
        </pc:sldMkLst>
      </pc:sldChg>
      <pc:sldChg chg="del">
        <pc:chgData name="Lucy Costello" userId="7ef0a7ea-aac0-425a-869c-6e797d9fd2c2" providerId="ADAL" clId="{41DA6DB5-A859-489A-833A-18B11C6C02A4}" dt="2022-07-18T14:09:05.911" v="4" actId="47"/>
        <pc:sldMkLst>
          <pc:docMk/>
          <pc:sldMk cId="833654007" sldId="641"/>
        </pc:sldMkLst>
      </pc:sldChg>
      <pc:sldChg chg="del">
        <pc:chgData name="Lucy Costello" userId="7ef0a7ea-aac0-425a-869c-6e797d9fd2c2" providerId="ADAL" clId="{41DA6DB5-A859-489A-833A-18B11C6C02A4}" dt="2022-07-18T14:09:07.173" v="5" actId="47"/>
        <pc:sldMkLst>
          <pc:docMk/>
          <pc:sldMk cId="3465464795" sldId="642"/>
        </pc:sldMkLst>
      </pc:sldChg>
      <pc:sldChg chg="del">
        <pc:chgData name="Lucy Costello" userId="7ef0a7ea-aac0-425a-869c-6e797d9fd2c2" providerId="ADAL" clId="{41DA6DB5-A859-489A-833A-18B11C6C02A4}" dt="2022-07-18T14:09:55.080" v="12" actId="47"/>
        <pc:sldMkLst>
          <pc:docMk/>
          <pc:sldMk cId="3558050107" sldId="643"/>
        </pc:sldMkLst>
      </pc:sldChg>
      <pc:sldChg chg="del">
        <pc:chgData name="Lucy Costello" userId="7ef0a7ea-aac0-425a-869c-6e797d9fd2c2" providerId="ADAL" clId="{41DA6DB5-A859-489A-833A-18B11C6C02A4}" dt="2022-07-18T14:09:55.685" v="13" actId="47"/>
        <pc:sldMkLst>
          <pc:docMk/>
          <pc:sldMk cId="2769644987" sldId="644"/>
        </pc:sldMkLst>
      </pc:sldChg>
      <pc:sldChg chg="del">
        <pc:chgData name="Lucy Costello" userId="7ef0a7ea-aac0-425a-869c-6e797d9fd2c2" providerId="ADAL" clId="{41DA6DB5-A859-489A-833A-18B11C6C02A4}" dt="2022-07-18T14:09:54.098" v="11" actId="47"/>
        <pc:sldMkLst>
          <pc:docMk/>
          <pc:sldMk cId="1608284906" sldId="645"/>
        </pc:sldMkLst>
      </pc:sldChg>
      <pc:sldChg chg="del">
        <pc:chgData name="Lucy Costello" userId="7ef0a7ea-aac0-425a-869c-6e797d9fd2c2" providerId="ADAL" clId="{41DA6DB5-A859-489A-833A-18B11C6C02A4}" dt="2022-07-18T14:11:14.626" v="18" actId="47"/>
        <pc:sldMkLst>
          <pc:docMk/>
          <pc:sldMk cId="1337578219" sldId="646"/>
        </pc:sldMkLst>
      </pc:sldChg>
      <pc:sldChg chg="del">
        <pc:chgData name="Lucy Costello" userId="7ef0a7ea-aac0-425a-869c-6e797d9fd2c2" providerId="ADAL" clId="{41DA6DB5-A859-489A-833A-18B11C6C02A4}" dt="2022-07-18T14:13:22.648" v="34" actId="47"/>
        <pc:sldMkLst>
          <pc:docMk/>
          <pc:sldMk cId="3553174238" sldId="647"/>
        </pc:sldMkLst>
      </pc:sldChg>
      <pc:sldChg chg="del">
        <pc:chgData name="Lucy Costello" userId="7ef0a7ea-aac0-425a-869c-6e797d9fd2c2" providerId="ADAL" clId="{41DA6DB5-A859-489A-833A-18B11C6C02A4}" dt="2022-07-18T14:14:35.514" v="38" actId="47"/>
        <pc:sldMkLst>
          <pc:docMk/>
          <pc:sldMk cId="1810468138" sldId="648"/>
        </pc:sldMkLst>
      </pc:sldChg>
      <pc:sldChg chg="del">
        <pc:chgData name="Lucy Costello" userId="7ef0a7ea-aac0-425a-869c-6e797d9fd2c2" providerId="ADAL" clId="{41DA6DB5-A859-489A-833A-18B11C6C02A4}" dt="2022-07-18T14:53:25.864" v="161" actId="47"/>
        <pc:sldMkLst>
          <pc:docMk/>
          <pc:sldMk cId="1464559027" sldId="649"/>
        </pc:sldMkLst>
      </pc:sldChg>
      <pc:sldChg chg="del">
        <pc:chgData name="Lucy Costello" userId="7ef0a7ea-aac0-425a-869c-6e797d9fd2c2" providerId="ADAL" clId="{41DA6DB5-A859-489A-833A-18B11C6C02A4}" dt="2022-07-18T14:58:23.349" v="176" actId="47"/>
        <pc:sldMkLst>
          <pc:docMk/>
          <pc:sldMk cId="3160733427" sldId="650"/>
        </pc:sldMkLst>
      </pc:sldChg>
      <pc:sldChg chg="modSp mod">
        <pc:chgData name="Lucy Costello" userId="7ef0a7ea-aac0-425a-869c-6e797d9fd2c2" providerId="ADAL" clId="{41DA6DB5-A859-489A-833A-18B11C6C02A4}" dt="2022-07-18T14:08:57.856" v="1" actId="20577"/>
        <pc:sldMkLst>
          <pc:docMk/>
          <pc:sldMk cId="4209112543" sldId="651"/>
        </pc:sldMkLst>
        <pc:spChg chg="mod">
          <ac:chgData name="Lucy Costello" userId="7ef0a7ea-aac0-425a-869c-6e797d9fd2c2" providerId="ADAL" clId="{41DA6DB5-A859-489A-833A-18B11C6C02A4}" dt="2022-07-18T14:08:57.856" v="1" actId="20577"/>
          <ac:spMkLst>
            <pc:docMk/>
            <pc:sldMk cId="4209112543" sldId="651"/>
            <ac:spMk id="8" creationId="{D0EB7AB3-04AC-4EFC-9505-609A67F1CFD7}"/>
          </ac:spMkLst>
        </pc:spChg>
      </pc:sldChg>
      <pc:sldChg chg="modSp mod">
        <pc:chgData name="Lucy Costello" userId="7ef0a7ea-aac0-425a-869c-6e797d9fd2c2" providerId="ADAL" clId="{41DA6DB5-A859-489A-833A-18B11C6C02A4}" dt="2022-07-18T15:01:05.360" v="360" actId="5793"/>
        <pc:sldMkLst>
          <pc:docMk/>
          <pc:sldMk cId="96667572" sldId="657"/>
        </pc:sldMkLst>
        <pc:spChg chg="mod">
          <ac:chgData name="Lucy Costello" userId="7ef0a7ea-aac0-425a-869c-6e797d9fd2c2" providerId="ADAL" clId="{41DA6DB5-A859-489A-833A-18B11C6C02A4}" dt="2022-07-18T15:01:05.360" v="360" actId="5793"/>
          <ac:spMkLst>
            <pc:docMk/>
            <pc:sldMk cId="96667572" sldId="657"/>
            <ac:spMk id="8" creationId="{510FABC8-92C1-49D2-A90B-9747ABB95F42}"/>
          </ac:spMkLst>
        </pc:spChg>
      </pc:sldChg>
      <pc:sldChg chg="mod modShow">
        <pc:chgData name="Lucy Costello" userId="7ef0a7ea-aac0-425a-869c-6e797d9fd2c2" providerId="ADAL" clId="{41DA6DB5-A859-489A-833A-18B11C6C02A4}" dt="2022-07-18T14:50:43.119" v="154" actId="729"/>
        <pc:sldMkLst>
          <pc:docMk/>
          <pc:sldMk cId="2622917655" sldId="755"/>
        </pc:sldMkLst>
      </pc:sldChg>
      <pc:sldChg chg="mod modShow">
        <pc:chgData name="Lucy Costello" userId="7ef0a7ea-aac0-425a-869c-6e797d9fd2c2" providerId="ADAL" clId="{41DA6DB5-A859-489A-833A-18B11C6C02A4}" dt="2022-07-18T14:50:50.839" v="156" actId="729"/>
        <pc:sldMkLst>
          <pc:docMk/>
          <pc:sldMk cId="343460762" sldId="756"/>
        </pc:sldMkLst>
      </pc:sldChg>
      <pc:sldChg chg="modSp mod">
        <pc:chgData name="Lucy Costello" userId="7ef0a7ea-aac0-425a-869c-6e797d9fd2c2" providerId="ADAL" clId="{41DA6DB5-A859-489A-833A-18B11C6C02A4}" dt="2022-07-18T15:04:08.372" v="363" actId="20577"/>
        <pc:sldMkLst>
          <pc:docMk/>
          <pc:sldMk cId="832032901" sldId="770"/>
        </pc:sldMkLst>
        <pc:spChg chg="mod">
          <ac:chgData name="Lucy Costello" userId="7ef0a7ea-aac0-425a-869c-6e797d9fd2c2" providerId="ADAL" clId="{41DA6DB5-A859-489A-833A-18B11C6C02A4}" dt="2022-07-18T15:04:08.372" v="363" actId="20577"/>
          <ac:spMkLst>
            <pc:docMk/>
            <pc:sldMk cId="832032901" sldId="770"/>
            <ac:spMk id="4" creationId="{2DC6B986-4B01-40AB-A06B-58EA4DE7E290}"/>
          </ac:spMkLst>
        </pc:spChg>
      </pc:sldChg>
      <pc:sldChg chg="modSp mod">
        <pc:chgData name="Lucy Costello" userId="7ef0a7ea-aac0-425a-869c-6e797d9fd2c2" providerId="ADAL" clId="{41DA6DB5-A859-489A-833A-18B11C6C02A4}" dt="2022-07-18T15:05:04.228" v="369" actId="20577"/>
        <pc:sldMkLst>
          <pc:docMk/>
          <pc:sldMk cId="1682424996" sldId="771"/>
        </pc:sldMkLst>
        <pc:spChg chg="mod">
          <ac:chgData name="Lucy Costello" userId="7ef0a7ea-aac0-425a-869c-6e797d9fd2c2" providerId="ADAL" clId="{41DA6DB5-A859-489A-833A-18B11C6C02A4}" dt="2022-07-18T15:04:22.810" v="365" actId="20577"/>
          <ac:spMkLst>
            <pc:docMk/>
            <pc:sldMk cId="1682424996" sldId="771"/>
            <ac:spMk id="4" creationId="{2DC6B986-4B01-40AB-A06B-58EA4DE7E290}"/>
          </ac:spMkLst>
        </pc:spChg>
        <pc:spChg chg="mod">
          <ac:chgData name="Lucy Costello" userId="7ef0a7ea-aac0-425a-869c-6e797d9fd2c2" providerId="ADAL" clId="{41DA6DB5-A859-489A-833A-18B11C6C02A4}" dt="2022-07-18T15:05:04.228" v="369" actId="20577"/>
          <ac:spMkLst>
            <pc:docMk/>
            <pc:sldMk cId="1682424996" sldId="771"/>
            <ac:spMk id="7" creationId="{27E42984-7097-42CD-AFF2-EAA6C980BC30}"/>
          </ac:spMkLst>
        </pc:spChg>
      </pc:sldChg>
      <pc:sldChg chg="modSp mod">
        <pc:chgData name="Lucy Costello" userId="7ef0a7ea-aac0-425a-869c-6e797d9fd2c2" providerId="ADAL" clId="{41DA6DB5-A859-489A-833A-18B11C6C02A4}" dt="2022-07-18T14:39:20.219" v="94" actId="20577"/>
        <pc:sldMkLst>
          <pc:docMk/>
          <pc:sldMk cId="2679905503" sldId="773"/>
        </pc:sldMkLst>
        <pc:spChg chg="mod">
          <ac:chgData name="Lucy Costello" userId="7ef0a7ea-aac0-425a-869c-6e797d9fd2c2" providerId="ADAL" clId="{41DA6DB5-A859-489A-833A-18B11C6C02A4}" dt="2022-07-18T14:39:20.219" v="94" actId="20577"/>
          <ac:spMkLst>
            <pc:docMk/>
            <pc:sldMk cId="2679905503" sldId="773"/>
            <ac:spMk id="3" creationId="{116BE8F4-4F71-43EE-B32B-FCA39193558D}"/>
          </ac:spMkLst>
        </pc:spChg>
      </pc:sldChg>
      <pc:sldChg chg="modSp del mod">
        <pc:chgData name="Lucy Costello" userId="7ef0a7ea-aac0-425a-869c-6e797d9fd2c2" providerId="ADAL" clId="{41DA6DB5-A859-489A-833A-18B11C6C02A4}" dt="2022-07-18T14:36:29.238" v="67"/>
        <pc:sldMkLst>
          <pc:docMk/>
          <pc:sldMk cId="2698676474" sldId="773"/>
        </pc:sldMkLst>
        <pc:spChg chg="mod">
          <ac:chgData name="Lucy Costello" userId="7ef0a7ea-aac0-425a-869c-6e797d9fd2c2" providerId="ADAL" clId="{41DA6DB5-A859-489A-833A-18B11C6C02A4}" dt="2022-07-18T14:36:28.588" v="66" actId="20577"/>
          <ac:spMkLst>
            <pc:docMk/>
            <pc:sldMk cId="2698676474" sldId="773"/>
            <ac:spMk id="3" creationId="{116BE8F4-4F71-43EE-B32B-FCA39193558D}"/>
          </ac:spMkLst>
        </pc:spChg>
      </pc:sldChg>
      <pc:sldChg chg="add del">
        <pc:chgData name="Lucy Costello" userId="7ef0a7ea-aac0-425a-869c-6e797d9fd2c2" providerId="ADAL" clId="{41DA6DB5-A859-489A-833A-18B11C6C02A4}" dt="2022-07-18T14:36:37.563" v="73"/>
        <pc:sldMkLst>
          <pc:docMk/>
          <pc:sldMk cId="4051181095" sldId="773"/>
        </pc:sldMkLst>
      </pc:sldChg>
      <pc:sldChg chg="modSp mod">
        <pc:chgData name="Lucy Costello" userId="7ef0a7ea-aac0-425a-869c-6e797d9fd2c2" providerId="ADAL" clId="{41DA6DB5-A859-489A-833A-18B11C6C02A4}" dt="2022-07-18T15:06:20.185" v="424" actId="20577"/>
        <pc:sldMkLst>
          <pc:docMk/>
          <pc:sldMk cId="1235043087" sldId="774"/>
        </pc:sldMkLst>
        <pc:spChg chg="mod">
          <ac:chgData name="Lucy Costello" userId="7ef0a7ea-aac0-425a-869c-6e797d9fd2c2" providerId="ADAL" clId="{41DA6DB5-A859-489A-833A-18B11C6C02A4}" dt="2022-07-18T15:06:20.185" v="424" actId="20577"/>
          <ac:spMkLst>
            <pc:docMk/>
            <pc:sldMk cId="1235043087" sldId="774"/>
            <ac:spMk id="4" creationId="{2DC6B986-4B01-40AB-A06B-58EA4DE7E290}"/>
          </ac:spMkLst>
        </pc:spChg>
      </pc:sldChg>
      <pc:sldChg chg="modSp mod">
        <pc:chgData name="Lucy Costello" userId="7ef0a7ea-aac0-425a-869c-6e797d9fd2c2" providerId="ADAL" clId="{41DA6DB5-A859-489A-833A-18B11C6C02A4}" dt="2022-07-18T15:06:31.122" v="427" actId="20577"/>
        <pc:sldMkLst>
          <pc:docMk/>
          <pc:sldMk cId="3775731694" sldId="775"/>
        </pc:sldMkLst>
        <pc:spChg chg="mod">
          <ac:chgData name="Lucy Costello" userId="7ef0a7ea-aac0-425a-869c-6e797d9fd2c2" providerId="ADAL" clId="{41DA6DB5-A859-489A-833A-18B11C6C02A4}" dt="2022-07-18T15:06:31.122" v="427" actId="20577"/>
          <ac:spMkLst>
            <pc:docMk/>
            <pc:sldMk cId="3775731694" sldId="775"/>
            <ac:spMk id="4" creationId="{2DC6B986-4B01-40AB-A06B-58EA4DE7E290}"/>
          </ac:spMkLst>
        </pc:spChg>
      </pc:sldChg>
      <pc:sldChg chg="add">
        <pc:chgData name="Lucy Costello" userId="7ef0a7ea-aac0-425a-869c-6e797d9fd2c2" providerId="ADAL" clId="{41DA6DB5-A859-489A-833A-18B11C6C02A4}" dt="2022-07-18T14:46:00.503" v="128"/>
        <pc:sldMkLst>
          <pc:docMk/>
          <pc:sldMk cId="1782400642" sldId="778"/>
        </pc:sldMkLst>
      </pc:sldChg>
      <pc:sldChg chg="modSp add mod">
        <pc:chgData name="Lucy Costello" userId="7ef0a7ea-aac0-425a-869c-6e797d9fd2c2" providerId="ADAL" clId="{41DA6DB5-A859-489A-833A-18B11C6C02A4}" dt="2022-07-18T15:05:40.120" v="387" actId="20577"/>
        <pc:sldMkLst>
          <pc:docMk/>
          <pc:sldMk cId="2810751207" sldId="796"/>
        </pc:sldMkLst>
        <pc:spChg chg="mod">
          <ac:chgData name="Lucy Costello" userId="7ef0a7ea-aac0-425a-869c-6e797d9fd2c2" providerId="ADAL" clId="{41DA6DB5-A859-489A-833A-18B11C6C02A4}" dt="2022-07-18T15:05:40.120" v="387" actId="20577"/>
          <ac:spMkLst>
            <pc:docMk/>
            <pc:sldMk cId="2810751207" sldId="796"/>
            <ac:spMk id="4" creationId="{2DC6B986-4B01-40AB-A06B-58EA4DE7E290}"/>
          </ac:spMkLst>
        </pc:spChg>
        <pc:spChg chg="mod">
          <ac:chgData name="Lucy Costello" userId="7ef0a7ea-aac0-425a-869c-6e797d9fd2c2" providerId="ADAL" clId="{41DA6DB5-A859-489A-833A-18B11C6C02A4}" dt="2022-07-18T15:05:32.642" v="384" actId="20577"/>
          <ac:spMkLst>
            <pc:docMk/>
            <pc:sldMk cId="2810751207" sldId="796"/>
            <ac:spMk id="7" creationId="{27E42984-7097-42CD-AFF2-EAA6C980BC30}"/>
          </ac:spMkLst>
        </pc:spChg>
      </pc:sldChg>
      <pc:sldChg chg="del">
        <pc:chgData name="Lucy Costello" userId="7ef0a7ea-aac0-425a-869c-6e797d9fd2c2" providerId="ADAL" clId="{41DA6DB5-A859-489A-833A-18B11C6C02A4}" dt="2022-07-18T14:45:50.436" v="126" actId="47"/>
        <pc:sldMkLst>
          <pc:docMk/>
          <pc:sldMk cId="1054032950" sldId="799"/>
        </pc:sldMkLst>
      </pc:sldChg>
      <pc:sldChg chg="mod modShow">
        <pc:chgData name="Lucy Costello" userId="7ef0a7ea-aac0-425a-869c-6e797d9fd2c2" providerId="ADAL" clId="{41DA6DB5-A859-489A-833A-18B11C6C02A4}" dt="2022-07-18T14:50:45.448" v="155" actId="729"/>
        <pc:sldMkLst>
          <pc:docMk/>
          <pc:sldMk cId="2643985906" sldId="803"/>
        </pc:sldMkLst>
      </pc:sldChg>
      <pc:sldChg chg="mod modShow">
        <pc:chgData name="Lucy Costello" userId="7ef0a7ea-aac0-425a-869c-6e797d9fd2c2" providerId="ADAL" clId="{41DA6DB5-A859-489A-833A-18B11C6C02A4}" dt="2022-07-18T14:52:45.327" v="157" actId="729"/>
        <pc:sldMkLst>
          <pc:docMk/>
          <pc:sldMk cId="2264291643" sldId="804"/>
        </pc:sldMkLst>
      </pc:sldChg>
      <pc:sldChg chg="mod modShow">
        <pc:chgData name="Lucy Costello" userId="7ef0a7ea-aac0-425a-869c-6e797d9fd2c2" providerId="ADAL" clId="{41DA6DB5-A859-489A-833A-18B11C6C02A4}" dt="2022-07-18T14:52:48.038" v="158" actId="729"/>
        <pc:sldMkLst>
          <pc:docMk/>
          <pc:sldMk cId="261553668" sldId="805"/>
        </pc:sldMkLst>
      </pc:sldChg>
      <pc:sldChg chg="mod modShow">
        <pc:chgData name="Lucy Costello" userId="7ef0a7ea-aac0-425a-869c-6e797d9fd2c2" providerId="ADAL" clId="{41DA6DB5-A859-489A-833A-18B11C6C02A4}" dt="2022-07-18T14:53:08.556" v="160" actId="729"/>
        <pc:sldMkLst>
          <pc:docMk/>
          <pc:sldMk cId="2889053522" sldId="806"/>
        </pc:sldMkLst>
      </pc:sldChg>
      <pc:sldChg chg="mod modShow">
        <pc:chgData name="Lucy Costello" userId="7ef0a7ea-aac0-425a-869c-6e797d9fd2c2" providerId="ADAL" clId="{41DA6DB5-A859-489A-833A-18B11C6C02A4}" dt="2022-07-18T14:53:05.728" v="159" actId="729"/>
        <pc:sldMkLst>
          <pc:docMk/>
          <pc:sldMk cId="3892975715" sldId="807"/>
        </pc:sldMkLst>
      </pc:sldChg>
      <pc:sldChg chg="del">
        <pc:chgData name="Lucy Costello" userId="7ef0a7ea-aac0-425a-869c-6e797d9fd2c2" providerId="ADAL" clId="{41DA6DB5-A859-489A-833A-18B11C6C02A4}" dt="2022-07-18T15:07:42.254" v="450" actId="2696"/>
        <pc:sldMkLst>
          <pc:docMk/>
          <pc:sldMk cId="3235753113" sldId="812"/>
        </pc:sldMkLst>
      </pc:sldChg>
      <pc:sldChg chg="modSp mod">
        <pc:chgData name="Lucy Costello" userId="7ef0a7ea-aac0-425a-869c-6e797d9fd2c2" providerId="ADAL" clId="{41DA6DB5-A859-489A-833A-18B11C6C02A4}" dt="2022-07-18T15:04:52.946" v="368" actId="20577"/>
        <pc:sldMkLst>
          <pc:docMk/>
          <pc:sldMk cId="3444057688" sldId="814"/>
        </pc:sldMkLst>
        <pc:spChg chg="mod">
          <ac:chgData name="Lucy Costello" userId="7ef0a7ea-aac0-425a-869c-6e797d9fd2c2" providerId="ADAL" clId="{41DA6DB5-A859-489A-833A-18B11C6C02A4}" dt="2022-07-18T15:04:50.831" v="367" actId="20577"/>
          <ac:spMkLst>
            <pc:docMk/>
            <pc:sldMk cId="3444057688" sldId="814"/>
            <ac:spMk id="4" creationId="{2DC6B986-4B01-40AB-A06B-58EA4DE7E290}"/>
          </ac:spMkLst>
        </pc:spChg>
        <pc:spChg chg="mod">
          <ac:chgData name="Lucy Costello" userId="7ef0a7ea-aac0-425a-869c-6e797d9fd2c2" providerId="ADAL" clId="{41DA6DB5-A859-489A-833A-18B11C6C02A4}" dt="2022-07-18T15:04:52.946" v="368" actId="20577"/>
          <ac:spMkLst>
            <pc:docMk/>
            <pc:sldMk cId="3444057688" sldId="814"/>
            <ac:spMk id="7" creationId="{27E42984-7097-42CD-AFF2-EAA6C980BC30}"/>
          </ac:spMkLst>
        </pc:spChg>
      </pc:sldChg>
      <pc:sldChg chg="modSp mod">
        <pc:chgData name="Lucy Costello" userId="7ef0a7ea-aac0-425a-869c-6e797d9fd2c2" providerId="ADAL" clId="{41DA6DB5-A859-489A-833A-18B11C6C02A4}" dt="2022-07-18T15:06:08.232" v="418" actId="20577"/>
        <pc:sldMkLst>
          <pc:docMk/>
          <pc:sldMk cId="2026139236" sldId="815"/>
        </pc:sldMkLst>
        <pc:spChg chg="mod">
          <ac:chgData name="Lucy Costello" userId="7ef0a7ea-aac0-425a-869c-6e797d9fd2c2" providerId="ADAL" clId="{41DA6DB5-A859-489A-833A-18B11C6C02A4}" dt="2022-07-18T15:06:00.462" v="390" actId="20577"/>
          <ac:spMkLst>
            <pc:docMk/>
            <pc:sldMk cId="2026139236" sldId="815"/>
            <ac:spMk id="4" creationId="{2DC6B986-4B01-40AB-A06B-58EA4DE7E290}"/>
          </ac:spMkLst>
        </pc:spChg>
        <pc:spChg chg="mod">
          <ac:chgData name="Lucy Costello" userId="7ef0a7ea-aac0-425a-869c-6e797d9fd2c2" providerId="ADAL" clId="{41DA6DB5-A859-489A-833A-18B11C6C02A4}" dt="2022-07-18T15:06:08.232" v="418" actId="20577"/>
          <ac:spMkLst>
            <pc:docMk/>
            <pc:sldMk cId="2026139236" sldId="815"/>
            <ac:spMk id="7" creationId="{27E42984-7097-42CD-AFF2-EAA6C980BC30}"/>
          </ac:spMkLst>
        </pc:spChg>
      </pc:sldChg>
      <pc:sldChg chg="del">
        <pc:chgData name="Lucy Costello" userId="7ef0a7ea-aac0-425a-869c-6e797d9fd2c2" providerId="ADAL" clId="{41DA6DB5-A859-489A-833A-18B11C6C02A4}" dt="2022-07-18T15:05:54.422" v="388"/>
        <pc:sldMkLst>
          <pc:docMk/>
          <pc:sldMk cId="2918592995" sldId="815"/>
        </pc:sldMkLst>
      </pc:sldChg>
      <pc:sldChg chg="modSp mod">
        <pc:chgData name="Lucy Costello" userId="7ef0a7ea-aac0-425a-869c-6e797d9fd2c2" providerId="ADAL" clId="{41DA6DB5-A859-489A-833A-18B11C6C02A4}" dt="2022-07-18T15:07:31.245" v="449" actId="20577"/>
        <pc:sldMkLst>
          <pc:docMk/>
          <pc:sldMk cId="2536382233" sldId="816"/>
        </pc:sldMkLst>
        <pc:spChg chg="mod">
          <ac:chgData name="Lucy Costello" userId="7ef0a7ea-aac0-425a-869c-6e797d9fd2c2" providerId="ADAL" clId="{41DA6DB5-A859-489A-833A-18B11C6C02A4}" dt="2022-07-18T15:07:23.924" v="429" actId="20577"/>
          <ac:spMkLst>
            <pc:docMk/>
            <pc:sldMk cId="2536382233" sldId="816"/>
            <ac:spMk id="4" creationId="{2DC6B986-4B01-40AB-A06B-58EA4DE7E290}"/>
          </ac:spMkLst>
        </pc:spChg>
        <pc:spChg chg="mod">
          <ac:chgData name="Lucy Costello" userId="7ef0a7ea-aac0-425a-869c-6e797d9fd2c2" providerId="ADAL" clId="{41DA6DB5-A859-489A-833A-18B11C6C02A4}" dt="2022-07-18T15:07:31.245" v="449" actId="20577"/>
          <ac:spMkLst>
            <pc:docMk/>
            <pc:sldMk cId="2536382233" sldId="816"/>
            <ac:spMk id="7" creationId="{27E42984-7097-42CD-AFF2-EAA6C980BC30}"/>
          </ac:spMkLst>
        </pc:spChg>
      </pc:sldChg>
      <pc:sldChg chg="del">
        <pc:chgData name="Lucy Costello" userId="7ef0a7ea-aac0-425a-869c-6e797d9fd2c2" providerId="ADAL" clId="{41DA6DB5-A859-489A-833A-18B11C6C02A4}" dt="2022-07-18T15:07:07.915" v="428" actId="2696"/>
        <pc:sldMkLst>
          <pc:docMk/>
          <pc:sldMk cId="3147997062" sldId="816"/>
        </pc:sldMkLst>
      </pc:sldChg>
      <pc:sldChg chg="modSp mod">
        <pc:chgData name="Lucy Costello" userId="7ef0a7ea-aac0-425a-869c-6e797d9fd2c2" providerId="ADAL" clId="{41DA6DB5-A859-489A-833A-18B11C6C02A4}" dt="2022-07-18T15:08:00.364" v="474" actId="20577"/>
        <pc:sldMkLst>
          <pc:docMk/>
          <pc:sldMk cId="49229338" sldId="817"/>
        </pc:sldMkLst>
        <pc:spChg chg="mod">
          <ac:chgData name="Lucy Costello" userId="7ef0a7ea-aac0-425a-869c-6e797d9fd2c2" providerId="ADAL" clId="{41DA6DB5-A859-489A-833A-18B11C6C02A4}" dt="2022-07-18T15:07:53.513" v="452" actId="20577"/>
          <ac:spMkLst>
            <pc:docMk/>
            <pc:sldMk cId="49229338" sldId="817"/>
            <ac:spMk id="4" creationId="{2DC6B986-4B01-40AB-A06B-58EA4DE7E290}"/>
          </ac:spMkLst>
        </pc:spChg>
        <pc:spChg chg="mod">
          <ac:chgData name="Lucy Costello" userId="7ef0a7ea-aac0-425a-869c-6e797d9fd2c2" providerId="ADAL" clId="{41DA6DB5-A859-489A-833A-18B11C6C02A4}" dt="2022-07-18T15:08:00.364" v="474" actId="20577"/>
          <ac:spMkLst>
            <pc:docMk/>
            <pc:sldMk cId="49229338" sldId="817"/>
            <ac:spMk id="7" creationId="{27E42984-7097-42CD-AFF2-EAA6C980BC30}"/>
          </ac:spMkLst>
        </pc:spChg>
      </pc:sldChg>
      <pc:sldChg chg="delCm">
        <pc:chgData name="Lucy Costello" userId="7ef0a7ea-aac0-425a-869c-6e797d9fd2c2" providerId="ADAL" clId="{41DA6DB5-A859-489A-833A-18B11C6C02A4}" dt="2022-08-08T13:52:32.950" v="476"/>
        <pc:sldMkLst>
          <pc:docMk/>
          <pc:sldMk cId="3613761750" sldId="827"/>
        </pc:sldMkLst>
      </pc:sldChg>
    </pc:docChg>
  </pc:docChgLst>
  <pc:docChgLst>
    <pc:chgData name="Daphne van der Wielen" userId="0ff450f0-204a-49ac-aed6-5505afb07d45" providerId="ADAL" clId="{01C305B2-1A20-4C1D-BED5-082486F7BBB0}"/>
    <pc:docChg chg="addSld delSld modSection">
      <pc:chgData name="Daphne van der Wielen" userId="0ff450f0-204a-49ac-aed6-5505afb07d45" providerId="ADAL" clId="{01C305B2-1A20-4C1D-BED5-082486F7BBB0}" dt="2022-11-17T08:33:23.728" v="4" actId="2696"/>
      <pc:docMkLst>
        <pc:docMk/>
      </pc:docMkLst>
      <pc:sldChg chg="new">
        <pc:chgData name="Daphne van der Wielen" userId="0ff450f0-204a-49ac-aed6-5505afb07d45" providerId="ADAL" clId="{01C305B2-1A20-4C1D-BED5-082486F7BBB0}" dt="2022-11-17T08:32:37.290" v="0" actId="680"/>
        <pc:sldMkLst>
          <pc:docMk/>
          <pc:sldMk cId="234164532" sldId="1536"/>
        </pc:sldMkLst>
      </pc:sldChg>
      <pc:sldChg chg="add del">
        <pc:chgData name="Daphne van der Wielen" userId="0ff450f0-204a-49ac-aed6-5505afb07d45" providerId="ADAL" clId="{01C305B2-1A20-4C1D-BED5-082486F7BBB0}" dt="2022-11-17T08:33:23.728" v="4" actId="2696"/>
        <pc:sldMkLst>
          <pc:docMk/>
          <pc:sldMk cId="1219138543" sldId="1537"/>
        </pc:sldMkLst>
      </pc:sldChg>
      <pc:sldChg chg="add del">
        <pc:chgData name="Daphne van der Wielen" userId="0ff450f0-204a-49ac-aed6-5505afb07d45" providerId="ADAL" clId="{01C305B2-1A20-4C1D-BED5-082486F7BBB0}" dt="2022-11-17T08:33:09.202" v="2" actId="2696"/>
        <pc:sldMkLst>
          <pc:docMk/>
          <pc:sldMk cId="2885764683" sldId="1537"/>
        </pc:sldMkLst>
      </pc:sldChg>
    </pc:docChg>
  </pc:docChgLst>
  <pc:docChgLst>
    <pc:chgData name="Lucy Costello" userId="7ef0a7ea-aac0-425a-869c-6e797d9fd2c2" providerId="ADAL" clId="{1AE93CC3-4644-4377-B0C4-4ED41FB467C0}"/>
    <pc:docChg chg="undo custSel addSld delSld modSld sldOrd delMainMaster modSection">
      <pc:chgData name="Lucy Costello" userId="7ef0a7ea-aac0-425a-869c-6e797d9fd2c2" providerId="ADAL" clId="{1AE93CC3-4644-4377-B0C4-4ED41FB467C0}" dt="2022-12-16T13:02:02.078" v="382"/>
      <pc:docMkLst>
        <pc:docMk/>
      </pc:docMkLst>
      <pc:sldChg chg="modSp mod modCm">
        <pc:chgData name="Lucy Costello" userId="7ef0a7ea-aac0-425a-869c-6e797d9fd2c2" providerId="ADAL" clId="{1AE93CC3-4644-4377-B0C4-4ED41FB467C0}" dt="2022-12-15T18:09:16.030" v="112"/>
        <pc:sldMkLst>
          <pc:docMk/>
          <pc:sldMk cId="699062946" sldId="344"/>
        </pc:sldMkLst>
        <pc:spChg chg="mod">
          <ac:chgData name="Lucy Costello" userId="7ef0a7ea-aac0-425a-869c-6e797d9fd2c2" providerId="ADAL" clId="{1AE93CC3-4644-4377-B0C4-4ED41FB467C0}" dt="2022-12-15T18:08:59.057" v="111" actId="20577"/>
          <ac:spMkLst>
            <pc:docMk/>
            <pc:sldMk cId="699062946" sldId="344"/>
            <ac:spMk id="11" creationId="{C40240BD-4742-4C98-DB21-6AFEB91CE72B}"/>
          </ac:spMkLst>
        </pc:spChg>
      </pc:sldChg>
      <pc:sldChg chg="modSp del mod modCm">
        <pc:chgData name="Lucy Costello" userId="7ef0a7ea-aac0-425a-869c-6e797d9fd2c2" providerId="ADAL" clId="{1AE93CC3-4644-4377-B0C4-4ED41FB467C0}" dt="2022-12-16T12:55:57.075" v="379" actId="2696"/>
        <pc:sldMkLst>
          <pc:docMk/>
          <pc:sldMk cId="3254234707" sldId="346"/>
        </pc:sldMkLst>
        <pc:spChg chg="mod">
          <ac:chgData name="Lucy Costello" userId="7ef0a7ea-aac0-425a-869c-6e797d9fd2c2" providerId="ADAL" clId="{1AE93CC3-4644-4377-B0C4-4ED41FB467C0}" dt="2022-12-16T11:11:52.937" v="322" actId="20577"/>
          <ac:spMkLst>
            <pc:docMk/>
            <pc:sldMk cId="3254234707" sldId="346"/>
            <ac:spMk id="8" creationId="{C68663A6-9266-4BE1-8981-7D501EEF309A}"/>
          </ac:spMkLst>
        </pc:spChg>
        <pc:spChg chg="mod">
          <ac:chgData name="Lucy Costello" userId="7ef0a7ea-aac0-425a-869c-6e797d9fd2c2" providerId="ADAL" clId="{1AE93CC3-4644-4377-B0C4-4ED41FB467C0}" dt="2022-12-16T12:55:27.150" v="378" actId="20577"/>
          <ac:spMkLst>
            <pc:docMk/>
            <pc:sldMk cId="3254234707" sldId="346"/>
            <ac:spMk id="11" creationId="{AD55D243-75E9-476C-859F-2FBB2811045B}"/>
          </ac:spMkLst>
        </pc:spChg>
      </pc:sldChg>
      <pc:sldChg chg="ord">
        <pc:chgData name="Lucy Costello" userId="7ef0a7ea-aac0-425a-869c-6e797d9fd2c2" providerId="ADAL" clId="{1AE93CC3-4644-4377-B0C4-4ED41FB467C0}" dt="2022-11-22T12:30:57.379" v="105"/>
        <pc:sldMkLst>
          <pc:docMk/>
          <pc:sldMk cId="1633507296" sldId="352"/>
        </pc:sldMkLst>
      </pc:sldChg>
      <pc:sldChg chg="addSp delSp modSp mod modCm">
        <pc:chgData name="Lucy Costello" userId="7ef0a7ea-aac0-425a-869c-6e797d9fd2c2" providerId="ADAL" clId="{1AE93CC3-4644-4377-B0C4-4ED41FB467C0}" dt="2022-12-15T18:13:30.760" v="164" actId="20577"/>
        <pc:sldMkLst>
          <pc:docMk/>
          <pc:sldMk cId="3742276769" sldId="353"/>
        </pc:sldMkLst>
        <pc:spChg chg="add del mod">
          <ac:chgData name="Lucy Costello" userId="7ef0a7ea-aac0-425a-869c-6e797d9fd2c2" providerId="ADAL" clId="{1AE93CC3-4644-4377-B0C4-4ED41FB467C0}" dt="2022-12-15T18:11:53.789" v="125"/>
          <ac:spMkLst>
            <pc:docMk/>
            <pc:sldMk cId="3742276769" sldId="353"/>
            <ac:spMk id="3" creationId="{59636A33-98FE-4562-139E-D5858C12F809}"/>
          </ac:spMkLst>
        </pc:spChg>
        <pc:spChg chg="add mod">
          <ac:chgData name="Lucy Costello" userId="7ef0a7ea-aac0-425a-869c-6e797d9fd2c2" providerId="ADAL" clId="{1AE93CC3-4644-4377-B0C4-4ED41FB467C0}" dt="2022-12-15T18:13:30.760" v="164" actId="20577"/>
          <ac:spMkLst>
            <pc:docMk/>
            <pc:sldMk cId="3742276769" sldId="353"/>
            <ac:spMk id="4" creationId="{91B85110-E805-2E73-0321-131A36E78ECA}"/>
          </ac:spMkLst>
        </pc:spChg>
        <pc:spChg chg="del mod">
          <ac:chgData name="Lucy Costello" userId="7ef0a7ea-aac0-425a-869c-6e797d9fd2c2" providerId="ADAL" clId="{1AE93CC3-4644-4377-B0C4-4ED41FB467C0}" dt="2022-12-15T18:13:20.727" v="163" actId="478"/>
          <ac:spMkLst>
            <pc:docMk/>
            <pc:sldMk cId="3742276769" sldId="353"/>
            <ac:spMk id="8" creationId="{6F9C2AD2-B948-BAE6-EC6D-F2A12531796C}"/>
          </ac:spMkLst>
        </pc:spChg>
      </pc:sldChg>
      <pc:sldChg chg="add">
        <pc:chgData name="Lucy Costello" userId="7ef0a7ea-aac0-425a-869c-6e797d9fd2c2" providerId="ADAL" clId="{1AE93CC3-4644-4377-B0C4-4ED41FB467C0}" dt="2022-11-22T12:30:48.813" v="100"/>
        <pc:sldMkLst>
          <pc:docMk/>
          <pc:sldMk cId="2140787723" sldId="414"/>
        </pc:sldMkLst>
      </pc:sldChg>
      <pc:sldChg chg="del">
        <pc:chgData name="Lucy Costello" userId="7ef0a7ea-aac0-425a-869c-6e797d9fd2c2" providerId="ADAL" clId="{1AE93CC3-4644-4377-B0C4-4ED41FB467C0}" dt="2022-11-22T12:29:15.350" v="41" actId="47"/>
        <pc:sldMkLst>
          <pc:docMk/>
          <pc:sldMk cId="787704109" sldId="417"/>
        </pc:sldMkLst>
      </pc:sldChg>
      <pc:sldChg chg="modSp mod modCm">
        <pc:chgData name="Lucy Costello" userId="7ef0a7ea-aac0-425a-869c-6e797d9fd2c2" providerId="ADAL" clId="{1AE93CC3-4644-4377-B0C4-4ED41FB467C0}" dt="2022-12-15T18:20:09.053" v="178"/>
        <pc:sldMkLst>
          <pc:docMk/>
          <pc:sldMk cId="373172691" sldId="449"/>
        </pc:sldMkLst>
        <pc:spChg chg="mod">
          <ac:chgData name="Lucy Costello" userId="7ef0a7ea-aac0-425a-869c-6e797d9fd2c2" providerId="ADAL" clId="{1AE93CC3-4644-4377-B0C4-4ED41FB467C0}" dt="2022-12-15T18:19:25.699" v="176" actId="20577"/>
          <ac:spMkLst>
            <pc:docMk/>
            <pc:sldMk cId="373172691" sldId="449"/>
            <ac:spMk id="11" creationId="{22066731-6578-4C73-BA18-D656BC99BF06}"/>
          </ac:spMkLst>
        </pc:spChg>
      </pc:sldChg>
      <pc:sldChg chg="del">
        <pc:chgData name="Lucy Costello" userId="7ef0a7ea-aac0-425a-869c-6e797d9fd2c2" providerId="ADAL" clId="{1AE93CC3-4644-4377-B0C4-4ED41FB467C0}" dt="2022-11-22T12:20:25.402" v="2" actId="47"/>
        <pc:sldMkLst>
          <pc:docMk/>
          <pc:sldMk cId="517760408" sldId="470"/>
        </pc:sldMkLst>
      </pc:sldChg>
      <pc:sldChg chg="del">
        <pc:chgData name="Lucy Costello" userId="7ef0a7ea-aac0-425a-869c-6e797d9fd2c2" providerId="ADAL" clId="{1AE93CC3-4644-4377-B0C4-4ED41FB467C0}" dt="2022-11-22T12:21:57.034" v="5" actId="47"/>
        <pc:sldMkLst>
          <pc:docMk/>
          <pc:sldMk cId="4233336973" sldId="471"/>
        </pc:sldMkLst>
      </pc:sldChg>
      <pc:sldChg chg="del">
        <pc:chgData name="Lucy Costello" userId="7ef0a7ea-aac0-425a-869c-6e797d9fd2c2" providerId="ADAL" clId="{1AE93CC3-4644-4377-B0C4-4ED41FB467C0}" dt="2022-11-22T12:21:57.034" v="5" actId="47"/>
        <pc:sldMkLst>
          <pc:docMk/>
          <pc:sldMk cId="617946849" sldId="472"/>
        </pc:sldMkLst>
      </pc:sldChg>
      <pc:sldChg chg="del">
        <pc:chgData name="Lucy Costello" userId="7ef0a7ea-aac0-425a-869c-6e797d9fd2c2" providerId="ADAL" clId="{1AE93CC3-4644-4377-B0C4-4ED41FB467C0}" dt="2022-11-22T12:21:57.034" v="5" actId="47"/>
        <pc:sldMkLst>
          <pc:docMk/>
          <pc:sldMk cId="484061282" sldId="473"/>
        </pc:sldMkLst>
      </pc:sldChg>
      <pc:sldChg chg="del">
        <pc:chgData name="Lucy Costello" userId="7ef0a7ea-aac0-425a-869c-6e797d9fd2c2" providerId="ADAL" clId="{1AE93CC3-4644-4377-B0C4-4ED41FB467C0}" dt="2022-11-22T12:21:57.034" v="5" actId="47"/>
        <pc:sldMkLst>
          <pc:docMk/>
          <pc:sldMk cId="4184059328" sldId="474"/>
        </pc:sldMkLst>
      </pc:sldChg>
      <pc:sldChg chg="del">
        <pc:chgData name="Lucy Costello" userId="7ef0a7ea-aac0-425a-869c-6e797d9fd2c2" providerId="ADAL" clId="{1AE93CC3-4644-4377-B0C4-4ED41FB467C0}" dt="2022-11-22T12:21:57.034" v="5" actId="47"/>
        <pc:sldMkLst>
          <pc:docMk/>
          <pc:sldMk cId="3192991945" sldId="475"/>
        </pc:sldMkLst>
      </pc:sldChg>
      <pc:sldChg chg="del">
        <pc:chgData name="Lucy Costello" userId="7ef0a7ea-aac0-425a-869c-6e797d9fd2c2" providerId="ADAL" clId="{1AE93CC3-4644-4377-B0C4-4ED41FB467C0}" dt="2022-11-22T12:22:43.514" v="6" actId="47"/>
        <pc:sldMkLst>
          <pc:docMk/>
          <pc:sldMk cId="1603972683" sldId="479"/>
        </pc:sldMkLst>
      </pc:sldChg>
      <pc:sldChg chg="del">
        <pc:chgData name="Lucy Costello" userId="7ef0a7ea-aac0-425a-869c-6e797d9fd2c2" providerId="ADAL" clId="{1AE93CC3-4644-4377-B0C4-4ED41FB467C0}" dt="2022-11-22T12:22:55.588" v="7" actId="47"/>
        <pc:sldMkLst>
          <pc:docMk/>
          <pc:sldMk cId="3087869535" sldId="481"/>
        </pc:sldMkLst>
      </pc:sldChg>
      <pc:sldChg chg="modSp mod ord delCm modCm">
        <pc:chgData name="Lucy Costello" userId="7ef0a7ea-aac0-425a-869c-6e797d9fd2c2" providerId="ADAL" clId="{1AE93CC3-4644-4377-B0C4-4ED41FB467C0}" dt="2022-12-15T18:22:10.767" v="207"/>
        <pc:sldMkLst>
          <pc:docMk/>
          <pc:sldMk cId="54994286" sldId="484"/>
        </pc:sldMkLst>
        <pc:spChg chg="mod">
          <ac:chgData name="Lucy Costello" userId="7ef0a7ea-aac0-425a-869c-6e797d9fd2c2" providerId="ADAL" clId="{1AE93CC3-4644-4377-B0C4-4ED41FB467C0}" dt="2022-12-15T18:22:08.328" v="206" actId="20577"/>
          <ac:spMkLst>
            <pc:docMk/>
            <pc:sldMk cId="54994286" sldId="484"/>
            <ac:spMk id="3" creationId="{116BE8F4-4F71-43EE-B32B-FCA39193558D}"/>
          </ac:spMkLst>
        </pc:spChg>
      </pc:sldChg>
      <pc:sldChg chg="del">
        <pc:chgData name="Lucy Costello" userId="7ef0a7ea-aac0-425a-869c-6e797d9fd2c2" providerId="ADAL" clId="{1AE93CC3-4644-4377-B0C4-4ED41FB467C0}" dt="2022-11-22T12:24:09.453" v="14" actId="47"/>
        <pc:sldMkLst>
          <pc:docMk/>
          <pc:sldMk cId="3349977938" sldId="491"/>
        </pc:sldMkLst>
      </pc:sldChg>
      <pc:sldChg chg="del">
        <pc:chgData name="Lucy Costello" userId="7ef0a7ea-aac0-425a-869c-6e797d9fd2c2" providerId="ADAL" clId="{1AE93CC3-4644-4377-B0C4-4ED41FB467C0}" dt="2022-11-22T12:24:59.647" v="17" actId="47"/>
        <pc:sldMkLst>
          <pc:docMk/>
          <pc:sldMk cId="1217318293" sldId="493"/>
        </pc:sldMkLst>
      </pc:sldChg>
      <pc:sldChg chg="add">
        <pc:chgData name="Lucy Costello" userId="7ef0a7ea-aac0-425a-869c-6e797d9fd2c2" providerId="ADAL" clId="{1AE93CC3-4644-4377-B0C4-4ED41FB467C0}" dt="2022-11-22T12:24:43.131" v="15"/>
        <pc:sldMkLst>
          <pc:docMk/>
          <pc:sldMk cId="762610550" sldId="494"/>
        </pc:sldMkLst>
      </pc:sldChg>
      <pc:sldChg chg="add">
        <pc:chgData name="Lucy Costello" userId="7ef0a7ea-aac0-425a-869c-6e797d9fd2c2" providerId="ADAL" clId="{1AE93CC3-4644-4377-B0C4-4ED41FB467C0}" dt="2022-11-22T12:24:43.131" v="15"/>
        <pc:sldMkLst>
          <pc:docMk/>
          <pc:sldMk cId="2293385377" sldId="495"/>
        </pc:sldMkLst>
      </pc:sldChg>
      <pc:sldChg chg="modSp add mod delCm modCm">
        <pc:chgData name="Lucy Costello" userId="7ef0a7ea-aac0-425a-869c-6e797d9fd2c2" providerId="ADAL" clId="{1AE93CC3-4644-4377-B0C4-4ED41FB467C0}" dt="2022-12-15T18:24:02.460" v="222"/>
        <pc:sldMkLst>
          <pc:docMk/>
          <pc:sldMk cId="681328514" sldId="496"/>
        </pc:sldMkLst>
        <pc:spChg chg="mod">
          <ac:chgData name="Lucy Costello" userId="7ef0a7ea-aac0-425a-869c-6e797d9fd2c2" providerId="ADAL" clId="{1AE93CC3-4644-4377-B0C4-4ED41FB467C0}" dt="2022-12-15T18:23:59.846" v="221" actId="20577"/>
          <ac:spMkLst>
            <pc:docMk/>
            <pc:sldMk cId="681328514" sldId="496"/>
            <ac:spMk id="3" creationId="{116BE8F4-4F71-43EE-B32B-FCA39193558D}"/>
          </ac:spMkLst>
        </pc:spChg>
      </pc:sldChg>
      <pc:sldChg chg="modSp add mod delCm modCm">
        <pc:chgData name="Lucy Costello" userId="7ef0a7ea-aac0-425a-869c-6e797d9fd2c2" providerId="ADAL" clId="{1AE93CC3-4644-4377-B0C4-4ED41FB467C0}" dt="2022-12-15T18:24:08.225" v="225"/>
        <pc:sldMkLst>
          <pc:docMk/>
          <pc:sldMk cId="2344986665" sldId="497"/>
        </pc:sldMkLst>
        <pc:spChg chg="mod">
          <ac:chgData name="Lucy Costello" userId="7ef0a7ea-aac0-425a-869c-6e797d9fd2c2" providerId="ADAL" clId="{1AE93CC3-4644-4377-B0C4-4ED41FB467C0}" dt="2022-12-15T18:24:06.012" v="224" actId="20577"/>
          <ac:spMkLst>
            <pc:docMk/>
            <pc:sldMk cId="2344986665" sldId="497"/>
            <ac:spMk id="3" creationId="{116BE8F4-4F71-43EE-B32B-FCA39193558D}"/>
          </ac:spMkLst>
        </pc:spChg>
      </pc:sldChg>
      <pc:sldChg chg="add del">
        <pc:chgData name="Lucy Costello" userId="7ef0a7ea-aac0-425a-869c-6e797d9fd2c2" providerId="ADAL" clId="{1AE93CC3-4644-4377-B0C4-4ED41FB467C0}" dt="2022-11-22T12:25:28.452" v="18" actId="47"/>
        <pc:sldMkLst>
          <pc:docMk/>
          <pc:sldMk cId="2631764816" sldId="498"/>
        </pc:sldMkLst>
      </pc:sldChg>
      <pc:sldChg chg="add del">
        <pc:chgData name="Lucy Costello" userId="7ef0a7ea-aac0-425a-869c-6e797d9fd2c2" providerId="ADAL" clId="{1AE93CC3-4644-4377-B0C4-4ED41FB467C0}" dt="2022-11-22T12:25:28.452" v="18" actId="47"/>
        <pc:sldMkLst>
          <pc:docMk/>
          <pc:sldMk cId="3585740120" sldId="510"/>
        </pc:sldMkLst>
      </pc:sldChg>
      <pc:sldChg chg="del">
        <pc:chgData name="Lucy Costello" userId="7ef0a7ea-aac0-425a-869c-6e797d9fd2c2" providerId="ADAL" clId="{1AE93CC3-4644-4377-B0C4-4ED41FB467C0}" dt="2022-11-22T12:26:11.866" v="20" actId="47"/>
        <pc:sldMkLst>
          <pc:docMk/>
          <pc:sldMk cId="1772679425" sldId="512"/>
        </pc:sldMkLst>
      </pc:sldChg>
      <pc:sldChg chg="add">
        <pc:chgData name="Lucy Costello" userId="7ef0a7ea-aac0-425a-869c-6e797d9fd2c2" providerId="ADAL" clId="{1AE93CC3-4644-4377-B0C4-4ED41FB467C0}" dt="2022-11-22T12:25:51.211" v="19"/>
        <pc:sldMkLst>
          <pc:docMk/>
          <pc:sldMk cId="1446665710" sldId="513"/>
        </pc:sldMkLst>
      </pc:sldChg>
      <pc:sldChg chg="add">
        <pc:chgData name="Lucy Costello" userId="7ef0a7ea-aac0-425a-869c-6e797d9fd2c2" providerId="ADAL" clId="{1AE93CC3-4644-4377-B0C4-4ED41FB467C0}" dt="2022-11-22T12:25:51.211" v="19"/>
        <pc:sldMkLst>
          <pc:docMk/>
          <pc:sldMk cId="1264830102" sldId="514"/>
        </pc:sldMkLst>
      </pc:sldChg>
      <pc:sldChg chg="add">
        <pc:chgData name="Lucy Costello" userId="7ef0a7ea-aac0-425a-869c-6e797d9fd2c2" providerId="ADAL" clId="{1AE93CC3-4644-4377-B0C4-4ED41FB467C0}" dt="2022-11-22T12:25:51.211" v="19"/>
        <pc:sldMkLst>
          <pc:docMk/>
          <pc:sldMk cId="667862698" sldId="517"/>
        </pc:sldMkLst>
      </pc:sldChg>
      <pc:sldChg chg="del">
        <pc:chgData name="Lucy Costello" userId="7ef0a7ea-aac0-425a-869c-6e797d9fd2c2" providerId="ADAL" clId="{1AE93CC3-4644-4377-B0C4-4ED41FB467C0}" dt="2022-11-22T12:26:11.866" v="20" actId="47"/>
        <pc:sldMkLst>
          <pc:docMk/>
          <pc:sldMk cId="1504072891" sldId="520"/>
        </pc:sldMkLst>
      </pc:sldChg>
      <pc:sldChg chg="del">
        <pc:chgData name="Lucy Costello" userId="7ef0a7ea-aac0-425a-869c-6e797d9fd2c2" providerId="ADAL" clId="{1AE93CC3-4644-4377-B0C4-4ED41FB467C0}" dt="2022-11-22T12:26:11.866" v="20" actId="47"/>
        <pc:sldMkLst>
          <pc:docMk/>
          <pc:sldMk cId="1574294640" sldId="521"/>
        </pc:sldMkLst>
      </pc:sldChg>
      <pc:sldChg chg="del">
        <pc:chgData name="Lucy Costello" userId="7ef0a7ea-aac0-425a-869c-6e797d9fd2c2" providerId="ADAL" clId="{1AE93CC3-4644-4377-B0C4-4ED41FB467C0}" dt="2022-11-22T12:26:11.866" v="20" actId="47"/>
        <pc:sldMkLst>
          <pc:docMk/>
          <pc:sldMk cId="1059282932" sldId="522"/>
        </pc:sldMkLst>
      </pc:sldChg>
      <pc:sldChg chg="del">
        <pc:chgData name="Lucy Costello" userId="7ef0a7ea-aac0-425a-869c-6e797d9fd2c2" providerId="ADAL" clId="{1AE93CC3-4644-4377-B0C4-4ED41FB467C0}" dt="2022-11-22T12:26:11.866" v="20" actId="47"/>
        <pc:sldMkLst>
          <pc:docMk/>
          <pc:sldMk cId="125866418" sldId="523"/>
        </pc:sldMkLst>
      </pc:sldChg>
      <pc:sldChg chg="del">
        <pc:chgData name="Lucy Costello" userId="7ef0a7ea-aac0-425a-869c-6e797d9fd2c2" providerId="ADAL" clId="{1AE93CC3-4644-4377-B0C4-4ED41FB467C0}" dt="2022-11-22T12:26:11.866" v="20" actId="47"/>
        <pc:sldMkLst>
          <pc:docMk/>
          <pc:sldMk cId="1329993043" sldId="524"/>
        </pc:sldMkLst>
      </pc:sldChg>
      <pc:sldChg chg="del">
        <pc:chgData name="Lucy Costello" userId="7ef0a7ea-aac0-425a-869c-6e797d9fd2c2" providerId="ADAL" clId="{1AE93CC3-4644-4377-B0C4-4ED41FB467C0}" dt="2022-11-22T12:26:11.866" v="20" actId="47"/>
        <pc:sldMkLst>
          <pc:docMk/>
          <pc:sldMk cId="1398697837" sldId="525"/>
        </pc:sldMkLst>
      </pc:sldChg>
      <pc:sldChg chg="del">
        <pc:chgData name="Lucy Costello" userId="7ef0a7ea-aac0-425a-869c-6e797d9fd2c2" providerId="ADAL" clId="{1AE93CC3-4644-4377-B0C4-4ED41FB467C0}" dt="2022-11-22T12:26:11.866" v="20" actId="47"/>
        <pc:sldMkLst>
          <pc:docMk/>
          <pc:sldMk cId="2671300625" sldId="526"/>
        </pc:sldMkLst>
      </pc:sldChg>
      <pc:sldChg chg="del">
        <pc:chgData name="Lucy Costello" userId="7ef0a7ea-aac0-425a-869c-6e797d9fd2c2" providerId="ADAL" clId="{1AE93CC3-4644-4377-B0C4-4ED41FB467C0}" dt="2022-11-22T12:26:11.866" v="20" actId="47"/>
        <pc:sldMkLst>
          <pc:docMk/>
          <pc:sldMk cId="4214706731" sldId="527"/>
        </pc:sldMkLst>
      </pc:sldChg>
      <pc:sldChg chg="del">
        <pc:chgData name="Lucy Costello" userId="7ef0a7ea-aac0-425a-869c-6e797d9fd2c2" providerId="ADAL" clId="{1AE93CC3-4644-4377-B0C4-4ED41FB467C0}" dt="2022-11-22T12:27:28.627" v="27" actId="47"/>
        <pc:sldMkLst>
          <pc:docMk/>
          <pc:sldMk cId="3143445340" sldId="528"/>
        </pc:sldMkLst>
      </pc:sldChg>
      <pc:sldChg chg="add del ord">
        <pc:chgData name="Lucy Costello" userId="7ef0a7ea-aac0-425a-869c-6e797d9fd2c2" providerId="ADAL" clId="{1AE93CC3-4644-4377-B0C4-4ED41FB467C0}" dt="2022-12-16T11:20:33.509" v="327" actId="2696"/>
        <pc:sldMkLst>
          <pc:docMk/>
          <pc:sldMk cId="1801568310" sldId="529"/>
        </pc:sldMkLst>
      </pc:sldChg>
      <pc:sldChg chg="del">
        <pc:chgData name="Lucy Costello" userId="7ef0a7ea-aac0-425a-869c-6e797d9fd2c2" providerId="ADAL" clId="{1AE93CC3-4644-4377-B0C4-4ED41FB467C0}" dt="2022-11-22T12:27:27.293" v="25" actId="47"/>
        <pc:sldMkLst>
          <pc:docMk/>
          <pc:sldMk cId="2084302358" sldId="530"/>
        </pc:sldMkLst>
      </pc:sldChg>
      <pc:sldChg chg="del">
        <pc:chgData name="Lucy Costello" userId="7ef0a7ea-aac0-425a-869c-6e797d9fd2c2" providerId="ADAL" clId="{1AE93CC3-4644-4377-B0C4-4ED41FB467C0}" dt="2022-11-22T12:28:29.132" v="31" actId="47"/>
        <pc:sldMkLst>
          <pc:docMk/>
          <pc:sldMk cId="3734278319" sldId="531"/>
        </pc:sldMkLst>
      </pc:sldChg>
      <pc:sldChg chg="del">
        <pc:chgData name="Lucy Costello" userId="7ef0a7ea-aac0-425a-869c-6e797d9fd2c2" providerId="ADAL" clId="{1AE93CC3-4644-4377-B0C4-4ED41FB467C0}" dt="2022-11-22T12:28:29.132" v="31" actId="47"/>
        <pc:sldMkLst>
          <pc:docMk/>
          <pc:sldMk cId="492485575" sldId="532"/>
        </pc:sldMkLst>
      </pc:sldChg>
      <pc:sldChg chg="add">
        <pc:chgData name="Lucy Costello" userId="7ef0a7ea-aac0-425a-869c-6e797d9fd2c2" providerId="ADAL" clId="{1AE93CC3-4644-4377-B0C4-4ED41FB467C0}" dt="2022-11-22T12:27:58.227" v="29"/>
        <pc:sldMkLst>
          <pc:docMk/>
          <pc:sldMk cId="704542825" sldId="534"/>
        </pc:sldMkLst>
      </pc:sldChg>
      <pc:sldChg chg="del">
        <pc:chgData name="Lucy Costello" userId="7ef0a7ea-aac0-425a-869c-6e797d9fd2c2" providerId="ADAL" clId="{1AE93CC3-4644-4377-B0C4-4ED41FB467C0}" dt="2022-11-22T12:28:29.132" v="31" actId="47"/>
        <pc:sldMkLst>
          <pc:docMk/>
          <pc:sldMk cId="3062640596" sldId="536"/>
        </pc:sldMkLst>
      </pc:sldChg>
      <pc:sldChg chg="del">
        <pc:chgData name="Lucy Costello" userId="7ef0a7ea-aac0-425a-869c-6e797d9fd2c2" providerId="ADAL" clId="{1AE93CC3-4644-4377-B0C4-4ED41FB467C0}" dt="2022-11-22T12:28:29.132" v="31" actId="47"/>
        <pc:sldMkLst>
          <pc:docMk/>
          <pc:sldMk cId="3282453602" sldId="539"/>
        </pc:sldMkLst>
      </pc:sldChg>
      <pc:sldChg chg="add">
        <pc:chgData name="Lucy Costello" userId="7ef0a7ea-aac0-425a-869c-6e797d9fd2c2" providerId="ADAL" clId="{1AE93CC3-4644-4377-B0C4-4ED41FB467C0}" dt="2022-11-22T12:27:58.227" v="29"/>
        <pc:sldMkLst>
          <pc:docMk/>
          <pc:sldMk cId="3188811333" sldId="540"/>
        </pc:sldMkLst>
      </pc:sldChg>
      <pc:sldChg chg="add">
        <pc:chgData name="Lucy Costello" userId="7ef0a7ea-aac0-425a-869c-6e797d9fd2c2" providerId="ADAL" clId="{1AE93CC3-4644-4377-B0C4-4ED41FB467C0}" dt="2022-11-22T12:27:58.227" v="29"/>
        <pc:sldMkLst>
          <pc:docMk/>
          <pc:sldMk cId="3868233453" sldId="541"/>
        </pc:sldMkLst>
      </pc:sldChg>
      <pc:sldChg chg="add">
        <pc:chgData name="Lucy Costello" userId="7ef0a7ea-aac0-425a-869c-6e797d9fd2c2" providerId="ADAL" clId="{1AE93CC3-4644-4377-B0C4-4ED41FB467C0}" dt="2022-11-22T12:27:58.227" v="29"/>
        <pc:sldMkLst>
          <pc:docMk/>
          <pc:sldMk cId="406151237" sldId="545"/>
        </pc:sldMkLst>
      </pc:sldChg>
      <pc:sldChg chg="modSp add mod modCm">
        <pc:chgData name="Lucy Costello" userId="7ef0a7ea-aac0-425a-869c-6e797d9fd2c2" providerId="ADAL" clId="{1AE93CC3-4644-4377-B0C4-4ED41FB467C0}" dt="2022-12-15T18:27:15.371" v="262"/>
        <pc:sldMkLst>
          <pc:docMk/>
          <pc:sldMk cId="3429950022" sldId="547"/>
        </pc:sldMkLst>
        <pc:spChg chg="mod">
          <ac:chgData name="Lucy Costello" userId="7ef0a7ea-aac0-425a-869c-6e797d9fd2c2" providerId="ADAL" clId="{1AE93CC3-4644-4377-B0C4-4ED41FB467C0}" dt="2022-12-15T18:27:09.517" v="261" actId="1076"/>
          <ac:spMkLst>
            <pc:docMk/>
            <pc:sldMk cId="3429950022" sldId="547"/>
            <ac:spMk id="6" creationId="{45B7DA90-A550-4537-867B-C68A2DADE6C8}"/>
          </ac:spMkLst>
        </pc:spChg>
      </pc:sldChg>
      <pc:sldChg chg="modSp add mod modCm">
        <pc:chgData name="Lucy Costello" userId="7ef0a7ea-aac0-425a-869c-6e797d9fd2c2" providerId="ADAL" clId="{1AE93CC3-4644-4377-B0C4-4ED41FB467C0}" dt="2022-12-15T18:28:04.777" v="265"/>
        <pc:sldMkLst>
          <pc:docMk/>
          <pc:sldMk cId="354089370" sldId="551"/>
        </pc:sldMkLst>
        <pc:spChg chg="mod">
          <ac:chgData name="Lucy Costello" userId="7ef0a7ea-aac0-425a-869c-6e797d9fd2c2" providerId="ADAL" clId="{1AE93CC3-4644-4377-B0C4-4ED41FB467C0}" dt="2022-12-15T18:27:52.838" v="264" actId="20577"/>
          <ac:spMkLst>
            <pc:docMk/>
            <pc:sldMk cId="354089370" sldId="551"/>
            <ac:spMk id="6" creationId="{45B7DA90-A550-4537-867B-C68A2DADE6C8}"/>
          </ac:spMkLst>
        </pc:spChg>
      </pc:sldChg>
      <pc:sldChg chg="add">
        <pc:chgData name="Lucy Costello" userId="7ef0a7ea-aac0-425a-869c-6e797d9fd2c2" providerId="ADAL" clId="{1AE93CC3-4644-4377-B0C4-4ED41FB467C0}" dt="2022-11-22T12:27:58.227" v="29"/>
        <pc:sldMkLst>
          <pc:docMk/>
          <pc:sldMk cId="522225223" sldId="552"/>
        </pc:sldMkLst>
      </pc:sldChg>
      <pc:sldChg chg="del">
        <pc:chgData name="Lucy Costello" userId="7ef0a7ea-aac0-425a-869c-6e797d9fd2c2" providerId="ADAL" clId="{1AE93CC3-4644-4377-B0C4-4ED41FB467C0}" dt="2022-11-22T12:30:37.002" v="98" actId="47"/>
        <pc:sldMkLst>
          <pc:docMk/>
          <pc:sldMk cId="3228885503" sldId="554"/>
        </pc:sldMkLst>
      </pc:sldChg>
      <pc:sldChg chg="del">
        <pc:chgData name="Lucy Costello" userId="7ef0a7ea-aac0-425a-869c-6e797d9fd2c2" providerId="ADAL" clId="{1AE93CC3-4644-4377-B0C4-4ED41FB467C0}" dt="2022-11-22T12:30:39.336" v="99" actId="47"/>
        <pc:sldMkLst>
          <pc:docMk/>
          <pc:sldMk cId="2730072307" sldId="555"/>
        </pc:sldMkLst>
      </pc:sldChg>
      <pc:sldChg chg="del">
        <pc:chgData name="Lucy Costello" userId="7ef0a7ea-aac0-425a-869c-6e797d9fd2c2" providerId="ADAL" clId="{1AE93CC3-4644-4377-B0C4-4ED41FB467C0}" dt="2022-11-22T12:29:44.639" v="93" actId="47"/>
        <pc:sldMkLst>
          <pc:docMk/>
          <pc:sldMk cId="3755924327" sldId="556"/>
        </pc:sldMkLst>
      </pc:sldChg>
      <pc:sldChg chg="del">
        <pc:chgData name="Lucy Costello" userId="7ef0a7ea-aac0-425a-869c-6e797d9fd2c2" providerId="ADAL" clId="{1AE93CC3-4644-4377-B0C4-4ED41FB467C0}" dt="2022-11-22T12:30:18.074" v="95" actId="47"/>
        <pc:sldMkLst>
          <pc:docMk/>
          <pc:sldMk cId="57776730" sldId="558"/>
        </pc:sldMkLst>
      </pc:sldChg>
      <pc:sldChg chg="del">
        <pc:chgData name="Lucy Costello" userId="7ef0a7ea-aac0-425a-869c-6e797d9fd2c2" providerId="ADAL" clId="{1AE93CC3-4644-4377-B0C4-4ED41FB467C0}" dt="2022-11-22T12:30:19.303" v="96" actId="47"/>
        <pc:sldMkLst>
          <pc:docMk/>
          <pc:sldMk cId="3130157859" sldId="559"/>
        </pc:sldMkLst>
      </pc:sldChg>
      <pc:sldChg chg="del">
        <pc:chgData name="Lucy Costello" userId="7ef0a7ea-aac0-425a-869c-6e797d9fd2c2" providerId="ADAL" clId="{1AE93CC3-4644-4377-B0C4-4ED41FB467C0}" dt="2022-11-22T12:24:59.647" v="17" actId="47"/>
        <pc:sldMkLst>
          <pc:docMk/>
          <pc:sldMk cId="3677498354" sldId="560"/>
        </pc:sldMkLst>
      </pc:sldChg>
      <pc:sldChg chg="del">
        <pc:chgData name="Lucy Costello" userId="7ef0a7ea-aac0-425a-869c-6e797d9fd2c2" providerId="ADAL" clId="{1AE93CC3-4644-4377-B0C4-4ED41FB467C0}" dt="2022-11-22T12:24:59.647" v="17" actId="47"/>
        <pc:sldMkLst>
          <pc:docMk/>
          <pc:sldMk cId="3785830863" sldId="561"/>
        </pc:sldMkLst>
      </pc:sldChg>
      <pc:sldChg chg="del">
        <pc:chgData name="Lucy Costello" userId="7ef0a7ea-aac0-425a-869c-6e797d9fd2c2" providerId="ADAL" clId="{1AE93CC3-4644-4377-B0C4-4ED41FB467C0}" dt="2022-11-22T12:24:59.647" v="17" actId="47"/>
        <pc:sldMkLst>
          <pc:docMk/>
          <pc:sldMk cId="26453544" sldId="562"/>
        </pc:sldMkLst>
      </pc:sldChg>
      <pc:sldChg chg="del">
        <pc:chgData name="Lucy Costello" userId="7ef0a7ea-aac0-425a-869c-6e797d9fd2c2" providerId="ADAL" clId="{1AE93CC3-4644-4377-B0C4-4ED41FB467C0}" dt="2022-11-22T12:24:59.647" v="17" actId="47"/>
        <pc:sldMkLst>
          <pc:docMk/>
          <pc:sldMk cId="15214962" sldId="563"/>
        </pc:sldMkLst>
      </pc:sldChg>
      <pc:sldChg chg="del">
        <pc:chgData name="Lucy Costello" userId="7ef0a7ea-aac0-425a-869c-6e797d9fd2c2" providerId="ADAL" clId="{1AE93CC3-4644-4377-B0C4-4ED41FB467C0}" dt="2022-11-22T12:24:59.647" v="17" actId="47"/>
        <pc:sldMkLst>
          <pc:docMk/>
          <pc:sldMk cId="3322572231" sldId="564"/>
        </pc:sldMkLst>
      </pc:sldChg>
      <pc:sldChg chg="del">
        <pc:chgData name="Lucy Costello" userId="7ef0a7ea-aac0-425a-869c-6e797d9fd2c2" providerId="ADAL" clId="{1AE93CC3-4644-4377-B0C4-4ED41FB467C0}" dt="2022-11-22T12:26:55.626" v="22" actId="2696"/>
        <pc:sldMkLst>
          <pc:docMk/>
          <pc:sldMk cId="2251357336" sldId="589"/>
        </pc:sldMkLst>
      </pc:sldChg>
      <pc:sldChg chg="del">
        <pc:chgData name="Lucy Costello" userId="7ef0a7ea-aac0-425a-869c-6e797d9fd2c2" providerId="ADAL" clId="{1AE93CC3-4644-4377-B0C4-4ED41FB467C0}" dt="2022-11-22T12:26:55.626" v="22" actId="2696"/>
        <pc:sldMkLst>
          <pc:docMk/>
          <pc:sldMk cId="3701965848" sldId="640"/>
        </pc:sldMkLst>
      </pc:sldChg>
      <pc:sldChg chg="del">
        <pc:chgData name="Lucy Costello" userId="7ef0a7ea-aac0-425a-869c-6e797d9fd2c2" providerId="ADAL" clId="{1AE93CC3-4644-4377-B0C4-4ED41FB467C0}" dt="2022-12-15T18:05:18.459" v="106" actId="47"/>
        <pc:sldMkLst>
          <pc:docMk/>
          <pc:sldMk cId="1861845709" sldId="652"/>
        </pc:sldMkLst>
      </pc:sldChg>
      <pc:sldChg chg="del">
        <pc:chgData name="Lucy Costello" userId="7ef0a7ea-aac0-425a-869c-6e797d9fd2c2" providerId="ADAL" clId="{1AE93CC3-4644-4377-B0C4-4ED41FB467C0}" dt="2022-11-22T12:24:49.909" v="16" actId="47"/>
        <pc:sldMkLst>
          <pc:docMk/>
          <pc:sldMk cId="4275449407" sldId="745"/>
        </pc:sldMkLst>
      </pc:sldChg>
      <pc:sldChg chg="del">
        <pc:chgData name="Lucy Costello" userId="7ef0a7ea-aac0-425a-869c-6e797d9fd2c2" providerId="ADAL" clId="{1AE93CC3-4644-4377-B0C4-4ED41FB467C0}" dt="2022-11-22T12:26:11.866" v="20" actId="47"/>
        <pc:sldMkLst>
          <pc:docMk/>
          <pc:sldMk cId="1760412498" sldId="749"/>
        </pc:sldMkLst>
      </pc:sldChg>
      <pc:sldChg chg="del">
        <pc:chgData name="Lucy Costello" userId="7ef0a7ea-aac0-425a-869c-6e797d9fd2c2" providerId="ADAL" clId="{1AE93CC3-4644-4377-B0C4-4ED41FB467C0}" dt="2022-11-22T12:26:55.626" v="22" actId="2696"/>
        <pc:sldMkLst>
          <pc:docMk/>
          <pc:sldMk cId="476383877" sldId="751"/>
        </pc:sldMkLst>
      </pc:sldChg>
      <pc:sldChg chg="del">
        <pc:chgData name="Lucy Costello" userId="7ef0a7ea-aac0-425a-869c-6e797d9fd2c2" providerId="ADAL" clId="{1AE93CC3-4644-4377-B0C4-4ED41FB467C0}" dt="2022-11-22T12:27:29.921" v="28" actId="47"/>
        <pc:sldMkLst>
          <pc:docMk/>
          <pc:sldMk cId="3845798317" sldId="753"/>
        </pc:sldMkLst>
      </pc:sldChg>
      <pc:sldChg chg="del">
        <pc:chgData name="Lucy Costello" userId="7ef0a7ea-aac0-425a-869c-6e797d9fd2c2" providerId="ADAL" clId="{1AE93CC3-4644-4377-B0C4-4ED41FB467C0}" dt="2022-11-22T12:28:29.132" v="31" actId="47"/>
        <pc:sldMkLst>
          <pc:docMk/>
          <pc:sldMk cId="2622917655" sldId="755"/>
        </pc:sldMkLst>
      </pc:sldChg>
      <pc:sldChg chg="del">
        <pc:chgData name="Lucy Costello" userId="7ef0a7ea-aac0-425a-869c-6e797d9fd2c2" providerId="ADAL" clId="{1AE93CC3-4644-4377-B0C4-4ED41FB467C0}" dt="2022-11-22T12:28:29.132" v="31" actId="47"/>
        <pc:sldMkLst>
          <pc:docMk/>
          <pc:sldMk cId="343460762" sldId="756"/>
        </pc:sldMkLst>
      </pc:sldChg>
      <pc:sldChg chg="del">
        <pc:chgData name="Lucy Costello" userId="7ef0a7ea-aac0-425a-869c-6e797d9fd2c2" providerId="ADAL" clId="{1AE93CC3-4644-4377-B0C4-4ED41FB467C0}" dt="2022-11-22T12:28:29.132" v="31" actId="47"/>
        <pc:sldMkLst>
          <pc:docMk/>
          <pc:sldMk cId="4185457974" sldId="757"/>
        </pc:sldMkLst>
      </pc:sldChg>
      <pc:sldChg chg="del">
        <pc:chgData name="Lucy Costello" userId="7ef0a7ea-aac0-425a-869c-6e797d9fd2c2" providerId="ADAL" clId="{1AE93CC3-4644-4377-B0C4-4ED41FB467C0}" dt="2022-11-22T12:28:29.132" v="31" actId="47"/>
        <pc:sldMkLst>
          <pc:docMk/>
          <pc:sldMk cId="1590402203" sldId="758"/>
        </pc:sldMkLst>
      </pc:sldChg>
      <pc:sldChg chg="del">
        <pc:chgData name="Lucy Costello" userId="7ef0a7ea-aac0-425a-869c-6e797d9fd2c2" providerId="ADAL" clId="{1AE93CC3-4644-4377-B0C4-4ED41FB467C0}" dt="2022-11-22T12:28:29.132" v="31" actId="47"/>
        <pc:sldMkLst>
          <pc:docMk/>
          <pc:sldMk cId="3625451062" sldId="759"/>
        </pc:sldMkLst>
      </pc:sldChg>
      <pc:sldChg chg="del">
        <pc:chgData name="Lucy Costello" userId="7ef0a7ea-aac0-425a-869c-6e797d9fd2c2" providerId="ADAL" clId="{1AE93CC3-4644-4377-B0C4-4ED41FB467C0}" dt="2022-11-22T12:30:50.614" v="101" actId="47"/>
        <pc:sldMkLst>
          <pc:docMk/>
          <pc:sldMk cId="3770776179" sldId="762"/>
        </pc:sldMkLst>
      </pc:sldChg>
      <pc:sldChg chg="del">
        <pc:chgData name="Lucy Costello" userId="7ef0a7ea-aac0-425a-869c-6e797d9fd2c2" providerId="ADAL" clId="{1AE93CC3-4644-4377-B0C4-4ED41FB467C0}" dt="2022-11-22T12:30:53.653" v="103" actId="47"/>
        <pc:sldMkLst>
          <pc:docMk/>
          <pc:sldMk cId="2927745766" sldId="763"/>
        </pc:sldMkLst>
      </pc:sldChg>
      <pc:sldChg chg="del">
        <pc:chgData name="Lucy Costello" userId="7ef0a7ea-aac0-425a-869c-6e797d9fd2c2" providerId="ADAL" clId="{1AE93CC3-4644-4377-B0C4-4ED41FB467C0}" dt="2022-11-22T12:20:03.122" v="1" actId="47"/>
        <pc:sldMkLst>
          <pc:docMk/>
          <pc:sldMk cId="2751627683" sldId="772"/>
        </pc:sldMkLst>
      </pc:sldChg>
      <pc:sldChg chg="add del">
        <pc:chgData name="Lucy Costello" userId="7ef0a7ea-aac0-425a-869c-6e797d9fd2c2" providerId="ADAL" clId="{1AE93CC3-4644-4377-B0C4-4ED41FB467C0}" dt="2022-11-22T12:27:18.028" v="24" actId="47"/>
        <pc:sldMkLst>
          <pc:docMk/>
          <pc:sldMk cId="1066341488" sldId="773"/>
        </pc:sldMkLst>
      </pc:sldChg>
      <pc:sldChg chg="del">
        <pc:chgData name="Lucy Costello" userId="7ef0a7ea-aac0-425a-869c-6e797d9fd2c2" providerId="ADAL" clId="{1AE93CC3-4644-4377-B0C4-4ED41FB467C0}" dt="2022-11-22T12:23:42.563" v="12" actId="47"/>
        <pc:sldMkLst>
          <pc:docMk/>
          <pc:sldMk cId="2679905503" sldId="773"/>
        </pc:sldMkLst>
      </pc:sldChg>
      <pc:sldChg chg="del">
        <pc:chgData name="Lucy Costello" userId="7ef0a7ea-aac0-425a-869c-6e797d9fd2c2" providerId="ADAL" clId="{1AE93CC3-4644-4377-B0C4-4ED41FB467C0}" dt="2022-11-22T12:26:11.866" v="20" actId="47"/>
        <pc:sldMkLst>
          <pc:docMk/>
          <pc:sldMk cId="1782400642" sldId="778"/>
        </pc:sldMkLst>
      </pc:sldChg>
      <pc:sldChg chg="del">
        <pc:chgData name="Lucy Costello" userId="7ef0a7ea-aac0-425a-869c-6e797d9fd2c2" providerId="ADAL" clId="{1AE93CC3-4644-4377-B0C4-4ED41FB467C0}" dt="2022-11-22T12:23:43.588" v="13" actId="47"/>
        <pc:sldMkLst>
          <pc:docMk/>
          <pc:sldMk cId="2548426674" sldId="779"/>
        </pc:sldMkLst>
      </pc:sldChg>
      <pc:sldChg chg="modSp mod delCm modCm">
        <pc:chgData name="Lucy Costello" userId="7ef0a7ea-aac0-425a-869c-6e797d9fd2c2" providerId="ADAL" clId="{1AE93CC3-4644-4377-B0C4-4ED41FB467C0}" dt="2022-12-15T18:22:57.960" v="215"/>
        <pc:sldMkLst>
          <pc:docMk/>
          <pc:sldMk cId="3021570741" sldId="782"/>
        </pc:sldMkLst>
        <pc:spChg chg="mod">
          <ac:chgData name="Lucy Costello" userId="7ef0a7ea-aac0-425a-869c-6e797d9fd2c2" providerId="ADAL" clId="{1AE93CC3-4644-4377-B0C4-4ED41FB467C0}" dt="2022-12-15T18:22:24.561" v="214" actId="20577"/>
          <ac:spMkLst>
            <pc:docMk/>
            <pc:sldMk cId="3021570741" sldId="782"/>
            <ac:spMk id="8" creationId="{E9F5E663-DC71-4354-BA09-D63D44BA7ECB}"/>
          </ac:spMkLst>
        </pc:spChg>
      </pc:sldChg>
      <pc:sldChg chg="add">
        <pc:chgData name="Lucy Costello" userId="7ef0a7ea-aac0-425a-869c-6e797d9fd2c2" providerId="ADAL" clId="{1AE93CC3-4644-4377-B0C4-4ED41FB467C0}" dt="2022-11-22T12:27:58.227" v="29"/>
        <pc:sldMkLst>
          <pc:docMk/>
          <pc:sldMk cId="1649634876" sldId="785"/>
        </pc:sldMkLst>
      </pc:sldChg>
      <pc:sldChg chg="del">
        <pc:chgData name="Lucy Costello" userId="7ef0a7ea-aac0-425a-869c-6e797d9fd2c2" providerId="ADAL" clId="{1AE93CC3-4644-4377-B0C4-4ED41FB467C0}" dt="2022-11-22T12:24:59.647" v="17" actId="47"/>
        <pc:sldMkLst>
          <pc:docMk/>
          <pc:sldMk cId="4047808609" sldId="785"/>
        </pc:sldMkLst>
      </pc:sldChg>
      <pc:sldChg chg="del">
        <pc:chgData name="Lucy Costello" userId="7ef0a7ea-aac0-425a-869c-6e797d9fd2c2" providerId="ADAL" clId="{1AE93CC3-4644-4377-B0C4-4ED41FB467C0}" dt="2022-11-22T12:24:59.647" v="17" actId="47"/>
        <pc:sldMkLst>
          <pc:docMk/>
          <pc:sldMk cId="3843894814" sldId="786"/>
        </pc:sldMkLst>
      </pc:sldChg>
      <pc:sldChg chg="del">
        <pc:chgData name="Lucy Costello" userId="7ef0a7ea-aac0-425a-869c-6e797d9fd2c2" providerId="ADAL" clId="{1AE93CC3-4644-4377-B0C4-4ED41FB467C0}" dt="2022-11-22T12:24:59.647" v="17" actId="47"/>
        <pc:sldMkLst>
          <pc:docMk/>
          <pc:sldMk cId="4193781569" sldId="787"/>
        </pc:sldMkLst>
      </pc:sldChg>
      <pc:sldChg chg="del">
        <pc:chgData name="Lucy Costello" userId="7ef0a7ea-aac0-425a-869c-6e797d9fd2c2" providerId="ADAL" clId="{1AE93CC3-4644-4377-B0C4-4ED41FB467C0}" dt="2022-11-22T12:24:59.647" v="17" actId="47"/>
        <pc:sldMkLst>
          <pc:docMk/>
          <pc:sldMk cId="971468386" sldId="788"/>
        </pc:sldMkLst>
      </pc:sldChg>
      <pc:sldChg chg="add">
        <pc:chgData name="Lucy Costello" userId="7ef0a7ea-aac0-425a-869c-6e797d9fd2c2" providerId="ADAL" clId="{1AE93CC3-4644-4377-B0C4-4ED41FB467C0}" dt="2022-11-22T12:27:58.227" v="29"/>
        <pc:sldMkLst>
          <pc:docMk/>
          <pc:sldMk cId="3019232024" sldId="788"/>
        </pc:sldMkLst>
      </pc:sldChg>
      <pc:sldChg chg="del">
        <pc:chgData name="Lucy Costello" userId="7ef0a7ea-aac0-425a-869c-6e797d9fd2c2" providerId="ADAL" clId="{1AE93CC3-4644-4377-B0C4-4ED41FB467C0}" dt="2022-11-22T12:26:11.866" v="20" actId="47"/>
        <pc:sldMkLst>
          <pc:docMk/>
          <pc:sldMk cId="1365129880" sldId="797"/>
        </pc:sldMkLst>
      </pc:sldChg>
      <pc:sldChg chg="del">
        <pc:chgData name="Lucy Costello" userId="7ef0a7ea-aac0-425a-869c-6e797d9fd2c2" providerId="ADAL" clId="{1AE93CC3-4644-4377-B0C4-4ED41FB467C0}" dt="2022-11-22T12:26:11.866" v="20" actId="47"/>
        <pc:sldMkLst>
          <pc:docMk/>
          <pc:sldMk cId="2623426645" sldId="798"/>
        </pc:sldMkLst>
      </pc:sldChg>
      <pc:sldChg chg="del">
        <pc:chgData name="Lucy Costello" userId="7ef0a7ea-aac0-425a-869c-6e797d9fd2c2" providerId="ADAL" clId="{1AE93CC3-4644-4377-B0C4-4ED41FB467C0}" dt="2022-11-22T12:26:11.866" v="20" actId="47"/>
        <pc:sldMkLst>
          <pc:docMk/>
          <pc:sldMk cId="2243642789" sldId="799"/>
        </pc:sldMkLst>
      </pc:sldChg>
      <pc:sldChg chg="del">
        <pc:chgData name="Lucy Costello" userId="7ef0a7ea-aac0-425a-869c-6e797d9fd2c2" providerId="ADAL" clId="{1AE93CC3-4644-4377-B0C4-4ED41FB467C0}" dt="2022-11-22T12:28:29.132" v="31" actId="47"/>
        <pc:sldMkLst>
          <pc:docMk/>
          <pc:sldMk cId="1138274569" sldId="800"/>
        </pc:sldMkLst>
      </pc:sldChg>
      <pc:sldChg chg="del">
        <pc:chgData name="Lucy Costello" userId="7ef0a7ea-aac0-425a-869c-6e797d9fd2c2" providerId="ADAL" clId="{1AE93CC3-4644-4377-B0C4-4ED41FB467C0}" dt="2022-11-22T12:28:29.132" v="31" actId="47"/>
        <pc:sldMkLst>
          <pc:docMk/>
          <pc:sldMk cId="3331307627" sldId="801"/>
        </pc:sldMkLst>
      </pc:sldChg>
      <pc:sldChg chg="del">
        <pc:chgData name="Lucy Costello" userId="7ef0a7ea-aac0-425a-869c-6e797d9fd2c2" providerId="ADAL" clId="{1AE93CC3-4644-4377-B0C4-4ED41FB467C0}" dt="2022-11-22T12:28:29.132" v="31" actId="47"/>
        <pc:sldMkLst>
          <pc:docMk/>
          <pc:sldMk cId="2428216071" sldId="802"/>
        </pc:sldMkLst>
      </pc:sldChg>
      <pc:sldChg chg="del">
        <pc:chgData name="Lucy Costello" userId="7ef0a7ea-aac0-425a-869c-6e797d9fd2c2" providerId="ADAL" clId="{1AE93CC3-4644-4377-B0C4-4ED41FB467C0}" dt="2022-11-22T12:28:29.132" v="31" actId="47"/>
        <pc:sldMkLst>
          <pc:docMk/>
          <pc:sldMk cId="2643985906" sldId="803"/>
        </pc:sldMkLst>
      </pc:sldChg>
      <pc:sldChg chg="del">
        <pc:chgData name="Lucy Costello" userId="7ef0a7ea-aac0-425a-869c-6e797d9fd2c2" providerId="ADAL" clId="{1AE93CC3-4644-4377-B0C4-4ED41FB467C0}" dt="2022-11-22T12:28:29.132" v="31" actId="47"/>
        <pc:sldMkLst>
          <pc:docMk/>
          <pc:sldMk cId="2264291643" sldId="804"/>
        </pc:sldMkLst>
      </pc:sldChg>
      <pc:sldChg chg="del">
        <pc:chgData name="Lucy Costello" userId="7ef0a7ea-aac0-425a-869c-6e797d9fd2c2" providerId="ADAL" clId="{1AE93CC3-4644-4377-B0C4-4ED41FB467C0}" dt="2022-11-22T12:28:29.132" v="31" actId="47"/>
        <pc:sldMkLst>
          <pc:docMk/>
          <pc:sldMk cId="261553668" sldId="805"/>
        </pc:sldMkLst>
      </pc:sldChg>
      <pc:sldChg chg="del">
        <pc:chgData name="Lucy Costello" userId="7ef0a7ea-aac0-425a-869c-6e797d9fd2c2" providerId="ADAL" clId="{1AE93CC3-4644-4377-B0C4-4ED41FB467C0}" dt="2022-11-22T12:28:29.132" v="31" actId="47"/>
        <pc:sldMkLst>
          <pc:docMk/>
          <pc:sldMk cId="2889053522" sldId="806"/>
        </pc:sldMkLst>
      </pc:sldChg>
      <pc:sldChg chg="del">
        <pc:chgData name="Lucy Costello" userId="7ef0a7ea-aac0-425a-869c-6e797d9fd2c2" providerId="ADAL" clId="{1AE93CC3-4644-4377-B0C4-4ED41FB467C0}" dt="2022-11-22T12:28:29.132" v="31" actId="47"/>
        <pc:sldMkLst>
          <pc:docMk/>
          <pc:sldMk cId="3892975715" sldId="807"/>
        </pc:sldMkLst>
      </pc:sldChg>
      <pc:sldChg chg="del">
        <pc:chgData name="Lucy Costello" userId="7ef0a7ea-aac0-425a-869c-6e797d9fd2c2" providerId="ADAL" clId="{1AE93CC3-4644-4377-B0C4-4ED41FB467C0}" dt="2022-11-22T12:28:29.132" v="31" actId="47"/>
        <pc:sldMkLst>
          <pc:docMk/>
          <pc:sldMk cId="397349374" sldId="808"/>
        </pc:sldMkLst>
      </pc:sldChg>
      <pc:sldChg chg="del">
        <pc:chgData name="Lucy Costello" userId="7ef0a7ea-aac0-425a-869c-6e797d9fd2c2" providerId="ADAL" clId="{1AE93CC3-4644-4377-B0C4-4ED41FB467C0}" dt="2022-11-22T12:28:29.132" v="31" actId="47"/>
        <pc:sldMkLst>
          <pc:docMk/>
          <pc:sldMk cId="784173929" sldId="809"/>
        </pc:sldMkLst>
      </pc:sldChg>
      <pc:sldChg chg="del">
        <pc:chgData name="Lucy Costello" userId="7ef0a7ea-aac0-425a-869c-6e797d9fd2c2" providerId="ADAL" clId="{1AE93CC3-4644-4377-B0C4-4ED41FB467C0}" dt="2022-11-22T12:28:29.132" v="31" actId="47"/>
        <pc:sldMkLst>
          <pc:docMk/>
          <pc:sldMk cId="1663544883" sldId="810"/>
        </pc:sldMkLst>
      </pc:sldChg>
      <pc:sldChg chg="del">
        <pc:chgData name="Lucy Costello" userId="7ef0a7ea-aac0-425a-869c-6e797d9fd2c2" providerId="ADAL" clId="{1AE93CC3-4644-4377-B0C4-4ED41FB467C0}" dt="2022-11-22T12:29:12.407" v="40" actId="47"/>
        <pc:sldMkLst>
          <pc:docMk/>
          <pc:sldMk cId="2684644886" sldId="811"/>
        </pc:sldMkLst>
      </pc:sldChg>
      <pc:sldChg chg="del">
        <pc:chgData name="Lucy Costello" userId="7ef0a7ea-aac0-425a-869c-6e797d9fd2c2" providerId="ADAL" clId="{1AE93CC3-4644-4377-B0C4-4ED41FB467C0}" dt="2022-11-22T12:30:51.611" v="102" actId="47"/>
        <pc:sldMkLst>
          <pc:docMk/>
          <pc:sldMk cId="2360037084" sldId="813"/>
        </pc:sldMkLst>
      </pc:sldChg>
      <pc:sldChg chg="modSp mod">
        <pc:chgData name="Lucy Costello" userId="7ef0a7ea-aac0-425a-869c-6e797d9fd2c2" providerId="ADAL" clId="{1AE93CC3-4644-4377-B0C4-4ED41FB467C0}" dt="2022-11-22T12:29:32.840" v="92" actId="20577"/>
        <pc:sldMkLst>
          <pc:docMk/>
          <pc:sldMk cId="2536382233" sldId="816"/>
        </pc:sldMkLst>
        <pc:spChg chg="mod">
          <ac:chgData name="Lucy Costello" userId="7ef0a7ea-aac0-425a-869c-6e797d9fd2c2" providerId="ADAL" clId="{1AE93CC3-4644-4377-B0C4-4ED41FB467C0}" dt="2022-11-22T12:29:32.840" v="92" actId="20577"/>
          <ac:spMkLst>
            <pc:docMk/>
            <pc:sldMk cId="2536382233" sldId="816"/>
            <ac:spMk id="7" creationId="{27E42984-7097-42CD-AFF2-EAA6C980BC30}"/>
          </ac:spMkLst>
        </pc:spChg>
      </pc:sldChg>
      <pc:sldChg chg="del">
        <pc:chgData name="Lucy Costello" userId="7ef0a7ea-aac0-425a-869c-6e797d9fd2c2" providerId="ADAL" clId="{1AE93CC3-4644-4377-B0C4-4ED41FB467C0}" dt="2022-11-22T12:26:11.866" v="20" actId="47"/>
        <pc:sldMkLst>
          <pc:docMk/>
          <pc:sldMk cId="4108748735" sldId="818"/>
        </pc:sldMkLst>
      </pc:sldChg>
      <pc:sldChg chg="del">
        <pc:chgData name="Lucy Costello" userId="7ef0a7ea-aac0-425a-869c-6e797d9fd2c2" providerId="ADAL" clId="{1AE93CC3-4644-4377-B0C4-4ED41FB467C0}" dt="2022-11-22T12:28:57.435" v="33" actId="47"/>
        <pc:sldMkLst>
          <pc:docMk/>
          <pc:sldMk cId="1154509267" sldId="819"/>
        </pc:sldMkLst>
      </pc:sldChg>
      <pc:sldChg chg="del">
        <pc:chgData name="Lucy Costello" userId="7ef0a7ea-aac0-425a-869c-6e797d9fd2c2" providerId="ADAL" clId="{1AE93CC3-4644-4377-B0C4-4ED41FB467C0}" dt="2022-11-22T12:29:00.809" v="34" actId="47"/>
        <pc:sldMkLst>
          <pc:docMk/>
          <pc:sldMk cId="3697534817" sldId="820"/>
        </pc:sldMkLst>
      </pc:sldChg>
      <pc:sldChg chg="del">
        <pc:chgData name="Lucy Costello" userId="7ef0a7ea-aac0-425a-869c-6e797d9fd2c2" providerId="ADAL" clId="{1AE93CC3-4644-4377-B0C4-4ED41FB467C0}" dt="2022-11-22T12:29:01.484" v="35" actId="47"/>
        <pc:sldMkLst>
          <pc:docMk/>
          <pc:sldMk cId="412117210" sldId="821"/>
        </pc:sldMkLst>
      </pc:sldChg>
      <pc:sldChg chg="del">
        <pc:chgData name="Lucy Costello" userId="7ef0a7ea-aac0-425a-869c-6e797d9fd2c2" providerId="ADAL" clId="{1AE93CC3-4644-4377-B0C4-4ED41FB467C0}" dt="2022-11-22T12:29:08.244" v="37" actId="47"/>
        <pc:sldMkLst>
          <pc:docMk/>
          <pc:sldMk cId="1131082134" sldId="822"/>
        </pc:sldMkLst>
      </pc:sldChg>
      <pc:sldChg chg="del">
        <pc:chgData name="Lucy Costello" userId="7ef0a7ea-aac0-425a-869c-6e797d9fd2c2" providerId="ADAL" clId="{1AE93CC3-4644-4377-B0C4-4ED41FB467C0}" dt="2022-11-22T12:29:10.289" v="38" actId="47"/>
        <pc:sldMkLst>
          <pc:docMk/>
          <pc:sldMk cId="3192835722" sldId="823"/>
        </pc:sldMkLst>
      </pc:sldChg>
      <pc:sldChg chg="del">
        <pc:chgData name="Lucy Costello" userId="7ef0a7ea-aac0-425a-869c-6e797d9fd2c2" providerId="ADAL" clId="{1AE93CC3-4644-4377-B0C4-4ED41FB467C0}" dt="2022-11-22T12:29:11.112" v="39" actId="47"/>
        <pc:sldMkLst>
          <pc:docMk/>
          <pc:sldMk cId="1709831725" sldId="824"/>
        </pc:sldMkLst>
      </pc:sldChg>
      <pc:sldChg chg="del">
        <pc:chgData name="Lucy Costello" userId="7ef0a7ea-aac0-425a-869c-6e797d9fd2c2" providerId="ADAL" clId="{1AE93CC3-4644-4377-B0C4-4ED41FB467C0}" dt="2022-11-22T12:29:17.661" v="42" actId="47"/>
        <pc:sldMkLst>
          <pc:docMk/>
          <pc:sldMk cId="791343169" sldId="825"/>
        </pc:sldMkLst>
      </pc:sldChg>
      <pc:sldChg chg="del">
        <pc:chgData name="Lucy Costello" userId="7ef0a7ea-aac0-425a-869c-6e797d9fd2c2" providerId="ADAL" clId="{1AE93CC3-4644-4377-B0C4-4ED41FB467C0}" dt="2022-11-22T12:29:04.502" v="36" actId="47"/>
        <pc:sldMkLst>
          <pc:docMk/>
          <pc:sldMk cId="3927100036" sldId="826"/>
        </pc:sldMkLst>
      </pc:sldChg>
      <pc:sldChg chg="add">
        <pc:chgData name="Lucy Costello" userId="7ef0a7ea-aac0-425a-869c-6e797d9fd2c2" providerId="ADAL" clId="{1AE93CC3-4644-4377-B0C4-4ED41FB467C0}" dt="2022-11-22T12:25:51.211" v="19"/>
        <pc:sldMkLst>
          <pc:docMk/>
          <pc:sldMk cId="3313879699" sldId="830"/>
        </pc:sldMkLst>
      </pc:sldChg>
      <pc:sldChg chg="modSp add mod modCm">
        <pc:chgData name="Lucy Costello" userId="7ef0a7ea-aac0-425a-869c-6e797d9fd2c2" providerId="ADAL" clId="{1AE93CC3-4644-4377-B0C4-4ED41FB467C0}" dt="2022-12-15T18:24:53.573" v="233"/>
        <pc:sldMkLst>
          <pc:docMk/>
          <pc:sldMk cId="191425738" sldId="832"/>
        </pc:sldMkLst>
        <pc:spChg chg="mod">
          <ac:chgData name="Lucy Costello" userId="7ef0a7ea-aac0-425a-869c-6e797d9fd2c2" providerId="ADAL" clId="{1AE93CC3-4644-4377-B0C4-4ED41FB467C0}" dt="2022-12-15T18:24:49.787" v="232" actId="1076"/>
          <ac:spMkLst>
            <pc:docMk/>
            <pc:sldMk cId="191425738" sldId="832"/>
            <ac:spMk id="8" creationId="{7DA65EC1-F5D0-05B5-AB94-B2E97C6A1B94}"/>
          </ac:spMkLst>
        </pc:spChg>
      </pc:sldChg>
      <pc:sldChg chg="modSp add mod delCm modCm">
        <pc:chgData name="Lucy Costello" userId="7ef0a7ea-aac0-425a-869c-6e797d9fd2c2" providerId="ADAL" clId="{1AE93CC3-4644-4377-B0C4-4ED41FB467C0}" dt="2022-12-16T12:52:19.712" v="350" actId="20577"/>
        <pc:sldMkLst>
          <pc:docMk/>
          <pc:sldMk cId="3404832481" sldId="836"/>
        </pc:sldMkLst>
        <pc:spChg chg="mod">
          <ac:chgData name="Lucy Costello" userId="7ef0a7ea-aac0-425a-869c-6e797d9fd2c2" providerId="ADAL" clId="{1AE93CC3-4644-4377-B0C4-4ED41FB467C0}" dt="2022-12-16T12:52:19.712" v="350" actId="20577"/>
          <ac:spMkLst>
            <pc:docMk/>
            <pc:sldMk cId="3404832481" sldId="836"/>
            <ac:spMk id="3" creationId="{E0630064-1253-FC53-0F2F-A8C05A71A440}"/>
          </ac:spMkLst>
        </pc:spChg>
      </pc:sldChg>
      <pc:sldChg chg="modSp add mod delCm modCm">
        <pc:chgData name="Lucy Costello" userId="7ef0a7ea-aac0-425a-869c-6e797d9fd2c2" providerId="ADAL" clId="{1AE93CC3-4644-4377-B0C4-4ED41FB467C0}" dt="2022-12-16T12:52:25.901" v="361" actId="20577"/>
        <pc:sldMkLst>
          <pc:docMk/>
          <pc:sldMk cId="2041949475" sldId="837"/>
        </pc:sldMkLst>
        <pc:spChg chg="mod">
          <ac:chgData name="Lucy Costello" userId="7ef0a7ea-aac0-425a-869c-6e797d9fd2c2" providerId="ADAL" clId="{1AE93CC3-4644-4377-B0C4-4ED41FB467C0}" dt="2022-12-16T12:52:25.901" v="361" actId="20577"/>
          <ac:spMkLst>
            <pc:docMk/>
            <pc:sldMk cId="2041949475" sldId="837"/>
            <ac:spMk id="4" creationId="{B4E79406-F5ED-A9F5-415F-70441D3C49B7}"/>
          </ac:spMkLst>
        </pc:spChg>
        <pc:spChg chg="mod">
          <ac:chgData name="Lucy Costello" userId="7ef0a7ea-aac0-425a-869c-6e797d9fd2c2" providerId="ADAL" clId="{1AE93CC3-4644-4377-B0C4-4ED41FB467C0}" dt="2022-12-16T12:03:53.814" v="335" actId="20577"/>
          <ac:spMkLst>
            <pc:docMk/>
            <pc:sldMk cId="2041949475" sldId="837"/>
            <ac:spMk id="7" creationId="{F6D62B52-B30E-45C1-BCC6-D506E1E427E1}"/>
          </ac:spMkLst>
        </pc:spChg>
      </pc:sldChg>
      <pc:sldChg chg="add">
        <pc:chgData name="Lucy Costello" userId="7ef0a7ea-aac0-425a-869c-6e797d9fd2c2" providerId="ADAL" clId="{1AE93CC3-4644-4377-B0C4-4ED41FB467C0}" dt="2022-11-22T12:28:52.558" v="32"/>
        <pc:sldMkLst>
          <pc:docMk/>
          <pc:sldMk cId="3039490454" sldId="1517"/>
        </pc:sldMkLst>
      </pc:sldChg>
      <pc:sldChg chg="add">
        <pc:chgData name="Lucy Costello" userId="7ef0a7ea-aac0-425a-869c-6e797d9fd2c2" providerId="ADAL" clId="{1AE93CC3-4644-4377-B0C4-4ED41FB467C0}" dt="2022-11-22T12:26:31.990" v="21"/>
        <pc:sldMkLst>
          <pc:docMk/>
          <pc:sldMk cId="2793876320" sldId="1525"/>
        </pc:sldMkLst>
      </pc:sldChg>
      <pc:sldChg chg="add">
        <pc:chgData name="Lucy Costello" userId="7ef0a7ea-aac0-425a-869c-6e797d9fd2c2" providerId="ADAL" clId="{1AE93CC3-4644-4377-B0C4-4ED41FB467C0}" dt="2022-11-22T12:26:31.990" v="21"/>
        <pc:sldMkLst>
          <pc:docMk/>
          <pc:sldMk cId="2281876415" sldId="1529"/>
        </pc:sldMkLst>
      </pc:sldChg>
      <pc:sldChg chg="add">
        <pc:chgData name="Lucy Costello" userId="7ef0a7ea-aac0-425a-869c-6e797d9fd2c2" providerId="ADAL" clId="{1AE93CC3-4644-4377-B0C4-4ED41FB467C0}" dt="2022-11-22T12:26:31.990" v="21"/>
        <pc:sldMkLst>
          <pc:docMk/>
          <pc:sldMk cId="3081289646" sldId="1531"/>
        </pc:sldMkLst>
      </pc:sldChg>
      <pc:sldChg chg="add">
        <pc:chgData name="Lucy Costello" userId="7ef0a7ea-aac0-425a-869c-6e797d9fd2c2" providerId="ADAL" clId="{1AE93CC3-4644-4377-B0C4-4ED41FB467C0}" dt="2022-11-22T12:26:31.990" v="21"/>
        <pc:sldMkLst>
          <pc:docMk/>
          <pc:sldMk cId="2576939955" sldId="1532"/>
        </pc:sldMkLst>
      </pc:sldChg>
      <pc:sldChg chg="add">
        <pc:chgData name="Lucy Costello" userId="7ef0a7ea-aac0-425a-869c-6e797d9fd2c2" providerId="ADAL" clId="{1AE93CC3-4644-4377-B0C4-4ED41FB467C0}" dt="2022-11-22T12:27:58.227" v="29"/>
        <pc:sldMkLst>
          <pc:docMk/>
          <pc:sldMk cId="2391983890" sldId="1533"/>
        </pc:sldMkLst>
      </pc:sldChg>
      <pc:sldChg chg="add">
        <pc:chgData name="Lucy Costello" userId="7ef0a7ea-aac0-425a-869c-6e797d9fd2c2" providerId="ADAL" clId="{1AE93CC3-4644-4377-B0C4-4ED41FB467C0}" dt="2022-11-22T12:27:58.227" v="29"/>
        <pc:sldMkLst>
          <pc:docMk/>
          <pc:sldMk cId="3396090675" sldId="1534"/>
        </pc:sldMkLst>
      </pc:sldChg>
      <pc:sldChg chg="del">
        <pc:chgData name="Lucy Costello" userId="7ef0a7ea-aac0-425a-869c-6e797d9fd2c2" providerId="ADAL" clId="{1AE93CC3-4644-4377-B0C4-4ED41FB467C0}" dt="2022-11-22T12:19:07.199" v="0" actId="2696"/>
        <pc:sldMkLst>
          <pc:docMk/>
          <pc:sldMk cId="234164532" sldId="1536"/>
        </pc:sldMkLst>
      </pc:sldChg>
      <pc:sldChg chg="modSp mod delCm modCm">
        <pc:chgData name="Lucy Costello" userId="7ef0a7ea-aac0-425a-869c-6e797d9fd2c2" providerId="ADAL" clId="{1AE93CC3-4644-4377-B0C4-4ED41FB467C0}" dt="2022-12-15T18:21:31.612" v="187"/>
        <pc:sldMkLst>
          <pc:docMk/>
          <pc:sldMk cId="1463472724" sldId="1536"/>
        </pc:sldMkLst>
        <pc:spChg chg="mod">
          <ac:chgData name="Lucy Costello" userId="7ef0a7ea-aac0-425a-869c-6e797d9fd2c2" providerId="ADAL" clId="{1AE93CC3-4644-4377-B0C4-4ED41FB467C0}" dt="2022-12-15T18:21:14.701" v="180" actId="20577"/>
          <ac:spMkLst>
            <pc:docMk/>
            <pc:sldMk cId="1463472724" sldId="1536"/>
            <ac:spMk id="3" creationId="{116BE8F4-4F71-43EE-B32B-FCA39193558D}"/>
          </ac:spMkLst>
        </pc:spChg>
      </pc:sldChg>
      <pc:sldChg chg="modSp add mod delCm modCm">
        <pc:chgData name="Lucy Costello" userId="7ef0a7ea-aac0-425a-869c-6e797d9fd2c2" providerId="ADAL" clId="{1AE93CC3-4644-4377-B0C4-4ED41FB467C0}" dt="2022-12-15T18:21:28.226" v="186"/>
        <pc:sldMkLst>
          <pc:docMk/>
          <pc:sldMk cId="3832316900" sldId="1537"/>
        </pc:sldMkLst>
        <pc:spChg chg="mod">
          <ac:chgData name="Lucy Costello" userId="7ef0a7ea-aac0-425a-869c-6e797d9fd2c2" providerId="ADAL" clId="{1AE93CC3-4644-4377-B0C4-4ED41FB467C0}" dt="2022-12-15T18:21:24.466" v="185" actId="20577"/>
          <ac:spMkLst>
            <pc:docMk/>
            <pc:sldMk cId="3832316900" sldId="1537"/>
            <ac:spMk id="3" creationId="{116BE8F4-4F71-43EE-B32B-FCA39193558D}"/>
          </ac:spMkLst>
        </pc:spChg>
      </pc:sldChg>
      <pc:sldChg chg="add">
        <pc:chgData name="Lucy Costello" userId="7ef0a7ea-aac0-425a-869c-6e797d9fd2c2" providerId="ADAL" clId="{1AE93CC3-4644-4377-B0C4-4ED41FB467C0}" dt="2022-11-22T12:20:40.714" v="3"/>
        <pc:sldMkLst>
          <pc:docMk/>
          <pc:sldMk cId="1888038985" sldId="1538"/>
        </pc:sldMkLst>
      </pc:sldChg>
      <pc:sldChg chg="modSp add mod delCm modCm">
        <pc:chgData name="Lucy Costello" userId="7ef0a7ea-aac0-425a-869c-6e797d9fd2c2" providerId="ADAL" clId="{1AE93CC3-4644-4377-B0C4-4ED41FB467C0}" dt="2022-12-15T18:21:40.110" v="192"/>
        <pc:sldMkLst>
          <pc:docMk/>
          <pc:sldMk cId="183306603" sldId="1539"/>
        </pc:sldMkLst>
        <pc:spChg chg="mod">
          <ac:chgData name="Lucy Costello" userId="7ef0a7ea-aac0-425a-869c-6e797d9fd2c2" providerId="ADAL" clId="{1AE93CC3-4644-4377-B0C4-4ED41FB467C0}" dt="2022-12-15T18:21:37.477" v="191" actId="20577"/>
          <ac:spMkLst>
            <pc:docMk/>
            <pc:sldMk cId="183306603" sldId="1539"/>
            <ac:spMk id="3" creationId="{116BE8F4-4F71-43EE-B32B-FCA39193558D}"/>
          </ac:spMkLst>
        </pc:spChg>
      </pc:sldChg>
      <pc:sldChg chg="modSp add mod delCm modCm">
        <pc:chgData name="Lucy Costello" userId="7ef0a7ea-aac0-425a-869c-6e797d9fd2c2" providerId="ADAL" clId="{1AE93CC3-4644-4377-B0C4-4ED41FB467C0}" dt="2022-12-15T18:21:46.910" v="197"/>
        <pc:sldMkLst>
          <pc:docMk/>
          <pc:sldMk cId="2665738246" sldId="1540"/>
        </pc:sldMkLst>
        <pc:spChg chg="mod">
          <ac:chgData name="Lucy Costello" userId="7ef0a7ea-aac0-425a-869c-6e797d9fd2c2" providerId="ADAL" clId="{1AE93CC3-4644-4377-B0C4-4ED41FB467C0}" dt="2022-12-15T18:21:44.329" v="196" actId="20577"/>
          <ac:spMkLst>
            <pc:docMk/>
            <pc:sldMk cId="2665738246" sldId="1540"/>
            <ac:spMk id="3" creationId="{116BE8F4-4F71-43EE-B32B-FCA39193558D}"/>
          </ac:spMkLst>
        </pc:spChg>
      </pc:sldChg>
      <pc:sldChg chg="add">
        <pc:chgData name="Lucy Costello" userId="7ef0a7ea-aac0-425a-869c-6e797d9fd2c2" providerId="ADAL" clId="{1AE93CC3-4644-4377-B0C4-4ED41FB467C0}" dt="2022-11-22T12:21:39.313" v="4"/>
        <pc:sldMkLst>
          <pc:docMk/>
          <pc:sldMk cId="255357026" sldId="1541"/>
        </pc:sldMkLst>
      </pc:sldChg>
      <pc:sldChg chg="modSp mod delCm modCm">
        <pc:chgData name="Lucy Costello" userId="7ef0a7ea-aac0-425a-869c-6e797d9fd2c2" providerId="ADAL" clId="{1AE93CC3-4644-4377-B0C4-4ED41FB467C0}" dt="2022-12-15T18:21:56.558" v="202"/>
        <pc:sldMkLst>
          <pc:docMk/>
          <pc:sldMk cId="1806134124" sldId="1542"/>
        </pc:sldMkLst>
        <pc:spChg chg="mod">
          <ac:chgData name="Lucy Costello" userId="7ef0a7ea-aac0-425a-869c-6e797d9fd2c2" providerId="ADAL" clId="{1AE93CC3-4644-4377-B0C4-4ED41FB467C0}" dt="2022-12-15T18:21:53.879" v="201" actId="20577"/>
          <ac:spMkLst>
            <pc:docMk/>
            <pc:sldMk cId="1806134124" sldId="1542"/>
            <ac:spMk id="3" creationId="{116BE8F4-4F71-43EE-B32B-FCA39193558D}"/>
          </ac:spMkLst>
        </pc:spChg>
      </pc:sldChg>
      <pc:sldChg chg="modSp mod delCm modCm">
        <pc:chgData name="Lucy Costello" userId="7ef0a7ea-aac0-425a-869c-6e797d9fd2c2" providerId="ADAL" clId="{1AE93CC3-4644-4377-B0C4-4ED41FB467C0}" dt="2022-12-15T18:22:17.178" v="212"/>
        <pc:sldMkLst>
          <pc:docMk/>
          <pc:sldMk cId="1535383792" sldId="1544"/>
        </pc:sldMkLst>
        <pc:spChg chg="mod">
          <ac:chgData name="Lucy Costello" userId="7ef0a7ea-aac0-425a-869c-6e797d9fd2c2" providerId="ADAL" clId="{1AE93CC3-4644-4377-B0C4-4ED41FB467C0}" dt="2022-12-15T18:22:14.901" v="211" actId="20577"/>
          <ac:spMkLst>
            <pc:docMk/>
            <pc:sldMk cId="1535383792" sldId="1544"/>
            <ac:spMk id="2" creationId="{6760A68E-592F-3F2C-38B1-07C2C6BF81B1}"/>
          </ac:spMkLst>
        </pc:spChg>
      </pc:sldChg>
      <pc:sldChg chg="add">
        <pc:chgData name="Lucy Costello" userId="7ef0a7ea-aac0-425a-869c-6e797d9fd2c2" providerId="ADAL" clId="{1AE93CC3-4644-4377-B0C4-4ED41FB467C0}" dt="2022-11-22T12:24:43.131" v="15"/>
        <pc:sldMkLst>
          <pc:docMk/>
          <pc:sldMk cId="39947478" sldId="1546"/>
        </pc:sldMkLst>
      </pc:sldChg>
      <pc:sldChg chg="add">
        <pc:chgData name="Lucy Costello" userId="7ef0a7ea-aac0-425a-869c-6e797d9fd2c2" providerId="ADAL" clId="{1AE93CC3-4644-4377-B0C4-4ED41FB467C0}" dt="2022-11-22T12:24:43.131" v="15"/>
        <pc:sldMkLst>
          <pc:docMk/>
          <pc:sldMk cId="3515531211" sldId="1547"/>
        </pc:sldMkLst>
      </pc:sldChg>
      <pc:sldChg chg="add">
        <pc:chgData name="Lucy Costello" userId="7ef0a7ea-aac0-425a-869c-6e797d9fd2c2" providerId="ADAL" clId="{1AE93CC3-4644-4377-B0C4-4ED41FB467C0}" dt="2022-11-22T12:24:43.131" v="15"/>
        <pc:sldMkLst>
          <pc:docMk/>
          <pc:sldMk cId="1161208147" sldId="1548"/>
        </pc:sldMkLst>
      </pc:sldChg>
      <pc:sldChg chg="add">
        <pc:chgData name="Lucy Costello" userId="7ef0a7ea-aac0-425a-869c-6e797d9fd2c2" providerId="ADAL" clId="{1AE93CC3-4644-4377-B0C4-4ED41FB467C0}" dt="2022-11-22T12:24:43.131" v="15"/>
        <pc:sldMkLst>
          <pc:docMk/>
          <pc:sldMk cId="1089741614" sldId="1549"/>
        </pc:sldMkLst>
      </pc:sldChg>
      <pc:sldChg chg="add">
        <pc:chgData name="Lucy Costello" userId="7ef0a7ea-aac0-425a-869c-6e797d9fd2c2" providerId="ADAL" clId="{1AE93CC3-4644-4377-B0C4-4ED41FB467C0}" dt="2022-11-22T12:24:43.131" v="15"/>
        <pc:sldMkLst>
          <pc:docMk/>
          <pc:sldMk cId="25463104" sldId="1550"/>
        </pc:sldMkLst>
      </pc:sldChg>
      <pc:sldChg chg="add">
        <pc:chgData name="Lucy Costello" userId="7ef0a7ea-aac0-425a-869c-6e797d9fd2c2" providerId="ADAL" clId="{1AE93CC3-4644-4377-B0C4-4ED41FB467C0}" dt="2022-11-22T12:24:43.131" v="15"/>
        <pc:sldMkLst>
          <pc:docMk/>
          <pc:sldMk cId="209595164" sldId="1551"/>
        </pc:sldMkLst>
      </pc:sldChg>
      <pc:sldChg chg="add">
        <pc:chgData name="Lucy Costello" userId="7ef0a7ea-aac0-425a-869c-6e797d9fd2c2" providerId="ADAL" clId="{1AE93CC3-4644-4377-B0C4-4ED41FB467C0}" dt="2022-11-22T12:24:43.131" v="15"/>
        <pc:sldMkLst>
          <pc:docMk/>
          <pc:sldMk cId="1400097095" sldId="1552"/>
        </pc:sldMkLst>
      </pc:sldChg>
      <pc:sldChg chg="add del">
        <pc:chgData name="Lucy Costello" userId="7ef0a7ea-aac0-425a-869c-6e797d9fd2c2" providerId="ADAL" clId="{1AE93CC3-4644-4377-B0C4-4ED41FB467C0}" dt="2022-11-22T12:25:28.452" v="18" actId="47"/>
        <pc:sldMkLst>
          <pc:docMk/>
          <pc:sldMk cId="2274090086" sldId="1553"/>
        </pc:sldMkLst>
      </pc:sldChg>
      <pc:sldChg chg="modSp add mod delCm modCm">
        <pc:chgData name="Lucy Costello" userId="7ef0a7ea-aac0-425a-869c-6e797d9fd2c2" providerId="ADAL" clId="{1AE93CC3-4644-4377-B0C4-4ED41FB467C0}" dt="2022-12-16T13:02:02.078" v="382"/>
        <pc:sldMkLst>
          <pc:docMk/>
          <pc:sldMk cId="2771389854" sldId="1553"/>
        </pc:sldMkLst>
        <pc:spChg chg="mod">
          <ac:chgData name="Lucy Costello" userId="7ef0a7ea-aac0-425a-869c-6e797d9fd2c2" providerId="ADAL" clId="{1AE93CC3-4644-4377-B0C4-4ED41FB467C0}" dt="2022-12-16T11:56:17.692" v="333" actId="20577"/>
          <ac:spMkLst>
            <pc:docMk/>
            <pc:sldMk cId="2771389854" sldId="1553"/>
            <ac:spMk id="2" creationId="{74736046-7858-4DAB-8D21-62214A86C698}"/>
          </ac:spMkLst>
        </pc:spChg>
      </pc:sldChg>
      <pc:sldChg chg="add">
        <pc:chgData name="Lucy Costello" userId="7ef0a7ea-aac0-425a-869c-6e797d9fd2c2" providerId="ADAL" clId="{1AE93CC3-4644-4377-B0C4-4ED41FB467C0}" dt="2022-11-22T12:25:51.211" v="19"/>
        <pc:sldMkLst>
          <pc:docMk/>
          <pc:sldMk cId="1602341323" sldId="1554"/>
        </pc:sldMkLst>
      </pc:sldChg>
      <pc:sldChg chg="add del">
        <pc:chgData name="Lucy Costello" userId="7ef0a7ea-aac0-425a-869c-6e797d9fd2c2" providerId="ADAL" clId="{1AE93CC3-4644-4377-B0C4-4ED41FB467C0}" dt="2022-11-22T12:25:28.452" v="18" actId="47"/>
        <pc:sldMkLst>
          <pc:docMk/>
          <pc:sldMk cId="2677829140" sldId="1554"/>
        </pc:sldMkLst>
      </pc:sldChg>
      <pc:sldChg chg="add del">
        <pc:chgData name="Lucy Costello" userId="7ef0a7ea-aac0-425a-869c-6e797d9fd2c2" providerId="ADAL" clId="{1AE93CC3-4644-4377-B0C4-4ED41FB467C0}" dt="2022-11-22T12:25:28.452" v="18" actId="47"/>
        <pc:sldMkLst>
          <pc:docMk/>
          <pc:sldMk cId="233013131" sldId="1555"/>
        </pc:sldMkLst>
      </pc:sldChg>
      <pc:sldChg chg="add">
        <pc:chgData name="Lucy Costello" userId="7ef0a7ea-aac0-425a-869c-6e797d9fd2c2" providerId="ADAL" clId="{1AE93CC3-4644-4377-B0C4-4ED41FB467C0}" dt="2022-11-22T12:25:51.211" v="19"/>
        <pc:sldMkLst>
          <pc:docMk/>
          <pc:sldMk cId="976226919" sldId="1555"/>
        </pc:sldMkLst>
      </pc:sldChg>
      <pc:sldChg chg="add">
        <pc:chgData name="Lucy Costello" userId="7ef0a7ea-aac0-425a-869c-6e797d9fd2c2" providerId="ADAL" clId="{1AE93CC3-4644-4377-B0C4-4ED41FB467C0}" dt="2022-11-22T12:25:51.211" v="19"/>
        <pc:sldMkLst>
          <pc:docMk/>
          <pc:sldMk cId="2975919359" sldId="1556"/>
        </pc:sldMkLst>
      </pc:sldChg>
      <pc:sldChg chg="add del">
        <pc:chgData name="Lucy Costello" userId="7ef0a7ea-aac0-425a-869c-6e797d9fd2c2" providerId="ADAL" clId="{1AE93CC3-4644-4377-B0C4-4ED41FB467C0}" dt="2022-11-22T12:25:28.452" v="18" actId="47"/>
        <pc:sldMkLst>
          <pc:docMk/>
          <pc:sldMk cId="3175809683" sldId="1556"/>
        </pc:sldMkLst>
      </pc:sldChg>
      <pc:sldChg chg="add">
        <pc:chgData name="Lucy Costello" userId="7ef0a7ea-aac0-425a-869c-6e797d9fd2c2" providerId="ADAL" clId="{1AE93CC3-4644-4377-B0C4-4ED41FB467C0}" dt="2022-11-22T12:25:51.211" v="19"/>
        <pc:sldMkLst>
          <pc:docMk/>
          <pc:sldMk cId="1511762296" sldId="1557"/>
        </pc:sldMkLst>
      </pc:sldChg>
      <pc:sldChg chg="add del">
        <pc:chgData name="Lucy Costello" userId="7ef0a7ea-aac0-425a-869c-6e797d9fd2c2" providerId="ADAL" clId="{1AE93CC3-4644-4377-B0C4-4ED41FB467C0}" dt="2022-11-22T12:25:28.452" v="18" actId="47"/>
        <pc:sldMkLst>
          <pc:docMk/>
          <pc:sldMk cId="3696406784" sldId="1557"/>
        </pc:sldMkLst>
      </pc:sldChg>
      <pc:sldChg chg="add del">
        <pc:chgData name="Lucy Costello" userId="7ef0a7ea-aac0-425a-869c-6e797d9fd2c2" providerId="ADAL" clId="{1AE93CC3-4644-4377-B0C4-4ED41FB467C0}" dt="2022-11-22T12:25:28.452" v="18" actId="47"/>
        <pc:sldMkLst>
          <pc:docMk/>
          <pc:sldMk cId="1059284436" sldId="1558"/>
        </pc:sldMkLst>
      </pc:sldChg>
      <pc:sldChg chg="add">
        <pc:chgData name="Lucy Costello" userId="7ef0a7ea-aac0-425a-869c-6e797d9fd2c2" providerId="ADAL" clId="{1AE93CC3-4644-4377-B0C4-4ED41FB467C0}" dt="2022-11-22T12:25:51.211" v="19"/>
        <pc:sldMkLst>
          <pc:docMk/>
          <pc:sldMk cId="3986751560" sldId="1558"/>
        </pc:sldMkLst>
      </pc:sldChg>
      <pc:sldChg chg="add">
        <pc:chgData name="Lucy Costello" userId="7ef0a7ea-aac0-425a-869c-6e797d9fd2c2" providerId="ADAL" clId="{1AE93CC3-4644-4377-B0C4-4ED41FB467C0}" dt="2022-11-22T12:25:51.211" v="19"/>
        <pc:sldMkLst>
          <pc:docMk/>
          <pc:sldMk cId="2278166264" sldId="1559"/>
        </pc:sldMkLst>
      </pc:sldChg>
      <pc:sldChg chg="add">
        <pc:chgData name="Lucy Costello" userId="7ef0a7ea-aac0-425a-869c-6e797d9fd2c2" providerId="ADAL" clId="{1AE93CC3-4644-4377-B0C4-4ED41FB467C0}" dt="2022-11-22T12:25:51.211" v="19"/>
        <pc:sldMkLst>
          <pc:docMk/>
          <pc:sldMk cId="3243953301" sldId="1560"/>
        </pc:sldMkLst>
      </pc:sldChg>
      <pc:sldChg chg="add">
        <pc:chgData name="Lucy Costello" userId="7ef0a7ea-aac0-425a-869c-6e797d9fd2c2" providerId="ADAL" clId="{1AE93CC3-4644-4377-B0C4-4ED41FB467C0}" dt="2022-11-22T12:25:51.211" v="19"/>
        <pc:sldMkLst>
          <pc:docMk/>
          <pc:sldMk cId="1041898769" sldId="1561"/>
        </pc:sldMkLst>
      </pc:sldChg>
      <pc:sldChg chg="add">
        <pc:chgData name="Lucy Costello" userId="7ef0a7ea-aac0-425a-869c-6e797d9fd2c2" providerId="ADAL" clId="{1AE93CC3-4644-4377-B0C4-4ED41FB467C0}" dt="2022-11-22T12:25:51.211" v="19"/>
        <pc:sldMkLst>
          <pc:docMk/>
          <pc:sldMk cId="2600244274" sldId="1562"/>
        </pc:sldMkLst>
      </pc:sldChg>
      <pc:sldChg chg="add">
        <pc:chgData name="Lucy Costello" userId="7ef0a7ea-aac0-425a-869c-6e797d9fd2c2" providerId="ADAL" clId="{1AE93CC3-4644-4377-B0C4-4ED41FB467C0}" dt="2022-11-22T12:26:31.990" v="21"/>
        <pc:sldMkLst>
          <pc:docMk/>
          <pc:sldMk cId="4292012105" sldId="1563"/>
        </pc:sldMkLst>
      </pc:sldChg>
      <pc:sldChg chg="add">
        <pc:chgData name="Lucy Costello" userId="7ef0a7ea-aac0-425a-869c-6e797d9fd2c2" providerId="ADAL" clId="{1AE93CC3-4644-4377-B0C4-4ED41FB467C0}" dt="2022-11-22T12:26:31.990" v="21"/>
        <pc:sldMkLst>
          <pc:docMk/>
          <pc:sldMk cId="3718432299" sldId="1564"/>
        </pc:sldMkLst>
      </pc:sldChg>
      <pc:sldChg chg="add del">
        <pc:chgData name="Lucy Costello" userId="7ef0a7ea-aac0-425a-869c-6e797d9fd2c2" providerId="ADAL" clId="{1AE93CC3-4644-4377-B0C4-4ED41FB467C0}" dt="2022-12-15T18:25:40.494" v="234" actId="2696"/>
        <pc:sldMkLst>
          <pc:docMk/>
          <pc:sldMk cId="1743984043" sldId="1565"/>
        </pc:sldMkLst>
      </pc:sldChg>
      <pc:sldChg chg="add">
        <pc:chgData name="Lucy Costello" userId="7ef0a7ea-aac0-425a-869c-6e797d9fd2c2" providerId="ADAL" clId="{1AE93CC3-4644-4377-B0C4-4ED41FB467C0}" dt="2022-11-22T12:26:31.990" v="21"/>
        <pc:sldMkLst>
          <pc:docMk/>
          <pc:sldMk cId="3031487656" sldId="1566"/>
        </pc:sldMkLst>
      </pc:sldChg>
      <pc:sldChg chg="add">
        <pc:chgData name="Lucy Costello" userId="7ef0a7ea-aac0-425a-869c-6e797d9fd2c2" providerId="ADAL" clId="{1AE93CC3-4644-4377-B0C4-4ED41FB467C0}" dt="2022-11-22T12:27:09.982" v="23"/>
        <pc:sldMkLst>
          <pc:docMk/>
          <pc:sldMk cId="3401525298" sldId="1567"/>
        </pc:sldMkLst>
      </pc:sldChg>
      <pc:sldChg chg="addSp delSp modSp add mod delCm modCm">
        <pc:chgData name="Lucy Costello" userId="7ef0a7ea-aac0-425a-869c-6e797d9fd2c2" providerId="ADAL" clId="{1AE93CC3-4644-4377-B0C4-4ED41FB467C0}" dt="2022-12-16T12:54:21.620" v="369"/>
        <pc:sldMkLst>
          <pc:docMk/>
          <pc:sldMk cId="2812568306" sldId="1568"/>
        </pc:sldMkLst>
        <pc:picChg chg="add mod">
          <ac:chgData name="Lucy Costello" userId="7ef0a7ea-aac0-425a-869c-6e797d9fd2c2" providerId="ADAL" clId="{1AE93CC3-4644-4377-B0C4-4ED41FB467C0}" dt="2022-12-16T12:54:14.688" v="367" actId="1076"/>
          <ac:picMkLst>
            <pc:docMk/>
            <pc:sldMk cId="2812568306" sldId="1568"/>
            <ac:picMk id="6" creationId="{B857E8FA-CA94-FD60-BD28-FA2847BA86D3}"/>
          </ac:picMkLst>
        </pc:picChg>
        <pc:picChg chg="del">
          <ac:chgData name="Lucy Costello" userId="7ef0a7ea-aac0-425a-869c-6e797d9fd2c2" providerId="ADAL" clId="{1AE93CC3-4644-4377-B0C4-4ED41FB467C0}" dt="2022-12-16T12:54:08.019" v="364" actId="478"/>
          <ac:picMkLst>
            <pc:docMk/>
            <pc:sldMk cId="2812568306" sldId="1568"/>
            <ac:picMk id="8" creationId="{552A4D9F-EC9B-4B24-8CB1-FD6368F7F2FF}"/>
          </ac:picMkLst>
        </pc:picChg>
      </pc:sldChg>
      <pc:sldChg chg="add">
        <pc:chgData name="Lucy Costello" userId="7ef0a7ea-aac0-425a-869c-6e797d9fd2c2" providerId="ADAL" clId="{1AE93CC3-4644-4377-B0C4-4ED41FB467C0}" dt="2022-11-22T12:27:09.982" v="23"/>
        <pc:sldMkLst>
          <pc:docMk/>
          <pc:sldMk cId="668439407" sldId="1569"/>
        </pc:sldMkLst>
      </pc:sldChg>
      <pc:sldChg chg="add">
        <pc:chgData name="Lucy Costello" userId="7ef0a7ea-aac0-425a-869c-6e797d9fd2c2" providerId="ADAL" clId="{1AE93CC3-4644-4377-B0C4-4ED41FB467C0}" dt="2022-11-22T12:27:09.982" v="23"/>
        <pc:sldMkLst>
          <pc:docMk/>
          <pc:sldMk cId="3199504876" sldId="1570"/>
        </pc:sldMkLst>
      </pc:sldChg>
      <pc:sldChg chg="add">
        <pc:chgData name="Lucy Costello" userId="7ef0a7ea-aac0-425a-869c-6e797d9fd2c2" providerId="ADAL" clId="{1AE93CC3-4644-4377-B0C4-4ED41FB467C0}" dt="2022-11-22T12:27:09.982" v="23"/>
        <pc:sldMkLst>
          <pc:docMk/>
          <pc:sldMk cId="778451455" sldId="1571"/>
        </pc:sldMkLst>
      </pc:sldChg>
      <pc:sldChg chg="add">
        <pc:chgData name="Lucy Costello" userId="7ef0a7ea-aac0-425a-869c-6e797d9fd2c2" providerId="ADAL" clId="{1AE93CC3-4644-4377-B0C4-4ED41FB467C0}" dt="2022-11-22T12:27:09.982" v="23"/>
        <pc:sldMkLst>
          <pc:docMk/>
          <pc:sldMk cId="3704979224" sldId="1572"/>
        </pc:sldMkLst>
      </pc:sldChg>
      <pc:sldChg chg="add">
        <pc:chgData name="Lucy Costello" userId="7ef0a7ea-aac0-425a-869c-6e797d9fd2c2" providerId="ADAL" clId="{1AE93CC3-4644-4377-B0C4-4ED41FB467C0}" dt="2022-11-22T12:27:09.982" v="23"/>
        <pc:sldMkLst>
          <pc:docMk/>
          <pc:sldMk cId="2022419394" sldId="1573"/>
        </pc:sldMkLst>
      </pc:sldChg>
      <pc:sldChg chg="add del">
        <pc:chgData name="Lucy Costello" userId="7ef0a7ea-aac0-425a-869c-6e797d9fd2c2" providerId="ADAL" clId="{1AE93CC3-4644-4377-B0C4-4ED41FB467C0}" dt="2022-11-22T12:28:01.952" v="30" actId="47"/>
        <pc:sldMkLst>
          <pc:docMk/>
          <pc:sldMk cId="3004085430" sldId="1574"/>
        </pc:sldMkLst>
      </pc:sldChg>
      <pc:sldChg chg="add">
        <pc:chgData name="Lucy Costello" userId="7ef0a7ea-aac0-425a-869c-6e797d9fd2c2" providerId="ADAL" clId="{1AE93CC3-4644-4377-B0C4-4ED41FB467C0}" dt="2022-11-22T12:27:58.227" v="29"/>
        <pc:sldMkLst>
          <pc:docMk/>
          <pc:sldMk cId="2582946988" sldId="1575"/>
        </pc:sldMkLst>
      </pc:sldChg>
      <pc:sldChg chg="add">
        <pc:chgData name="Lucy Costello" userId="7ef0a7ea-aac0-425a-869c-6e797d9fd2c2" providerId="ADAL" clId="{1AE93CC3-4644-4377-B0C4-4ED41FB467C0}" dt="2022-11-22T12:27:58.227" v="29"/>
        <pc:sldMkLst>
          <pc:docMk/>
          <pc:sldMk cId="905050479" sldId="1576"/>
        </pc:sldMkLst>
      </pc:sldChg>
      <pc:sldChg chg="add">
        <pc:chgData name="Lucy Costello" userId="7ef0a7ea-aac0-425a-869c-6e797d9fd2c2" providerId="ADAL" clId="{1AE93CC3-4644-4377-B0C4-4ED41FB467C0}" dt="2022-11-22T12:27:58.227" v="29"/>
        <pc:sldMkLst>
          <pc:docMk/>
          <pc:sldMk cId="781240389" sldId="1577"/>
        </pc:sldMkLst>
      </pc:sldChg>
      <pc:sldChg chg="add">
        <pc:chgData name="Lucy Costello" userId="7ef0a7ea-aac0-425a-869c-6e797d9fd2c2" providerId="ADAL" clId="{1AE93CC3-4644-4377-B0C4-4ED41FB467C0}" dt="2022-11-22T12:27:58.227" v="29"/>
        <pc:sldMkLst>
          <pc:docMk/>
          <pc:sldMk cId="1814113790" sldId="1578"/>
        </pc:sldMkLst>
      </pc:sldChg>
      <pc:sldChg chg="add">
        <pc:chgData name="Lucy Costello" userId="7ef0a7ea-aac0-425a-869c-6e797d9fd2c2" providerId="ADAL" clId="{1AE93CC3-4644-4377-B0C4-4ED41FB467C0}" dt="2022-11-22T12:27:58.227" v="29"/>
        <pc:sldMkLst>
          <pc:docMk/>
          <pc:sldMk cId="2106147511" sldId="1579"/>
        </pc:sldMkLst>
      </pc:sldChg>
      <pc:sldChg chg="addSp delSp modSp add mod modClrScheme delCm chgLayout">
        <pc:chgData name="Lucy Costello" userId="7ef0a7ea-aac0-425a-869c-6e797d9fd2c2" providerId="ADAL" clId="{1AE93CC3-4644-4377-B0C4-4ED41FB467C0}" dt="2022-12-16T13:00:43.662" v="380"/>
        <pc:sldMkLst>
          <pc:docMk/>
          <pc:sldMk cId="3477100133" sldId="1580"/>
        </pc:sldMkLst>
        <pc:spChg chg="mod ord">
          <ac:chgData name="Lucy Costello" userId="7ef0a7ea-aac0-425a-869c-6e797d9fd2c2" providerId="ADAL" clId="{1AE93CC3-4644-4377-B0C4-4ED41FB467C0}" dt="2022-12-16T11:30:31.604" v="331" actId="700"/>
          <ac:spMkLst>
            <pc:docMk/>
            <pc:sldMk cId="3477100133" sldId="1580"/>
            <ac:spMk id="2" creationId="{95F9CDEA-B646-90C2-636F-BFEE28008F46}"/>
          </ac:spMkLst>
        </pc:spChg>
        <pc:spChg chg="add mod ord">
          <ac:chgData name="Lucy Costello" userId="7ef0a7ea-aac0-425a-869c-6e797d9fd2c2" providerId="ADAL" clId="{1AE93CC3-4644-4377-B0C4-4ED41FB467C0}" dt="2022-12-16T11:30:31.604" v="331" actId="700"/>
          <ac:spMkLst>
            <pc:docMk/>
            <pc:sldMk cId="3477100133" sldId="1580"/>
            <ac:spMk id="3" creationId="{F3EBBF88-3621-E3C2-19D2-C14B9DB18713}"/>
          </ac:spMkLst>
        </pc:spChg>
        <pc:spChg chg="mod ord">
          <ac:chgData name="Lucy Costello" userId="7ef0a7ea-aac0-425a-869c-6e797d9fd2c2" providerId="ADAL" clId="{1AE93CC3-4644-4377-B0C4-4ED41FB467C0}" dt="2022-12-16T11:30:31.604" v="331" actId="700"/>
          <ac:spMkLst>
            <pc:docMk/>
            <pc:sldMk cId="3477100133" sldId="1580"/>
            <ac:spMk id="4" creationId="{33432926-90B0-4657-B426-C7CF68267DA9}"/>
          </ac:spMkLst>
        </pc:spChg>
        <pc:spChg chg="add mod ord">
          <ac:chgData name="Lucy Costello" userId="7ef0a7ea-aac0-425a-869c-6e797d9fd2c2" providerId="ADAL" clId="{1AE93CC3-4644-4377-B0C4-4ED41FB467C0}" dt="2022-12-16T11:30:31.604" v="331" actId="700"/>
          <ac:spMkLst>
            <pc:docMk/>
            <pc:sldMk cId="3477100133" sldId="1580"/>
            <ac:spMk id="5" creationId="{8E4686DD-2CF0-5877-8B0A-1C482803A0A0}"/>
          </ac:spMkLst>
        </pc:spChg>
        <pc:spChg chg="mod ord">
          <ac:chgData name="Lucy Costello" userId="7ef0a7ea-aac0-425a-869c-6e797d9fd2c2" providerId="ADAL" clId="{1AE93CC3-4644-4377-B0C4-4ED41FB467C0}" dt="2022-12-16T11:30:31.604" v="331" actId="700"/>
          <ac:spMkLst>
            <pc:docMk/>
            <pc:sldMk cId="3477100133" sldId="1580"/>
            <ac:spMk id="7" creationId="{51A42B4F-89B5-40F0-AC1E-F89E17356666}"/>
          </ac:spMkLst>
        </pc:spChg>
        <pc:spChg chg="add del mod">
          <ac:chgData name="Lucy Costello" userId="7ef0a7ea-aac0-425a-869c-6e797d9fd2c2" providerId="ADAL" clId="{1AE93CC3-4644-4377-B0C4-4ED41FB467C0}" dt="2022-12-16T11:30:38.077" v="332" actId="478"/>
          <ac:spMkLst>
            <pc:docMk/>
            <pc:sldMk cId="3477100133" sldId="1580"/>
            <ac:spMk id="8" creationId="{ACDE5CB5-50D7-7AC6-F5C9-634E81054848}"/>
          </ac:spMkLst>
        </pc:spChg>
      </pc:sldChg>
      <pc:sldChg chg="add">
        <pc:chgData name="Lucy Costello" userId="7ef0a7ea-aac0-425a-869c-6e797d9fd2c2" providerId="ADAL" clId="{1AE93CC3-4644-4377-B0C4-4ED41FB467C0}" dt="2022-11-22T12:27:58.227" v="29"/>
        <pc:sldMkLst>
          <pc:docMk/>
          <pc:sldMk cId="2995457092" sldId="1581"/>
        </pc:sldMkLst>
      </pc:sldChg>
      <pc:sldChg chg="add">
        <pc:chgData name="Lucy Costello" userId="7ef0a7ea-aac0-425a-869c-6e797d9fd2c2" providerId="ADAL" clId="{1AE93CC3-4644-4377-B0C4-4ED41FB467C0}" dt="2022-11-22T12:27:58.227" v="29"/>
        <pc:sldMkLst>
          <pc:docMk/>
          <pc:sldMk cId="3436407089" sldId="1582"/>
        </pc:sldMkLst>
      </pc:sldChg>
      <pc:sldChg chg="modSp add mod delCm modCm">
        <pc:chgData name="Lucy Costello" userId="7ef0a7ea-aac0-425a-869c-6e797d9fd2c2" providerId="ADAL" clId="{1AE93CC3-4644-4377-B0C4-4ED41FB467C0}" dt="2022-12-15T18:28:27.228" v="270"/>
        <pc:sldMkLst>
          <pc:docMk/>
          <pc:sldMk cId="4085916050" sldId="1583"/>
        </pc:sldMkLst>
        <pc:spChg chg="mod">
          <ac:chgData name="Lucy Costello" userId="7ef0a7ea-aac0-425a-869c-6e797d9fd2c2" providerId="ADAL" clId="{1AE93CC3-4644-4377-B0C4-4ED41FB467C0}" dt="2022-12-15T18:28:24.319" v="269" actId="20577"/>
          <ac:spMkLst>
            <pc:docMk/>
            <pc:sldMk cId="4085916050" sldId="1583"/>
            <ac:spMk id="4" creationId="{FBD5EA83-2F87-AD73-4513-1D254F08B473}"/>
          </ac:spMkLst>
        </pc:spChg>
      </pc:sldChg>
      <pc:sldChg chg="add">
        <pc:chgData name="Lucy Costello" userId="7ef0a7ea-aac0-425a-869c-6e797d9fd2c2" providerId="ADAL" clId="{1AE93CC3-4644-4377-B0C4-4ED41FB467C0}" dt="2022-11-22T12:28:52.558" v="32"/>
        <pc:sldMkLst>
          <pc:docMk/>
          <pc:sldMk cId="1654155080" sldId="1584"/>
        </pc:sldMkLst>
      </pc:sldChg>
      <pc:sldChg chg="add">
        <pc:chgData name="Lucy Costello" userId="7ef0a7ea-aac0-425a-869c-6e797d9fd2c2" providerId="ADAL" clId="{1AE93CC3-4644-4377-B0C4-4ED41FB467C0}" dt="2022-11-22T12:28:52.558" v="32"/>
        <pc:sldMkLst>
          <pc:docMk/>
          <pc:sldMk cId="731192511" sldId="1585"/>
        </pc:sldMkLst>
      </pc:sldChg>
      <pc:sldChg chg="add">
        <pc:chgData name="Lucy Costello" userId="7ef0a7ea-aac0-425a-869c-6e797d9fd2c2" providerId="ADAL" clId="{1AE93CC3-4644-4377-B0C4-4ED41FB467C0}" dt="2022-11-22T12:28:52.558" v="32"/>
        <pc:sldMkLst>
          <pc:docMk/>
          <pc:sldMk cId="775418766" sldId="1586"/>
        </pc:sldMkLst>
      </pc:sldChg>
      <pc:sldChg chg="add">
        <pc:chgData name="Lucy Costello" userId="7ef0a7ea-aac0-425a-869c-6e797d9fd2c2" providerId="ADAL" clId="{1AE93CC3-4644-4377-B0C4-4ED41FB467C0}" dt="2022-11-22T12:28:52.558" v="32"/>
        <pc:sldMkLst>
          <pc:docMk/>
          <pc:sldMk cId="3998459452" sldId="1587"/>
        </pc:sldMkLst>
      </pc:sldChg>
      <pc:sldChg chg="add">
        <pc:chgData name="Lucy Costello" userId="7ef0a7ea-aac0-425a-869c-6e797d9fd2c2" providerId="ADAL" clId="{1AE93CC3-4644-4377-B0C4-4ED41FB467C0}" dt="2022-11-22T12:28:52.558" v="32"/>
        <pc:sldMkLst>
          <pc:docMk/>
          <pc:sldMk cId="2476871176" sldId="1588"/>
        </pc:sldMkLst>
      </pc:sldChg>
      <pc:sldChg chg="add">
        <pc:chgData name="Lucy Costello" userId="7ef0a7ea-aac0-425a-869c-6e797d9fd2c2" providerId="ADAL" clId="{1AE93CC3-4644-4377-B0C4-4ED41FB467C0}" dt="2022-11-22T12:28:52.558" v="32"/>
        <pc:sldMkLst>
          <pc:docMk/>
          <pc:sldMk cId="2019550768" sldId="1589"/>
        </pc:sldMkLst>
      </pc:sldChg>
      <pc:sldChg chg="add">
        <pc:chgData name="Lucy Costello" userId="7ef0a7ea-aac0-425a-869c-6e797d9fd2c2" providerId="ADAL" clId="{1AE93CC3-4644-4377-B0C4-4ED41FB467C0}" dt="2022-11-22T12:28:52.558" v="32"/>
        <pc:sldMkLst>
          <pc:docMk/>
          <pc:sldMk cId="1380738495" sldId="1590"/>
        </pc:sldMkLst>
      </pc:sldChg>
      <pc:sldChg chg="add">
        <pc:chgData name="Lucy Costello" userId="7ef0a7ea-aac0-425a-869c-6e797d9fd2c2" providerId="ADAL" clId="{1AE93CC3-4644-4377-B0C4-4ED41FB467C0}" dt="2022-11-22T12:28:52.558" v="32"/>
        <pc:sldMkLst>
          <pc:docMk/>
          <pc:sldMk cId="1396969782" sldId="1591"/>
        </pc:sldMkLst>
      </pc:sldChg>
      <pc:sldChg chg="add">
        <pc:chgData name="Lucy Costello" userId="7ef0a7ea-aac0-425a-869c-6e797d9fd2c2" providerId="ADAL" clId="{1AE93CC3-4644-4377-B0C4-4ED41FB467C0}" dt="2022-11-22T12:28:52.558" v="32"/>
        <pc:sldMkLst>
          <pc:docMk/>
          <pc:sldMk cId="140425411" sldId="1592"/>
        </pc:sldMkLst>
      </pc:sldChg>
      <pc:sldChg chg="modSp mod delCm modCm">
        <pc:chgData name="Lucy Costello" userId="7ef0a7ea-aac0-425a-869c-6e797d9fd2c2" providerId="ADAL" clId="{1AE93CC3-4644-4377-B0C4-4ED41FB467C0}" dt="2022-12-15T18:28:40.535" v="275"/>
        <pc:sldMkLst>
          <pc:docMk/>
          <pc:sldMk cId="4001716343" sldId="1593"/>
        </pc:sldMkLst>
        <pc:spChg chg="mod">
          <ac:chgData name="Lucy Costello" userId="7ef0a7ea-aac0-425a-869c-6e797d9fd2c2" providerId="ADAL" clId="{1AE93CC3-4644-4377-B0C4-4ED41FB467C0}" dt="2022-12-15T18:28:38.427" v="274" actId="20577"/>
          <ac:spMkLst>
            <pc:docMk/>
            <pc:sldMk cId="4001716343" sldId="1593"/>
            <ac:spMk id="3" creationId="{116BE8F4-4F71-43EE-B32B-FCA39193558D}"/>
          </ac:spMkLst>
        </pc:spChg>
      </pc:sldChg>
      <pc:sldChg chg="modSp add mod delCm modCm">
        <pc:chgData name="Lucy Costello" userId="7ef0a7ea-aac0-425a-869c-6e797d9fd2c2" providerId="ADAL" clId="{1AE93CC3-4644-4377-B0C4-4ED41FB467C0}" dt="2022-12-15T18:29:02.736" v="297"/>
        <pc:sldMkLst>
          <pc:docMk/>
          <pc:sldMk cId="3271455886" sldId="1595"/>
        </pc:sldMkLst>
        <pc:spChg chg="mod">
          <ac:chgData name="Lucy Costello" userId="7ef0a7ea-aac0-425a-869c-6e797d9fd2c2" providerId="ADAL" clId="{1AE93CC3-4644-4377-B0C4-4ED41FB467C0}" dt="2022-12-15T18:28:49.826" v="279" actId="20577"/>
          <ac:spMkLst>
            <pc:docMk/>
            <pc:sldMk cId="3271455886" sldId="1595"/>
            <ac:spMk id="3" creationId="{E0630064-1253-FC53-0F2F-A8C05A71A440}"/>
          </ac:spMkLst>
        </pc:spChg>
        <pc:spChg chg="mod">
          <ac:chgData name="Lucy Costello" userId="7ef0a7ea-aac0-425a-869c-6e797d9fd2c2" providerId="ADAL" clId="{1AE93CC3-4644-4377-B0C4-4ED41FB467C0}" dt="2022-12-15T18:28:59.193" v="295" actId="20577"/>
          <ac:spMkLst>
            <pc:docMk/>
            <pc:sldMk cId="3271455886" sldId="1595"/>
            <ac:spMk id="7" creationId="{F6D62B52-B30E-45C1-BCC6-D506E1E427E1}"/>
          </ac:spMkLst>
        </pc:spChg>
      </pc:sldChg>
      <pc:sldChg chg="modSp add mod delCm modCm">
        <pc:chgData name="Lucy Costello" userId="7ef0a7ea-aac0-425a-869c-6e797d9fd2c2" providerId="ADAL" clId="{1AE93CC3-4644-4377-B0C4-4ED41FB467C0}" dt="2022-12-15T18:29:17.232" v="307"/>
        <pc:sldMkLst>
          <pc:docMk/>
          <pc:sldMk cId="3765993536" sldId="1596"/>
        </pc:sldMkLst>
        <pc:spChg chg="mod">
          <ac:chgData name="Lucy Costello" userId="7ef0a7ea-aac0-425a-869c-6e797d9fd2c2" providerId="ADAL" clId="{1AE93CC3-4644-4377-B0C4-4ED41FB467C0}" dt="2022-12-15T18:29:07.799" v="301" actId="20577"/>
          <ac:spMkLst>
            <pc:docMk/>
            <pc:sldMk cId="3765993536" sldId="1596"/>
            <ac:spMk id="4" creationId="{B4E79406-F5ED-A9F5-415F-70441D3C49B7}"/>
          </ac:spMkLst>
        </pc:spChg>
        <pc:spChg chg="mod">
          <ac:chgData name="Lucy Costello" userId="7ef0a7ea-aac0-425a-869c-6e797d9fd2c2" providerId="ADAL" clId="{1AE93CC3-4644-4377-B0C4-4ED41FB467C0}" dt="2022-12-15T18:29:15.081" v="306" actId="20577"/>
          <ac:spMkLst>
            <pc:docMk/>
            <pc:sldMk cId="3765993536" sldId="1596"/>
            <ac:spMk id="7" creationId="{F6D62B52-B30E-45C1-BCC6-D506E1E427E1}"/>
          </ac:spMkLst>
        </pc:spChg>
      </pc:sldChg>
      <pc:sldChg chg="add">
        <pc:chgData name="Lucy Costello" userId="7ef0a7ea-aac0-425a-869c-6e797d9fd2c2" providerId="ADAL" clId="{1AE93CC3-4644-4377-B0C4-4ED41FB467C0}" dt="2022-11-22T12:30:48.813" v="100"/>
        <pc:sldMkLst>
          <pc:docMk/>
          <pc:sldMk cId="703440979" sldId="1597"/>
        </pc:sldMkLst>
      </pc:sldChg>
      <pc:sldChg chg="add">
        <pc:chgData name="Lucy Costello" userId="7ef0a7ea-aac0-425a-869c-6e797d9fd2c2" providerId="ADAL" clId="{1AE93CC3-4644-4377-B0C4-4ED41FB467C0}" dt="2022-11-22T12:30:48.813" v="100"/>
        <pc:sldMkLst>
          <pc:docMk/>
          <pc:sldMk cId="340941693" sldId="1598"/>
        </pc:sldMkLst>
      </pc:sldChg>
      <pc:sldChg chg="del">
        <pc:chgData name="Lucy Costello" userId="7ef0a7ea-aac0-425a-869c-6e797d9fd2c2" providerId="ADAL" clId="{1AE93CC3-4644-4377-B0C4-4ED41FB467C0}" dt="2022-12-16T11:20:04.995" v="323" actId="2696"/>
        <pc:sldMkLst>
          <pc:docMk/>
          <pc:sldMk cId="211546559" sldId="1599"/>
        </pc:sldMkLst>
      </pc:sldChg>
      <pc:sldMasterChg chg="del delSldLayout">
        <pc:chgData name="Lucy Costello" userId="7ef0a7ea-aac0-425a-869c-6e797d9fd2c2" providerId="ADAL" clId="{1AE93CC3-4644-4377-B0C4-4ED41FB467C0}" dt="2022-11-22T12:30:39.336" v="99" actId="47"/>
        <pc:sldMasterMkLst>
          <pc:docMk/>
          <pc:sldMasterMk cId="0" sldId="2147483660"/>
        </pc:sldMasterMkLst>
        <pc:sldLayoutChg chg="del">
          <pc:chgData name="Lucy Costello" userId="7ef0a7ea-aac0-425a-869c-6e797d9fd2c2" providerId="ADAL" clId="{1AE93CC3-4644-4377-B0C4-4ED41FB467C0}" dt="2022-11-22T12:30:39.336" v="99" actId="47"/>
          <pc:sldLayoutMkLst>
            <pc:docMk/>
            <pc:sldMasterMk cId="0" sldId="2147483660"/>
            <pc:sldLayoutMk cId="0" sldId="2147483666"/>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0" sldId="2147483667"/>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0" sldId="2147483672"/>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0" sldId="2147483687"/>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0" sldId="2147483690"/>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0" sldId="2147483691"/>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0" sldId="2147483692"/>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0" sldId="2147483693"/>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0" sldId="2147483695"/>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0" sldId="2147483696"/>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3272692618" sldId="2147483697"/>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1136862803" sldId="2147483698"/>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171112728" sldId="2147483700"/>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1108326034" sldId="2147483701"/>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245209544" sldId="2147483703"/>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1212320542" sldId="2147483704"/>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2538149689" sldId="2147483705"/>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3405323347" sldId="2147483706"/>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714373541" sldId="2147483707"/>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3550834213" sldId="2147483708"/>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1132890821" sldId="2147483709"/>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1574273844" sldId="2147483710"/>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864374267" sldId="2147483711"/>
          </pc:sldLayoutMkLst>
        </pc:sldLayoutChg>
        <pc:sldLayoutChg chg="del">
          <pc:chgData name="Lucy Costello" userId="7ef0a7ea-aac0-425a-869c-6e797d9fd2c2" providerId="ADAL" clId="{1AE93CC3-4644-4377-B0C4-4ED41FB467C0}" dt="2022-11-22T12:30:39.336" v="99" actId="47"/>
          <pc:sldLayoutMkLst>
            <pc:docMk/>
            <pc:sldMasterMk cId="0" sldId="2147483660"/>
            <pc:sldLayoutMk cId="1136862803" sldId="2147483738"/>
          </pc:sldLayoutMkLst>
        </pc:sldLayoutChg>
      </pc:sldMasterChg>
    </pc:docChg>
  </pc:docChgLst>
  <pc:docChgLst>
    <pc:chgData name="Lucy Costello" userId="7ef0a7ea-aac0-425a-869c-6e797d9fd2c2" providerId="ADAL" clId="{A3B24C68-49CA-4ADF-A620-374877DDB788}"/>
    <pc:docChg chg="delSld addSection modSection">
      <pc:chgData name="Lucy Costello" userId="7ef0a7ea-aac0-425a-869c-6e797d9fd2c2" providerId="ADAL" clId="{A3B24C68-49CA-4ADF-A620-374877DDB788}" dt="2022-11-07T11:40:13.847" v="5" actId="17846"/>
      <pc:docMkLst>
        <pc:docMk/>
      </pc:docMkLst>
      <pc:sldChg chg="del">
        <pc:chgData name="Lucy Costello" userId="7ef0a7ea-aac0-425a-869c-6e797d9fd2c2" providerId="ADAL" clId="{A3B24C68-49CA-4ADF-A620-374877DDB788}" dt="2022-11-07T11:39:40.913" v="3" actId="47"/>
        <pc:sldMkLst>
          <pc:docMk/>
          <pc:sldMk cId="2570099534" sldId="294"/>
        </pc:sldMkLst>
      </pc:sldChg>
      <pc:sldChg chg="del">
        <pc:chgData name="Lucy Costello" userId="7ef0a7ea-aac0-425a-869c-6e797d9fd2c2" providerId="ADAL" clId="{A3B24C68-49CA-4ADF-A620-374877DDB788}" dt="2022-11-07T11:38:43.213" v="0" actId="47"/>
        <pc:sldMkLst>
          <pc:docMk/>
          <pc:sldMk cId="3856347251" sldId="655"/>
        </pc:sldMkLst>
      </pc:sldChg>
      <pc:sldChg chg="del">
        <pc:chgData name="Lucy Costello" userId="7ef0a7ea-aac0-425a-869c-6e797d9fd2c2" providerId="ADAL" clId="{A3B24C68-49CA-4ADF-A620-374877DDB788}" dt="2022-11-07T11:39:40.913" v="3" actId="47"/>
        <pc:sldMkLst>
          <pc:docMk/>
          <pc:sldMk cId="2200648521" sldId="658"/>
        </pc:sldMkLst>
      </pc:sldChg>
      <pc:sldChg chg="del">
        <pc:chgData name="Lucy Costello" userId="7ef0a7ea-aac0-425a-869c-6e797d9fd2c2" providerId="ADAL" clId="{A3B24C68-49CA-4ADF-A620-374877DDB788}" dt="2022-11-07T11:39:40.913" v="3" actId="47"/>
        <pc:sldMkLst>
          <pc:docMk/>
          <pc:sldMk cId="2380179217" sldId="659"/>
        </pc:sldMkLst>
      </pc:sldChg>
      <pc:sldChg chg="del">
        <pc:chgData name="Lucy Costello" userId="7ef0a7ea-aac0-425a-869c-6e797d9fd2c2" providerId="ADAL" clId="{A3B24C68-49CA-4ADF-A620-374877DDB788}" dt="2022-11-07T11:39:40.913" v="3" actId="47"/>
        <pc:sldMkLst>
          <pc:docMk/>
          <pc:sldMk cId="3606658930" sldId="660"/>
        </pc:sldMkLst>
      </pc:sldChg>
      <pc:sldChg chg="del">
        <pc:chgData name="Lucy Costello" userId="7ef0a7ea-aac0-425a-869c-6e797d9fd2c2" providerId="ADAL" clId="{A3B24C68-49CA-4ADF-A620-374877DDB788}" dt="2022-11-07T11:39:40.913" v="3" actId="47"/>
        <pc:sldMkLst>
          <pc:docMk/>
          <pc:sldMk cId="127992907" sldId="661"/>
        </pc:sldMkLst>
      </pc:sldChg>
      <pc:sldChg chg="del">
        <pc:chgData name="Lucy Costello" userId="7ef0a7ea-aac0-425a-869c-6e797d9fd2c2" providerId="ADAL" clId="{A3B24C68-49CA-4ADF-A620-374877DDB788}" dt="2022-11-07T11:39:40.913" v="3" actId="47"/>
        <pc:sldMkLst>
          <pc:docMk/>
          <pc:sldMk cId="1567934802" sldId="706"/>
        </pc:sldMkLst>
      </pc:sldChg>
      <pc:sldChg chg="del">
        <pc:chgData name="Lucy Costello" userId="7ef0a7ea-aac0-425a-869c-6e797d9fd2c2" providerId="ADAL" clId="{A3B24C68-49CA-4ADF-A620-374877DDB788}" dt="2022-11-07T11:39:40.913" v="3" actId="47"/>
        <pc:sldMkLst>
          <pc:docMk/>
          <pc:sldMk cId="2318487054" sldId="707"/>
        </pc:sldMkLst>
      </pc:sldChg>
    </pc:docChg>
  </pc:docChgLst>
  <pc:docChgLst>
    <pc:chgData name="Lucy Costello" userId="7ef0a7ea-aac0-425a-869c-6e797d9fd2c2" providerId="ADAL" clId="{0277C9C0-2722-46BB-BC96-EEF7C005D231}"/>
    <pc:docChg chg="delSld modSection">
      <pc:chgData name="Lucy Costello" userId="7ef0a7ea-aac0-425a-869c-6e797d9fd2c2" providerId="ADAL" clId="{0277C9C0-2722-46BB-BC96-EEF7C005D231}" dt="2023-01-05T14:01:36.664" v="28"/>
      <pc:docMkLst>
        <pc:docMk/>
      </pc:docMkLst>
      <pc:sldChg chg="delCm">
        <pc:chgData name="Lucy Costello" userId="7ef0a7ea-aac0-425a-869c-6e797d9fd2c2" providerId="ADAL" clId="{0277C9C0-2722-46BB-BC96-EEF7C005D231}" dt="2023-01-05T13:59:19.719" v="16"/>
        <pc:sldMkLst>
          <pc:docMk/>
          <pc:sldMk cId="699062946" sldId="344"/>
        </pc:sldMkLst>
      </pc:sldChg>
      <pc:sldChg chg="delCm">
        <pc:chgData name="Lucy Costello" userId="7ef0a7ea-aac0-425a-869c-6e797d9fd2c2" providerId="ADAL" clId="{0277C9C0-2722-46BB-BC96-EEF7C005D231}" dt="2023-01-05T13:59:30.268" v="17"/>
        <pc:sldMkLst>
          <pc:docMk/>
          <pc:sldMk cId="3742276769" sldId="353"/>
        </pc:sldMkLst>
      </pc:sldChg>
      <pc:sldChg chg="delCm">
        <pc:chgData name="Lucy Costello" userId="7ef0a7ea-aac0-425a-869c-6e797d9fd2c2" providerId="ADAL" clId="{0277C9C0-2722-46BB-BC96-EEF7C005D231}" dt="2023-01-05T11:59:10.981" v="11"/>
        <pc:sldMkLst>
          <pc:docMk/>
          <pc:sldMk cId="373172691" sldId="449"/>
        </pc:sldMkLst>
      </pc:sldChg>
      <pc:sldChg chg="delCm">
        <pc:chgData name="Lucy Costello" userId="7ef0a7ea-aac0-425a-869c-6e797d9fd2c2" providerId="ADAL" clId="{0277C9C0-2722-46BB-BC96-EEF7C005D231}" dt="2023-01-05T13:59:50.678" v="19"/>
        <pc:sldMkLst>
          <pc:docMk/>
          <pc:sldMk cId="3504725877" sldId="467"/>
        </pc:sldMkLst>
      </pc:sldChg>
      <pc:sldChg chg="delCm">
        <pc:chgData name="Lucy Costello" userId="7ef0a7ea-aac0-425a-869c-6e797d9fd2c2" providerId="ADAL" clId="{0277C9C0-2722-46BB-BC96-EEF7C005D231}" dt="2023-01-05T14:01:12.519" v="26"/>
        <pc:sldMkLst>
          <pc:docMk/>
          <pc:sldMk cId="3429950022" sldId="547"/>
        </pc:sldMkLst>
      </pc:sldChg>
      <pc:sldChg chg="delCm">
        <pc:chgData name="Lucy Costello" userId="7ef0a7ea-aac0-425a-869c-6e797d9fd2c2" providerId="ADAL" clId="{0277C9C0-2722-46BB-BC96-EEF7C005D231}" dt="2023-01-05T14:01:05.477" v="25"/>
        <pc:sldMkLst>
          <pc:docMk/>
          <pc:sldMk cId="354089370" sldId="551"/>
        </pc:sldMkLst>
      </pc:sldChg>
      <pc:sldChg chg="delCm">
        <pc:chgData name="Lucy Costello" userId="7ef0a7ea-aac0-425a-869c-6e797d9fd2c2" providerId="ADAL" clId="{0277C9C0-2722-46BB-BC96-EEF7C005D231}" dt="2023-01-05T13:58:59.024" v="14"/>
        <pc:sldMkLst>
          <pc:docMk/>
          <pc:sldMk cId="96667572" sldId="657"/>
        </pc:sldMkLst>
      </pc:sldChg>
      <pc:sldChg chg="del">
        <pc:chgData name="Lucy Costello" userId="7ef0a7ea-aac0-425a-869c-6e797d9fd2c2" providerId="ADAL" clId="{0277C9C0-2722-46BB-BC96-EEF7C005D231}" dt="2023-01-03T10:33:11.823" v="1" actId="47"/>
        <pc:sldMkLst>
          <pc:docMk/>
          <pc:sldMk cId="2681724593" sldId="711"/>
        </pc:sldMkLst>
      </pc:sldChg>
      <pc:sldChg chg="del">
        <pc:chgData name="Lucy Costello" userId="7ef0a7ea-aac0-425a-869c-6e797d9fd2c2" providerId="ADAL" clId="{0277C9C0-2722-46BB-BC96-EEF7C005D231}" dt="2023-01-03T10:33:12.694" v="2" actId="47"/>
        <pc:sldMkLst>
          <pc:docMk/>
          <pc:sldMk cId="2110108595" sldId="712"/>
        </pc:sldMkLst>
      </pc:sldChg>
      <pc:sldChg chg="del">
        <pc:chgData name="Lucy Costello" userId="7ef0a7ea-aac0-425a-869c-6e797d9fd2c2" providerId="ADAL" clId="{0277C9C0-2722-46BB-BC96-EEF7C005D231}" dt="2023-01-03T10:33:13.879" v="4" actId="47"/>
        <pc:sldMkLst>
          <pc:docMk/>
          <pc:sldMk cId="4147489882" sldId="713"/>
        </pc:sldMkLst>
      </pc:sldChg>
      <pc:sldChg chg="del">
        <pc:chgData name="Lucy Costello" userId="7ef0a7ea-aac0-425a-869c-6e797d9fd2c2" providerId="ADAL" clId="{0277C9C0-2722-46BB-BC96-EEF7C005D231}" dt="2023-01-03T10:33:10.108" v="0" actId="47"/>
        <pc:sldMkLst>
          <pc:docMk/>
          <pc:sldMk cId="3735989289" sldId="764"/>
        </pc:sldMkLst>
      </pc:sldChg>
      <pc:sldChg chg="del">
        <pc:chgData name="Lucy Costello" userId="7ef0a7ea-aac0-425a-869c-6e797d9fd2c2" providerId="ADAL" clId="{0277C9C0-2722-46BB-BC96-EEF7C005D231}" dt="2023-01-03T10:33:13.339" v="3" actId="47"/>
        <pc:sldMkLst>
          <pc:docMk/>
          <pc:sldMk cId="2340162790" sldId="765"/>
        </pc:sldMkLst>
      </pc:sldChg>
      <pc:sldChg chg="del">
        <pc:chgData name="Lucy Costello" userId="7ef0a7ea-aac0-425a-869c-6e797d9fd2c2" providerId="ADAL" clId="{0277C9C0-2722-46BB-BC96-EEF7C005D231}" dt="2023-01-03T10:33:15.268" v="5" actId="47"/>
        <pc:sldMkLst>
          <pc:docMk/>
          <pc:sldMk cId="3785282499" sldId="766"/>
        </pc:sldMkLst>
      </pc:sldChg>
      <pc:sldChg chg="del">
        <pc:chgData name="Lucy Costello" userId="7ef0a7ea-aac0-425a-869c-6e797d9fd2c2" providerId="ADAL" clId="{0277C9C0-2722-46BB-BC96-EEF7C005D231}" dt="2023-01-03T10:33:15.770" v="6" actId="47"/>
        <pc:sldMkLst>
          <pc:docMk/>
          <pc:sldMk cId="3594601273" sldId="767"/>
        </pc:sldMkLst>
      </pc:sldChg>
      <pc:sldChg chg="del">
        <pc:chgData name="Lucy Costello" userId="7ef0a7ea-aac0-425a-869c-6e797d9fd2c2" providerId="ADAL" clId="{0277C9C0-2722-46BB-BC96-EEF7C005D231}" dt="2023-01-03T10:33:16.438" v="7" actId="47"/>
        <pc:sldMkLst>
          <pc:docMk/>
          <pc:sldMk cId="3544741275" sldId="768"/>
        </pc:sldMkLst>
      </pc:sldChg>
      <pc:sldChg chg="del">
        <pc:chgData name="Lucy Costello" userId="7ef0a7ea-aac0-425a-869c-6e797d9fd2c2" providerId="ADAL" clId="{0277C9C0-2722-46BB-BC96-EEF7C005D231}" dt="2023-01-03T10:33:17.037" v="8" actId="47"/>
        <pc:sldMkLst>
          <pc:docMk/>
          <pc:sldMk cId="1228199889" sldId="769"/>
        </pc:sldMkLst>
      </pc:sldChg>
      <pc:sldChg chg="delCm">
        <pc:chgData name="Lucy Costello" userId="7ef0a7ea-aac0-425a-869c-6e797d9fd2c2" providerId="ADAL" clId="{0277C9C0-2722-46BB-BC96-EEF7C005D231}" dt="2023-01-05T14:00:34.050" v="23"/>
        <pc:sldMkLst>
          <pc:docMk/>
          <pc:sldMk cId="2810751207" sldId="796"/>
        </pc:sldMkLst>
      </pc:sldChg>
      <pc:sldChg chg="delCm">
        <pc:chgData name="Lucy Costello" userId="7ef0a7ea-aac0-425a-869c-6e797d9fd2c2" providerId="ADAL" clId="{0277C9C0-2722-46BB-BC96-EEF7C005D231}" dt="2023-01-05T14:00:44.445" v="24"/>
        <pc:sldMkLst>
          <pc:docMk/>
          <pc:sldMk cId="191425738" sldId="832"/>
        </pc:sldMkLst>
      </pc:sldChg>
      <pc:sldChg chg="delCm">
        <pc:chgData name="Lucy Costello" userId="7ef0a7ea-aac0-425a-869c-6e797d9fd2c2" providerId="ADAL" clId="{0277C9C0-2722-46BB-BC96-EEF7C005D231}" dt="2023-01-05T14:01:36.664" v="28"/>
        <pc:sldMkLst>
          <pc:docMk/>
          <pc:sldMk cId="2041949475" sldId="837"/>
        </pc:sldMkLst>
      </pc:sldChg>
      <pc:sldChg chg="del delCm">
        <pc:chgData name="Lucy Costello" userId="7ef0a7ea-aac0-425a-869c-6e797d9fd2c2" providerId="ADAL" clId="{0277C9C0-2722-46BB-BC96-EEF7C005D231}" dt="2023-01-05T12:05:33.433" v="13" actId="47"/>
        <pc:sldMkLst>
          <pc:docMk/>
          <pc:sldMk cId="2391983890" sldId="1533"/>
        </pc:sldMkLst>
      </pc:sldChg>
      <pc:sldChg chg="delCm">
        <pc:chgData name="Lucy Costello" userId="7ef0a7ea-aac0-425a-869c-6e797d9fd2c2" providerId="ADAL" clId="{0277C9C0-2722-46BB-BC96-EEF7C005D231}" dt="2023-01-05T13:59:39.660" v="18"/>
        <pc:sldMkLst>
          <pc:docMk/>
          <pc:sldMk cId="2824560446" sldId="1535"/>
        </pc:sldMkLst>
      </pc:sldChg>
      <pc:sldChg chg="delCm">
        <pc:chgData name="Lucy Costello" userId="7ef0a7ea-aac0-425a-869c-6e797d9fd2c2" providerId="ADAL" clId="{0277C9C0-2722-46BB-BC96-EEF7C005D231}" dt="2023-01-05T14:00:09.769" v="20"/>
        <pc:sldMkLst>
          <pc:docMk/>
          <pc:sldMk cId="1969806132" sldId="1543"/>
        </pc:sldMkLst>
      </pc:sldChg>
      <pc:sldChg chg="delCm">
        <pc:chgData name="Lucy Costello" userId="7ef0a7ea-aac0-425a-869c-6e797d9fd2c2" providerId="ADAL" clId="{0277C9C0-2722-46BB-BC96-EEF7C005D231}" dt="2023-01-05T14:00:19.431" v="21"/>
        <pc:sldMkLst>
          <pc:docMk/>
          <pc:sldMk cId="3802762869" sldId="1545"/>
        </pc:sldMkLst>
      </pc:sldChg>
      <pc:sldChg chg="delCm">
        <pc:chgData name="Lucy Costello" userId="7ef0a7ea-aac0-425a-869c-6e797d9fd2c2" providerId="ADAL" clId="{0277C9C0-2722-46BB-BC96-EEF7C005D231}" dt="2023-01-05T14:00:22.273" v="22"/>
        <pc:sldMkLst>
          <pc:docMk/>
          <pc:sldMk cId="39947478" sldId="1546"/>
        </pc:sldMkLst>
      </pc:sldChg>
      <pc:sldChg chg="delCm">
        <pc:chgData name="Lucy Costello" userId="7ef0a7ea-aac0-425a-869c-6e797d9fd2c2" providerId="ADAL" clId="{0277C9C0-2722-46BB-BC96-EEF7C005D231}" dt="2023-01-05T14:01:20.993" v="27"/>
        <pc:sldMkLst>
          <pc:docMk/>
          <pc:sldMk cId="3436407089" sldId="1582"/>
        </pc:sldMkLst>
      </pc:sldChg>
      <pc:sldChg chg="delCm">
        <pc:chgData name="Lucy Costello" userId="7ef0a7ea-aac0-425a-869c-6e797d9fd2c2" providerId="ADAL" clId="{0277C9C0-2722-46BB-BC96-EEF7C005D231}" dt="2023-01-05T13:59:09.624" v="15"/>
        <pc:sldMkLst>
          <pc:docMk/>
          <pc:sldMk cId="3856347251" sldId="15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7DC975-A455-47BB-A68D-520EABF783D0}" type="datetimeFigureOut">
              <a:rPr lang="en-US" smtClean="0"/>
              <a:pPr/>
              <a:t>1/5/2023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99B0F9-5275-4FDD-BFE5-B9E6F2FD770F}" type="slidenum">
              <a:rPr lang="en-US" smtClean="0"/>
              <a:pPr/>
              <a:t>‹#›</a:t>
            </a:fld>
            <a:endParaRPr lang="en-US"/>
          </a:p>
        </p:txBody>
      </p:sp>
    </p:spTree>
    <p:extLst>
      <p:ext uri="{BB962C8B-B14F-4D97-AF65-F5344CB8AC3E}">
        <p14:creationId xmlns:p14="http://schemas.microsoft.com/office/powerpoint/2010/main" val="780051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youtu.be/7ghAxpMLd20"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99B0F9-5275-4FDD-BFE5-B9E6F2FD770F}" type="slidenum">
              <a:rPr lang="en-US" smtClean="0"/>
              <a:pPr/>
              <a:t>1</a:t>
            </a:fld>
            <a:endParaRPr lang="en-US"/>
          </a:p>
        </p:txBody>
      </p:sp>
    </p:spTree>
    <p:extLst>
      <p:ext uri="{BB962C8B-B14F-4D97-AF65-F5344CB8AC3E}">
        <p14:creationId xmlns:p14="http://schemas.microsoft.com/office/powerpoint/2010/main" val="2616766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 buckets </a:t>
            </a:r>
          </a:p>
          <a:p>
            <a:endParaRPr lang="en-GB"/>
          </a:p>
          <a:p>
            <a:r>
              <a:rPr lang="en-GB"/>
              <a:t>Typical – normal day – how will you typically perform</a:t>
            </a:r>
          </a:p>
          <a:p>
            <a:r>
              <a:rPr lang="en-GB"/>
              <a:t>ASK: other examples?</a:t>
            </a:r>
            <a:endParaRPr lang="en-GB">
              <a:ea typeface="Calibri"/>
              <a:cs typeface="Calibri"/>
            </a:endParaRPr>
          </a:p>
          <a:p>
            <a:r>
              <a:rPr lang="en-GB"/>
              <a:t>Interest inventories, personality questionnaires, motivational tests, attitude, 360</a:t>
            </a:r>
            <a:endParaRPr lang="en-GB">
              <a:ea typeface="Calibri"/>
              <a:cs typeface="Calibri"/>
            </a:endParaRPr>
          </a:p>
          <a:p>
            <a:r>
              <a:rPr lang="en-GB"/>
              <a:t>Has anyone done anything like this?</a:t>
            </a:r>
            <a:endParaRPr lang="en-GB">
              <a:ea typeface="Calibri"/>
              <a:cs typeface="Calibri"/>
            </a:endParaRP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28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Can do – what is the maximum you can do in these circumstances?</a:t>
            </a:r>
            <a:endParaRPr lang="en-US"/>
          </a:p>
          <a:p>
            <a:endParaRPr lang="en-GB"/>
          </a:p>
          <a:p>
            <a:r>
              <a:rPr lang="en-GB"/>
              <a:t>No subject knowledge, underlying skill</a:t>
            </a:r>
            <a:endParaRPr lang="en-US">
              <a:ea typeface="Calibri"/>
              <a:cs typeface="Calibri"/>
            </a:endParaRPr>
          </a:p>
          <a:p>
            <a:endParaRPr lang="en-GB"/>
          </a:p>
          <a:p>
            <a:r>
              <a:rPr lang="en-GB"/>
              <a:t>Weckler</a:t>
            </a:r>
            <a:endParaRPr lang="en-GB">
              <a:ea typeface="Calibri"/>
              <a:cs typeface="Calibri"/>
            </a:endParaRPr>
          </a:p>
          <a:p>
            <a:endParaRPr lang="en-GB"/>
          </a:p>
          <a:p>
            <a:r>
              <a:rPr lang="en-GB"/>
              <a:t>‘to what extent can they do something in the future’</a:t>
            </a:r>
            <a:endParaRPr lang="en-GB">
              <a:ea typeface="Calibri"/>
              <a:cs typeface="Calibri"/>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Ask: how did everyone get on with practice </a:t>
            </a:r>
            <a:r>
              <a:rPr lang="en-GB" err="1"/>
              <a:t>qs</a:t>
            </a: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075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Saville Assessment aptitude tests adhere to all of the above</a:t>
            </a:r>
          </a:p>
          <a:p>
            <a:pPr marL="171450" indent="-171450">
              <a:buFont typeface="Arial" panose="020B0604020202020204" pitchFamily="34" charset="0"/>
              <a:buChar char="•"/>
            </a:pPr>
            <a:r>
              <a:rPr lang="en-GB"/>
              <a:t>Question/item banking is used to increase security of the test content</a:t>
            </a:r>
          </a:p>
          <a:p>
            <a:pPr marL="628650" lvl="1" indent="-171450">
              <a:buFont typeface="Arial" panose="020B0604020202020204" pitchFamily="34" charset="0"/>
              <a:buChar char="•"/>
            </a:pPr>
            <a:r>
              <a:rPr lang="en-GB"/>
              <a:t>This means that candidates won’t all see the same questions and that those questions will be presenting in varying orders to prevent cheating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077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Job analysis is the first thing you should do when starting an assessment process</a:t>
            </a:r>
          </a:p>
          <a:p>
            <a:pPr marL="171450" indent="-171450">
              <a:buFont typeface="Arial" panose="020B0604020202020204" pitchFamily="34" charset="0"/>
              <a:buChar char="•"/>
            </a:pPr>
            <a:r>
              <a:rPr lang="en-GB"/>
              <a:t>It is critical for you to understand ‘what good looks like’ in a given role to be able to assess for those competencies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076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Prerequisite </a:t>
            </a:r>
          </a:p>
          <a:p>
            <a:endParaRPr lang="en-GB"/>
          </a:p>
          <a:p>
            <a:pPr marL="171450" indent="-171450">
              <a:buFontTx/>
              <a:buChar char="-"/>
            </a:pPr>
            <a:r>
              <a:rPr lang="en-GB"/>
              <a:t>Rep grid – good vs poor</a:t>
            </a:r>
          </a:p>
          <a:p>
            <a:pPr marL="171450" indent="-171450">
              <a:buFontTx/>
              <a:buChar char="-"/>
            </a:pPr>
            <a:r>
              <a:rPr lang="en-GB"/>
              <a:t>Visionary interviews</a:t>
            </a:r>
          </a:p>
          <a:p>
            <a:pPr marL="171450" indent="-171450">
              <a:buFontTx/>
              <a:buChar char="-"/>
            </a:pPr>
            <a:endParaRPr lang="en-GB"/>
          </a:p>
          <a:p>
            <a:pPr marL="171450" indent="-171450">
              <a:buFontTx/>
              <a:buChar char="-"/>
            </a:pPr>
            <a:r>
              <a:rPr lang="en-GB" err="1"/>
              <a:t>Youtube</a:t>
            </a:r>
            <a:r>
              <a:rPr lang="en-GB"/>
              <a:t> link: https://www.youtube.com/watch?v=a0Dlo0ynn-c&amp;t=1s</a:t>
            </a:r>
          </a:p>
          <a:p>
            <a:pPr marL="171450" indent="-171450">
              <a:buFontTx/>
              <a:buChar char="-"/>
            </a:pPr>
            <a:endParaRPr lang="en-GB"/>
          </a:p>
          <a:p>
            <a:pPr marL="171450" indent="-171450">
              <a:buFontTx/>
              <a:buChar char="-"/>
            </a:pP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3397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a:latin typeface="+mj-lt"/>
                <a:cs typeface="Arial" panose="020B0604020202020204" pitchFamily="34" charset="0"/>
              </a:rPr>
              <a:t>These are a few examples of methods that are commonly used in other organizations </a:t>
            </a:r>
          </a:p>
          <a:p>
            <a:pPr marL="181240" indent="-181240">
              <a:buFont typeface="Arial" panose="020B0604020202020204" pitchFamily="34" charset="0"/>
              <a:buChar char="•"/>
            </a:pPr>
            <a:r>
              <a:rPr lang="en-GB" sz="1200">
                <a:latin typeface="+mj-lt"/>
                <a:cs typeface="Arial" panose="020B0604020202020204" pitchFamily="34" charset="0"/>
              </a:rPr>
              <a:t>Structured interviews provide perspectives and allows an insight into specific circumstances. Often situations with a particularly positive or negative outcome are evaluated to understand the </a:t>
            </a:r>
            <a:r>
              <a:rPr lang="en-GB" sz="1200" err="1">
                <a:latin typeface="+mj-lt"/>
                <a:cs typeface="Arial" panose="020B0604020202020204" pitchFamily="34" charset="0"/>
              </a:rPr>
              <a:t>behaviors</a:t>
            </a:r>
            <a:r>
              <a:rPr lang="en-GB" sz="1200">
                <a:latin typeface="+mj-lt"/>
                <a:cs typeface="Arial" panose="020B0604020202020204" pitchFamily="34" charset="0"/>
              </a:rPr>
              <a:t> or skills that contributed to the particular outcome. </a:t>
            </a:r>
          </a:p>
          <a:p>
            <a:pPr marL="638440" lvl="1" indent="-181240">
              <a:buFont typeface="Arial" panose="020B0604020202020204" pitchFamily="34" charset="0"/>
              <a:buChar char="•"/>
            </a:pPr>
            <a:r>
              <a:rPr lang="en-GB" sz="1200">
                <a:latin typeface="+mj-lt"/>
                <a:cs typeface="Arial" panose="020B0604020202020204" pitchFamily="34" charset="0"/>
              </a:rPr>
              <a:t>Critical incident identification is where job holders discuss specific difficulties they face in role, how they responded and what outcome was achieved.</a:t>
            </a:r>
          </a:p>
          <a:p>
            <a:pPr marL="638440" lvl="1" indent="-181240">
              <a:buFont typeface="Arial" panose="020B0604020202020204" pitchFamily="34" charset="0"/>
              <a:buChar char="•"/>
            </a:pPr>
            <a:r>
              <a:rPr lang="en-GB" sz="1200">
                <a:latin typeface="+mj-lt"/>
                <a:cs typeface="Arial" panose="020B0604020202020204" pitchFamily="34" charset="0"/>
              </a:rPr>
              <a:t>Repertory grid comparisons are where a manager would the compare the </a:t>
            </a:r>
            <a:r>
              <a:rPr lang="en-GB" sz="1200" err="1">
                <a:latin typeface="+mj-lt"/>
                <a:cs typeface="Arial" panose="020B0604020202020204" pitchFamily="34" charset="0"/>
              </a:rPr>
              <a:t>behaviors</a:t>
            </a:r>
            <a:r>
              <a:rPr lang="en-GB" sz="1200">
                <a:latin typeface="+mj-lt"/>
                <a:cs typeface="Arial" panose="020B0604020202020204" pitchFamily="34" charset="0"/>
              </a:rPr>
              <a:t> and skillsets of the employees in their team to identify what helps a person perform well in the role.</a:t>
            </a:r>
          </a:p>
          <a:p>
            <a:pPr marL="181240" indent="-181240">
              <a:buFont typeface="Arial" panose="020B0604020202020204" pitchFamily="34" charset="0"/>
              <a:buChar char="•"/>
            </a:pPr>
            <a:r>
              <a:rPr lang="en-GB" sz="1200">
                <a:latin typeface="+mj-lt"/>
                <a:cs typeface="Arial" panose="020B0604020202020204" pitchFamily="34" charset="0"/>
              </a:rPr>
              <a:t>Job content reviews are useful when the job remains similar or the same each day</a:t>
            </a:r>
          </a:p>
          <a:p>
            <a:pPr marL="181240" indent="-181240">
              <a:buFont typeface="Arial" panose="020B0604020202020204" pitchFamily="34" charset="0"/>
              <a:buChar char="•"/>
            </a:pPr>
            <a:r>
              <a:rPr lang="en-GB" sz="1200">
                <a:latin typeface="+mj-lt"/>
                <a:cs typeface="Arial" panose="020B0604020202020204" pitchFamily="34" charset="0"/>
              </a:rPr>
              <a:t>Validation research is the gold standard and allows us to statistically </a:t>
            </a:r>
            <a:r>
              <a:rPr lang="en-GB" sz="1200" err="1">
                <a:latin typeface="+mj-lt"/>
                <a:cs typeface="Arial" panose="020B0604020202020204" pitchFamily="34" charset="0"/>
              </a:rPr>
              <a:t>analyze</a:t>
            </a:r>
            <a:r>
              <a:rPr lang="en-GB" sz="1200">
                <a:latin typeface="+mj-lt"/>
                <a:cs typeface="Arial" panose="020B0604020202020204" pitchFamily="34" charset="0"/>
              </a:rPr>
              <a:t> how predictive certain </a:t>
            </a:r>
            <a:r>
              <a:rPr lang="en-GB" sz="1200" err="1">
                <a:latin typeface="+mj-lt"/>
                <a:cs typeface="Arial" panose="020B0604020202020204" pitchFamily="34" charset="0"/>
              </a:rPr>
              <a:t>behavioral</a:t>
            </a:r>
            <a:r>
              <a:rPr lang="en-GB" sz="1200">
                <a:latin typeface="+mj-lt"/>
                <a:cs typeface="Arial" panose="020B0604020202020204" pitchFamily="34" charset="0"/>
              </a:rPr>
              <a:t> competencies or skills are of workplace performance. </a:t>
            </a:r>
          </a:p>
          <a:p>
            <a:endParaRPr lang="en-GB" sz="1200">
              <a:latin typeface="+mj-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822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One tool that can be used to support job analysis is our Job Profiler questionnaire</a:t>
            </a:r>
          </a:p>
          <a:p>
            <a:pPr marL="171450" indent="-171450">
              <a:buFont typeface="Arial" panose="020B0604020202020204" pitchFamily="34" charset="0"/>
              <a:buChar char="•"/>
            </a:pPr>
            <a:r>
              <a:rPr lang="en-GB"/>
              <a:t>This can be sent to multiple stakeholder categories to gain their insight on how important various competencies are to the role</a:t>
            </a:r>
          </a:p>
          <a:p>
            <a:pPr marL="171450" indent="-171450">
              <a:buFont typeface="Arial" panose="020B0604020202020204" pitchFamily="34" charset="0"/>
              <a:buChar char="•"/>
            </a:pPr>
            <a:r>
              <a:rPr lang="en-GB"/>
              <a:t>It is particularly useful when there is a client who would like to gain the opinions of multiple people based in different locations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95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Alternatively, we do have card decks available to be purchased</a:t>
            </a:r>
          </a:p>
          <a:p>
            <a:pPr marL="171450" indent="-171450">
              <a:buFont typeface="Arial" panose="020B0604020202020204" pitchFamily="34" charset="0"/>
              <a:buChar char="•"/>
            </a:pPr>
            <a:r>
              <a:rPr lang="en-GB"/>
              <a:t>These can be used to run in person job analysis focus groups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809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496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Encourage trainees to discuss these 12 Wave Sections in relation to the role</a:t>
            </a:r>
          </a:p>
          <a:p>
            <a:pPr marL="171450" indent="-171450">
              <a:buFont typeface="Arial" panose="020B0604020202020204" pitchFamily="34" charset="0"/>
              <a:buChar char="•"/>
            </a:pPr>
            <a:r>
              <a:rPr lang="en-GB"/>
              <a:t>The goal is to choose 4 Sections as critically important, these do not need to be split across the 4 Clusters/</a:t>
            </a:r>
            <a:r>
              <a:rPr lang="en-GB" err="1"/>
              <a:t>colors</a:t>
            </a:r>
            <a:endParaRPr lang="en-GB"/>
          </a:p>
          <a:p>
            <a:pPr marL="171450" indent="-171450">
              <a:buFont typeface="Arial" panose="020B0604020202020204" pitchFamily="34" charset="0"/>
              <a:buChar char="•"/>
            </a:pPr>
            <a:r>
              <a:rPr lang="en-GB"/>
              <a:t>All Sections are positively worded, making them all sound desirable, try to think of which </a:t>
            </a:r>
            <a:r>
              <a:rPr lang="en-GB" err="1"/>
              <a:t>behaviors</a:t>
            </a:r>
            <a:r>
              <a:rPr lang="en-GB"/>
              <a:t> a person could not do the job without</a:t>
            </a:r>
          </a:p>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45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Ask trainees to turn on webcams for introduction and ask them to cover these questions</a:t>
            </a:r>
          </a:p>
          <a:p>
            <a:pPr marL="171450" indent="-171450">
              <a:buFont typeface="Arial" panose="020B0604020202020204" pitchFamily="34" charset="0"/>
              <a:buChar char="•"/>
            </a:pPr>
            <a:r>
              <a:rPr lang="en-GB"/>
              <a:t>You may wish to remove these or ask trainees to keep their introductions brief if you have a large group</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550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Encourage trainees to discuss and agree on 3 ability areas for the role</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790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editable in their workbooks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173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Energizer – ask trainees which ‘blob’ they feel like</a:t>
            </a:r>
          </a:p>
          <a:p>
            <a:pPr marL="628650" lvl="1" indent="-171450">
              <a:buFont typeface="Arial" panose="020B0604020202020204" pitchFamily="34" charset="0"/>
              <a:buChar char="•"/>
            </a:pPr>
            <a:r>
              <a:rPr lang="en-GB"/>
              <a:t>Use to gauge if a break is needed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54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Explore this combination in relation to a leadership role</a:t>
            </a:r>
            <a:br>
              <a:rPr lang="en-GB"/>
            </a:br>
            <a:r>
              <a:rPr lang="en-GB"/>
              <a:t>What might the advantages and disadvantages be?</a:t>
            </a:r>
          </a:p>
          <a:p>
            <a:r>
              <a:rPr lang="en-GB"/>
              <a:t>Only slightly less Directing than others – how important is this in the specific role?</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077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How could these style combinations play out in the role?</a:t>
            </a:r>
          </a:p>
          <a:p>
            <a:r>
              <a:rPr lang="en-GB"/>
              <a:t>How important is it to be challenging?</a:t>
            </a:r>
          </a:p>
          <a:p>
            <a:r>
              <a:rPr lang="en-GB"/>
              <a:t>When have they had to challenge others? </a:t>
            </a:r>
          </a:p>
          <a:p>
            <a:r>
              <a:rPr lang="en-GB"/>
              <a:t>How could they use their strength in articulating to support them in being challenging?</a:t>
            </a:r>
          </a:p>
        </p:txBody>
      </p:sp>
      <p:sp>
        <p:nvSpPr>
          <p:cNvPr id="4" name="Slide Number Placeholder 3"/>
          <p:cNvSpPr>
            <a:spLocks noGrp="1"/>
          </p:cNvSpPr>
          <p:nvPr>
            <p:ph type="sldNum" sz="quarter" idx="5"/>
          </p:nvPr>
        </p:nvSpPr>
        <p:spPr/>
        <p:txBody>
          <a:bodyPr/>
          <a:lstStyle/>
          <a:p>
            <a:fld id="{53BCCA8E-E054-4945-93F6-8F3E2A7D5A26}" type="slidenum">
              <a:rPr lang="en-US" smtClean="0"/>
              <a:t>42</a:t>
            </a:fld>
            <a:endParaRPr lang="en-US"/>
          </a:p>
        </p:txBody>
      </p:sp>
    </p:spTree>
    <p:extLst>
      <p:ext uri="{BB962C8B-B14F-4D97-AF65-F5344CB8AC3E}">
        <p14:creationId xmlns:p14="http://schemas.microsoft.com/office/powerpoint/2010/main" val="4129252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is the potential impact of this style combination?</a:t>
            </a:r>
          </a:p>
          <a:p>
            <a:r>
              <a:rPr lang="en-GB"/>
              <a:t>How does this individual achieve outstanding results if they are less persevering than many?</a:t>
            </a:r>
          </a:p>
          <a:p>
            <a:r>
              <a:rPr lang="en-GB"/>
              <a:t>Could there be an advantage to this style?</a:t>
            </a:r>
          </a:p>
        </p:txBody>
      </p:sp>
      <p:sp>
        <p:nvSpPr>
          <p:cNvPr id="4" name="Slide Number Placeholder 3"/>
          <p:cNvSpPr>
            <a:spLocks noGrp="1"/>
          </p:cNvSpPr>
          <p:nvPr>
            <p:ph type="sldNum" sz="quarter" idx="5"/>
          </p:nvPr>
        </p:nvSpPr>
        <p:spPr/>
        <p:txBody>
          <a:bodyPr/>
          <a:lstStyle/>
          <a:p>
            <a:fld id="{53BCCA8E-E054-4945-93F6-8F3E2A7D5A26}" type="slidenum">
              <a:rPr lang="en-US" smtClean="0"/>
              <a:t>44</a:t>
            </a:fld>
            <a:endParaRPr lang="en-US"/>
          </a:p>
        </p:txBody>
      </p:sp>
    </p:spTree>
    <p:extLst>
      <p:ext uri="{BB962C8B-B14F-4D97-AF65-F5344CB8AC3E}">
        <p14:creationId xmlns:p14="http://schemas.microsoft.com/office/powerpoint/2010/main" val="3232419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Explore initial reactions to these two areas – can explore one at a time then combine</a:t>
            </a:r>
          </a:p>
          <a:p>
            <a:r>
              <a:rPr lang="en-GB"/>
              <a:t>How much opportunity/time does this individual have to learn about new things?</a:t>
            </a:r>
          </a:p>
          <a:p>
            <a:r>
              <a:rPr lang="en-GB"/>
              <a:t>They appear to prefer learning by reading – is this possible in the role?</a:t>
            </a:r>
          </a:p>
          <a:p>
            <a:r>
              <a:rPr lang="en-GB"/>
              <a:t>What does practical work look like for them/in the role?</a:t>
            </a:r>
          </a:p>
          <a:p>
            <a:endParaRPr lang="en-GB"/>
          </a:p>
          <a:p>
            <a:endParaRPr lang="en-GB"/>
          </a:p>
        </p:txBody>
      </p:sp>
      <p:sp>
        <p:nvSpPr>
          <p:cNvPr id="4" name="Slide Number Placeholder 3"/>
          <p:cNvSpPr>
            <a:spLocks noGrp="1"/>
          </p:cNvSpPr>
          <p:nvPr>
            <p:ph type="sldNum" sz="quarter" idx="5"/>
          </p:nvPr>
        </p:nvSpPr>
        <p:spPr/>
        <p:txBody>
          <a:bodyPr/>
          <a:lstStyle/>
          <a:p>
            <a:fld id="{53BCCA8E-E054-4945-93F6-8F3E2A7D5A26}" type="slidenum">
              <a:rPr lang="en-US" smtClean="0"/>
              <a:t>45</a:t>
            </a:fld>
            <a:endParaRPr lang="en-US"/>
          </a:p>
        </p:txBody>
      </p:sp>
    </p:spTree>
    <p:extLst>
      <p:ext uri="{BB962C8B-B14F-4D97-AF65-F5344CB8AC3E}">
        <p14:creationId xmlns:p14="http://schemas.microsoft.com/office/powerpoint/2010/main" val="1640352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How important is it to be positive in the role?</a:t>
            </a:r>
          </a:p>
          <a:p>
            <a:r>
              <a:rPr lang="en-GB"/>
              <a:t>What impact could this have on others around them?</a:t>
            </a:r>
          </a:p>
          <a:p>
            <a:r>
              <a:rPr lang="en-GB"/>
              <a:t>If this is a leadership/manager position, how do they bring others with them during change?</a:t>
            </a:r>
          </a:p>
          <a:p>
            <a:r>
              <a:rPr lang="en-GB"/>
              <a:t>Common pattern to see people finding it difficult to cope with uncertainty</a:t>
            </a:r>
          </a:p>
          <a:p>
            <a:endParaRPr lang="en-GB"/>
          </a:p>
          <a:p>
            <a:endParaRPr lang="en-GB"/>
          </a:p>
        </p:txBody>
      </p:sp>
      <p:sp>
        <p:nvSpPr>
          <p:cNvPr id="4" name="Slide Number Placeholder 3"/>
          <p:cNvSpPr>
            <a:spLocks noGrp="1"/>
          </p:cNvSpPr>
          <p:nvPr>
            <p:ph type="sldNum" sz="quarter" idx="5"/>
          </p:nvPr>
        </p:nvSpPr>
        <p:spPr/>
        <p:txBody>
          <a:bodyPr/>
          <a:lstStyle/>
          <a:p>
            <a:fld id="{53BCCA8E-E054-4945-93F6-8F3E2A7D5A26}" type="slidenum">
              <a:rPr lang="en-US" smtClean="0"/>
              <a:t>46</a:t>
            </a:fld>
            <a:endParaRPr lang="en-US"/>
          </a:p>
        </p:txBody>
      </p:sp>
    </p:spTree>
    <p:extLst>
      <p:ext uri="{BB962C8B-B14F-4D97-AF65-F5344CB8AC3E}">
        <p14:creationId xmlns:p14="http://schemas.microsoft.com/office/powerpoint/2010/main" val="1463044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Self-assured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How important is it for them to be self-assured in their role?</a:t>
            </a:r>
          </a:p>
          <a:p>
            <a:r>
              <a:rPr lang="en-GB" b="0"/>
              <a:t>How much autonomy do they have in their role/in their own development?</a:t>
            </a:r>
          </a:p>
          <a:p>
            <a:r>
              <a:rPr lang="en-GB" b="0"/>
              <a:t>How might developing in this area benefit them?</a:t>
            </a:r>
            <a:endParaRPr lang="en-GB"/>
          </a:p>
          <a:p>
            <a:endParaRPr lang="en-GB"/>
          </a:p>
          <a:p>
            <a:r>
              <a:rPr lang="en-GB" b="1"/>
              <a:t>Interactive</a:t>
            </a:r>
          </a:p>
          <a:p>
            <a:r>
              <a:rPr lang="en-GB" b="0"/>
              <a:t>How important is it for them to be interactive in their role?</a:t>
            </a:r>
          </a:p>
          <a:p>
            <a:r>
              <a:rPr lang="en-GB" b="0"/>
              <a:t>Is motivation lower as their would be a benefit to being less lively/talkative?</a:t>
            </a:r>
          </a:p>
          <a:p>
            <a:r>
              <a:rPr lang="en-GB" b="0"/>
              <a:t>If being interactive is important, how might this motivation impact negatively?</a:t>
            </a:r>
          </a:p>
          <a:p>
            <a:r>
              <a:rPr lang="en-GB" b="0"/>
              <a:t>What to they like/dislike about being interactive?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559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Remember to cover facets first before exploring M-T splits</a:t>
            </a:r>
          </a:p>
          <a:p>
            <a:r>
              <a:rPr lang="en-GB"/>
              <a:t>How important is it to empower others in this role?</a:t>
            </a:r>
          </a:p>
          <a:p>
            <a:r>
              <a:rPr lang="en-GB"/>
              <a:t>What do they like/dislike about empowering others?</a:t>
            </a:r>
          </a:p>
          <a:p>
            <a:r>
              <a:rPr lang="en-GB"/>
              <a:t>Example to gather evidence of talent</a:t>
            </a:r>
          </a:p>
          <a:p>
            <a:r>
              <a:rPr lang="en-GB"/>
              <a:t>What could be the impact/risk of lower motivation?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77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You can talk through this slide to introduce Saville Assessment</a:t>
            </a:r>
          </a:p>
          <a:p>
            <a:pPr marL="171450" indent="-171450">
              <a:buFont typeface="Arial" panose="020B0604020202020204" pitchFamily="34" charset="0"/>
              <a:buChar char="•"/>
            </a:pPr>
            <a:r>
              <a:rPr lang="en-GB"/>
              <a:t>Peter Saville was the ‘S’ from SHL if you are familiar with their assessments, after selling SHL, he chose to start again. This time he wanted to make use of technology to dive deeper and better predict workplace performance</a:t>
            </a:r>
          </a:p>
          <a:p>
            <a:pPr marL="171450" indent="-171450">
              <a:buFont typeface="Arial" panose="020B0604020202020204" pitchFamily="34" charset="0"/>
              <a:buChar char="•"/>
            </a:pPr>
            <a:r>
              <a:rPr lang="en-GB"/>
              <a:t>Before Wave was launched, there was a two-year research program exploring which behaviors and preferences best predicted workplace performance in order to create a highly-valid assessment.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157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Remember to cover facets first before exploring M-T splits</a:t>
            </a:r>
          </a:p>
          <a:p>
            <a:r>
              <a:rPr lang="en-GB"/>
              <a:t>Explore Convincing first </a:t>
            </a:r>
          </a:p>
          <a:p>
            <a:r>
              <a:rPr lang="en-GB"/>
              <a:t>Why is this important to them?</a:t>
            </a:r>
          </a:p>
          <a:p>
            <a:r>
              <a:rPr lang="en-GB"/>
              <a:t>How well do they feel they convince others? Any examples?</a:t>
            </a:r>
          </a:p>
          <a:p>
            <a:r>
              <a:rPr lang="en-GB"/>
              <a:t>Could their responses to articulate be having an effect on their ability to convince others?</a:t>
            </a:r>
          </a:p>
          <a:p>
            <a:r>
              <a:rPr lang="en-GB"/>
              <a:t>How would it benefit them to improve their articulation skills?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974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Receptive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Is this an area they have initially overrated?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When might they be more/less receptive?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What could the risk/impact be if they become less receptive under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What are some advantages to this style? </a:t>
            </a:r>
            <a:endParaRPr lang="en-GB" b="0"/>
          </a:p>
          <a:p>
            <a:endParaRPr lang="en-GB"/>
          </a:p>
          <a:p>
            <a:r>
              <a:rPr lang="en-GB" b="1"/>
              <a:t>Purposeful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Is this an area they have initially underrated?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When might they be more/less purposeful?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How important is this area in the role?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What are the advantages/disadvantages of this style?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How might this impact others involved in the decision making process?</a:t>
            </a:r>
          </a:p>
          <a:p>
            <a:endParaRPr lang="en-GB" b="0"/>
          </a:p>
        </p:txBody>
      </p:sp>
      <p:sp>
        <p:nvSpPr>
          <p:cNvPr id="4" name="Slide Number Placeholder 3"/>
          <p:cNvSpPr>
            <a:spLocks noGrp="1"/>
          </p:cNvSpPr>
          <p:nvPr>
            <p:ph type="sldNum" sz="quarter" idx="5"/>
          </p:nvPr>
        </p:nvSpPr>
        <p:spPr/>
        <p:txBody>
          <a:bodyPr/>
          <a:lstStyle/>
          <a:p>
            <a:fld id="{53BCCA8E-E054-4945-93F6-8F3E2A7D5A26}" type="slidenum">
              <a:rPr lang="en-US" smtClean="0"/>
              <a:t>61</a:t>
            </a:fld>
            <a:endParaRPr lang="en-US"/>
          </a:p>
        </p:txBody>
      </p:sp>
    </p:spTree>
    <p:extLst>
      <p:ext uri="{BB962C8B-B14F-4D97-AF65-F5344CB8AC3E}">
        <p14:creationId xmlns:p14="http://schemas.microsoft.com/office/powerpoint/2010/main" val="23927922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Remember to cover facets first before exploring N-I splits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Is this an area they have initially overrated?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When might they be more/less organized?</a:t>
            </a:r>
          </a:p>
          <a:p>
            <a:r>
              <a:rPr lang="en-GB"/>
              <a:t>What is the impact of potentially becoming less organized under pressure?</a:t>
            </a:r>
          </a:p>
        </p:txBody>
      </p:sp>
      <p:sp>
        <p:nvSpPr>
          <p:cNvPr id="4" name="Slide Number Placeholder 3"/>
          <p:cNvSpPr>
            <a:spLocks noGrp="1"/>
          </p:cNvSpPr>
          <p:nvPr>
            <p:ph type="sldNum" sz="quarter" idx="5"/>
          </p:nvPr>
        </p:nvSpPr>
        <p:spPr/>
        <p:txBody>
          <a:bodyPr/>
          <a:lstStyle/>
          <a:p>
            <a:fld id="{53BCCA8E-E054-4945-93F6-8F3E2A7D5A26}" type="slidenum">
              <a:rPr lang="en-US" smtClean="0"/>
              <a:t>64</a:t>
            </a:fld>
            <a:endParaRPr lang="en-US"/>
          </a:p>
        </p:txBody>
      </p:sp>
    </p:spTree>
    <p:extLst>
      <p:ext uri="{BB962C8B-B14F-4D97-AF65-F5344CB8AC3E}">
        <p14:creationId xmlns:p14="http://schemas.microsoft.com/office/powerpoint/2010/main" val="1062130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Remember to cover facets first before exploring N-I splits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Is this an area they have initially underrated?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When might they be more/less meticulous?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Does a naturally tendency to be detail oriented come out under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What impact might this have in their role?</a:t>
            </a:r>
          </a:p>
          <a:p>
            <a:endParaRPr lang="en-GB"/>
          </a:p>
        </p:txBody>
      </p:sp>
      <p:sp>
        <p:nvSpPr>
          <p:cNvPr id="4" name="Slide Number Placeholder 3"/>
          <p:cNvSpPr>
            <a:spLocks noGrp="1"/>
          </p:cNvSpPr>
          <p:nvPr>
            <p:ph type="sldNum" sz="quarter" idx="5"/>
          </p:nvPr>
        </p:nvSpPr>
        <p:spPr/>
        <p:txBody>
          <a:bodyPr/>
          <a:lstStyle/>
          <a:p>
            <a:fld id="{53BCCA8E-E054-4945-93F6-8F3E2A7D5A26}" type="slidenum">
              <a:rPr lang="en-US" smtClean="0"/>
              <a:t>65</a:t>
            </a:fld>
            <a:endParaRPr lang="en-US"/>
          </a:p>
        </p:txBody>
      </p:sp>
    </p:spTree>
    <p:extLst>
      <p:ext uri="{BB962C8B-B14F-4D97-AF65-F5344CB8AC3E}">
        <p14:creationId xmlns:p14="http://schemas.microsoft.com/office/powerpoint/2010/main" val="1301123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Arial" panose="020B0604020202020204" pitchFamily="34" charset="0"/>
                <a:ea typeface="Calibri" panose="020F0502020204030204" pitchFamily="34" charset="0"/>
                <a:cs typeface="Arial" panose="020B0604020202020204" pitchFamily="34" charset="0"/>
              </a:rPr>
              <a:t>Say – speak quite fast on video, will put link into the Chat for future reference, focus on the sequence of events, the way deep dives are explained and the types of questions that are used.</a:t>
            </a:r>
            <a:endParaRPr lang="en-GB" sz="1200">
              <a:effectLst/>
              <a:latin typeface="Calibri" panose="020F0502020204030204" pitchFamily="34" charset="0"/>
              <a:ea typeface="Calibri" panose="020F0502020204030204" pitchFamily="34" charset="0"/>
              <a:cs typeface="Arial" panose="020B0604020202020204" pitchFamily="34" charset="0"/>
            </a:endParaRPr>
          </a:p>
          <a:p>
            <a:endParaRPr lang="en-GB"/>
          </a:p>
          <a:p>
            <a:r>
              <a:rPr lang="en-GB"/>
              <a:t> </a:t>
            </a:r>
            <a:r>
              <a:rPr lang="en-GB" u="sng">
                <a:hlinkClick r:id="rId3"/>
              </a:rPr>
              <a:t>https://youtu.be/7ghAxpMLd20</a:t>
            </a:r>
            <a:endParaRPr lang="en-GB"/>
          </a:p>
          <a:p>
            <a:endParaRPr lang="en-GB"/>
          </a:p>
          <a:p>
            <a:endParaRPr lang="en-US">
              <a:cs typeface="Calibri"/>
            </a:endParaRPr>
          </a:p>
        </p:txBody>
      </p:sp>
      <p:sp>
        <p:nvSpPr>
          <p:cNvPr id="4" name="Slide Number Placeholder 3"/>
          <p:cNvSpPr>
            <a:spLocks noGrp="1"/>
          </p:cNvSpPr>
          <p:nvPr>
            <p:ph type="sldNum" sz="quarter" idx="5"/>
          </p:nvPr>
        </p:nvSpPr>
        <p:spPr/>
        <p:txBody>
          <a:bodyPr/>
          <a:lstStyle/>
          <a:p>
            <a:fld id="{A499B0F9-5275-4FDD-BFE5-B9E6F2FD770F}" type="slidenum">
              <a:rPr lang="en-US" smtClean="0"/>
              <a:pPr/>
              <a:t>92</a:t>
            </a:fld>
            <a:endParaRPr lang="en-US"/>
          </a:p>
        </p:txBody>
      </p:sp>
    </p:spTree>
    <p:extLst>
      <p:ext uri="{BB962C8B-B14F-4D97-AF65-F5344CB8AC3E}">
        <p14:creationId xmlns:p14="http://schemas.microsoft.com/office/powerpoint/2010/main" val="22403744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Break into groups/pairs for feedback </a:t>
            </a:r>
          </a:p>
          <a:p>
            <a:endParaRPr lang="en-GB"/>
          </a:p>
          <a:p>
            <a:endParaRPr lang="en-GB"/>
          </a:p>
        </p:txBody>
      </p:sp>
      <p:sp>
        <p:nvSpPr>
          <p:cNvPr id="4" name="Slide Number Placeholder 3"/>
          <p:cNvSpPr>
            <a:spLocks noGrp="1"/>
          </p:cNvSpPr>
          <p:nvPr>
            <p:ph type="sldNum" sz="quarter" idx="5"/>
          </p:nvPr>
        </p:nvSpPr>
        <p:spPr/>
        <p:txBody>
          <a:bodyPr/>
          <a:lstStyle/>
          <a:p>
            <a:fld id="{53BCCA8E-E054-4945-93F6-8F3E2A7D5A26}" type="slidenum">
              <a:rPr lang="en-US" smtClean="0"/>
              <a:t>97</a:t>
            </a:fld>
            <a:endParaRPr lang="en-US"/>
          </a:p>
        </p:txBody>
      </p:sp>
    </p:spTree>
    <p:extLst>
      <p:ext uri="{BB962C8B-B14F-4D97-AF65-F5344CB8AC3E}">
        <p14:creationId xmlns:p14="http://schemas.microsoft.com/office/powerpoint/2010/main" val="114417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feedback report</a:t>
            </a:r>
          </a:p>
          <a:p>
            <a:r>
              <a:rPr lang="en-GB"/>
              <a:t>Split into groups / pairs and use sample reports A-D (same as old reports)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701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feedback report</a:t>
            </a:r>
          </a:p>
          <a:p>
            <a:r>
              <a:rPr lang="en-GB"/>
              <a:t>Split into groups / pairs and use sample reports A-D (same as old reports)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4813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Break into groups/pairs for feedback </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398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feedback report</a:t>
            </a:r>
          </a:p>
          <a:p>
            <a:r>
              <a:rPr lang="en-GB"/>
              <a:t>Split into groups / pairs and use sample reports A-D (same as old reports)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979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Saville’s assessment solutions can be used across the talent lifecycle, from hiring and selection, to development and team building, through the leadership selection, development and succession planning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8450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BCCA8E-E054-4945-93F6-8F3E2A7D5A26}" type="slidenum">
              <a:rPr lang="en-US" smtClean="0"/>
              <a:t>126</a:t>
            </a:fld>
            <a:endParaRPr lang="en-US"/>
          </a:p>
        </p:txBody>
      </p:sp>
    </p:spTree>
    <p:extLst>
      <p:ext uri="{BB962C8B-B14F-4D97-AF65-F5344CB8AC3E}">
        <p14:creationId xmlns:p14="http://schemas.microsoft.com/office/powerpoint/2010/main" val="4383997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Reliability – accuracy and consistency - .7</a:t>
            </a:r>
          </a:p>
          <a:p>
            <a:r>
              <a:rPr lang="en-GB"/>
              <a:t>Validity – relevance and predictive power - .3</a:t>
            </a:r>
          </a:p>
        </p:txBody>
      </p:sp>
      <p:sp>
        <p:nvSpPr>
          <p:cNvPr id="4" name="Slide Number Placeholder 3"/>
          <p:cNvSpPr>
            <a:spLocks noGrp="1"/>
          </p:cNvSpPr>
          <p:nvPr>
            <p:ph type="sldNum" sz="quarter" idx="5"/>
          </p:nvPr>
        </p:nvSpPr>
        <p:spPr/>
        <p:txBody>
          <a:bodyPr/>
          <a:lstStyle/>
          <a:p>
            <a:fld id="{53BCCA8E-E054-4945-93F6-8F3E2A7D5A26}" type="slidenum">
              <a:rPr lang="en-US" smtClean="0"/>
              <a:t>133</a:t>
            </a:fld>
            <a:endParaRPr lang="en-US"/>
          </a:p>
        </p:txBody>
      </p:sp>
    </p:spTree>
    <p:extLst>
      <p:ext uri="{BB962C8B-B14F-4D97-AF65-F5344CB8AC3E}">
        <p14:creationId xmlns:p14="http://schemas.microsoft.com/office/powerpoint/2010/main" val="2311170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Loop back to nothing can be measured with absolute accuracy – forms of error we can’t always account for</a:t>
            </a:r>
          </a:p>
        </p:txBody>
      </p:sp>
      <p:sp>
        <p:nvSpPr>
          <p:cNvPr id="4" name="Slide Number Placeholder 3"/>
          <p:cNvSpPr>
            <a:spLocks noGrp="1"/>
          </p:cNvSpPr>
          <p:nvPr>
            <p:ph type="sldNum" sz="quarter" idx="5"/>
          </p:nvPr>
        </p:nvSpPr>
        <p:spPr/>
        <p:txBody>
          <a:bodyPr/>
          <a:lstStyle/>
          <a:p>
            <a:fld id="{53BCCA8E-E054-4945-93F6-8F3E2A7D5A26}" type="slidenum">
              <a:rPr lang="en-US" smtClean="0"/>
              <a:t>134</a:t>
            </a:fld>
            <a:endParaRPr lang="en-US"/>
          </a:p>
        </p:txBody>
      </p:sp>
    </p:spTree>
    <p:extLst>
      <p:ext uri="{BB962C8B-B14F-4D97-AF65-F5344CB8AC3E}">
        <p14:creationId xmlns:p14="http://schemas.microsoft.com/office/powerpoint/2010/main" val="23169379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Individual – mood, illness, distortion</a:t>
            </a:r>
          </a:p>
          <a:p>
            <a:r>
              <a:rPr lang="en-GB"/>
              <a:t>Administrator – consistency, standardisation</a:t>
            </a:r>
          </a:p>
          <a:p>
            <a:r>
              <a:rPr lang="en-GB"/>
              <a:t>Test Developer – ambiguous, not measuring what it’s meant to measure</a:t>
            </a:r>
          </a:p>
        </p:txBody>
      </p:sp>
      <p:sp>
        <p:nvSpPr>
          <p:cNvPr id="4" name="Slide Number Placeholder 3"/>
          <p:cNvSpPr>
            <a:spLocks noGrp="1"/>
          </p:cNvSpPr>
          <p:nvPr>
            <p:ph type="sldNum" sz="quarter" idx="5"/>
          </p:nvPr>
        </p:nvSpPr>
        <p:spPr/>
        <p:txBody>
          <a:bodyPr/>
          <a:lstStyle/>
          <a:p>
            <a:fld id="{53BCCA8E-E054-4945-93F6-8F3E2A7D5A26}" type="slidenum">
              <a:rPr lang="en-US" smtClean="0"/>
              <a:t>135</a:t>
            </a:fld>
            <a:endParaRPr lang="en-US"/>
          </a:p>
        </p:txBody>
      </p:sp>
    </p:spTree>
    <p:extLst>
      <p:ext uri="{BB962C8B-B14F-4D97-AF65-F5344CB8AC3E}">
        <p14:creationId xmlns:p14="http://schemas.microsoft.com/office/powerpoint/2010/main" val="16814930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Test-retest</a:t>
            </a:r>
          </a:p>
          <a:p>
            <a:r>
              <a:rPr lang="en-US"/>
              <a:t> - Attribute is stable</a:t>
            </a:r>
          </a:p>
          <a:p>
            <a:r>
              <a:rPr lang="en-US"/>
              <a:t> - hard to get because candidate might not be willing to do it twice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wave .75</a:t>
            </a:r>
          </a:p>
          <a:p>
            <a:endParaRPr lang="en-US"/>
          </a:p>
          <a:p>
            <a:endParaRPr lang="en-US"/>
          </a:p>
          <a:p>
            <a:r>
              <a:rPr lang="en-US"/>
              <a:t>Alternate/ Parallel</a:t>
            </a:r>
          </a:p>
          <a:p>
            <a:r>
              <a:rPr lang="en-US"/>
              <a:t> - two versions of the same assessment are closely related (think of PS and FS)</a:t>
            </a:r>
          </a:p>
          <a:p>
            <a:r>
              <a:rPr lang="en-US"/>
              <a:t> - clear and consistent in terms of what is measured</a:t>
            </a:r>
          </a:p>
          <a:p>
            <a:endParaRPr lang="en-US"/>
          </a:p>
          <a:p>
            <a:r>
              <a:rPr lang="en-US"/>
              <a:t> - cost of having two versions to compare</a:t>
            </a:r>
          </a:p>
          <a:p>
            <a:r>
              <a:rPr lang="en-US"/>
              <a:t> - wave .86</a:t>
            </a:r>
          </a:p>
          <a:p>
            <a:endParaRPr lang="en-US"/>
          </a:p>
          <a:p>
            <a:endParaRPr lang="en-US"/>
          </a:p>
          <a:p>
            <a:r>
              <a:rPr lang="en-US"/>
              <a:t>Internal consistency</a:t>
            </a:r>
          </a:p>
          <a:p>
            <a:r>
              <a:rPr lang="en-GB"/>
              <a:t> - internal correlations of measures in a questionnaire – how well the questions in one scale are related</a:t>
            </a:r>
          </a:p>
          <a:p>
            <a:endParaRPr lang="en-GB"/>
          </a:p>
          <a:p>
            <a:r>
              <a:rPr lang="en-GB"/>
              <a:t>If items are repetitive the correlations could look really </a:t>
            </a:r>
            <a:r>
              <a:rPr lang="en-GB" err="1"/>
              <a:t>really</a:t>
            </a:r>
            <a:r>
              <a:rPr lang="en-GB"/>
              <a:t> high but not actually demonstrate good underlying relationship</a:t>
            </a:r>
          </a:p>
          <a:p>
            <a:endParaRPr lang="en-GB"/>
          </a:p>
          <a:p>
            <a:r>
              <a:rPr lang="en-GB"/>
              <a:t>- Wave .74</a:t>
            </a:r>
          </a:p>
          <a:p>
            <a:endParaRPr lang="en-GB"/>
          </a:p>
        </p:txBody>
      </p:sp>
      <p:sp>
        <p:nvSpPr>
          <p:cNvPr id="4" name="Slide Number Placeholder 3"/>
          <p:cNvSpPr>
            <a:spLocks noGrp="1"/>
          </p:cNvSpPr>
          <p:nvPr>
            <p:ph type="sldNum" sz="quarter" idx="5"/>
          </p:nvPr>
        </p:nvSpPr>
        <p:spPr/>
        <p:txBody>
          <a:bodyPr/>
          <a:lstStyle/>
          <a:p>
            <a:fld id="{53BCCA8E-E054-4945-93F6-8F3E2A7D5A26}" type="slidenum">
              <a:rPr lang="en-US" smtClean="0"/>
              <a:t>136</a:t>
            </a:fld>
            <a:endParaRPr lang="en-US"/>
          </a:p>
        </p:txBody>
      </p:sp>
    </p:spTree>
    <p:extLst>
      <p:ext uri="{BB962C8B-B14F-4D97-AF65-F5344CB8AC3E}">
        <p14:creationId xmlns:p14="http://schemas.microsoft.com/office/powerpoint/2010/main" val="20063254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Face and Faith</a:t>
            </a:r>
          </a:p>
          <a:p>
            <a:endParaRPr lang="en-US"/>
          </a:p>
          <a:p>
            <a:endParaRPr lang="en-US"/>
          </a:p>
          <a:p>
            <a:r>
              <a:rPr lang="en-US"/>
              <a:t>Content: Focusing on relevant content (i.e. job and work-related)</a:t>
            </a:r>
          </a:p>
          <a:p>
            <a:endParaRPr lang="en-US"/>
          </a:p>
          <a:p>
            <a:r>
              <a:rPr lang="en-US"/>
              <a:t>Construct: Measures expected underlying value such as a trait or theory </a:t>
            </a:r>
          </a:p>
          <a:p>
            <a:r>
              <a:rPr lang="en-US"/>
              <a:t>(for example a </a:t>
            </a:r>
            <a:r>
              <a:rPr lang="en-US" err="1"/>
              <a:t>beahvioural</a:t>
            </a:r>
            <a:r>
              <a:rPr lang="en-US"/>
              <a:t> measure aimed at building relationships shouldn’t be more focused on anything else)</a:t>
            </a:r>
          </a:p>
          <a:p>
            <a:endParaRPr lang="en-US"/>
          </a:p>
          <a:p>
            <a:r>
              <a:rPr lang="en-US"/>
              <a:t>Consequential: consequences of using the assessment – do no harm, appropriate for promotion decision, etc.</a:t>
            </a:r>
          </a:p>
          <a:p>
            <a:endParaRPr lang="en-US"/>
          </a:p>
          <a:p>
            <a:r>
              <a:rPr lang="en-US"/>
              <a:t>Criterion: - does the questionnaire predict a particular criterion? E.g. job competency</a:t>
            </a:r>
          </a:p>
          <a:p>
            <a:endParaRPr lang="en-GB"/>
          </a:p>
        </p:txBody>
      </p:sp>
      <p:sp>
        <p:nvSpPr>
          <p:cNvPr id="4" name="Slide Number Placeholder 3"/>
          <p:cNvSpPr>
            <a:spLocks noGrp="1"/>
          </p:cNvSpPr>
          <p:nvPr>
            <p:ph type="sldNum" sz="quarter" idx="5"/>
          </p:nvPr>
        </p:nvSpPr>
        <p:spPr/>
        <p:txBody>
          <a:bodyPr/>
          <a:lstStyle/>
          <a:p>
            <a:fld id="{53BCCA8E-E054-4945-93F6-8F3E2A7D5A26}" type="slidenum">
              <a:rPr lang="en-US" smtClean="0"/>
              <a:t>138</a:t>
            </a:fld>
            <a:endParaRPr lang="en-US"/>
          </a:p>
        </p:txBody>
      </p:sp>
    </p:spTree>
    <p:extLst>
      <p:ext uri="{BB962C8B-B14F-4D97-AF65-F5344CB8AC3E}">
        <p14:creationId xmlns:p14="http://schemas.microsoft.com/office/powerpoint/2010/main" val="2267800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Designed with validity in mind, from the start – items written and selected to predict overall working performance</a:t>
            </a:r>
          </a:p>
          <a:p>
            <a:endParaRPr lang="en-GB"/>
          </a:p>
          <a:p>
            <a:r>
              <a:rPr lang="en-GB"/>
              <a:t>Rate/Rank – helps minimise distortion – makes profiles more reflective of people’s typical behaviour</a:t>
            </a:r>
          </a:p>
          <a:p>
            <a:endParaRPr lang="en-GB"/>
          </a:p>
          <a:p>
            <a:r>
              <a:rPr lang="en-GB"/>
              <a:t>Only the most predictive competencies were kept, those giving less prediction about performance were less useful so we didn’t keep them in</a:t>
            </a:r>
          </a:p>
          <a:p>
            <a:endParaRPr lang="en-GB"/>
          </a:p>
          <a:p>
            <a:r>
              <a:rPr lang="en-GB"/>
              <a:t>Epsom – looking at constructs of existing assessments – more information in your workbooks</a:t>
            </a:r>
          </a:p>
        </p:txBody>
      </p:sp>
      <p:sp>
        <p:nvSpPr>
          <p:cNvPr id="4" name="Slide Number Placeholder 3"/>
          <p:cNvSpPr>
            <a:spLocks noGrp="1"/>
          </p:cNvSpPr>
          <p:nvPr>
            <p:ph type="sldNum" sz="quarter" idx="5"/>
          </p:nvPr>
        </p:nvSpPr>
        <p:spPr/>
        <p:txBody>
          <a:bodyPr/>
          <a:lstStyle/>
          <a:p>
            <a:fld id="{53BCCA8E-E054-4945-93F6-8F3E2A7D5A26}" type="slidenum">
              <a:rPr lang="en-US" smtClean="0"/>
              <a:t>139</a:t>
            </a:fld>
            <a:endParaRPr lang="en-US"/>
          </a:p>
        </p:txBody>
      </p:sp>
    </p:spTree>
    <p:extLst>
      <p:ext uri="{BB962C8B-B14F-4D97-AF65-F5344CB8AC3E}">
        <p14:creationId xmlns:p14="http://schemas.microsoft.com/office/powerpoint/2010/main" val="3903899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Based on our own data as well as meta-analyses</a:t>
            </a:r>
          </a:p>
          <a:p>
            <a:endParaRPr lang="en-GB"/>
          </a:p>
          <a:p>
            <a:r>
              <a:rPr lang="en-GB"/>
              <a:t>When you are building a selection process/ ac make sure you’re using the methods which will give you most value – what’s going to be giving the information you really need?</a:t>
            </a:r>
          </a:p>
        </p:txBody>
      </p:sp>
      <p:sp>
        <p:nvSpPr>
          <p:cNvPr id="4" name="Slide Number Placeholder 3"/>
          <p:cNvSpPr>
            <a:spLocks noGrp="1"/>
          </p:cNvSpPr>
          <p:nvPr>
            <p:ph type="sldNum" sz="quarter" idx="5"/>
          </p:nvPr>
        </p:nvSpPr>
        <p:spPr/>
        <p:txBody>
          <a:bodyPr/>
          <a:lstStyle/>
          <a:p>
            <a:fld id="{53BCCA8E-E054-4945-93F6-8F3E2A7D5A26}" type="slidenum">
              <a:rPr lang="en-US" smtClean="0"/>
              <a:t>140</a:t>
            </a:fld>
            <a:endParaRPr lang="en-US"/>
          </a:p>
        </p:txBody>
      </p:sp>
    </p:spTree>
    <p:extLst>
      <p:ext uri="{BB962C8B-B14F-4D97-AF65-F5344CB8AC3E}">
        <p14:creationId xmlns:p14="http://schemas.microsoft.com/office/powerpoint/2010/main" val="905767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Anything over .3 is giving good prediction about performance, so all of these tools are good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68674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Page 140</a:t>
            </a:r>
          </a:p>
          <a:p>
            <a:endParaRPr lang="en-US"/>
          </a:p>
          <a:p>
            <a:r>
              <a:rPr lang="en-US"/>
              <a:t>The greater your validity, the greater the benefit to the organization as you get more test utility or return on investment.</a:t>
            </a:r>
          </a:p>
          <a:p>
            <a:endParaRPr lang="en-US"/>
          </a:p>
          <a:p>
            <a:endParaRPr lang="en-US"/>
          </a:p>
          <a:p>
            <a:r>
              <a:rPr lang="en-US"/>
              <a:t>The greater your validity, the smaller the risk of a wrong hire, the more accurate your selection process is of hiring the right person -  so the return on investment is massive</a:t>
            </a: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9169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You can use this slide to give an overview of the course. Depending on the course timings, you can explain which modules you expect to cover in today’s session and what time you expect to have breaks and finish.</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4320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ROI model – using rigorous, robust assessment means you’re giving candidates a Quality experience and helping engagement whilst getting what you need from the selection methods too. You can reliability screen out less suitable candidates and select in those who will support the organisation best.</a:t>
            </a:r>
          </a:p>
          <a:p>
            <a:endParaRPr lang="en-GB"/>
          </a:p>
          <a:p>
            <a:r>
              <a:rPr lang="en-GB"/>
              <a:t>Consider the cost of a poor hire, needing to go out to recruit again, administrator time and resource</a:t>
            </a:r>
          </a:p>
          <a:p>
            <a:endParaRPr lang="en-GB"/>
          </a:p>
          <a:p>
            <a:r>
              <a:rPr lang="en-GB" err="1"/>
              <a:t>Standarised</a:t>
            </a:r>
            <a:r>
              <a:rPr lang="en-GB"/>
              <a:t>, objective, less room for subjectivity and bias which could unfairly impact different groups – genders, ages, ethnicities,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12406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Encourage trainees to discuss these 12 Wave Sections in relation to the role</a:t>
            </a:r>
          </a:p>
          <a:p>
            <a:pPr marL="171450" indent="-171450">
              <a:buFont typeface="Arial" panose="020B0604020202020204" pitchFamily="34" charset="0"/>
              <a:buChar char="•"/>
            </a:pPr>
            <a:r>
              <a:rPr lang="en-GB"/>
              <a:t>The goal is to choose 4 Sections as critically important, these do not need to be split across the 4 Clusters/</a:t>
            </a:r>
            <a:r>
              <a:rPr lang="en-GB" err="1"/>
              <a:t>colors</a:t>
            </a:r>
            <a:endParaRPr lang="en-GB"/>
          </a:p>
          <a:p>
            <a:pPr marL="171450" indent="-171450">
              <a:buFont typeface="Arial" panose="020B0604020202020204" pitchFamily="34" charset="0"/>
              <a:buChar char="•"/>
            </a:pPr>
            <a:r>
              <a:rPr lang="en-GB"/>
              <a:t>All Sections are positively worded, making them all sound desirable, try to think of which </a:t>
            </a:r>
            <a:r>
              <a:rPr lang="en-GB" err="1"/>
              <a:t>behaviors</a:t>
            </a:r>
            <a:r>
              <a:rPr lang="en-GB"/>
              <a:t> a person could not do the job without</a:t>
            </a:r>
          </a:p>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235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This slides covers talent trends seen over the last few years</a:t>
            </a:r>
          </a:p>
          <a:p>
            <a:pPr marL="171450" indent="-171450">
              <a:buFont typeface="Arial" panose="020B0604020202020204" pitchFamily="34" charset="0"/>
              <a:buChar char="•"/>
            </a:pPr>
            <a:r>
              <a:rPr lang="en-GB"/>
              <a:t>Ask trainees if they have any experiences of these or if there are any they would like to know more about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546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Ask trainees to say what they see in the chat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You can use this as a way to practice functionality by asked them to raise their hand if they see a bat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489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Ask trainees to say what they think might be happening in this image in the chat</a:t>
            </a:r>
          </a:p>
          <a:p>
            <a:pPr marL="171450" indent="-171450">
              <a:buFont typeface="Arial" panose="020B0604020202020204" pitchFamily="34" charset="0"/>
              <a:buChar char="•"/>
            </a:pPr>
            <a:r>
              <a:rPr lang="en-GB"/>
              <a:t>Ask how they would feel if these types of assessments were used to assess them for a job</a:t>
            </a:r>
          </a:p>
          <a:p>
            <a:pPr marL="171450" indent="-171450">
              <a:buFont typeface="Arial" panose="020B0604020202020204" pitchFamily="34" charset="0"/>
              <a:buChar char="•"/>
            </a:pPr>
            <a:r>
              <a:rPr lang="en-GB"/>
              <a:t>These types of test can be very subjective and therefore less valid as a predictor of </a:t>
            </a:r>
            <a:r>
              <a:rPr lang="en-GB" err="1"/>
              <a:t>behavior</a:t>
            </a:r>
            <a:endParaRPr lang="en-GB"/>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506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Objective and standardised</a:t>
            </a:r>
          </a:p>
          <a:p>
            <a:endParaRPr lang="en-GB"/>
          </a:p>
          <a:p>
            <a:r>
              <a:rPr lang="en-GB" sz="1200" b="0">
                <a:solidFill>
                  <a:schemeClr val="accent1"/>
                </a:solidFill>
              </a:rPr>
              <a:t>An assessment of a psychological attribute, typically scored using a numerical scale or category system</a:t>
            </a:r>
          </a:p>
          <a:p>
            <a:endParaRPr lang="en-GB" sz="1200" b="0">
              <a:solidFill>
                <a:schemeClr val="accent1"/>
              </a:solidFill>
            </a:endParaRPr>
          </a:p>
          <a:p>
            <a:r>
              <a:rPr lang="en-GB" sz="1200" b="0">
                <a:solidFill>
                  <a:schemeClr val="accent1"/>
                </a:solidFill>
              </a:rPr>
              <a:t>Psycho= mind</a:t>
            </a:r>
          </a:p>
          <a:p>
            <a:r>
              <a:rPr lang="en-GB" sz="1200" b="0">
                <a:solidFill>
                  <a:schemeClr val="accent1"/>
                </a:solidFill>
              </a:rPr>
              <a:t>Metric= measure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147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3.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3.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8.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5.sv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3.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3.sv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3.sv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8.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5.sv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3.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96D6CFD-5C34-7D0A-AB7A-6E172B18E6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84924" y="6471379"/>
            <a:ext cx="1146828" cy="202098"/>
          </a:xfrm>
          <a:prstGeom prst="rect">
            <a:avLst/>
          </a:prstGeom>
        </p:spPr>
      </p:pic>
      <p:sp>
        <p:nvSpPr>
          <p:cNvPr id="26" name="Picture Placeholder 25">
            <a:extLst>
              <a:ext uri="{FF2B5EF4-FFF2-40B4-BE49-F238E27FC236}">
                <a16:creationId xmlns:a16="http://schemas.microsoft.com/office/drawing/2014/main" id="{FFBAE5CE-9115-4400-92CE-79F6EB75F8DE}"/>
              </a:ext>
            </a:extLst>
          </p:cNvPr>
          <p:cNvSpPr>
            <a:spLocks noGrp="1"/>
          </p:cNvSpPr>
          <p:nvPr>
            <p:ph type="pic" sz="quarter" idx="20" hasCustomPrompt="1"/>
          </p:nvPr>
        </p:nvSpPr>
        <p:spPr>
          <a:xfrm>
            <a:off x="1371600" y="457200"/>
            <a:ext cx="10360152" cy="4910328"/>
          </a:xfrm>
          <a:custGeom>
            <a:avLst/>
            <a:gdLst>
              <a:gd name="connsiteX0" fmla="*/ 0 w 10360152"/>
              <a:gd name="connsiteY0" fmla="*/ 0 h 4910328"/>
              <a:gd name="connsiteX1" fmla="*/ 10360152 w 10360152"/>
              <a:gd name="connsiteY1" fmla="*/ 0 h 4910328"/>
              <a:gd name="connsiteX2" fmla="*/ 10360152 w 10360152"/>
              <a:gd name="connsiteY2" fmla="*/ 4910328 h 4910328"/>
              <a:gd name="connsiteX3" fmla="*/ 0 w 10360152"/>
              <a:gd name="connsiteY3" fmla="*/ 4910328 h 4910328"/>
              <a:gd name="connsiteX4" fmla="*/ 0 w 10360152"/>
              <a:gd name="connsiteY4" fmla="*/ 4325112 h 4910328"/>
              <a:gd name="connsiteX5" fmla="*/ 4724398 w 10360152"/>
              <a:gd name="connsiteY5" fmla="*/ 4325112 h 4910328"/>
              <a:gd name="connsiteX6" fmla="*/ 4724398 w 10360152"/>
              <a:gd name="connsiteY6" fmla="*/ 1371600 h 4910328"/>
              <a:gd name="connsiteX7" fmla="*/ 0 w 10360152"/>
              <a:gd name="connsiteY7" fmla="*/ 1371600 h 49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0152" h="4910328">
                <a:moveTo>
                  <a:pt x="0" y="0"/>
                </a:moveTo>
                <a:lnTo>
                  <a:pt x="10360152" y="0"/>
                </a:lnTo>
                <a:lnTo>
                  <a:pt x="10360152" y="4910328"/>
                </a:lnTo>
                <a:lnTo>
                  <a:pt x="0" y="4910328"/>
                </a:lnTo>
                <a:lnTo>
                  <a:pt x="0" y="4325112"/>
                </a:lnTo>
                <a:lnTo>
                  <a:pt x="4724398" y="4325112"/>
                </a:lnTo>
                <a:lnTo>
                  <a:pt x="4724398" y="1371600"/>
                </a:lnTo>
                <a:lnTo>
                  <a:pt x="0" y="1371600"/>
                </a:lnTo>
                <a:close/>
              </a:path>
            </a:pathLst>
          </a:custGeom>
          <a:solidFill>
            <a:srgbClr val="BFBFBF"/>
          </a:solidFill>
        </p:spPr>
        <p:txBody>
          <a:bodyPr wrap="square" tIns="1005840" rIns="0">
            <a:noAutofit/>
          </a:bodyPr>
          <a:lstStyle>
            <a:lvl1pPr algn="ctr">
              <a:defRPr/>
            </a:lvl1pPr>
          </a:lstStyle>
          <a:p>
            <a:r>
              <a:rPr lang="en-US"/>
              <a:t>Insert Pic</a:t>
            </a:r>
            <a:endParaRPr lang="en-GB"/>
          </a:p>
        </p:txBody>
      </p:sp>
      <p:sp>
        <p:nvSpPr>
          <p:cNvPr id="36" name="Rectangle 35">
            <a:extLst>
              <a:ext uri="{FF2B5EF4-FFF2-40B4-BE49-F238E27FC236}">
                <a16:creationId xmlns:a16="http://schemas.microsoft.com/office/drawing/2014/main" id="{3577A7A7-9477-4761-AD96-65CEFEE1C2F9}"/>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41" name="Rectangle 40">
            <a:extLst>
              <a:ext uri="{FF2B5EF4-FFF2-40B4-BE49-F238E27FC236}">
                <a16:creationId xmlns:a16="http://schemas.microsoft.com/office/drawing/2014/main" id="{6DFAF00F-4763-4474-955C-8EBFAD7C5008}"/>
              </a:ext>
            </a:extLst>
          </p:cNvPr>
          <p:cNvSpPr/>
          <p:nvPr userDrawn="1"/>
        </p:nvSpPr>
        <p:spPr bwMode="auto">
          <a:xfrm>
            <a:off x="0" y="1820425"/>
            <a:ext cx="6095998" cy="2953512"/>
          </a:xfrm>
          <a:prstGeom prst="rect">
            <a:avLst/>
          </a:prstGeom>
          <a:no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1" name="Title 1">
            <a:extLst>
              <a:ext uri="{FF2B5EF4-FFF2-40B4-BE49-F238E27FC236}">
                <a16:creationId xmlns:a16="http://schemas.microsoft.com/office/drawing/2014/main" id="{4EE778BE-2D2D-413A-8DA5-37EED51243FC}"/>
              </a:ext>
            </a:extLst>
          </p:cNvPr>
          <p:cNvSpPr>
            <a:spLocks noGrp="1"/>
          </p:cNvSpPr>
          <p:nvPr>
            <p:ph type="title" hasCustomPrompt="1"/>
          </p:nvPr>
        </p:nvSpPr>
        <p:spPr>
          <a:xfrm>
            <a:off x="457199" y="2240352"/>
            <a:ext cx="5568696" cy="957428"/>
          </a:xfrm>
        </p:spPr>
        <p:txBody>
          <a:bodyPr rIns="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a:t>Title image slide — click to edit second line if needed </a:t>
            </a:r>
          </a:p>
        </p:txBody>
      </p:sp>
      <p:sp>
        <p:nvSpPr>
          <p:cNvPr id="15" name="Text Placeholder 23">
            <a:extLst>
              <a:ext uri="{FF2B5EF4-FFF2-40B4-BE49-F238E27FC236}">
                <a16:creationId xmlns:a16="http://schemas.microsoft.com/office/drawing/2014/main" id="{A7A6E329-CB7E-4C99-AF33-A15E835E59F2}"/>
              </a:ext>
            </a:extLst>
          </p:cNvPr>
          <p:cNvSpPr>
            <a:spLocks noGrp="1"/>
          </p:cNvSpPr>
          <p:nvPr>
            <p:ph type="body" sz="quarter" idx="16" hasCustomPrompt="1"/>
          </p:nvPr>
        </p:nvSpPr>
        <p:spPr>
          <a:xfrm>
            <a:off x="457200" y="4297680"/>
            <a:ext cx="2157454" cy="303396"/>
          </a:xfrm>
        </p:spPr>
        <p:txBody>
          <a:bodyPr anchor="ctr" anchorCtr="0"/>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13" name="Text Placeholder 21">
            <a:extLst>
              <a:ext uri="{FF2B5EF4-FFF2-40B4-BE49-F238E27FC236}">
                <a16:creationId xmlns:a16="http://schemas.microsoft.com/office/drawing/2014/main" id="{9F84C6F3-0D99-4D70-AE1A-14BE3D3D6447}"/>
              </a:ext>
            </a:extLst>
          </p:cNvPr>
          <p:cNvSpPr>
            <a:spLocks noGrp="1"/>
          </p:cNvSpPr>
          <p:nvPr>
            <p:ph type="body" sz="quarter" idx="15" hasCustomPrompt="1"/>
          </p:nvPr>
        </p:nvSpPr>
        <p:spPr>
          <a:xfrm>
            <a:off x="457200" y="3233426"/>
            <a:ext cx="5570738" cy="452106"/>
          </a:xfrm>
        </p:spPr>
        <p:txBody>
          <a:bodyPr rIns="0" anchor="b" anchorCtr="0"/>
          <a:lstStyle>
            <a:lvl1pPr>
              <a:lnSpc>
                <a:spcPct val="100000"/>
              </a:lnSpc>
              <a:spcAft>
                <a:spcPts val="0"/>
              </a:spcAft>
              <a:defRPr sz="18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subhead</a:t>
            </a:r>
          </a:p>
        </p:txBody>
      </p:sp>
      <p:sp>
        <p:nvSpPr>
          <p:cNvPr id="14" name="Text Placeholder 25">
            <a:extLst>
              <a:ext uri="{FF2B5EF4-FFF2-40B4-BE49-F238E27FC236}">
                <a16:creationId xmlns:a16="http://schemas.microsoft.com/office/drawing/2014/main" id="{0A11D46E-B6D4-44F6-9A7E-9BD65611E3BD}"/>
              </a:ext>
            </a:extLst>
          </p:cNvPr>
          <p:cNvSpPr>
            <a:spLocks noGrp="1"/>
          </p:cNvSpPr>
          <p:nvPr>
            <p:ph type="body" sz="quarter" idx="17" hasCustomPrompt="1"/>
          </p:nvPr>
        </p:nvSpPr>
        <p:spPr>
          <a:xfrm>
            <a:off x="457200" y="3781731"/>
            <a:ext cx="5568696" cy="412931"/>
          </a:xfrm>
        </p:spPr>
        <p:txBody>
          <a:bodyPr rIns="0" anchor="ctr" anchorCtr="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text</a:t>
            </a:r>
          </a:p>
        </p:txBody>
      </p:sp>
      <p:sp>
        <p:nvSpPr>
          <p:cNvPr id="18" name="Rectangle 17">
            <a:extLst>
              <a:ext uri="{FF2B5EF4-FFF2-40B4-BE49-F238E27FC236}">
                <a16:creationId xmlns:a16="http://schemas.microsoft.com/office/drawing/2014/main" id="{B52F1FF8-D239-4394-96DD-5C9821A1CB16}"/>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EF2F6B7C-27DF-40C9-BD92-EE0263E318F0}"/>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235417903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ild Talent Divider">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D49137-12E4-0C81-5506-B2451289AA49}"/>
              </a:ext>
            </a:extLst>
          </p:cNvPr>
          <p:cNvSpPr/>
          <p:nvPr userDrawn="1"/>
        </p:nvSpPr>
        <p:spPr bwMode="auto">
          <a:xfrm>
            <a:off x="0" y="0"/>
            <a:ext cx="12192000" cy="6286500"/>
          </a:xfrm>
          <a:prstGeom prst="rect">
            <a:avLst/>
          </a:prstGeom>
          <a:solidFill>
            <a:srgbClr val="F8E19A">
              <a:alpha val="60000"/>
            </a:srgb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17" name="Graphic 16">
            <a:extLst>
              <a:ext uri="{FF2B5EF4-FFF2-40B4-BE49-F238E27FC236}">
                <a16:creationId xmlns:a16="http://schemas.microsoft.com/office/drawing/2014/main" id="{216CDBA8-5123-6DF3-C168-D7B4274AA0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03970" y="-829246"/>
            <a:ext cx="8810583" cy="8929893"/>
          </a:xfrm>
          <a:prstGeom prst="rect">
            <a:avLst/>
          </a:prstGeom>
        </p:spPr>
      </p:pic>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grpSp>
        <p:nvGrpSpPr>
          <p:cNvPr id="2" name="Group 1">
            <a:extLst>
              <a:ext uri="{FF2B5EF4-FFF2-40B4-BE49-F238E27FC236}">
                <a16:creationId xmlns:a16="http://schemas.microsoft.com/office/drawing/2014/main" id="{A9007259-98DA-D4A9-136D-406F87918EFE}"/>
              </a:ext>
            </a:extLst>
          </p:cNvPr>
          <p:cNvGrpSpPr/>
          <p:nvPr userDrawn="1"/>
        </p:nvGrpSpPr>
        <p:grpSpPr>
          <a:xfrm>
            <a:off x="773130" y="2404011"/>
            <a:ext cx="5322870" cy="1312224"/>
            <a:chOff x="1056331" y="2351315"/>
            <a:chExt cx="5322870" cy="1312224"/>
          </a:xfrm>
        </p:grpSpPr>
        <p:sp>
          <p:nvSpPr>
            <p:cNvPr id="18" name="TextBox 17">
              <a:extLst>
                <a:ext uri="{FF2B5EF4-FFF2-40B4-BE49-F238E27FC236}">
                  <a16:creationId xmlns:a16="http://schemas.microsoft.com/office/drawing/2014/main" id="{A5A079D5-50BF-51D8-A210-F7D4307E308F}"/>
                </a:ext>
              </a:extLst>
            </p:cNvPr>
            <p:cNvSpPr txBox="1"/>
            <p:nvPr userDrawn="1"/>
          </p:nvSpPr>
          <p:spPr>
            <a:xfrm>
              <a:off x="2491486" y="2657242"/>
              <a:ext cx="3887715" cy="830997"/>
            </a:xfrm>
            <a:prstGeom prst="rect">
              <a:avLst/>
            </a:prstGeom>
            <a:noFill/>
          </p:spPr>
          <p:txBody>
            <a:bodyPr wrap="square" rtlCol="0">
              <a:spAutoFit/>
            </a:bodyPr>
            <a:lstStyle/>
            <a:p>
              <a:r>
                <a:rPr lang="en-GB" sz="4800" b="1">
                  <a:solidFill>
                    <a:schemeClr val="tx1"/>
                  </a:solidFill>
                  <a:latin typeface="Times New Roman" panose="02020603050405020304" pitchFamily="18" charset="0"/>
                  <a:cs typeface="Times New Roman" panose="02020603050405020304" pitchFamily="18" charset="0"/>
                </a:rPr>
                <a:t>Build Talent</a:t>
              </a:r>
            </a:p>
          </p:txBody>
        </p:sp>
        <p:pic>
          <p:nvPicPr>
            <p:cNvPr id="22" name="Graphic 21">
              <a:extLst>
                <a:ext uri="{FF2B5EF4-FFF2-40B4-BE49-F238E27FC236}">
                  <a16:creationId xmlns:a16="http://schemas.microsoft.com/office/drawing/2014/main" id="{AA3563E5-1700-2653-6A40-9BA603BDD0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6331" y="2351315"/>
              <a:ext cx="1293794" cy="1312224"/>
            </a:xfrm>
            <a:prstGeom prst="rect">
              <a:avLst/>
            </a:prstGeom>
          </p:spPr>
        </p:pic>
      </p:grpSp>
      <p:pic>
        <p:nvPicPr>
          <p:cNvPr id="23" name="Graphic 22">
            <a:extLst>
              <a:ext uri="{FF2B5EF4-FFF2-40B4-BE49-F238E27FC236}">
                <a16:creationId xmlns:a16="http://schemas.microsoft.com/office/drawing/2014/main" id="{4AE75BD9-FE34-BDE7-A32C-7A7FA3BA65B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368890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uild Talent Divi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2A8FCC-BD00-E87D-9653-84098045FA36}"/>
              </a:ext>
            </a:extLst>
          </p:cNvPr>
          <p:cNvSpPr>
            <a:spLocks/>
          </p:cNvSpPr>
          <p:nvPr userDrawn="1"/>
        </p:nvSpPr>
        <p:spPr bwMode="auto">
          <a:xfrm>
            <a:off x="0" y="1"/>
            <a:ext cx="12192000" cy="6286499"/>
          </a:xfrm>
          <a:prstGeom prst="rect">
            <a:avLst/>
          </a:prstGeom>
          <a:solidFill>
            <a:srgbClr val="FFA3C2">
              <a:alpha val="60000"/>
            </a:srgb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13" name="Graphic 12">
            <a:extLst>
              <a:ext uri="{FF2B5EF4-FFF2-40B4-BE49-F238E27FC236}">
                <a16:creationId xmlns:a16="http://schemas.microsoft.com/office/drawing/2014/main" id="{42642E73-BF40-D8C1-ED68-E8679ECB30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93212" y="384965"/>
            <a:ext cx="10520183" cy="6185965"/>
          </a:xfrm>
          <a:prstGeom prst="rect">
            <a:avLst/>
          </a:prstGeom>
        </p:spPr>
      </p:pic>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grpSp>
        <p:nvGrpSpPr>
          <p:cNvPr id="2" name="Group 1">
            <a:extLst>
              <a:ext uri="{FF2B5EF4-FFF2-40B4-BE49-F238E27FC236}">
                <a16:creationId xmlns:a16="http://schemas.microsoft.com/office/drawing/2014/main" id="{C2D62719-3116-C944-D840-C8648B93B8C8}"/>
              </a:ext>
            </a:extLst>
          </p:cNvPr>
          <p:cNvGrpSpPr/>
          <p:nvPr userDrawn="1"/>
        </p:nvGrpSpPr>
        <p:grpSpPr>
          <a:xfrm>
            <a:off x="868778" y="2663039"/>
            <a:ext cx="5648868" cy="960424"/>
            <a:chOff x="831272" y="2532336"/>
            <a:chExt cx="5648868" cy="960424"/>
          </a:xfrm>
        </p:grpSpPr>
        <p:sp>
          <p:nvSpPr>
            <p:cNvPr id="20" name="TextBox 19">
              <a:extLst>
                <a:ext uri="{FF2B5EF4-FFF2-40B4-BE49-F238E27FC236}">
                  <a16:creationId xmlns:a16="http://schemas.microsoft.com/office/drawing/2014/main" id="{B0DF2A4C-E292-346E-0905-2E56AA4CBFC6}"/>
                </a:ext>
              </a:extLst>
            </p:cNvPr>
            <p:cNvSpPr txBox="1"/>
            <p:nvPr userDrawn="1"/>
          </p:nvSpPr>
          <p:spPr>
            <a:xfrm>
              <a:off x="2592425" y="2633490"/>
              <a:ext cx="3887715" cy="830997"/>
            </a:xfrm>
            <a:prstGeom prst="rect">
              <a:avLst/>
            </a:prstGeom>
            <a:noFill/>
          </p:spPr>
          <p:txBody>
            <a:bodyPr wrap="square" rtlCol="0">
              <a:spAutoFit/>
            </a:bodyPr>
            <a:lstStyle/>
            <a:p>
              <a:r>
                <a:rPr lang="en-GB" sz="4800" b="1">
                  <a:solidFill>
                    <a:schemeClr val="tx1"/>
                  </a:solidFill>
                  <a:latin typeface="Times New Roman" panose="02020603050405020304" pitchFamily="18" charset="0"/>
                  <a:cs typeface="Times New Roman" panose="02020603050405020304" pitchFamily="18" charset="0"/>
                </a:rPr>
                <a:t>Lead Talent</a:t>
              </a:r>
            </a:p>
          </p:txBody>
        </p:sp>
        <p:pic>
          <p:nvPicPr>
            <p:cNvPr id="21" name="Graphic 20">
              <a:extLst>
                <a:ext uri="{FF2B5EF4-FFF2-40B4-BE49-F238E27FC236}">
                  <a16:creationId xmlns:a16="http://schemas.microsoft.com/office/drawing/2014/main" id="{87C8956E-096A-878A-3544-E849DC34D6F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1272" y="2532336"/>
              <a:ext cx="1632114" cy="960424"/>
            </a:xfrm>
            <a:prstGeom prst="rect">
              <a:avLst/>
            </a:prstGeom>
          </p:spPr>
        </p:pic>
      </p:grpSp>
      <p:pic>
        <p:nvPicPr>
          <p:cNvPr id="23" name="Graphic 22">
            <a:extLst>
              <a:ext uri="{FF2B5EF4-FFF2-40B4-BE49-F238E27FC236}">
                <a16:creationId xmlns:a16="http://schemas.microsoft.com/office/drawing/2014/main" id="{9530B580-0CEF-2DA4-D455-756DDA8B476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497287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ve Divi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2A8FCC-BD00-E87D-9653-84098045FA36}"/>
              </a:ext>
            </a:extLst>
          </p:cNvPr>
          <p:cNvSpPr>
            <a:spLocks/>
          </p:cNvSpPr>
          <p:nvPr userDrawn="1"/>
        </p:nvSpPr>
        <p:spPr bwMode="auto">
          <a:xfrm>
            <a:off x="0" y="1"/>
            <a:ext cx="12192000" cy="6286499"/>
          </a:xfrm>
          <a:prstGeom prst="rect">
            <a:avLst/>
          </a:prstGeom>
          <a:solidFill>
            <a:srgbClr val="808080"/>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23" name="Graphic 22">
            <a:extLst>
              <a:ext uri="{FF2B5EF4-FFF2-40B4-BE49-F238E27FC236}">
                <a16:creationId xmlns:a16="http://schemas.microsoft.com/office/drawing/2014/main" id="{9530B580-0CEF-2DA4-D455-756DDA8B47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pic>
        <p:nvPicPr>
          <p:cNvPr id="14" name="Graphic 13">
            <a:extLst>
              <a:ext uri="{FF2B5EF4-FFF2-40B4-BE49-F238E27FC236}">
                <a16:creationId xmlns:a16="http://schemas.microsoft.com/office/drawing/2014/main" id="{79BD0182-A5CD-631E-6117-306B20688FAD}"/>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576" t="5643" r="13217"/>
          <a:stretch/>
        </p:blipFill>
        <p:spPr>
          <a:xfrm>
            <a:off x="0" y="-101515"/>
            <a:ext cx="12192000" cy="5148217"/>
          </a:xfrm>
          <a:prstGeom prst="rect">
            <a:avLst/>
          </a:prstGeom>
        </p:spPr>
      </p:pic>
      <p:pic>
        <p:nvPicPr>
          <p:cNvPr id="17" name="Graphic 16">
            <a:extLst>
              <a:ext uri="{FF2B5EF4-FFF2-40B4-BE49-F238E27FC236}">
                <a16:creationId xmlns:a16="http://schemas.microsoft.com/office/drawing/2014/main" id="{8C8AADAD-46B3-25EE-A578-622C251AD15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48000" y="2472593"/>
            <a:ext cx="6096000" cy="1124141"/>
          </a:xfrm>
          <a:prstGeom prst="rect">
            <a:avLst/>
          </a:prstGeom>
        </p:spPr>
      </p:pic>
    </p:spTree>
    <p:extLst>
      <p:ext uri="{BB962C8B-B14F-4D97-AF65-F5344CB8AC3E}">
        <p14:creationId xmlns:p14="http://schemas.microsoft.com/office/powerpoint/2010/main" val="1450569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Wave Divi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2A8FCC-BD00-E87D-9653-84098045FA36}"/>
              </a:ext>
            </a:extLst>
          </p:cNvPr>
          <p:cNvSpPr>
            <a:spLocks/>
          </p:cNvSpPr>
          <p:nvPr userDrawn="1"/>
        </p:nvSpPr>
        <p:spPr bwMode="auto">
          <a:xfrm>
            <a:off x="0" y="1"/>
            <a:ext cx="12192000" cy="6286499"/>
          </a:xfrm>
          <a:prstGeom prst="rect">
            <a:avLst/>
          </a:prstGeom>
          <a:blipFill dpi="0" rotWithShape="1">
            <a:blip r:embed="rId2"/>
            <a:srcRect/>
            <a:stretch>
              <a:fillRect t="-1000" b="-4000"/>
            </a:stretch>
          </a:bli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23" name="Graphic 22">
            <a:extLst>
              <a:ext uri="{FF2B5EF4-FFF2-40B4-BE49-F238E27FC236}">
                <a16:creationId xmlns:a16="http://schemas.microsoft.com/office/drawing/2014/main" id="{9530B580-0CEF-2DA4-D455-756DDA8B476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pic>
        <p:nvPicPr>
          <p:cNvPr id="14" name="Graphic 13">
            <a:extLst>
              <a:ext uri="{FF2B5EF4-FFF2-40B4-BE49-F238E27FC236}">
                <a16:creationId xmlns:a16="http://schemas.microsoft.com/office/drawing/2014/main" id="{79BD0182-A5CD-631E-6117-306B20688FAD}"/>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5576" t="5643" r="13217"/>
          <a:stretch/>
        </p:blipFill>
        <p:spPr>
          <a:xfrm>
            <a:off x="0" y="-101515"/>
            <a:ext cx="12192000" cy="5148217"/>
          </a:xfrm>
          <a:prstGeom prst="rect">
            <a:avLst/>
          </a:prstGeom>
        </p:spPr>
      </p:pic>
      <p:pic>
        <p:nvPicPr>
          <p:cNvPr id="12" name="Graphic 11">
            <a:extLst>
              <a:ext uri="{FF2B5EF4-FFF2-40B4-BE49-F238E27FC236}">
                <a16:creationId xmlns:a16="http://schemas.microsoft.com/office/drawing/2014/main" id="{8EA72C5F-182C-699F-593A-BA5F3C447FC1}"/>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48000" y="2472593"/>
            <a:ext cx="6096000" cy="1124141"/>
          </a:xfrm>
          <a:prstGeom prst="rect">
            <a:avLst/>
          </a:prstGeom>
        </p:spPr>
      </p:pic>
    </p:spTree>
    <p:extLst>
      <p:ext uri="{BB962C8B-B14F-4D97-AF65-F5344CB8AC3E}">
        <p14:creationId xmlns:p14="http://schemas.microsoft.com/office/powerpoint/2010/main" val="1673964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ptitude Divi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2A8FCC-BD00-E87D-9653-84098045FA36}"/>
              </a:ext>
            </a:extLst>
          </p:cNvPr>
          <p:cNvSpPr>
            <a:spLocks/>
          </p:cNvSpPr>
          <p:nvPr userDrawn="1"/>
        </p:nvSpPr>
        <p:spPr bwMode="auto">
          <a:xfrm>
            <a:off x="0" y="1"/>
            <a:ext cx="12192000" cy="6286499"/>
          </a:xfrm>
          <a:prstGeom prst="rect">
            <a:avLst/>
          </a:prstGeom>
          <a:solidFill>
            <a:srgbClr val="808080"/>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6" name="Graphic 5">
            <a:extLst>
              <a:ext uri="{FF2B5EF4-FFF2-40B4-BE49-F238E27FC236}">
                <a16:creationId xmlns:a16="http://schemas.microsoft.com/office/drawing/2014/main" id="{401ABFF3-0D8E-D49A-1E63-4048E6F696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24898" y="-525940"/>
            <a:ext cx="9024616" cy="7307233"/>
          </a:xfrm>
          <a:prstGeom prst="rect">
            <a:avLst/>
          </a:prstGeom>
        </p:spPr>
      </p:pic>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23" name="Graphic 22">
            <a:extLst>
              <a:ext uri="{FF2B5EF4-FFF2-40B4-BE49-F238E27FC236}">
                <a16:creationId xmlns:a16="http://schemas.microsoft.com/office/drawing/2014/main" id="{9530B580-0CEF-2DA4-D455-756DDA8B476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40139" y="6471379"/>
            <a:ext cx="1146828" cy="202098"/>
          </a:xfrm>
          <a:prstGeom prst="rect">
            <a:avLst/>
          </a:prstGeom>
        </p:spPr>
      </p:pic>
      <p:pic>
        <p:nvPicPr>
          <p:cNvPr id="12" name="Graphic 11">
            <a:extLst>
              <a:ext uri="{FF2B5EF4-FFF2-40B4-BE49-F238E27FC236}">
                <a16:creationId xmlns:a16="http://schemas.microsoft.com/office/drawing/2014/main" id="{8639B9CC-027B-503C-9529-CFD38051616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62262" y="2415330"/>
            <a:ext cx="6467475" cy="1457325"/>
          </a:xfrm>
          <a:prstGeom prst="rect">
            <a:avLst/>
          </a:prstGeom>
        </p:spPr>
      </p:pic>
    </p:spTree>
    <p:extLst>
      <p:ext uri="{BB962C8B-B14F-4D97-AF65-F5344CB8AC3E}">
        <p14:creationId xmlns:p14="http://schemas.microsoft.com/office/powerpoint/2010/main" val="2283003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3A17733-62EA-6940-A350-A58D7D15F1FB}"/>
              </a:ext>
            </a:extLst>
          </p:cNvPr>
          <p:cNvSpPr>
            <a:spLocks noGrp="1"/>
          </p:cNvSpPr>
          <p:nvPr>
            <p:ph type="title"/>
          </p:nvPr>
        </p:nvSpPr>
        <p:spPr>
          <a:xfrm>
            <a:off x="457200" y="457200"/>
            <a:ext cx="7434262" cy="1371600"/>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Text Placeholder 25">
            <a:extLst>
              <a:ext uri="{FF2B5EF4-FFF2-40B4-BE49-F238E27FC236}">
                <a16:creationId xmlns:a16="http://schemas.microsoft.com/office/drawing/2014/main" id="{423B3AC3-FF6A-7E40-8C74-6C527274E56C}"/>
              </a:ext>
            </a:extLst>
          </p:cNvPr>
          <p:cNvSpPr>
            <a:spLocks noGrp="1"/>
          </p:cNvSpPr>
          <p:nvPr>
            <p:ph type="body" sz="quarter" idx="17"/>
          </p:nvPr>
        </p:nvSpPr>
        <p:spPr>
          <a:xfrm>
            <a:off x="457200" y="1828800"/>
            <a:ext cx="10287000" cy="3514725"/>
          </a:xfrm>
        </p:spPr>
        <p:txBody>
          <a:bodyPr lIns="548640" tIns="228600" rIns="228600"/>
          <a:lstStyle>
            <a:lvl1pPr marL="548640" indent="-548640">
              <a:lnSpc>
                <a:spcPct val="100000"/>
              </a:lnSpc>
              <a:spcAft>
                <a:spcPts val="2500"/>
              </a:spcAft>
              <a:buClr>
                <a:schemeClr val="tx2"/>
              </a:buClr>
              <a:buSzPct val="200000"/>
              <a:buFont typeface="+mj-lt"/>
              <a:buAutoNum type="arabicPeriod"/>
              <a:defRPr sz="1600" b="0" i="0"/>
            </a:lvl1pPr>
            <a:lvl2pPr marL="548640" indent="-548640">
              <a:spcAft>
                <a:spcPts val="2500"/>
              </a:spcAft>
              <a:buClr>
                <a:schemeClr val="tx2"/>
              </a:buClr>
              <a:buSzPct val="200000"/>
              <a:buFont typeface="+mj-lt"/>
              <a:buAutoNum type="arabicPeriod"/>
              <a:defRPr b="0">
                <a:solidFill>
                  <a:schemeClr val="tx1"/>
                </a:solidFill>
                <a:latin typeface="+mn-lt"/>
              </a:defRPr>
            </a:lvl2pPr>
            <a:lvl3pPr marL="548640" indent="-548640">
              <a:spcAft>
                <a:spcPts val="2500"/>
              </a:spcAft>
              <a:buSzPct val="200000"/>
              <a:buFont typeface="+mj-lt"/>
              <a:buAutoNum type="arabicPeriod"/>
              <a:defRPr sz="1600">
                <a:solidFill>
                  <a:schemeClr val="tx1"/>
                </a:solidFill>
              </a:defRPr>
            </a:lvl3pPr>
            <a:lvl4pPr marL="548640" indent="-548640">
              <a:spcAft>
                <a:spcPts val="2500"/>
              </a:spcAft>
              <a:buSzPct val="200000"/>
              <a:buFont typeface="+mj-lt"/>
              <a:buAutoNum type="arabicPeriod"/>
              <a:defRPr sz="1600">
                <a:solidFill>
                  <a:schemeClr val="tx1"/>
                </a:solidFill>
              </a:defRPr>
            </a:lvl4pPr>
            <a:lvl5pPr marL="548640" indent="-548640">
              <a:spcAft>
                <a:spcPts val="2500"/>
              </a:spcAft>
              <a:buSzPct val="200000"/>
              <a:buFont typeface="+mj-lt"/>
              <a:buAutoNum type="arabicPeriod"/>
              <a:defRPr sz="1600">
                <a:solidFill>
                  <a:schemeClr val="tx1"/>
                </a:solidFill>
              </a:defRPr>
            </a:lvl5pPr>
            <a:lvl6pPr marL="548640" indent="-548640">
              <a:spcAft>
                <a:spcPts val="2500"/>
              </a:spcAft>
              <a:buSzPct val="200000"/>
              <a:buFont typeface="+mj-lt"/>
              <a:buAutoNum type="arabicPeriod"/>
              <a:defRPr sz="1600">
                <a:solidFill>
                  <a:schemeClr val="tx1"/>
                </a:solidFill>
              </a:defRPr>
            </a:lvl6pPr>
            <a:lvl7pPr marL="548640" indent="-548640">
              <a:spcAft>
                <a:spcPts val="2500"/>
              </a:spcAft>
              <a:buSzPct val="200000"/>
              <a:buFont typeface="+mj-lt"/>
              <a:buAutoNum type="arabicPeriod"/>
              <a:defRPr sz="1600">
                <a:solidFill>
                  <a:schemeClr val="tx1"/>
                </a:solidFill>
              </a:defRPr>
            </a:lvl7pPr>
            <a:lvl8pPr marL="548640" indent="-548640">
              <a:spcAft>
                <a:spcPts val="2500"/>
              </a:spcAft>
              <a:buSzPct val="200000"/>
              <a:buFont typeface="+mj-lt"/>
              <a:buAutoNum type="arabicPeriod"/>
              <a:defRPr sz="1600">
                <a:solidFill>
                  <a:schemeClr val="tx1"/>
                </a:solidFill>
              </a:defRPr>
            </a:lvl8pPr>
            <a:lvl9pPr marL="548640" indent="-548640">
              <a:spcAft>
                <a:spcPts val="2500"/>
              </a:spcAft>
              <a:buSzPct val="200000"/>
              <a:buFont typeface="+mj-lt"/>
              <a:buAutoNum type="arabicPeriod"/>
              <a:defRPr sz="1600">
                <a:solidFill>
                  <a:schemeClr val="tx1"/>
                </a:solidFill>
              </a:defRPr>
            </a:lvl9pPr>
          </a:lstStyle>
          <a:p>
            <a:pPr lvl="0"/>
            <a:r>
              <a:rPr lang="en-US"/>
              <a:t>Click to edit Master text styles</a:t>
            </a:r>
          </a:p>
        </p:txBody>
      </p:sp>
      <p:sp>
        <p:nvSpPr>
          <p:cNvPr id="13" name="Slide Number Placeholder 1">
            <a:extLst>
              <a:ext uri="{FF2B5EF4-FFF2-40B4-BE49-F238E27FC236}">
                <a16:creationId xmlns:a16="http://schemas.microsoft.com/office/drawing/2014/main" id="{C67BBABA-B53A-4DFE-A411-8A783BDC1E82}"/>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1" name="Rectangle 10">
            <a:extLst>
              <a:ext uri="{FF2B5EF4-FFF2-40B4-BE49-F238E27FC236}">
                <a16:creationId xmlns:a16="http://schemas.microsoft.com/office/drawing/2014/main" id="{1EA7B6F1-740B-44F5-B4C2-CA70E0EA143C}"/>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2" name="Footer Placeholder 3">
            <a:extLst>
              <a:ext uri="{FF2B5EF4-FFF2-40B4-BE49-F238E27FC236}">
                <a16:creationId xmlns:a16="http://schemas.microsoft.com/office/drawing/2014/main" id="{10BFB7B6-9721-47BB-A63B-A5A9F8FA9ADE}"/>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8" name="Graphic 7">
            <a:extLst>
              <a:ext uri="{FF2B5EF4-FFF2-40B4-BE49-F238E27FC236}">
                <a16:creationId xmlns:a16="http://schemas.microsoft.com/office/drawing/2014/main" id="{D07C9578-2DF4-4B16-5133-02AF73C4D4D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092786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Zoom_dual purpose">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7CA303-9F06-4521-9775-F2D8EBA60779}"/>
              </a:ext>
            </a:extLst>
          </p:cNvPr>
          <p:cNvSpPr/>
          <p:nvPr userDrawn="1"/>
        </p:nvSpPr>
        <p:spPr bwMode="auto">
          <a:xfrm>
            <a:off x="457200" y="457200"/>
            <a:ext cx="11274552" cy="583387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5" name="Title 1">
            <a:extLst>
              <a:ext uri="{FF2B5EF4-FFF2-40B4-BE49-F238E27FC236}">
                <a16:creationId xmlns:a16="http://schemas.microsoft.com/office/drawing/2014/main" id="{FEF6AAA5-1DD4-7042-97B8-DBA2321B05B9}"/>
              </a:ext>
            </a:extLst>
          </p:cNvPr>
          <p:cNvSpPr>
            <a:spLocks noGrp="1"/>
          </p:cNvSpPr>
          <p:nvPr>
            <p:ph type="title"/>
          </p:nvPr>
        </p:nvSpPr>
        <p:spPr>
          <a:xfrm>
            <a:off x="465138" y="457200"/>
            <a:ext cx="5516562" cy="5551487"/>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7" name="Picture Placeholder 7">
            <a:extLst>
              <a:ext uri="{FF2B5EF4-FFF2-40B4-BE49-F238E27FC236}">
                <a16:creationId xmlns:a16="http://schemas.microsoft.com/office/drawing/2014/main" id="{22F72546-F4C0-E249-9BAB-A1046D5C614F}"/>
              </a:ext>
            </a:extLst>
          </p:cNvPr>
          <p:cNvSpPr>
            <a:spLocks noGrp="1"/>
          </p:cNvSpPr>
          <p:nvPr>
            <p:ph type="pic" sz="quarter" idx="12"/>
          </p:nvPr>
        </p:nvSpPr>
        <p:spPr>
          <a:xfrm>
            <a:off x="6096000" y="457200"/>
            <a:ext cx="5634038" cy="5829300"/>
          </a:xfrm>
          <a:solidFill>
            <a:schemeClr val="bg1">
              <a:lumMod val="75000"/>
            </a:schemeClr>
          </a:solidFill>
        </p:spPr>
        <p:txBody>
          <a:bodyPr tIns="2286000"/>
          <a:lstStyle>
            <a:lvl1pPr algn="ctr">
              <a:defRPr b="0" i="0"/>
            </a:lvl1pPr>
          </a:lstStyle>
          <a:p>
            <a:r>
              <a:rPr lang="en-US"/>
              <a:t>Click icon to add picture</a:t>
            </a:r>
          </a:p>
        </p:txBody>
      </p:sp>
      <p:sp>
        <p:nvSpPr>
          <p:cNvPr id="12" name="Slide Number Placeholder 1">
            <a:extLst>
              <a:ext uri="{FF2B5EF4-FFF2-40B4-BE49-F238E27FC236}">
                <a16:creationId xmlns:a16="http://schemas.microsoft.com/office/drawing/2014/main" id="{85DF98F8-B5A9-4546-B33B-E34E6C9D2052}"/>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cxnSp>
        <p:nvCxnSpPr>
          <p:cNvPr id="14" name="Straight Connector 13">
            <a:extLst>
              <a:ext uri="{FF2B5EF4-FFF2-40B4-BE49-F238E27FC236}">
                <a16:creationId xmlns:a16="http://schemas.microsoft.com/office/drawing/2014/main" id="{43A3CEF4-AC88-498D-AD5B-70BDA426251B}"/>
              </a:ext>
            </a:extLst>
          </p:cNvPr>
          <p:cNvCxnSpPr/>
          <p:nvPr userDrawn="1"/>
        </p:nvCxnSpPr>
        <p:spPr>
          <a:xfrm>
            <a:off x="6096000" y="457200"/>
            <a:ext cx="0" cy="582930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4E89E45-E2FD-4BA3-B3B0-5B50BAFF947D}"/>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7" name="Footer Placeholder 3">
            <a:extLst>
              <a:ext uri="{FF2B5EF4-FFF2-40B4-BE49-F238E27FC236}">
                <a16:creationId xmlns:a16="http://schemas.microsoft.com/office/drawing/2014/main" id="{F85167E2-64AA-4EAD-A31C-C2CF312CC28F}"/>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0" name="Graphic 9">
            <a:extLst>
              <a:ext uri="{FF2B5EF4-FFF2-40B4-BE49-F238E27FC236}">
                <a16:creationId xmlns:a16="http://schemas.microsoft.com/office/drawing/2014/main" id="{6EDE957F-286A-FF3B-4007-C5B52A8401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645303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oom in/out callout">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AAC153-FD25-4A34-8523-EA3F12FF3846}"/>
              </a:ext>
            </a:extLst>
          </p:cNvPr>
          <p:cNvSpPr/>
          <p:nvPr userDrawn="1"/>
        </p:nvSpPr>
        <p:spPr bwMode="auto">
          <a:xfrm>
            <a:off x="457200" y="457200"/>
            <a:ext cx="11274552" cy="583387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5" name="Title 1">
            <a:extLst>
              <a:ext uri="{FF2B5EF4-FFF2-40B4-BE49-F238E27FC236}">
                <a16:creationId xmlns:a16="http://schemas.microsoft.com/office/drawing/2014/main" id="{FEF6AAA5-1DD4-7042-97B8-DBA2321B05B9}"/>
              </a:ext>
            </a:extLst>
          </p:cNvPr>
          <p:cNvSpPr>
            <a:spLocks noGrp="1"/>
          </p:cNvSpPr>
          <p:nvPr>
            <p:ph type="title"/>
          </p:nvPr>
        </p:nvSpPr>
        <p:spPr>
          <a:xfrm>
            <a:off x="465138" y="457200"/>
            <a:ext cx="5516562" cy="5551487"/>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1" name="Content Placeholder 7">
            <a:extLst>
              <a:ext uri="{FF2B5EF4-FFF2-40B4-BE49-F238E27FC236}">
                <a16:creationId xmlns:a16="http://schemas.microsoft.com/office/drawing/2014/main" id="{B67E0CAE-FDEA-C145-B999-E3ED2EEF7DCB}"/>
              </a:ext>
            </a:extLst>
          </p:cNvPr>
          <p:cNvSpPr>
            <a:spLocks noGrp="1"/>
          </p:cNvSpPr>
          <p:nvPr>
            <p:ph sz="quarter" idx="13"/>
          </p:nvPr>
        </p:nvSpPr>
        <p:spPr>
          <a:xfrm>
            <a:off x="6858000" y="1050925"/>
            <a:ext cx="4251325" cy="4957763"/>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1">
            <a:extLst>
              <a:ext uri="{FF2B5EF4-FFF2-40B4-BE49-F238E27FC236}">
                <a16:creationId xmlns:a16="http://schemas.microsoft.com/office/drawing/2014/main" id="{EC8168B8-3C50-438E-8409-252CA81CD310}"/>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cxnSp>
        <p:nvCxnSpPr>
          <p:cNvPr id="12" name="Straight Connector 11">
            <a:extLst>
              <a:ext uri="{FF2B5EF4-FFF2-40B4-BE49-F238E27FC236}">
                <a16:creationId xmlns:a16="http://schemas.microsoft.com/office/drawing/2014/main" id="{D91477EA-1D32-469C-BAD5-7EC065043A2B}"/>
              </a:ext>
            </a:extLst>
          </p:cNvPr>
          <p:cNvCxnSpPr/>
          <p:nvPr userDrawn="1"/>
        </p:nvCxnSpPr>
        <p:spPr>
          <a:xfrm>
            <a:off x="6096000" y="457200"/>
            <a:ext cx="0" cy="582930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DFF3CB5-1C1C-444C-AF63-A744E446E525}"/>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2A5CF5D9-4A20-4961-B9B0-7C4F42640269}"/>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3" name="Graphic 12">
            <a:extLst>
              <a:ext uri="{FF2B5EF4-FFF2-40B4-BE49-F238E27FC236}">
                <a16:creationId xmlns:a16="http://schemas.microsoft.com/office/drawing/2014/main" id="{E7E4E59E-5BA5-4522-75E2-8FF1CB1AC4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689791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oom in callout with graphic">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E1CB50-699E-427E-B551-982C8EDBF4AF}"/>
              </a:ext>
            </a:extLst>
          </p:cNvPr>
          <p:cNvSpPr/>
          <p:nvPr userDrawn="1"/>
        </p:nvSpPr>
        <p:spPr bwMode="auto">
          <a:xfrm>
            <a:off x="457200" y="457200"/>
            <a:ext cx="11274552" cy="583387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47F573AC-3BEE-4B60-9795-422296D847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9992" y="3346682"/>
            <a:ext cx="4560203" cy="2438611"/>
          </a:xfrm>
          <a:prstGeom prst="rect">
            <a:avLst/>
          </a:prstGeom>
        </p:spPr>
      </p:pic>
      <p:sp>
        <p:nvSpPr>
          <p:cNvPr id="8" name="Text Placeholder 21">
            <a:extLst>
              <a:ext uri="{FF2B5EF4-FFF2-40B4-BE49-F238E27FC236}">
                <a16:creationId xmlns:a16="http://schemas.microsoft.com/office/drawing/2014/main" id="{AC804CF8-26B3-8F4A-9684-54A3AA410744}"/>
              </a:ext>
            </a:extLst>
          </p:cNvPr>
          <p:cNvSpPr>
            <a:spLocks noGrp="1"/>
          </p:cNvSpPr>
          <p:nvPr>
            <p:ph type="body" sz="quarter" idx="15" hasCustomPrompt="1"/>
          </p:nvPr>
        </p:nvSpPr>
        <p:spPr>
          <a:xfrm>
            <a:off x="1257300" y="3575957"/>
            <a:ext cx="4065814" cy="1975756"/>
          </a:xfrm>
        </p:spPr>
        <p:txBody>
          <a:bodyPr lIns="228600" tIns="0" rIns="228600" anchor="ctr" anchorCtr="0"/>
          <a:lstStyle>
            <a:lvl1pPr>
              <a:lnSpc>
                <a:spcPct val="100000"/>
              </a:lnSpc>
              <a:spcAft>
                <a:spcPts val="0"/>
              </a:spcAft>
              <a:defRPr sz="1800" b="0" i="0" baseline="0">
                <a:solidFill>
                  <a:schemeClr val="tx1"/>
                </a:solidFill>
              </a:defRPr>
            </a:lvl1pPr>
            <a:lvl2pPr>
              <a:lnSpc>
                <a:spcPct val="100000"/>
              </a:lnSpc>
              <a:defRPr sz="1800" b="1">
                <a:solidFill>
                  <a:schemeClr val="tx2"/>
                </a:solidFill>
                <a:latin typeface="+mn-lt"/>
              </a:defRPr>
            </a:lvl2pPr>
            <a:lvl3pPr marL="0" indent="0">
              <a:buFontTx/>
              <a:buNone/>
              <a:defRPr sz="1800" b="1">
                <a:solidFill>
                  <a:schemeClr val="tx2"/>
                </a:solidFill>
              </a:defRPr>
            </a:lvl3pPr>
            <a:lvl4pPr marL="0" indent="0">
              <a:buFontTx/>
              <a:buNone/>
              <a:defRPr sz="1800" b="1">
                <a:solidFill>
                  <a:schemeClr val="tx2"/>
                </a:solidFill>
              </a:defRPr>
            </a:lvl4pPr>
            <a:lvl5pPr marL="0" indent="0">
              <a:buFontTx/>
              <a:buNone/>
              <a:defRPr sz="1800" b="1">
                <a:solidFill>
                  <a:schemeClr val="tx2"/>
                </a:solidFill>
              </a:defRPr>
            </a:lvl5pPr>
            <a:lvl6pPr marL="0" indent="0">
              <a:buFontTx/>
              <a:buNone/>
              <a:defRPr sz="1800" b="1">
                <a:solidFill>
                  <a:schemeClr val="tx2"/>
                </a:solidFill>
              </a:defRPr>
            </a:lvl6pPr>
            <a:lvl7pPr marL="0" indent="0">
              <a:buFontTx/>
              <a:buNone/>
              <a:defRPr sz="1800" b="1">
                <a:solidFill>
                  <a:schemeClr val="tx2"/>
                </a:solidFill>
              </a:defRPr>
            </a:lvl7pPr>
            <a:lvl8pPr marL="0" indent="0">
              <a:buFontTx/>
              <a:buNone/>
              <a:defRPr sz="1800" b="1">
                <a:solidFill>
                  <a:schemeClr val="tx2"/>
                </a:solidFill>
              </a:defRPr>
            </a:lvl8pPr>
            <a:lvl9pPr marL="0" indent="0">
              <a:buFontTx/>
              <a:buNone/>
              <a:defRPr sz="1800" b="1">
                <a:solidFill>
                  <a:schemeClr val="tx2"/>
                </a:solidFill>
              </a:defRPr>
            </a:lvl9pPr>
          </a:lstStyle>
          <a:p>
            <a:pPr lvl="0"/>
            <a:r>
              <a:rPr lang="en-US"/>
              <a:t>Click to add text</a:t>
            </a:r>
          </a:p>
        </p:txBody>
      </p:sp>
      <p:sp>
        <p:nvSpPr>
          <p:cNvPr id="10" name="Title 1">
            <a:extLst>
              <a:ext uri="{FF2B5EF4-FFF2-40B4-BE49-F238E27FC236}">
                <a16:creationId xmlns:a16="http://schemas.microsoft.com/office/drawing/2014/main" id="{299F32F4-D474-AA46-9DE4-6ED26394AFEC}"/>
              </a:ext>
            </a:extLst>
          </p:cNvPr>
          <p:cNvSpPr>
            <a:spLocks noGrp="1"/>
          </p:cNvSpPr>
          <p:nvPr>
            <p:ph type="title"/>
          </p:nvPr>
        </p:nvSpPr>
        <p:spPr>
          <a:xfrm>
            <a:off x="465138" y="457200"/>
            <a:ext cx="5516562" cy="2824843"/>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Content Placeholder 7">
            <a:extLst>
              <a:ext uri="{FF2B5EF4-FFF2-40B4-BE49-F238E27FC236}">
                <a16:creationId xmlns:a16="http://schemas.microsoft.com/office/drawing/2014/main" id="{F1E37254-624E-6F4B-AF11-FA2EB81EE932}"/>
              </a:ext>
            </a:extLst>
          </p:cNvPr>
          <p:cNvSpPr>
            <a:spLocks noGrp="1"/>
          </p:cNvSpPr>
          <p:nvPr>
            <p:ph sz="quarter" idx="13"/>
          </p:nvPr>
        </p:nvSpPr>
        <p:spPr>
          <a:xfrm>
            <a:off x="6858000" y="1050925"/>
            <a:ext cx="4251325" cy="4957763"/>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1">
            <a:extLst>
              <a:ext uri="{FF2B5EF4-FFF2-40B4-BE49-F238E27FC236}">
                <a16:creationId xmlns:a16="http://schemas.microsoft.com/office/drawing/2014/main" id="{DD483DF6-F9A6-4AB7-901D-A04C24F22E62}"/>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cxnSp>
        <p:nvCxnSpPr>
          <p:cNvPr id="17" name="Straight Connector 16">
            <a:extLst>
              <a:ext uri="{FF2B5EF4-FFF2-40B4-BE49-F238E27FC236}">
                <a16:creationId xmlns:a16="http://schemas.microsoft.com/office/drawing/2014/main" id="{A4D50D21-C984-4D0D-A8BC-684DCBCB9AC9}"/>
              </a:ext>
            </a:extLst>
          </p:cNvPr>
          <p:cNvCxnSpPr/>
          <p:nvPr userDrawn="1"/>
        </p:nvCxnSpPr>
        <p:spPr>
          <a:xfrm>
            <a:off x="6096000" y="457200"/>
            <a:ext cx="0" cy="582930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7E66D1B-E479-4BC2-86F7-214364A78646}"/>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5" name="Footer Placeholder 3">
            <a:extLst>
              <a:ext uri="{FF2B5EF4-FFF2-40B4-BE49-F238E27FC236}">
                <a16:creationId xmlns:a16="http://schemas.microsoft.com/office/drawing/2014/main" id="{EACE36C7-940B-4828-A870-51C0AE562CD0}"/>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4" name="Graphic 13">
            <a:extLst>
              <a:ext uri="{FF2B5EF4-FFF2-40B4-BE49-F238E27FC236}">
                <a16:creationId xmlns:a16="http://schemas.microsoft.com/office/drawing/2014/main" id="{CB34DF92-EDB6-4E64-34B7-74FB059DBE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678033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oom in quote graphic">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3FFF7F9-28BB-4EE3-AB28-AB89F98814F7}"/>
              </a:ext>
            </a:extLst>
          </p:cNvPr>
          <p:cNvSpPr/>
          <p:nvPr userDrawn="1"/>
        </p:nvSpPr>
        <p:spPr bwMode="auto">
          <a:xfrm>
            <a:off x="457200" y="457200"/>
            <a:ext cx="11274552" cy="583387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20" name="Picture 19">
            <a:extLst>
              <a:ext uri="{FF2B5EF4-FFF2-40B4-BE49-F238E27FC236}">
                <a16:creationId xmlns:a16="http://schemas.microsoft.com/office/drawing/2014/main" id="{487648CA-0A0A-4EC3-8110-60E9704A4F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1891" y="3332700"/>
            <a:ext cx="4590686" cy="2444708"/>
          </a:xfrm>
          <a:prstGeom prst="rect">
            <a:avLst/>
          </a:prstGeom>
        </p:spPr>
      </p:pic>
      <p:sp>
        <p:nvSpPr>
          <p:cNvPr id="21" name="Text Placeholder 21">
            <a:extLst>
              <a:ext uri="{FF2B5EF4-FFF2-40B4-BE49-F238E27FC236}">
                <a16:creationId xmlns:a16="http://schemas.microsoft.com/office/drawing/2014/main" id="{DE70C388-D8B3-45A3-9EC3-7AC529957E5E}"/>
              </a:ext>
            </a:extLst>
          </p:cNvPr>
          <p:cNvSpPr>
            <a:spLocks noGrp="1"/>
          </p:cNvSpPr>
          <p:nvPr>
            <p:ph type="body" sz="quarter" idx="15" hasCustomPrompt="1"/>
          </p:nvPr>
        </p:nvSpPr>
        <p:spPr>
          <a:xfrm>
            <a:off x="1257300" y="3575957"/>
            <a:ext cx="4065814" cy="1975756"/>
          </a:xfrm>
        </p:spPr>
        <p:txBody>
          <a:bodyPr lIns="228600" tIns="0" rIns="228600" anchor="ctr" anchorCtr="0"/>
          <a:lstStyle>
            <a:lvl1pPr>
              <a:lnSpc>
                <a:spcPct val="100000"/>
              </a:lnSpc>
              <a:spcAft>
                <a:spcPts val="0"/>
              </a:spcAft>
              <a:defRPr sz="1800" b="0" i="0" baseline="0">
                <a:solidFill>
                  <a:schemeClr val="tx1"/>
                </a:solidFill>
              </a:defRPr>
            </a:lvl1pPr>
            <a:lvl2pPr>
              <a:lnSpc>
                <a:spcPct val="100000"/>
              </a:lnSpc>
              <a:defRPr sz="1800" b="1">
                <a:solidFill>
                  <a:schemeClr val="tx2"/>
                </a:solidFill>
                <a:latin typeface="+mn-lt"/>
              </a:defRPr>
            </a:lvl2pPr>
            <a:lvl3pPr marL="0" indent="0">
              <a:buFontTx/>
              <a:buNone/>
              <a:defRPr sz="1800" b="1">
                <a:solidFill>
                  <a:schemeClr val="tx2"/>
                </a:solidFill>
              </a:defRPr>
            </a:lvl3pPr>
            <a:lvl4pPr marL="0" indent="0">
              <a:buFontTx/>
              <a:buNone/>
              <a:defRPr sz="1800" b="1">
                <a:solidFill>
                  <a:schemeClr val="tx2"/>
                </a:solidFill>
              </a:defRPr>
            </a:lvl4pPr>
            <a:lvl5pPr marL="0" indent="0">
              <a:buFontTx/>
              <a:buNone/>
              <a:defRPr sz="1800" b="1">
                <a:solidFill>
                  <a:schemeClr val="tx2"/>
                </a:solidFill>
              </a:defRPr>
            </a:lvl5pPr>
            <a:lvl6pPr marL="0" indent="0">
              <a:buFontTx/>
              <a:buNone/>
              <a:defRPr sz="1800" b="1">
                <a:solidFill>
                  <a:schemeClr val="tx2"/>
                </a:solidFill>
              </a:defRPr>
            </a:lvl6pPr>
            <a:lvl7pPr marL="0" indent="0">
              <a:buFontTx/>
              <a:buNone/>
              <a:defRPr sz="1800" b="1">
                <a:solidFill>
                  <a:schemeClr val="tx2"/>
                </a:solidFill>
              </a:defRPr>
            </a:lvl7pPr>
            <a:lvl8pPr marL="0" indent="0">
              <a:buFontTx/>
              <a:buNone/>
              <a:defRPr sz="1800" b="1">
                <a:solidFill>
                  <a:schemeClr val="tx2"/>
                </a:solidFill>
              </a:defRPr>
            </a:lvl8pPr>
            <a:lvl9pPr marL="0" indent="0">
              <a:buFontTx/>
              <a:buNone/>
              <a:defRPr sz="1800" b="1">
                <a:solidFill>
                  <a:schemeClr val="tx2"/>
                </a:solidFill>
              </a:defRPr>
            </a:lvl9pPr>
          </a:lstStyle>
          <a:p>
            <a:pPr lvl="0"/>
            <a:r>
              <a:rPr lang="en-US"/>
              <a:t>Click to add text</a:t>
            </a:r>
          </a:p>
        </p:txBody>
      </p:sp>
      <p:sp>
        <p:nvSpPr>
          <p:cNvPr id="19" name="Title 1">
            <a:extLst>
              <a:ext uri="{FF2B5EF4-FFF2-40B4-BE49-F238E27FC236}">
                <a16:creationId xmlns:a16="http://schemas.microsoft.com/office/drawing/2014/main" id="{034C1D9A-5144-FD41-A4E5-9D84E378FEBF}"/>
              </a:ext>
            </a:extLst>
          </p:cNvPr>
          <p:cNvSpPr>
            <a:spLocks noGrp="1"/>
          </p:cNvSpPr>
          <p:nvPr>
            <p:ph type="title"/>
          </p:nvPr>
        </p:nvSpPr>
        <p:spPr>
          <a:xfrm>
            <a:off x="465138" y="457200"/>
            <a:ext cx="5516562" cy="2824843"/>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Content Placeholder 7">
            <a:extLst>
              <a:ext uri="{FF2B5EF4-FFF2-40B4-BE49-F238E27FC236}">
                <a16:creationId xmlns:a16="http://schemas.microsoft.com/office/drawing/2014/main" id="{2B40B544-CE1D-6D47-804C-8797BE640EA6}"/>
              </a:ext>
            </a:extLst>
          </p:cNvPr>
          <p:cNvSpPr>
            <a:spLocks noGrp="1"/>
          </p:cNvSpPr>
          <p:nvPr>
            <p:ph sz="quarter" idx="13"/>
          </p:nvPr>
        </p:nvSpPr>
        <p:spPr>
          <a:xfrm>
            <a:off x="6858000" y="1050925"/>
            <a:ext cx="4251325" cy="4957763"/>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
            <a:extLst>
              <a:ext uri="{FF2B5EF4-FFF2-40B4-BE49-F238E27FC236}">
                <a16:creationId xmlns:a16="http://schemas.microsoft.com/office/drawing/2014/main" id="{34391273-6B4B-44F6-ACE6-FC902A60F4C4}"/>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cxnSp>
        <p:nvCxnSpPr>
          <p:cNvPr id="22" name="Straight Connector 21">
            <a:extLst>
              <a:ext uri="{FF2B5EF4-FFF2-40B4-BE49-F238E27FC236}">
                <a16:creationId xmlns:a16="http://schemas.microsoft.com/office/drawing/2014/main" id="{F2DF66EA-FE11-402A-A09E-CB414D18E2C4}"/>
              </a:ext>
            </a:extLst>
          </p:cNvPr>
          <p:cNvCxnSpPr/>
          <p:nvPr userDrawn="1"/>
        </p:nvCxnSpPr>
        <p:spPr>
          <a:xfrm>
            <a:off x="6096000" y="457200"/>
            <a:ext cx="0" cy="582930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DA18293-6EA2-4CE4-812F-B6BDD408C641}"/>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3" name="Footer Placeholder 3">
            <a:extLst>
              <a:ext uri="{FF2B5EF4-FFF2-40B4-BE49-F238E27FC236}">
                <a16:creationId xmlns:a16="http://schemas.microsoft.com/office/drawing/2014/main" id="{EA312768-CECD-4E51-9A49-CAEDCCACBD4D}"/>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5" name="Graphic 14">
            <a:extLst>
              <a:ext uri="{FF2B5EF4-FFF2-40B4-BE49-F238E27FC236}">
                <a16:creationId xmlns:a16="http://schemas.microsoft.com/office/drawing/2014/main" id="{7A8625E7-DDC8-C808-C735-4309058C2F1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434362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ADD352E-DF4D-446E-9A60-7583091C589C}"/>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3" name="Title 1">
            <a:extLst>
              <a:ext uri="{FF2B5EF4-FFF2-40B4-BE49-F238E27FC236}">
                <a16:creationId xmlns:a16="http://schemas.microsoft.com/office/drawing/2014/main" id="{EE3E66CE-DAC9-4491-B058-3796FD2A1308}"/>
              </a:ext>
            </a:extLst>
          </p:cNvPr>
          <p:cNvSpPr>
            <a:spLocks noGrp="1"/>
          </p:cNvSpPr>
          <p:nvPr>
            <p:ph type="title" hasCustomPrompt="1"/>
          </p:nvPr>
        </p:nvSpPr>
        <p:spPr>
          <a:xfrm>
            <a:off x="457199" y="2240352"/>
            <a:ext cx="5568696" cy="957428"/>
          </a:xfrm>
        </p:spPr>
        <p:txBody>
          <a:bodyPr rIns="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a:t>Title image slide — click to edit second line if needed </a:t>
            </a:r>
          </a:p>
        </p:txBody>
      </p:sp>
      <p:sp>
        <p:nvSpPr>
          <p:cNvPr id="14" name="Text Placeholder 23">
            <a:extLst>
              <a:ext uri="{FF2B5EF4-FFF2-40B4-BE49-F238E27FC236}">
                <a16:creationId xmlns:a16="http://schemas.microsoft.com/office/drawing/2014/main" id="{0A4102B6-0E88-4828-AD79-8203DB0A2448}"/>
              </a:ext>
            </a:extLst>
          </p:cNvPr>
          <p:cNvSpPr>
            <a:spLocks noGrp="1"/>
          </p:cNvSpPr>
          <p:nvPr>
            <p:ph type="body" sz="quarter" idx="16" hasCustomPrompt="1"/>
          </p:nvPr>
        </p:nvSpPr>
        <p:spPr>
          <a:xfrm>
            <a:off x="457200" y="4297680"/>
            <a:ext cx="2157454" cy="303396"/>
          </a:xfrm>
        </p:spPr>
        <p:txBody>
          <a:bodyPr anchor="ctr" anchorCtr="0"/>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15" name="Text Placeholder 21">
            <a:extLst>
              <a:ext uri="{FF2B5EF4-FFF2-40B4-BE49-F238E27FC236}">
                <a16:creationId xmlns:a16="http://schemas.microsoft.com/office/drawing/2014/main" id="{238189EC-B232-4ADF-9914-41CF37E486ED}"/>
              </a:ext>
            </a:extLst>
          </p:cNvPr>
          <p:cNvSpPr>
            <a:spLocks noGrp="1"/>
          </p:cNvSpPr>
          <p:nvPr>
            <p:ph type="body" sz="quarter" idx="15" hasCustomPrompt="1"/>
          </p:nvPr>
        </p:nvSpPr>
        <p:spPr>
          <a:xfrm>
            <a:off x="457200" y="3233426"/>
            <a:ext cx="5570738" cy="452106"/>
          </a:xfrm>
        </p:spPr>
        <p:txBody>
          <a:bodyPr rIns="0" anchor="b" anchorCtr="0"/>
          <a:lstStyle>
            <a:lvl1pPr>
              <a:lnSpc>
                <a:spcPct val="100000"/>
              </a:lnSpc>
              <a:spcAft>
                <a:spcPts val="0"/>
              </a:spcAft>
              <a:defRPr sz="18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subhead</a:t>
            </a:r>
          </a:p>
        </p:txBody>
      </p:sp>
      <p:sp>
        <p:nvSpPr>
          <p:cNvPr id="20" name="Text Placeholder 25">
            <a:extLst>
              <a:ext uri="{FF2B5EF4-FFF2-40B4-BE49-F238E27FC236}">
                <a16:creationId xmlns:a16="http://schemas.microsoft.com/office/drawing/2014/main" id="{0E009EC1-E65F-4472-9C33-55360146732C}"/>
              </a:ext>
            </a:extLst>
          </p:cNvPr>
          <p:cNvSpPr>
            <a:spLocks noGrp="1"/>
          </p:cNvSpPr>
          <p:nvPr>
            <p:ph type="body" sz="quarter" idx="17" hasCustomPrompt="1"/>
          </p:nvPr>
        </p:nvSpPr>
        <p:spPr>
          <a:xfrm>
            <a:off x="457200" y="3781731"/>
            <a:ext cx="5568696" cy="412931"/>
          </a:xfrm>
        </p:spPr>
        <p:txBody>
          <a:bodyPr rIns="0" anchor="ctr" anchorCtr="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text</a:t>
            </a:r>
          </a:p>
        </p:txBody>
      </p:sp>
      <p:sp>
        <p:nvSpPr>
          <p:cNvPr id="12" name="Rectangle 11">
            <a:extLst>
              <a:ext uri="{FF2B5EF4-FFF2-40B4-BE49-F238E27FC236}">
                <a16:creationId xmlns:a16="http://schemas.microsoft.com/office/drawing/2014/main" id="{231FF5F5-355E-4B09-8DCA-6420C0EEA5F2}"/>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6" name="Footer Placeholder 3">
            <a:extLst>
              <a:ext uri="{FF2B5EF4-FFF2-40B4-BE49-F238E27FC236}">
                <a16:creationId xmlns:a16="http://schemas.microsoft.com/office/drawing/2014/main" id="{B6E166C4-7024-493B-A3A4-FFE5318FD6D6}"/>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7" name="Graphic 16">
            <a:extLst>
              <a:ext uri="{FF2B5EF4-FFF2-40B4-BE49-F238E27FC236}">
                <a16:creationId xmlns:a16="http://schemas.microsoft.com/office/drawing/2014/main" id="{DDA159FD-3FBF-1D20-24D4-8A18E403581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84924" y="6471379"/>
            <a:ext cx="1146828" cy="202098"/>
          </a:xfrm>
          <a:prstGeom prst="rect">
            <a:avLst/>
          </a:prstGeom>
        </p:spPr>
      </p:pic>
    </p:spTree>
    <p:extLst>
      <p:ext uri="{BB962C8B-B14F-4D97-AF65-F5344CB8AC3E}">
        <p14:creationId xmlns:p14="http://schemas.microsoft.com/office/powerpoint/2010/main" val="424410988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1col ">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361F0B8B-F383-5648-840E-3CFCED056165}"/>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6" name="Title 15">
            <a:extLst>
              <a:ext uri="{FF2B5EF4-FFF2-40B4-BE49-F238E27FC236}">
                <a16:creationId xmlns:a16="http://schemas.microsoft.com/office/drawing/2014/main" id="{B0B919C9-B9AD-524C-B36A-104779C34B62}"/>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C2F043B3-7271-2743-8B55-2D3661E53CB4}"/>
              </a:ext>
            </a:extLst>
          </p:cNvPr>
          <p:cNvSpPr>
            <a:spLocks noGrp="1"/>
          </p:cNvSpPr>
          <p:nvPr>
            <p:ph sz="quarter" idx="19" hasCustomPrompt="1"/>
          </p:nvPr>
        </p:nvSpPr>
        <p:spPr>
          <a:xfrm>
            <a:off x="457199" y="1645920"/>
            <a:ext cx="11247120" cy="4179888"/>
          </a:xfrm>
        </p:spPr>
        <p:txBody>
          <a:bodyPr tIns="0" rIns="2286000"/>
          <a:lstStyle>
            <a:lvl3pPr>
              <a:defRPr sz="1600"/>
            </a:lvl3pPr>
            <a:lvl4pPr>
              <a:defRPr sz="1400"/>
            </a:lvl4pPr>
            <a:lvl5pPr>
              <a:defRPr sz="1200"/>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13" name="Slide Number Placeholder 1">
            <a:extLst>
              <a:ext uri="{FF2B5EF4-FFF2-40B4-BE49-F238E27FC236}">
                <a16:creationId xmlns:a16="http://schemas.microsoft.com/office/drawing/2014/main" id="{C961B5C2-8E9B-4DD0-BCE9-BC0465E93ED6}"/>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A46D982F-4D09-463D-9B88-3B04CA756F14}"/>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pic>
        <p:nvPicPr>
          <p:cNvPr id="9" name="Graphic 8">
            <a:extLst>
              <a:ext uri="{FF2B5EF4-FFF2-40B4-BE49-F238E27FC236}">
                <a16:creationId xmlns:a16="http://schemas.microsoft.com/office/drawing/2014/main" id="{7912423F-3D85-6CA2-D3C8-373E9794AAF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40139" y="6471379"/>
            <a:ext cx="1146828" cy="202098"/>
          </a:xfrm>
          <a:prstGeom prst="rect">
            <a:avLst/>
          </a:prstGeom>
        </p:spPr>
      </p:pic>
      <p:sp>
        <p:nvSpPr>
          <p:cNvPr id="15" name="Footer Placeholder 3">
            <a:extLst>
              <a:ext uri="{FF2B5EF4-FFF2-40B4-BE49-F238E27FC236}">
                <a16:creationId xmlns:a16="http://schemas.microsoft.com/office/drawing/2014/main" id="{3D8DC3A9-7F47-FCC8-C6AE-5E99D9DC59C9}"/>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4164792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1col_2 line headlin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E0816A-A18F-4FA0-84A3-052FE1DE205D}"/>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3" name="Slide Number Placeholder 1">
            <a:extLst>
              <a:ext uri="{FF2B5EF4-FFF2-40B4-BE49-F238E27FC236}">
                <a16:creationId xmlns:a16="http://schemas.microsoft.com/office/drawing/2014/main" id="{C961B5C2-8E9B-4DD0-BCE9-BC0465E93ED6}"/>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8" name="Title 8">
            <a:extLst>
              <a:ext uri="{FF2B5EF4-FFF2-40B4-BE49-F238E27FC236}">
                <a16:creationId xmlns:a16="http://schemas.microsoft.com/office/drawing/2014/main" id="{1FADA34C-ABB2-4812-A4FE-3F09B5A82D8F}"/>
              </a:ext>
            </a:extLst>
          </p:cNvPr>
          <p:cNvSpPr>
            <a:spLocks noGrp="1"/>
          </p:cNvSpPr>
          <p:nvPr>
            <p:ph type="title" hasCustomPrompt="1"/>
          </p:nvPr>
        </p:nvSpPr>
        <p:spPr>
          <a:xfrm>
            <a:off x="457200" y="457199"/>
            <a:ext cx="11261723" cy="784226"/>
          </a:xfrm>
        </p:spPr>
        <p:txBody>
          <a:bodyPr rIns="0"/>
          <a:lstStyle>
            <a:lvl1pPr>
              <a:defRPr/>
            </a:lvl1pPr>
          </a:lstStyle>
          <a:p>
            <a:r>
              <a:rPr lang="en-US"/>
              <a:t>Click to edit Master title style</a:t>
            </a:r>
            <a:br>
              <a:rPr lang="en-US"/>
            </a:br>
            <a:r>
              <a:rPr lang="en-US"/>
              <a:t>two lines option</a:t>
            </a:r>
          </a:p>
        </p:txBody>
      </p:sp>
      <p:sp>
        <p:nvSpPr>
          <p:cNvPr id="14" name="Text Placeholder 25">
            <a:extLst>
              <a:ext uri="{FF2B5EF4-FFF2-40B4-BE49-F238E27FC236}">
                <a16:creationId xmlns:a16="http://schemas.microsoft.com/office/drawing/2014/main" id="{24D67745-6C65-463F-BC80-C2616D3736AB}"/>
              </a:ext>
            </a:extLst>
          </p:cNvPr>
          <p:cNvSpPr>
            <a:spLocks noGrp="1"/>
          </p:cNvSpPr>
          <p:nvPr>
            <p:ph type="body" sz="quarter" idx="17" hasCustomPrompt="1"/>
          </p:nvPr>
        </p:nvSpPr>
        <p:spPr>
          <a:xfrm>
            <a:off x="457200" y="1317498"/>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0" name="Content Placeholder 2">
            <a:extLst>
              <a:ext uri="{FF2B5EF4-FFF2-40B4-BE49-F238E27FC236}">
                <a16:creationId xmlns:a16="http://schemas.microsoft.com/office/drawing/2014/main" id="{936B0218-4226-44D7-A283-EC6A35A8D836}"/>
              </a:ext>
            </a:extLst>
          </p:cNvPr>
          <p:cNvSpPr>
            <a:spLocks noGrp="1"/>
          </p:cNvSpPr>
          <p:nvPr>
            <p:ph sz="quarter" idx="19" hasCustomPrompt="1"/>
          </p:nvPr>
        </p:nvSpPr>
        <p:spPr>
          <a:xfrm>
            <a:off x="457199" y="1828800"/>
            <a:ext cx="11247120" cy="4179888"/>
          </a:xfrm>
        </p:spPr>
        <p:txBody>
          <a:bodyPr tIns="0" rIns="2286000"/>
          <a:lstStyle>
            <a:lvl3pPr>
              <a:defRPr sz="1600"/>
            </a:lvl3pPr>
            <a:lvl4pPr>
              <a:defRPr sz="1400"/>
            </a:lvl4pPr>
            <a:lvl5pPr>
              <a:defRPr sz="1200"/>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12" name="Rectangle 11">
            <a:extLst>
              <a:ext uri="{FF2B5EF4-FFF2-40B4-BE49-F238E27FC236}">
                <a16:creationId xmlns:a16="http://schemas.microsoft.com/office/drawing/2014/main" id="{EBAC667E-1410-42DE-AAAF-B01927CAC8A3}"/>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5" name="Footer Placeholder 3">
            <a:extLst>
              <a:ext uri="{FF2B5EF4-FFF2-40B4-BE49-F238E27FC236}">
                <a16:creationId xmlns:a16="http://schemas.microsoft.com/office/drawing/2014/main" id="{E8227A81-AC1C-4FB4-AD1A-B1E9874D0203}"/>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1" name="Graphic 10">
            <a:extLst>
              <a:ext uri="{FF2B5EF4-FFF2-40B4-BE49-F238E27FC236}">
                <a16:creationId xmlns:a16="http://schemas.microsoft.com/office/drawing/2014/main" id="{515E63AB-B59E-511D-18B1-EF82D55985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601379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1col_breadcrumb">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38D0E5-8D0D-4B70-B9DE-1632BE6DC5DA}"/>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0" name="Text Placeholder 25">
            <a:extLst>
              <a:ext uri="{FF2B5EF4-FFF2-40B4-BE49-F238E27FC236}">
                <a16:creationId xmlns:a16="http://schemas.microsoft.com/office/drawing/2014/main" id="{361F0B8B-F383-5648-840E-3CFCED056165}"/>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6" name="Title 15">
            <a:extLst>
              <a:ext uri="{FF2B5EF4-FFF2-40B4-BE49-F238E27FC236}">
                <a16:creationId xmlns:a16="http://schemas.microsoft.com/office/drawing/2014/main" id="{B0B919C9-B9AD-524C-B36A-104779C34B62}"/>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C2F043B3-7271-2743-8B55-2D3661E53CB4}"/>
              </a:ext>
            </a:extLst>
          </p:cNvPr>
          <p:cNvSpPr>
            <a:spLocks noGrp="1"/>
          </p:cNvSpPr>
          <p:nvPr>
            <p:ph sz="quarter" idx="19"/>
          </p:nvPr>
        </p:nvSpPr>
        <p:spPr>
          <a:xfrm>
            <a:off x="457200" y="1645920"/>
            <a:ext cx="11247120" cy="4179888"/>
          </a:xfrm>
        </p:spPr>
        <p:txBody>
          <a:bodyPr rIns="228600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1">
            <a:extLst>
              <a:ext uri="{FF2B5EF4-FFF2-40B4-BE49-F238E27FC236}">
                <a16:creationId xmlns:a16="http://schemas.microsoft.com/office/drawing/2014/main" id="{C91D8D77-9F41-4E40-97A2-73FD8864C684}"/>
              </a:ext>
            </a:extLst>
          </p:cNvPr>
          <p:cNvSpPr>
            <a:spLocks noGrp="1"/>
          </p:cNvSpPr>
          <p:nvPr>
            <p:ph type="sldNum" sz="quarter" idx="20"/>
          </p:nvPr>
        </p:nvSpPr>
        <p:spPr>
          <a:xfrm>
            <a:off x="11427675" y="6437376"/>
            <a:ext cx="306387" cy="208758"/>
          </a:xfrm>
        </p:spPr>
        <p:txBody>
          <a:bodyPr/>
          <a:lstStyle/>
          <a:p>
            <a:fld id="{63DCA5C9-2E11-4C67-86EB-AE1DE127DC64}" type="slidenum">
              <a:rPr lang="en-US" smtClean="0"/>
              <a:pPr/>
              <a:t>‹#›</a:t>
            </a:fld>
            <a:endParaRPr lang="en-US"/>
          </a:p>
        </p:txBody>
      </p:sp>
      <p:sp>
        <p:nvSpPr>
          <p:cNvPr id="11" name="Rectangle 10">
            <a:extLst>
              <a:ext uri="{FF2B5EF4-FFF2-40B4-BE49-F238E27FC236}">
                <a16:creationId xmlns:a16="http://schemas.microsoft.com/office/drawing/2014/main" id="{FFAC1FE4-2EE5-4AC8-AE3B-2CB24155590B}"/>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3" name="Footer Placeholder 3">
            <a:extLst>
              <a:ext uri="{FF2B5EF4-FFF2-40B4-BE49-F238E27FC236}">
                <a16:creationId xmlns:a16="http://schemas.microsoft.com/office/drawing/2014/main" id="{658F28F0-47FD-40F1-B7DE-C0F0199750B1}"/>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9E2767DD-F88B-62A8-AFBA-FDF39A6C86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530909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2col">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5" name="Content Placeholder 4">
            <a:extLst>
              <a:ext uri="{FF2B5EF4-FFF2-40B4-BE49-F238E27FC236}">
                <a16:creationId xmlns:a16="http://schemas.microsoft.com/office/drawing/2014/main" id="{33EB6DAB-F115-1E4D-92B8-863DEEC7C63A}"/>
              </a:ext>
            </a:extLst>
          </p:cNvPr>
          <p:cNvSpPr>
            <a:spLocks noGrp="1"/>
          </p:cNvSpPr>
          <p:nvPr>
            <p:ph sz="quarter" idx="19"/>
          </p:nvPr>
        </p:nvSpPr>
        <p:spPr>
          <a:xfrm>
            <a:off x="457200"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DF9E4E54-38A0-7A4A-9C7A-DE9895AD53EA}"/>
              </a:ext>
            </a:extLst>
          </p:cNvPr>
          <p:cNvSpPr>
            <a:spLocks noGrp="1"/>
          </p:cNvSpPr>
          <p:nvPr>
            <p:ph sz="quarter" idx="20"/>
          </p:nvPr>
        </p:nvSpPr>
        <p:spPr>
          <a:xfrm>
            <a:off x="6230507"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7" name="Text Placeholder 25">
            <a:extLst>
              <a:ext uri="{FF2B5EF4-FFF2-40B4-BE49-F238E27FC236}">
                <a16:creationId xmlns:a16="http://schemas.microsoft.com/office/drawing/2014/main" id="{EE945B9D-809E-438C-84C6-7C541ABECC85}"/>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8" name="Title 15">
            <a:extLst>
              <a:ext uri="{FF2B5EF4-FFF2-40B4-BE49-F238E27FC236}">
                <a16:creationId xmlns:a16="http://schemas.microsoft.com/office/drawing/2014/main" id="{192EF0A7-775E-433D-B066-FC8FE0DA8C43}"/>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1" name="Graphic 10">
            <a:extLst>
              <a:ext uri="{FF2B5EF4-FFF2-40B4-BE49-F238E27FC236}">
                <a16:creationId xmlns:a16="http://schemas.microsoft.com/office/drawing/2014/main" id="{614F93F6-BB68-DA23-9D58-82A0A6CFE5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933581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2col callou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880629-F8B8-489E-A159-E5F2045264A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1" name="Text Placeholder 21">
            <a:extLst>
              <a:ext uri="{FF2B5EF4-FFF2-40B4-BE49-F238E27FC236}">
                <a16:creationId xmlns:a16="http://schemas.microsoft.com/office/drawing/2014/main" id="{1F962C8B-E6B1-AF47-903B-DBEFAD819272}"/>
              </a:ext>
            </a:extLst>
          </p:cNvPr>
          <p:cNvSpPr>
            <a:spLocks noGrp="1"/>
          </p:cNvSpPr>
          <p:nvPr>
            <p:ph type="body" sz="quarter" idx="19" hasCustomPrompt="1"/>
          </p:nvPr>
        </p:nvSpPr>
        <p:spPr>
          <a:xfrm>
            <a:off x="6210302" y="1645920"/>
            <a:ext cx="5524498" cy="4210503"/>
          </a:xfrm>
        </p:spPr>
        <p:txBody>
          <a:bodyPr tIns="0" rIns="0" anchor="t" anchorCtr="0"/>
          <a:lstStyle>
            <a:lvl1pPr>
              <a:lnSpc>
                <a:spcPct val="100000"/>
              </a:lnSpc>
              <a:spcAft>
                <a:spcPts val="0"/>
              </a:spcAft>
              <a:defRPr sz="2000" b="0" i="0" baseline="0">
                <a:solidFill>
                  <a:schemeClr val="tx2"/>
                </a:solidFill>
              </a:defRPr>
            </a:lvl1pPr>
            <a:lvl2pPr>
              <a:lnSpc>
                <a:spcPct val="100000"/>
              </a:lnSpc>
              <a:defRPr sz="1800" b="0">
                <a:solidFill>
                  <a:schemeClr val="tx2"/>
                </a:solidFill>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text</a:t>
            </a:r>
          </a:p>
        </p:txBody>
      </p:sp>
      <p:sp>
        <p:nvSpPr>
          <p:cNvPr id="13" name="Content Placeholder 4">
            <a:extLst>
              <a:ext uri="{FF2B5EF4-FFF2-40B4-BE49-F238E27FC236}">
                <a16:creationId xmlns:a16="http://schemas.microsoft.com/office/drawing/2014/main" id="{4ED40494-5301-0642-8668-76D3D0C38C1B}"/>
              </a:ext>
            </a:extLst>
          </p:cNvPr>
          <p:cNvSpPr>
            <a:spLocks noGrp="1"/>
          </p:cNvSpPr>
          <p:nvPr>
            <p:ph sz="quarter" idx="20"/>
          </p:nvPr>
        </p:nvSpPr>
        <p:spPr>
          <a:xfrm>
            <a:off x="457200"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1">
            <a:extLst>
              <a:ext uri="{FF2B5EF4-FFF2-40B4-BE49-F238E27FC236}">
                <a16:creationId xmlns:a16="http://schemas.microsoft.com/office/drawing/2014/main" id="{005C84A1-34FA-4896-9E64-219EE97225F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8" name="Text Placeholder 25">
            <a:extLst>
              <a:ext uri="{FF2B5EF4-FFF2-40B4-BE49-F238E27FC236}">
                <a16:creationId xmlns:a16="http://schemas.microsoft.com/office/drawing/2014/main" id="{7C5CFC39-B415-4875-B677-A9F917753A7A}"/>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9" name="Title 15">
            <a:extLst>
              <a:ext uri="{FF2B5EF4-FFF2-40B4-BE49-F238E27FC236}">
                <a16:creationId xmlns:a16="http://schemas.microsoft.com/office/drawing/2014/main" id="{8B6226B5-5566-4E14-9F71-9B9C76DCB9A9}"/>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4" name="Rectangle 13">
            <a:extLst>
              <a:ext uri="{FF2B5EF4-FFF2-40B4-BE49-F238E27FC236}">
                <a16:creationId xmlns:a16="http://schemas.microsoft.com/office/drawing/2014/main" id="{0E66B0A0-0593-4924-A7B4-04538B68E17E}"/>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6" name="Footer Placeholder 3">
            <a:extLst>
              <a:ext uri="{FF2B5EF4-FFF2-40B4-BE49-F238E27FC236}">
                <a16:creationId xmlns:a16="http://schemas.microsoft.com/office/drawing/2014/main" id="{9062CDFE-DFC8-4680-A0AF-DF7F49D9153A}"/>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5C919AFE-92CF-0C80-8DA4-0FB40355EC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931417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2col quote graphic">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43AA13-BC7D-453C-8E7F-CD1215172884}"/>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20" name="Picture 19">
            <a:extLst>
              <a:ext uri="{FF2B5EF4-FFF2-40B4-BE49-F238E27FC236}">
                <a16:creationId xmlns:a16="http://schemas.microsoft.com/office/drawing/2014/main" id="{88E88A76-56D1-473A-947D-D7281F65A1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543602" y="2152650"/>
            <a:ext cx="5151193" cy="2743199"/>
          </a:xfrm>
          <a:prstGeom prst="rect">
            <a:avLst/>
          </a:prstGeom>
        </p:spPr>
      </p:pic>
      <p:sp>
        <p:nvSpPr>
          <p:cNvPr id="11" name="Text Placeholder 21">
            <a:extLst>
              <a:ext uri="{FF2B5EF4-FFF2-40B4-BE49-F238E27FC236}">
                <a16:creationId xmlns:a16="http://schemas.microsoft.com/office/drawing/2014/main" id="{1F962C8B-E6B1-AF47-903B-DBEFAD819272}"/>
              </a:ext>
            </a:extLst>
          </p:cNvPr>
          <p:cNvSpPr>
            <a:spLocks noGrp="1"/>
          </p:cNvSpPr>
          <p:nvPr>
            <p:ph type="body" sz="quarter" idx="19" hasCustomPrompt="1"/>
          </p:nvPr>
        </p:nvSpPr>
        <p:spPr>
          <a:xfrm>
            <a:off x="6844552" y="2420471"/>
            <a:ext cx="4583123" cy="2208679"/>
          </a:xfrm>
        </p:spPr>
        <p:txBody>
          <a:bodyPr lIns="182880" tIns="137160" rIns="182880" bIns="182880" anchor="t" anchorCtr="0">
            <a:normAutofit/>
          </a:bodyPr>
          <a:lstStyle>
            <a:lvl1pPr>
              <a:lnSpc>
                <a:spcPct val="100000"/>
              </a:lnSpc>
              <a:spcAft>
                <a:spcPts val="1200"/>
              </a:spcAft>
              <a:defRPr sz="1800" b="0" i="0" baseline="0">
                <a:solidFill>
                  <a:schemeClr val="tx1"/>
                </a:solidFill>
              </a:defRPr>
            </a:lvl1pPr>
            <a:lvl2pPr>
              <a:lnSpc>
                <a:spcPct val="100000"/>
              </a:lnSpc>
              <a:defRPr sz="1000" b="0" i="0">
                <a:solidFill>
                  <a:schemeClr val="tx1"/>
                </a:solidFill>
                <a:latin typeface="+mn-lt"/>
              </a:defRPr>
            </a:lvl2pPr>
            <a:lvl3pPr marL="0" indent="0">
              <a:buFontTx/>
              <a:buNone/>
              <a:defRPr sz="1000" b="0" i="0">
                <a:solidFill>
                  <a:schemeClr val="tx1"/>
                </a:solidFill>
              </a:defRPr>
            </a:lvl3pPr>
            <a:lvl4pPr marL="0" indent="0">
              <a:buFontTx/>
              <a:buNone/>
              <a:defRPr sz="1000">
                <a:solidFill>
                  <a:schemeClr val="tx1"/>
                </a:solidFill>
              </a:defRPr>
            </a:lvl4pPr>
            <a:lvl5pPr marL="0" indent="0">
              <a:buFontTx/>
              <a:buNone/>
              <a:defRPr sz="1000">
                <a:solidFill>
                  <a:schemeClr val="tx1"/>
                </a:solidFill>
              </a:defRPr>
            </a:lvl5pPr>
            <a:lvl6pPr marL="0" indent="0">
              <a:buFontTx/>
              <a:buNone/>
              <a:defRPr sz="1000">
                <a:solidFill>
                  <a:schemeClr val="tx1"/>
                </a:solidFill>
              </a:defRPr>
            </a:lvl6pPr>
            <a:lvl7pPr marL="0" indent="0">
              <a:buFontTx/>
              <a:buNone/>
              <a:defRPr sz="1000">
                <a:solidFill>
                  <a:schemeClr val="tx1"/>
                </a:solidFill>
              </a:defRPr>
            </a:lvl7pPr>
            <a:lvl8pPr marL="0" indent="0">
              <a:buFontTx/>
              <a:buNone/>
              <a:defRPr sz="1000">
                <a:solidFill>
                  <a:schemeClr val="tx1"/>
                </a:solidFill>
              </a:defRPr>
            </a:lvl8pPr>
            <a:lvl9pPr marL="0" indent="0">
              <a:buFontTx/>
              <a:buNone/>
              <a:defRPr sz="1000">
                <a:solidFill>
                  <a:schemeClr val="tx1"/>
                </a:solidFill>
              </a:defRPr>
            </a:lvl9pPr>
          </a:lstStyle>
          <a:p>
            <a:pPr lvl="0"/>
            <a:r>
              <a:rPr lang="en-US"/>
              <a:t>Click to add text</a:t>
            </a:r>
          </a:p>
        </p:txBody>
      </p:sp>
      <p:sp>
        <p:nvSpPr>
          <p:cNvPr id="13" name="Content Placeholder 4">
            <a:extLst>
              <a:ext uri="{FF2B5EF4-FFF2-40B4-BE49-F238E27FC236}">
                <a16:creationId xmlns:a16="http://schemas.microsoft.com/office/drawing/2014/main" id="{3F838A0E-9C6D-5749-8DE7-F50D37E7135A}"/>
              </a:ext>
            </a:extLst>
          </p:cNvPr>
          <p:cNvSpPr>
            <a:spLocks noGrp="1"/>
          </p:cNvSpPr>
          <p:nvPr>
            <p:ph sz="quarter" idx="20"/>
          </p:nvPr>
        </p:nvSpPr>
        <p:spPr>
          <a:xfrm>
            <a:off x="457200"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1">
            <a:extLst>
              <a:ext uri="{FF2B5EF4-FFF2-40B4-BE49-F238E27FC236}">
                <a16:creationId xmlns:a16="http://schemas.microsoft.com/office/drawing/2014/main" id="{A9082F09-215D-462F-8AE2-AF4850E331BE}"/>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8" name="Text Placeholder 25">
            <a:extLst>
              <a:ext uri="{FF2B5EF4-FFF2-40B4-BE49-F238E27FC236}">
                <a16:creationId xmlns:a16="http://schemas.microsoft.com/office/drawing/2014/main" id="{CED792D8-BB5D-46B3-B111-23EE8EFC8396}"/>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9" name="Title 15">
            <a:extLst>
              <a:ext uri="{FF2B5EF4-FFF2-40B4-BE49-F238E27FC236}">
                <a16:creationId xmlns:a16="http://schemas.microsoft.com/office/drawing/2014/main" id="{CF8D1FD5-9821-4E87-9D22-2822EA104D6A}"/>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6" name="Rectangle 15">
            <a:extLst>
              <a:ext uri="{FF2B5EF4-FFF2-40B4-BE49-F238E27FC236}">
                <a16:creationId xmlns:a16="http://schemas.microsoft.com/office/drawing/2014/main" id="{F82917C5-0412-42F9-8ADE-840BA4CF6058}"/>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21" name="Footer Placeholder 3">
            <a:extLst>
              <a:ext uri="{FF2B5EF4-FFF2-40B4-BE49-F238E27FC236}">
                <a16:creationId xmlns:a16="http://schemas.microsoft.com/office/drawing/2014/main" id="{53F52A8B-BCDC-4A94-9843-266BBE1BE765}"/>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DCF614AE-19FA-EAB1-B0AE-742454C84D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153762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ngle Quo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43AA13-BC7D-453C-8E7F-CD1215172884}"/>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7" name="Slide Number Placeholder 1">
            <a:extLst>
              <a:ext uri="{FF2B5EF4-FFF2-40B4-BE49-F238E27FC236}">
                <a16:creationId xmlns:a16="http://schemas.microsoft.com/office/drawing/2014/main" id="{A9082F09-215D-462F-8AE2-AF4850E331BE}"/>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6" name="Rectangle 15">
            <a:extLst>
              <a:ext uri="{FF2B5EF4-FFF2-40B4-BE49-F238E27FC236}">
                <a16:creationId xmlns:a16="http://schemas.microsoft.com/office/drawing/2014/main" id="{F82917C5-0412-42F9-8ADE-840BA4CF6058}"/>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21" name="Footer Placeholder 3">
            <a:extLst>
              <a:ext uri="{FF2B5EF4-FFF2-40B4-BE49-F238E27FC236}">
                <a16:creationId xmlns:a16="http://schemas.microsoft.com/office/drawing/2014/main" id="{53F52A8B-BCDC-4A94-9843-266BBE1BE765}"/>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
        <p:nvSpPr>
          <p:cNvPr id="2" name="Rectangle 1">
            <a:extLst>
              <a:ext uri="{FF2B5EF4-FFF2-40B4-BE49-F238E27FC236}">
                <a16:creationId xmlns:a16="http://schemas.microsoft.com/office/drawing/2014/main" id="{98962117-8F8D-472E-A511-65726B951CF8}"/>
              </a:ext>
            </a:extLst>
          </p:cNvPr>
          <p:cNvSpPr/>
          <p:nvPr userDrawn="1"/>
        </p:nvSpPr>
        <p:spPr bwMode="auto">
          <a:xfrm>
            <a:off x="2754924" y="1576754"/>
            <a:ext cx="6768196" cy="3470030"/>
          </a:xfrm>
          <a:prstGeom prst="rect">
            <a:avLst/>
          </a:prstGeom>
          <a:solidFill>
            <a:srgbClr val="C2A8F0"/>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1" name="Text Placeholder 21">
            <a:extLst>
              <a:ext uri="{FF2B5EF4-FFF2-40B4-BE49-F238E27FC236}">
                <a16:creationId xmlns:a16="http://schemas.microsoft.com/office/drawing/2014/main" id="{1F962C8B-E6B1-AF47-903B-DBEFAD819272}"/>
              </a:ext>
            </a:extLst>
          </p:cNvPr>
          <p:cNvSpPr>
            <a:spLocks noGrp="1"/>
          </p:cNvSpPr>
          <p:nvPr>
            <p:ph type="body" sz="quarter" idx="19" hasCustomPrompt="1"/>
          </p:nvPr>
        </p:nvSpPr>
        <p:spPr>
          <a:xfrm>
            <a:off x="2995245" y="1817080"/>
            <a:ext cx="5813819" cy="2678183"/>
          </a:xfrm>
        </p:spPr>
        <p:txBody>
          <a:bodyPr lIns="182880" tIns="137160" rIns="182880" bIns="182880" anchor="t" anchorCtr="0">
            <a:normAutofit/>
          </a:bodyPr>
          <a:lstStyle>
            <a:lvl1pPr>
              <a:lnSpc>
                <a:spcPct val="100000"/>
              </a:lnSpc>
              <a:spcAft>
                <a:spcPts val="1200"/>
              </a:spcAft>
              <a:defRPr sz="1800" b="0" i="0" baseline="0">
                <a:solidFill>
                  <a:schemeClr val="tx1"/>
                </a:solidFill>
              </a:defRPr>
            </a:lvl1pPr>
            <a:lvl2pPr>
              <a:lnSpc>
                <a:spcPct val="100000"/>
              </a:lnSpc>
              <a:defRPr sz="1000" b="0" i="0">
                <a:solidFill>
                  <a:schemeClr val="tx1"/>
                </a:solidFill>
                <a:latin typeface="+mn-lt"/>
              </a:defRPr>
            </a:lvl2pPr>
            <a:lvl3pPr marL="0" indent="0">
              <a:buFontTx/>
              <a:buNone/>
              <a:defRPr sz="1000" b="0" i="0">
                <a:solidFill>
                  <a:schemeClr val="tx1"/>
                </a:solidFill>
              </a:defRPr>
            </a:lvl3pPr>
            <a:lvl4pPr marL="0" indent="0">
              <a:buFontTx/>
              <a:buNone/>
              <a:defRPr sz="1000">
                <a:solidFill>
                  <a:schemeClr val="tx1"/>
                </a:solidFill>
              </a:defRPr>
            </a:lvl4pPr>
            <a:lvl5pPr marL="0" indent="0">
              <a:buFontTx/>
              <a:buNone/>
              <a:defRPr sz="1000">
                <a:solidFill>
                  <a:schemeClr val="tx1"/>
                </a:solidFill>
              </a:defRPr>
            </a:lvl5pPr>
            <a:lvl6pPr marL="0" indent="0">
              <a:buFontTx/>
              <a:buNone/>
              <a:defRPr sz="1000">
                <a:solidFill>
                  <a:schemeClr val="tx1"/>
                </a:solidFill>
              </a:defRPr>
            </a:lvl6pPr>
            <a:lvl7pPr marL="0" indent="0">
              <a:buFontTx/>
              <a:buNone/>
              <a:defRPr sz="1000">
                <a:solidFill>
                  <a:schemeClr val="tx1"/>
                </a:solidFill>
              </a:defRPr>
            </a:lvl7pPr>
            <a:lvl8pPr marL="0" indent="0">
              <a:buFontTx/>
              <a:buNone/>
              <a:defRPr sz="1000">
                <a:solidFill>
                  <a:schemeClr val="tx1"/>
                </a:solidFill>
              </a:defRPr>
            </a:lvl8pPr>
            <a:lvl9pPr marL="0" indent="0">
              <a:buFontTx/>
              <a:buNone/>
              <a:defRPr sz="1000">
                <a:solidFill>
                  <a:schemeClr val="tx1"/>
                </a:solidFill>
              </a:defRPr>
            </a:lvl9pPr>
          </a:lstStyle>
          <a:p>
            <a:pPr lvl="0"/>
            <a:r>
              <a:rPr lang="en-US"/>
              <a:t>Click to add text</a:t>
            </a:r>
          </a:p>
        </p:txBody>
      </p:sp>
      <p:grpSp>
        <p:nvGrpSpPr>
          <p:cNvPr id="19" name="Group 18">
            <a:extLst>
              <a:ext uri="{FF2B5EF4-FFF2-40B4-BE49-F238E27FC236}">
                <a16:creationId xmlns:a16="http://schemas.microsoft.com/office/drawing/2014/main" id="{2F3589CD-C886-4624-9371-DA12B26631C4}"/>
              </a:ext>
            </a:extLst>
          </p:cNvPr>
          <p:cNvGrpSpPr/>
          <p:nvPr userDrawn="1"/>
        </p:nvGrpSpPr>
        <p:grpSpPr>
          <a:xfrm>
            <a:off x="2315596" y="1139518"/>
            <a:ext cx="6980229" cy="3677248"/>
            <a:chOff x="1004978" y="3245480"/>
            <a:chExt cx="4860809" cy="2560719"/>
          </a:xfrm>
        </p:grpSpPr>
        <p:grpSp>
          <p:nvGrpSpPr>
            <p:cNvPr id="20" name="Group 19">
              <a:extLst>
                <a:ext uri="{FF2B5EF4-FFF2-40B4-BE49-F238E27FC236}">
                  <a16:creationId xmlns:a16="http://schemas.microsoft.com/office/drawing/2014/main" id="{D3CDE83F-4805-41D0-AF64-BAD5C3229CD2}"/>
                </a:ext>
              </a:extLst>
            </p:cNvPr>
            <p:cNvGrpSpPr/>
            <p:nvPr userDrawn="1"/>
          </p:nvGrpSpPr>
          <p:grpSpPr>
            <a:xfrm>
              <a:off x="1004978" y="3245480"/>
              <a:ext cx="4860809" cy="2560719"/>
              <a:chOff x="5764547" y="3248413"/>
              <a:chExt cx="4860809" cy="2560719"/>
            </a:xfrm>
          </p:grpSpPr>
          <p:grpSp>
            <p:nvGrpSpPr>
              <p:cNvPr id="29" name="Group 28">
                <a:extLst>
                  <a:ext uri="{FF2B5EF4-FFF2-40B4-BE49-F238E27FC236}">
                    <a16:creationId xmlns:a16="http://schemas.microsoft.com/office/drawing/2014/main" id="{8CD49095-42A5-4F19-B055-DB0817D2A9BA}"/>
                  </a:ext>
                </a:extLst>
              </p:cNvPr>
              <p:cNvGrpSpPr/>
              <p:nvPr userDrawn="1"/>
            </p:nvGrpSpPr>
            <p:grpSpPr>
              <a:xfrm>
                <a:off x="6161356" y="3248413"/>
                <a:ext cx="4464000" cy="2174631"/>
                <a:chOff x="1384201" y="678456"/>
                <a:chExt cx="4464000" cy="2174631"/>
              </a:xfrm>
            </p:grpSpPr>
            <p:cxnSp>
              <p:nvCxnSpPr>
                <p:cNvPr id="33" name="Straight Connector 32">
                  <a:extLst>
                    <a:ext uri="{FF2B5EF4-FFF2-40B4-BE49-F238E27FC236}">
                      <a16:creationId xmlns:a16="http://schemas.microsoft.com/office/drawing/2014/main" id="{01A173AF-3FF7-4398-A150-E5C572641996}"/>
                    </a:ext>
                  </a:extLst>
                </p:cNvPr>
                <p:cNvCxnSpPr>
                  <a:cxnSpLocks/>
                </p:cNvCxnSpPr>
                <p:nvPr userDrawn="1"/>
              </p:nvCxnSpPr>
              <p:spPr>
                <a:xfrm>
                  <a:off x="1384201" y="678456"/>
                  <a:ext cx="446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F3F7E7A-6DC5-4FE7-9698-775B9FF33126}"/>
                    </a:ext>
                  </a:extLst>
                </p:cNvPr>
                <p:cNvCxnSpPr>
                  <a:cxnSpLocks/>
                </p:cNvCxnSpPr>
                <p:nvPr userDrawn="1"/>
              </p:nvCxnSpPr>
              <p:spPr>
                <a:xfrm>
                  <a:off x="5841461" y="678456"/>
                  <a:ext cx="0" cy="2174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76BAA7E8-BE69-4BC3-84AB-987FA24B0329}"/>
                  </a:ext>
                </a:extLst>
              </p:cNvPr>
              <p:cNvGrpSpPr/>
              <p:nvPr userDrawn="1"/>
            </p:nvGrpSpPr>
            <p:grpSpPr>
              <a:xfrm rot="10800000">
                <a:off x="5764547" y="3634501"/>
                <a:ext cx="4464000" cy="2174631"/>
                <a:chOff x="1384094" y="678456"/>
                <a:chExt cx="4464000" cy="2174631"/>
              </a:xfrm>
            </p:grpSpPr>
            <p:cxnSp>
              <p:nvCxnSpPr>
                <p:cNvPr id="31" name="Straight Connector 30">
                  <a:extLst>
                    <a:ext uri="{FF2B5EF4-FFF2-40B4-BE49-F238E27FC236}">
                      <a16:creationId xmlns:a16="http://schemas.microsoft.com/office/drawing/2014/main" id="{9A622E09-D7B5-4E57-A612-E54EAA5C9882}"/>
                    </a:ext>
                  </a:extLst>
                </p:cNvPr>
                <p:cNvCxnSpPr>
                  <a:cxnSpLocks/>
                </p:cNvCxnSpPr>
                <p:nvPr userDrawn="1"/>
              </p:nvCxnSpPr>
              <p:spPr>
                <a:xfrm>
                  <a:off x="1384094" y="678457"/>
                  <a:ext cx="446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9649203-9D7A-47F1-9AF0-F6EEB1EFB7FA}"/>
                    </a:ext>
                  </a:extLst>
                </p:cNvPr>
                <p:cNvCxnSpPr>
                  <a:cxnSpLocks/>
                </p:cNvCxnSpPr>
                <p:nvPr userDrawn="1"/>
              </p:nvCxnSpPr>
              <p:spPr>
                <a:xfrm>
                  <a:off x="5841461" y="678456"/>
                  <a:ext cx="0" cy="2174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27" name="Graphic 26">
              <a:extLst>
                <a:ext uri="{FF2B5EF4-FFF2-40B4-BE49-F238E27FC236}">
                  <a16:creationId xmlns:a16="http://schemas.microsoft.com/office/drawing/2014/main" id="{6EEB71A1-DB93-4C0C-AE99-2DF50ED9B2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610" y="3252825"/>
              <a:ext cx="263524" cy="206082"/>
            </a:xfrm>
            <a:prstGeom prst="rect">
              <a:avLst/>
            </a:prstGeom>
          </p:spPr>
        </p:pic>
        <p:pic>
          <p:nvPicPr>
            <p:cNvPr id="28" name="Graphic 27">
              <a:extLst>
                <a:ext uri="{FF2B5EF4-FFF2-40B4-BE49-F238E27FC236}">
                  <a16:creationId xmlns:a16="http://schemas.microsoft.com/office/drawing/2014/main" id="{87059CCA-7932-47C6-A500-BE4484F1FC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95523" y="5592772"/>
              <a:ext cx="263524" cy="206082"/>
            </a:xfrm>
            <a:prstGeom prst="rect">
              <a:avLst/>
            </a:prstGeom>
          </p:spPr>
        </p:pic>
      </p:grpSp>
      <p:pic>
        <p:nvPicPr>
          <p:cNvPr id="22" name="Graphic 21">
            <a:extLst>
              <a:ext uri="{FF2B5EF4-FFF2-40B4-BE49-F238E27FC236}">
                <a16:creationId xmlns:a16="http://schemas.microsoft.com/office/drawing/2014/main" id="{9C4C6E36-0717-D659-3081-AD8EF40012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415054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2col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D29D68-3A09-43C3-8F93-53801A9E8027}"/>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5" name="Picture Placeholder 4">
            <a:extLst>
              <a:ext uri="{FF2B5EF4-FFF2-40B4-BE49-F238E27FC236}">
                <a16:creationId xmlns:a16="http://schemas.microsoft.com/office/drawing/2014/main" id="{A693F555-17A4-FA44-B000-3CAEB366B8A0}"/>
              </a:ext>
            </a:extLst>
          </p:cNvPr>
          <p:cNvSpPr>
            <a:spLocks noGrp="1"/>
          </p:cNvSpPr>
          <p:nvPr>
            <p:ph type="pic" sz="quarter" idx="18"/>
          </p:nvPr>
        </p:nvSpPr>
        <p:spPr>
          <a:xfrm>
            <a:off x="0" y="0"/>
            <a:ext cx="6096000" cy="6286500"/>
          </a:xfrm>
          <a:solidFill>
            <a:schemeClr val="bg1">
              <a:lumMod val="75000"/>
            </a:schemeClr>
          </a:solidFill>
        </p:spPr>
        <p:txBody>
          <a:bodyPr tIns="2560320"/>
          <a:lstStyle>
            <a:lvl1pPr algn="ctr">
              <a:defRPr b="0" i="0"/>
            </a:lvl1pPr>
          </a:lstStyle>
          <a:p>
            <a:r>
              <a:rPr lang="en-US"/>
              <a:t>Click icon to add picture</a:t>
            </a:r>
          </a:p>
        </p:txBody>
      </p:sp>
      <p:sp>
        <p:nvSpPr>
          <p:cNvPr id="11" name="Content Placeholder 4">
            <a:extLst>
              <a:ext uri="{FF2B5EF4-FFF2-40B4-BE49-F238E27FC236}">
                <a16:creationId xmlns:a16="http://schemas.microsoft.com/office/drawing/2014/main" id="{207FC60C-7DF0-B74A-B2EE-03F1DFEC3C7D}"/>
              </a:ext>
            </a:extLst>
          </p:cNvPr>
          <p:cNvSpPr>
            <a:spLocks noGrp="1"/>
          </p:cNvSpPr>
          <p:nvPr>
            <p:ph sz="quarter" idx="19"/>
          </p:nvPr>
        </p:nvSpPr>
        <p:spPr>
          <a:xfrm>
            <a:off x="6320117" y="1828800"/>
            <a:ext cx="5413943"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
            <a:extLst>
              <a:ext uri="{FF2B5EF4-FFF2-40B4-BE49-F238E27FC236}">
                <a16:creationId xmlns:a16="http://schemas.microsoft.com/office/drawing/2014/main" id="{A439155B-AD52-42E7-A425-EA7250CFBE5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22" name="Text Placeholder 25">
            <a:extLst>
              <a:ext uri="{FF2B5EF4-FFF2-40B4-BE49-F238E27FC236}">
                <a16:creationId xmlns:a16="http://schemas.microsoft.com/office/drawing/2014/main" id="{AAC117CE-F2A7-4C1A-AF9A-EDE055E522BC}"/>
              </a:ext>
            </a:extLst>
          </p:cNvPr>
          <p:cNvSpPr>
            <a:spLocks noGrp="1"/>
          </p:cNvSpPr>
          <p:nvPr>
            <p:ph type="body" sz="quarter" idx="17" hasCustomPrompt="1"/>
          </p:nvPr>
        </p:nvSpPr>
        <p:spPr>
          <a:xfrm>
            <a:off x="6319978" y="1344168"/>
            <a:ext cx="5384342"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23" name="Title 15">
            <a:extLst>
              <a:ext uri="{FF2B5EF4-FFF2-40B4-BE49-F238E27FC236}">
                <a16:creationId xmlns:a16="http://schemas.microsoft.com/office/drawing/2014/main" id="{10433174-55DF-47EB-96A0-B862D3A869BA}"/>
              </a:ext>
            </a:extLst>
          </p:cNvPr>
          <p:cNvSpPr>
            <a:spLocks noGrp="1"/>
          </p:cNvSpPr>
          <p:nvPr>
            <p:ph type="title"/>
          </p:nvPr>
        </p:nvSpPr>
        <p:spPr>
          <a:xfrm>
            <a:off x="6319978" y="457199"/>
            <a:ext cx="5384342" cy="786384"/>
          </a:xfrm>
        </p:spPr>
        <p:txBody>
          <a:bodyPr rIns="0"/>
          <a:lstStyle/>
          <a:p>
            <a:r>
              <a:rPr lang="en-US"/>
              <a:t>Click to edit Master title style</a:t>
            </a:r>
          </a:p>
        </p:txBody>
      </p:sp>
      <p:sp>
        <p:nvSpPr>
          <p:cNvPr id="13" name="Rectangle 12">
            <a:extLst>
              <a:ext uri="{FF2B5EF4-FFF2-40B4-BE49-F238E27FC236}">
                <a16:creationId xmlns:a16="http://schemas.microsoft.com/office/drawing/2014/main" id="{1131C511-3D93-4D2F-8D8F-FC490D66FAB9}"/>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6" name="Footer Placeholder 3">
            <a:extLst>
              <a:ext uri="{FF2B5EF4-FFF2-40B4-BE49-F238E27FC236}">
                <a16:creationId xmlns:a16="http://schemas.microsoft.com/office/drawing/2014/main" id="{486ED6EF-78F4-4773-BDAE-50ACE0E48619}"/>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D6BE57C3-54F9-DFCF-4095-46DC834ABE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5959203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2/3 ima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CC3C6E-EE89-434A-973C-DFF0598D6477}"/>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3" name="Title 2">
            <a:extLst>
              <a:ext uri="{FF2B5EF4-FFF2-40B4-BE49-F238E27FC236}">
                <a16:creationId xmlns:a16="http://schemas.microsoft.com/office/drawing/2014/main" id="{CA1149F1-49B3-C542-803F-D3D2F88402E7}"/>
              </a:ext>
            </a:extLst>
          </p:cNvPr>
          <p:cNvSpPr>
            <a:spLocks noGrp="1"/>
          </p:cNvSpPr>
          <p:nvPr>
            <p:ph type="title"/>
          </p:nvPr>
        </p:nvSpPr>
        <p:spPr>
          <a:xfrm>
            <a:off x="457200" y="457199"/>
            <a:ext cx="3599966" cy="784226"/>
          </a:xfrm>
        </p:spPr>
        <p:txBody>
          <a:bodyPr lIns="0" rIns="0"/>
          <a:lstStyle/>
          <a:p>
            <a:r>
              <a:rPr lang="en-US"/>
              <a:t>Click to edit Master title style</a:t>
            </a:r>
          </a:p>
        </p:txBody>
      </p:sp>
      <p:sp>
        <p:nvSpPr>
          <p:cNvPr id="9" name="Text Placeholder 25">
            <a:extLst>
              <a:ext uri="{FF2B5EF4-FFF2-40B4-BE49-F238E27FC236}">
                <a16:creationId xmlns:a16="http://schemas.microsoft.com/office/drawing/2014/main" id="{950D9BC9-37AB-2942-B45D-4822C8B58D04}"/>
              </a:ext>
            </a:extLst>
          </p:cNvPr>
          <p:cNvSpPr>
            <a:spLocks noGrp="1"/>
          </p:cNvSpPr>
          <p:nvPr>
            <p:ph type="body" sz="quarter" idx="17" hasCustomPrompt="1"/>
          </p:nvPr>
        </p:nvSpPr>
        <p:spPr>
          <a:xfrm>
            <a:off x="457200" y="1343431"/>
            <a:ext cx="3602039" cy="485369"/>
          </a:xfrm>
        </p:spPr>
        <p:txBody>
          <a:bodyPr lIns="0"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a:t>
            </a:r>
          </a:p>
        </p:txBody>
      </p:sp>
      <p:sp>
        <p:nvSpPr>
          <p:cNvPr id="5" name="Picture Placeholder 4">
            <a:extLst>
              <a:ext uri="{FF2B5EF4-FFF2-40B4-BE49-F238E27FC236}">
                <a16:creationId xmlns:a16="http://schemas.microsoft.com/office/drawing/2014/main" id="{A693F555-17A4-FA44-B000-3CAEB366B8A0}"/>
              </a:ext>
            </a:extLst>
          </p:cNvPr>
          <p:cNvSpPr>
            <a:spLocks noGrp="1"/>
          </p:cNvSpPr>
          <p:nvPr>
            <p:ph type="pic" sz="quarter" idx="18"/>
          </p:nvPr>
        </p:nvSpPr>
        <p:spPr>
          <a:xfrm>
            <a:off x="4298950" y="457198"/>
            <a:ext cx="7427912" cy="5551489"/>
          </a:xfrm>
          <a:solidFill>
            <a:schemeClr val="bg1">
              <a:lumMod val="75000"/>
            </a:schemeClr>
          </a:solidFill>
        </p:spPr>
        <p:txBody>
          <a:bodyPr tIns="2194560"/>
          <a:lstStyle>
            <a:lvl1pPr algn="ctr">
              <a:defRPr b="0" i="0"/>
            </a:lvl1pPr>
          </a:lstStyle>
          <a:p>
            <a:r>
              <a:rPr lang="en-US"/>
              <a:t>Click icon to add picture</a:t>
            </a:r>
          </a:p>
        </p:txBody>
      </p:sp>
      <p:sp>
        <p:nvSpPr>
          <p:cNvPr id="11" name="Content Placeholder 4">
            <a:extLst>
              <a:ext uri="{FF2B5EF4-FFF2-40B4-BE49-F238E27FC236}">
                <a16:creationId xmlns:a16="http://schemas.microsoft.com/office/drawing/2014/main" id="{760A7196-34C5-A442-9294-F070A669800E}"/>
              </a:ext>
            </a:extLst>
          </p:cNvPr>
          <p:cNvSpPr>
            <a:spLocks noGrp="1"/>
          </p:cNvSpPr>
          <p:nvPr>
            <p:ph sz="quarter" idx="19"/>
          </p:nvPr>
        </p:nvSpPr>
        <p:spPr>
          <a:xfrm>
            <a:off x="457200" y="182880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1">
            <a:extLst>
              <a:ext uri="{FF2B5EF4-FFF2-40B4-BE49-F238E27FC236}">
                <a16:creationId xmlns:a16="http://schemas.microsoft.com/office/drawing/2014/main" id="{A90A9191-AB5C-45F7-8497-E7B48023341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8365C358-C614-4094-8159-920D7C86FB23}"/>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4" name="Footer Placeholder 3">
            <a:extLst>
              <a:ext uri="{FF2B5EF4-FFF2-40B4-BE49-F238E27FC236}">
                <a16:creationId xmlns:a16="http://schemas.microsoft.com/office/drawing/2014/main" id="{DA0DD836-634E-49C1-87BF-476E084BD25A}"/>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3" name="Graphic 12">
            <a:extLst>
              <a:ext uri="{FF2B5EF4-FFF2-40B4-BE49-F238E27FC236}">
                <a16:creationId xmlns:a16="http://schemas.microsoft.com/office/drawing/2014/main" id="{95857139-4273-6F65-F9BD-7218ADEBC8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926346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3co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9E18CF-CA4A-4731-A40B-45E2846C7631}"/>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3" name="Content Placeholder 4">
            <a:extLst>
              <a:ext uri="{FF2B5EF4-FFF2-40B4-BE49-F238E27FC236}">
                <a16:creationId xmlns:a16="http://schemas.microsoft.com/office/drawing/2014/main" id="{E205A430-8E9F-D040-BFFF-B7A4A3EA7154}"/>
              </a:ext>
            </a:extLst>
          </p:cNvPr>
          <p:cNvSpPr>
            <a:spLocks noGrp="1"/>
          </p:cNvSpPr>
          <p:nvPr>
            <p:ph sz="quarter" idx="19"/>
          </p:nvPr>
        </p:nvSpPr>
        <p:spPr>
          <a:xfrm>
            <a:off x="457200" y="164592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6A98DB26-B7FB-3241-9C96-D93B9B52CD1E}"/>
              </a:ext>
            </a:extLst>
          </p:cNvPr>
          <p:cNvSpPr>
            <a:spLocks noGrp="1"/>
          </p:cNvSpPr>
          <p:nvPr>
            <p:ph sz="quarter" idx="20"/>
          </p:nvPr>
        </p:nvSpPr>
        <p:spPr>
          <a:xfrm>
            <a:off x="4297680" y="164592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EF966A4E-5145-9C4D-8099-EFAA2A475FD8}"/>
              </a:ext>
            </a:extLst>
          </p:cNvPr>
          <p:cNvSpPr>
            <a:spLocks noGrp="1"/>
          </p:cNvSpPr>
          <p:nvPr>
            <p:ph sz="quarter" idx="21"/>
          </p:nvPr>
        </p:nvSpPr>
        <p:spPr>
          <a:xfrm>
            <a:off x="8136798" y="164592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1">
            <a:extLst>
              <a:ext uri="{FF2B5EF4-FFF2-40B4-BE49-F238E27FC236}">
                <a16:creationId xmlns:a16="http://schemas.microsoft.com/office/drawing/2014/main" id="{EC358D68-CB2C-46B6-A00B-854615303A5C}"/>
              </a:ext>
            </a:extLst>
          </p:cNvPr>
          <p:cNvSpPr>
            <a:spLocks noGrp="1"/>
          </p:cNvSpPr>
          <p:nvPr>
            <p:ph type="sldNum" sz="quarter" idx="22"/>
          </p:nvPr>
        </p:nvSpPr>
        <p:spPr>
          <a:xfrm>
            <a:off x="11427675" y="6437376"/>
            <a:ext cx="306387" cy="208758"/>
          </a:xfrm>
        </p:spPr>
        <p:txBody>
          <a:bodyPr/>
          <a:lstStyle/>
          <a:p>
            <a:fld id="{63DCA5C9-2E11-4C67-86EB-AE1DE127DC64}" type="slidenum">
              <a:rPr lang="en-US" smtClean="0"/>
              <a:pPr/>
              <a:t>‹#›</a:t>
            </a:fld>
            <a:endParaRPr lang="en-US"/>
          </a:p>
        </p:txBody>
      </p:sp>
      <p:sp>
        <p:nvSpPr>
          <p:cNvPr id="21" name="Text Placeholder 25">
            <a:extLst>
              <a:ext uri="{FF2B5EF4-FFF2-40B4-BE49-F238E27FC236}">
                <a16:creationId xmlns:a16="http://schemas.microsoft.com/office/drawing/2014/main" id="{75212AD8-B9F1-4438-A6D4-9355B9B3CD1A}"/>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22" name="Title 15">
            <a:extLst>
              <a:ext uri="{FF2B5EF4-FFF2-40B4-BE49-F238E27FC236}">
                <a16:creationId xmlns:a16="http://schemas.microsoft.com/office/drawing/2014/main" id="{84B5E47C-8E0B-4959-A893-96C42EB7A572}"/>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7" name="Rectangle 16">
            <a:extLst>
              <a:ext uri="{FF2B5EF4-FFF2-40B4-BE49-F238E27FC236}">
                <a16:creationId xmlns:a16="http://schemas.microsoft.com/office/drawing/2014/main" id="{B00E4E31-BBA8-4B1D-89CA-BF06AC0DA6D3}"/>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A12F997F-E2D7-41F7-8B06-381213E260C7}"/>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5AC84EDF-CEDF-87D6-D1AD-A1F8B2F7BE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4145584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cobr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8BD69C2-429A-47BF-AFC1-919C4469AC6B}"/>
              </a:ext>
            </a:extLst>
          </p:cNvPr>
          <p:cNvCxnSpPr/>
          <p:nvPr userDrawn="1"/>
        </p:nvCxnSpPr>
        <p:spPr>
          <a:xfrm>
            <a:off x="10401432" y="6368931"/>
            <a:ext cx="0" cy="3673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19">
            <a:extLst>
              <a:ext uri="{FF2B5EF4-FFF2-40B4-BE49-F238E27FC236}">
                <a16:creationId xmlns:a16="http://schemas.microsoft.com/office/drawing/2014/main" id="{57EBCDC8-3858-4B96-BABB-58AE637B4076}"/>
              </a:ext>
            </a:extLst>
          </p:cNvPr>
          <p:cNvSpPr>
            <a:spLocks noGrp="1"/>
          </p:cNvSpPr>
          <p:nvPr>
            <p:ph type="pic" sz="quarter" idx="14" hasCustomPrompt="1"/>
          </p:nvPr>
        </p:nvSpPr>
        <p:spPr>
          <a:xfrm>
            <a:off x="7697408" y="6368931"/>
            <a:ext cx="2466975" cy="390196"/>
          </a:xfrm>
        </p:spPr>
        <p:txBody>
          <a:bodyPr anchor="ctr" anchorCtr="0"/>
          <a:lstStyle>
            <a:lvl1pPr algn="ctr">
              <a:defRPr sz="1200"/>
            </a:lvl1pPr>
          </a:lstStyle>
          <a:p>
            <a:r>
              <a:rPr lang="en-US"/>
              <a:t>Click to insert cobrand logo</a:t>
            </a:r>
          </a:p>
        </p:txBody>
      </p:sp>
      <p:sp>
        <p:nvSpPr>
          <p:cNvPr id="15" name="Rectangle 14">
            <a:extLst>
              <a:ext uri="{FF2B5EF4-FFF2-40B4-BE49-F238E27FC236}">
                <a16:creationId xmlns:a16="http://schemas.microsoft.com/office/drawing/2014/main" id="{0E81A99A-28F5-400A-A06C-4564C61FDFA8}"/>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9" name="Title 1">
            <a:extLst>
              <a:ext uri="{FF2B5EF4-FFF2-40B4-BE49-F238E27FC236}">
                <a16:creationId xmlns:a16="http://schemas.microsoft.com/office/drawing/2014/main" id="{6B9960B8-6E93-40C3-8D1F-8D85198CA6F4}"/>
              </a:ext>
            </a:extLst>
          </p:cNvPr>
          <p:cNvSpPr>
            <a:spLocks noGrp="1"/>
          </p:cNvSpPr>
          <p:nvPr>
            <p:ph type="title" hasCustomPrompt="1"/>
          </p:nvPr>
        </p:nvSpPr>
        <p:spPr>
          <a:xfrm>
            <a:off x="457199" y="2240352"/>
            <a:ext cx="5568696" cy="957428"/>
          </a:xfrm>
        </p:spPr>
        <p:txBody>
          <a:bodyPr rIns="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a:t>Title image slide — click to edit second line if needed </a:t>
            </a:r>
          </a:p>
        </p:txBody>
      </p:sp>
      <p:sp>
        <p:nvSpPr>
          <p:cNvPr id="20" name="Text Placeholder 23">
            <a:extLst>
              <a:ext uri="{FF2B5EF4-FFF2-40B4-BE49-F238E27FC236}">
                <a16:creationId xmlns:a16="http://schemas.microsoft.com/office/drawing/2014/main" id="{AB61895B-3B51-4F87-816B-FF9E53F49025}"/>
              </a:ext>
            </a:extLst>
          </p:cNvPr>
          <p:cNvSpPr>
            <a:spLocks noGrp="1"/>
          </p:cNvSpPr>
          <p:nvPr>
            <p:ph type="body" sz="quarter" idx="16" hasCustomPrompt="1"/>
          </p:nvPr>
        </p:nvSpPr>
        <p:spPr>
          <a:xfrm>
            <a:off x="457200" y="4297680"/>
            <a:ext cx="2157454" cy="303396"/>
          </a:xfrm>
        </p:spPr>
        <p:txBody>
          <a:bodyPr anchor="ctr" anchorCtr="0"/>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21" name="Text Placeholder 21">
            <a:extLst>
              <a:ext uri="{FF2B5EF4-FFF2-40B4-BE49-F238E27FC236}">
                <a16:creationId xmlns:a16="http://schemas.microsoft.com/office/drawing/2014/main" id="{4DE41760-8DF3-4A65-8D44-64EC1425A1A2}"/>
              </a:ext>
            </a:extLst>
          </p:cNvPr>
          <p:cNvSpPr>
            <a:spLocks noGrp="1"/>
          </p:cNvSpPr>
          <p:nvPr>
            <p:ph type="body" sz="quarter" idx="15" hasCustomPrompt="1"/>
          </p:nvPr>
        </p:nvSpPr>
        <p:spPr>
          <a:xfrm>
            <a:off x="457200" y="3233426"/>
            <a:ext cx="5570738" cy="452106"/>
          </a:xfrm>
        </p:spPr>
        <p:txBody>
          <a:bodyPr rIns="0" anchor="b" anchorCtr="0"/>
          <a:lstStyle>
            <a:lvl1pPr>
              <a:lnSpc>
                <a:spcPct val="100000"/>
              </a:lnSpc>
              <a:spcAft>
                <a:spcPts val="0"/>
              </a:spcAft>
              <a:defRPr sz="18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subhead</a:t>
            </a:r>
          </a:p>
        </p:txBody>
      </p:sp>
      <p:sp>
        <p:nvSpPr>
          <p:cNvPr id="22" name="Text Placeholder 25">
            <a:extLst>
              <a:ext uri="{FF2B5EF4-FFF2-40B4-BE49-F238E27FC236}">
                <a16:creationId xmlns:a16="http://schemas.microsoft.com/office/drawing/2014/main" id="{4A76DA55-2C14-4660-B219-BD2DED88241E}"/>
              </a:ext>
            </a:extLst>
          </p:cNvPr>
          <p:cNvSpPr>
            <a:spLocks noGrp="1"/>
          </p:cNvSpPr>
          <p:nvPr>
            <p:ph type="body" sz="quarter" idx="17" hasCustomPrompt="1"/>
          </p:nvPr>
        </p:nvSpPr>
        <p:spPr>
          <a:xfrm>
            <a:off x="457200" y="3781731"/>
            <a:ext cx="5568696" cy="412931"/>
          </a:xfrm>
        </p:spPr>
        <p:txBody>
          <a:bodyPr rIns="0" anchor="ctr" anchorCtr="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text</a:t>
            </a:r>
          </a:p>
        </p:txBody>
      </p:sp>
      <p:sp>
        <p:nvSpPr>
          <p:cNvPr id="13" name="Rectangle 12">
            <a:extLst>
              <a:ext uri="{FF2B5EF4-FFF2-40B4-BE49-F238E27FC236}">
                <a16:creationId xmlns:a16="http://schemas.microsoft.com/office/drawing/2014/main" id="{DE0C9DA6-9713-4A81-A301-DAAC918F17A7}"/>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4" name="Footer Placeholder 3">
            <a:extLst>
              <a:ext uri="{FF2B5EF4-FFF2-40B4-BE49-F238E27FC236}">
                <a16:creationId xmlns:a16="http://schemas.microsoft.com/office/drawing/2014/main" id="{16EF798F-262E-4A21-AC7B-378828594C52}"/>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2487B048-89AB-2286-4F17-E0901DBC84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84924" y="6471379"/>
            <a:ext cx="1146828" cy="202098"/>
          </a:xfrm>
          <a:prstGeom prst="rect">
            <a:avLst/>
          </a:prstGeom>
        </p:spPr>
      </p:pic>
    </p:spTree>
    <p:extLst>
      <p:ext uri="{BB962C8B-B14F-4D97-AF65-F5344CB8AC3E}">
        <p14:creationId xmlns:p14="http://schemas.microsoft.com/office/powerpoint/2010/main" val="12489921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1col tabl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8CA7F71-7686-487C-9DCC-633A9929C7B4}"/>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hasCustomPrompt="1"/>
          </p:nvPr>
        </p:nvSpPr>
        <p:spPr>
          <a:xfrm>
            <a:off x="457200" y="1828801"/>
            <a:ext cx="11247120" cy="4179888"/>
          </a:xfrm>
          <a:pattFill prst="pct10">
            <a:fgClr>
              <a:schemeClr val="accent1"/>
            </a:fgClr>
            <a:bgClr>
              <a:schemeClr val="bg1"/>
            </a:bgClr>
          </a:pattFill>
        </p:spPr>
        <p:txBody>
          <a:bodyPr tIns="2514600"/>
          <a:lstStyle>
            <a:lvl1pPr algn="ctr">
              <a:defRPr b="0" i="0"/>
            </a:lvl1pPr>
          </a:lstStyle>
          <a:p>
            <a:r>
              <a:rPr lang="en-US"/>
              <a:t>Click icon to add table adjust size as needed</a:t>
            </a:r>
          </a:p>
        </p:txBody>
      </p:sp>
      <p:sp>
        <p:nvSpPr>
          <p:cNvPr id="13" name="Slide Number Placeholder 1">
            <a:extLst>
              <a:ext uri="{FF2B5EF4-FFF2-40B4-BE49-F238E27FC236}">
                <a16:creationId xmlns:a16="http://schemas.microsoft.com/office/drawing/2014/main" id="{3D3E3C75-AE4A-4514-B4D2-1307A6648F45}"/>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4" name="Text Placeholder 25">
            <a:extLst>
              <a:ext uri="{FF2B5EF4-FFF2-40B4-BE49-F238E27FC236}">
                <a16:creationId xmlns:a16="http://schemas.microsoft.com/office/drawing/2014/main" id="{251C24F9-13F7-4A35-AA35-9BC603AF638C}"/>
              </a:ext>
            </a:extLst>
          </p:cNvPr>
          <p:cNvSpPr>
            <a:spLocks noGrp="1"/>
          </p:cNvSpPr>
          <p:nvPr>
            <p:ph type="body" sz="quarter" idx="22"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5" name="Title 15">
            <a:extLst>
              <a:ext uri="{FF2B5EF4-FFF2-40B4-BE49-F238E27FC236}">
                <a16:creationId xmlns:a16="http://schemas.microsoft.com/office/drawing/2014/main" id="{6F4AE1DE-1B0D-43E9-94D9-62F3A07EC22F}"/>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2" name="Rectangle 11">
            <a:extLst>
              <a:ext uri="{FF2B5EF4-FFF2-40B4-BE49-F238E27FC236}">
                <a16:creationId xmlns:a16="http://schemas.microsoft.com/office/drawing/2014/main" id="{4F220ACA-0B64-4E3A-AD90-0A314AE57804}"/>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6" name="Footer Placeholder 3">
            <a:extLst>
              <a:ext uri="{FF2B5EF4-FFF2-40B4-BE49-F238E27FC236}">
                <a16:creationId xmlns:a16="http://schemas.microsoft.com/office/drawing/2014/main" id="{074946D5-78CF-4D00-BE28-A58961E1CDA8}"/>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0" name="Graphic 9">
            <a:extLst>
              <a:ext uri="{FF2B5EF4-FFF2-40B4-BE49-F238E27FC236}">
                <a16:creationId xmlns:a16="http://schemas.microsoft.com/office/drawing/2014/main" id="{3558059E-10B3-564B-18CD-863629EACF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85957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1col chart">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48F3CF2-F7A9-4F11-B382-38A2722B0D4F}"/>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7" name="Chart Placeholder 6">
            <a:extLst>
              <a:ext uri="{FF2B5EF4-FFF2-40B4-BE49-F238E27FC236}">
                <a16:creationId xmlns:a16="http://schemas.microsoft.com/office/drawing/2014/main" id="{0203C4E6-EC7C-1F40-86EA-065A6220FC54}"/>
              </a:ext>
            </a:extLst>
          </p:cNvPr>
          <p:cNvSpPr>
            <a:spLocks noGrp="1"/>
          </p:cNvSpPr>
          <p:nvPr>
            <p:ph type="chart" sz="quarter" idx="20" hasCustomPrompt="1"/>
          </p:nvPr>
        </p:nvSpPr>
        <p:spPr>
          <a:xfrm>
            <a:off x="457200" y="1828799"/>
            <a:ext cx="11247120" cy="4179889"/>
          </a:xfrm>
          <a:pattFill prst="pct10">
            <a:fgClr>
              <a:schemeClr val="tx1"/>
            </a:fgClr>
            <a:bgClr>
              <a:schemeClr val="bg1"/>
            </a:bgClr>
          </a:pattFill>
        </p:spPr>
        <p:txBody>
          <a:bodyPr tIns="2560320"/>
          <a:lstStyle>
            <a:lvl1pPr algn="ctr">
              <a:defRPr b="0" i="0"/>
            </a:lvl1p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a:t>Click icon to add chart adjust size as needed</a:t>
            </a:r>
          </a:p>
        </p:txBody>
      </p:sp>
      <p:sp>
        <p:nvSpPr>
          <p:cNvPr id="14" name="Slide Number Placeholder 1">
            <a:extLst>
              <a:ext uri="{FF2B5EF4-FFF2-40B4-BE49-F238E27FC236}">
                <a16:creationId xmlns:a16="http://schemas.microsoft.com/office/drawing/2014/main" id="{DF85D99A-810D-47AB-BB91-A93A91F922A3}"/>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Text Placeholder 25">
            <a:extLst>
              <a:ext uri="{FF2B5EF4-FFF2-40B4-BE49-F238E27FC236}">
                <a16:creationId xmlns:a16="http://schemas.microsoft.com/office/drawing/2014/main" id="{126F3D7E-DF67-45ED-8A5B-D24FFE4F7F3C}"/>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6" name="Title 15">
            <a:extLst>
              <a:ext uri="{FF2B5EF4-FFF2-40B4-BE49-F238E27FC236}">
                <a16:creationId xmlns:a16="http://schemas.microsoft.com/office/drawing/2014/main" id="{4693B169-FB68-4722-A393-DA504484DEE5}"/>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1" name="Rectangle 10">
            <a:extLst>
              <a:ext uri="{FF2B5EF4-FFF2-40B4-BE49-F238E27FC236}">
                <a16:creationId xmlns:a16="http://schemas.microsoft.com/office/drawing/2014/main" id="{F753395B-B5FD-40CB-A337-60F209722B65}"/>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3" name="Footer Placeholder 3">
            <a:extLst>
              <a:ext uri="{FF2B5EF4-FFF2-40B4-BE49-F238E27FC236}">
                <a16:creationId xmlns:a16="http://schemas.microsoft.com/office/drawing/2014/main" id="{20665F11-9F8E-4A54-800F-ECCACD13007F}"/>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0" name="Graphic 9">
            <a:extLst>
              <a:ext uri="{FF2B5EF4-FFF2-40B4-BE49-F238E27FC236}">
                <a16:creationId xmlns:a16="http://schemas.microsoft.com/office/drawing/2014/main" id="{31E86F65-BF77-0706-FA34-C5A0EE6BEB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038547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ograp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25">
            <a:extLst>
              <a:ext uri="{FF2B5EF4-FFF2-40B4-BE49-F238E27FC236}">
                <a16:creationId xmlns:a16="http://schemas.microsoft.com/office/drawing/2014/main" id="{58CE2490-EE35-4AA2-8DF6-DAF1246DAA03}"/>
              </a:ext>
            </a:extLst>
          </p:cNvPr>
          <p:cNvSpPr>
            <a:spLocks noGrp="1"/>
          </p:cNvSpPr>
          <p:nvPr>
            <p:ph type="body" sz="quarter" idx="17" hasCustomPrompt="1"/>
          </p:nvPr>
        </p:nvSpPr>
        <p:spPr>
          <a:xfrm>
            <a:off x="2020823" y="1691640"/>
            <a:ext cx="5230368" cy="329184"/>
          </a:xfrm>
        </p:spPr>
        <p:txBody>
          <a:bodyPr tIns="0" rIns="0"/>
          <a:lstStyle>
            <a:lvl1pPr>
              <a:lnSpc>
                <a:spcPct val="100000"/>
              </a:lnSpc>
              <a:spcAft>
                <a:spcPts val="0"/>
              </a:spcAft>
              <a:defRPr sz="2000" b="1"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Click to add name</a:t>
            </a:r>
          </a:p>
        </p:txBody>
      </p:sp>
      <p:sp>
        <p:nvSpPr>
          <p:cNvPr id="17" name="Text Placeholder 25">
            <a:extLst>
              <a:ext uri="{FF2B5EF4-FFF2-40B4-BE49-F238E27FC236}">
                <a16:creationId xmlns:a16="http://schemas.microsoft.com/office/drawing/2014/main" id="{CB64D8E0-DB7B-43B3-8AF1-1EF8395D7D65}"/>
              </a:ext>
            </a:extLst>
          </p:cNvPr>
          <p:cNvSpPr>
            <a:spLocks noGrp="1"/>
          </p:cNvSpPr>
          <p:nvPr>
            <p:ph type="body" sz="quarter" idx="22" hasCustomPrompt="1"/>
          </p:nvPr>
        </p:nvSpPr>
        <p:spPr>
          <a:xfrm>
            <a:off x="2020824" y="2075688"/>
            <a:ext cx="5230368" cy="329184"/>
          </a:xfrm>
        </p:spPr>
        <p:txBody>
          <a:bodyPr tIns="0" rIns="0"/>
          <a:lstStyle>
            <a:lvl1pPr>
              <a:lnSpc>
                <a:spcPct val="100000"/>
              </a:lnSpc>
              <a:spcAft>
                <a:spcPts val="0"/>
              </a:spcAft>
              <a:defRPr sz="18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Click to add title</a:t>
            </a:r>
          </a:p>
        </p:txBody>
      </p:sp>
      <p:sp>
        <p:nvSpPr>
          <p:cNvPr id="11" name="Picture Placeholder 3">
            <a:extLst>
              <a:ext uri="{FF2B5EF4-FFF2-40B4-BE49-F238E27FC236}">
                <a16:creationId xmlns:a16="http://schemas.microsoft.com/office/drawing/2014/main" id="{7BEE3138-6B02-C347-A590-9B766E7E1B05}"/>
              </a:ext>
            </a:extLst>
          </p:cNvPr>
          <p:cNvSpPr>
            <a:spLocks noGrp="1"/>
          </p:cNvSpPr>
          <p:nvPr>
            <p:ph type="pic" sz="quarter" idx="10" hasCustomPrompt="1"/>
          </p:nvPr>
        </p:nvSpPr>
        <p:spPr>
          <a:xfrm>
            <a:off x="465138" y="931067"/>
            <a:ext cx="1084262" cy="1443833"/>
          </a:xfrm>
          <a:solidFill>
            <a:schemeClr val="bg1">
              <a:lumMod val="75000"/>
            </a:schemeClr>
          </a:solidFill>
        </p:spPr>
        <p:txBody>
          <a:bodyPr tIns="274320"/>
          <a:lstStyle>
            <a:lvl1pPr algn="ctr">
              <a:defRPr b="0" i="0">
                <a:solidFill>
                  <a:schemeClr val="tx1"/>
                </a:solidFill>
              </a:defRPr>
            </a:lvl1pPr>
            <a:lvl2pPr algn="ctr">
              <a:defRPr>
                <a:solidFill>
                  <a:schemeClr val="tx1"/>
                </a:solidFill>
              </a:defRPr>
            </a:lvl2pPr>
          </a:lstStyle>
          <a:p>
            <a:pPr lvl="0"/>
            <a:r>
              <a:rPr lang="en-US"/>
              <a:t>Insert</a:t>
            </a:r>
          </a:p>
        </p:txBody>
      </p:sp>
      <p:sp>
        <p:nvSpPr>
          <p:cNvPr id="7" name="Title 1">
            <a:extLst>
              <a:ext uri="{FF2B5EF4-FFF2-40B4-BE49-F238E27FC236}">
                <a16:creationId xmlns:a16="http://schemas.microsoft.com/office/drawing/2014/main" id="{86778AC2-0176-4241-BC19-68F111FBDC19}"/>
              </a:ext>
            </a:extLst>
          </p:cNvPr>
          <p:cNvSpPr>
            <a:spLocks noGrp="1"/>
          </p:cNvSpPr>
          <p:nvPr>
            <p:ph type="title"/>
          </p:nvPr>
        </p:nvSpPr>
        <p:spPr>
          <a:xfrm>
            <a:off x="465137" y="2864931"/>
            <a:ext cx="7659687" cy="2494469"/>
          </a:xfrm>
        </p:spPr>
        <p:txBody>
          <a:bodyPr lIns="0" rIns="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3" name="Slide Number Placeholder 1">
            <a:extLst>
              <a:ext uri="{FF2B5EF4-FFF2-40B4-BE49-F238E27FC236}">
                <a16:creationId xmlns:a16="http://schemas.microsoft.com/office/drawing/2014/main" id="{7943A519-3368-444C-8205-BAD4168421E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E2236E0C-98CE-4CA6-AE30-6D061559182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5" name="Footer Placeholder 3">
            <a:extLst>
              <a:ext uri="{FF2B5EF4-FFF2-40B4-BE49-F238E27FC236}">
                <a16:creationId xmlns:a16="http://schemas.microsoft.com/office/drawing/2014/main" id="{218824D4-00ED-46B3-A5C0-629F85F542EB}"/>
              </a:ext>
            </a:extLst>
          </p:cNvPr>
          <p:cNvSpPr>
            <a:spLocks noGrp="1"/>
          </p:cNvSpPr>
          <p:nvPr>
            <p:ph type="ftr" sz="quarter" idx="23"/>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0" name="Graphic 9">
            <a:extLst>
              <a:ext uri="{FF2B5EF4-FFF2-40B4-BE49-F238E27FC236}">
                <a16:creationId xmlns:a16="http://schemas.microsoft.com/office/drawing/2014/main" id="{32F0C0D0-4F40-D071-0819-09CF0049A4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674284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header only">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ACF38C-F2B7-42D8-B179-6AC594C125B8}"/>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5" name="Slide Number Placeholder 1">
            <a:extLst>
              <a:ext uri="{FF2B5EF4-FFF2-40B4-BE49-F238E27FC236}">
                <a16:creationId xmlns:a16="http://schemas.microsoft.com/office/drawing/2014/main" id="{7C71AD98-43C1-4B44-BD16-A2AC82688C8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9" name="Text Placeholder 25">
            <a:extLst>
              <a:ext uri="{FF2B5EF4-FFF2-40B4-BE49-F238E27FC236}">
                <a16:creationId xmlns:a16="http://schemas.microsoft.com/office/drawing/2014/main" id="{521BE056-4E7F-41B4-B79F-6147E6C0EA29}"/>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20" name="Title 15">
            <a:extLst>
              <a:ext uri="{FF2B5EF4-FFF2-40B4-BE49-F238E27FC236}">
                <a16:creationId xmlns:a16="http://schemas.microsoft.com/office/drawing/2014/main" id="{9C7F8C39-538A-4240-962A-CBD12505A7EE}"/>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0" name="Rectangle 9">
            <a:extLst>
              <a:ext uri="{FF2B5EF4-FFF2-40B4-BE49-F238E27FC236}">
                <a16:creationId xmlns:a16="http://schemas.microsoft.com/office/drawing/2014/main" id="{93668D78-FBE5-4932-B959-D6BB08AE8811}"/>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pic>
        <p:nvPicPr>
          <p:cNvPr id="9" name="Graphic 8">
            <a:extLst>
              <a:ext uri="{FF2B5EF4-FFF2-40B4-BE49-F238E27FC236}">
                <a16:creationId xmlns:a16="http://schemas.microsoft.com/office/drawing/2014/main" id="{3989AC59-A3D9-1FE4-D0DE-DC5046F0E8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
        <p:nvSpPr>
          <p:cNvPr id="11" name="Footer Placeholder 3">
            <a:extLst>
              <a:ext uri="{FF2B5EF4-FFF2-40B4-BE49-F238E27FC236}">
                <a16:creationId xmlns:a16="http://schemas.microsoft.com/office/drawing/2014/main" id="{98E7C296-9498-C023-B5A9-6895D7E53FA8}"/>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16974574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blank">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84038F-1D4F-433A-AEA2-C97CE86FEA1F}"/>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1" name="Slide Number Placeholder 1">
            <a:extLst>
              <a:ext uri="{FF2B5EF4-FFF2-40B4-BE49-F238E27FC236}">
                <a16:creationId xmlns:a16="http://schemas.microsoft.com/office/drawing/2014/main" id="{7BB48365-87F8-49A1-91DF-B0D46B3CFF65}"/>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8" name="Rectangle 7">
            <a:extLst>
              <a:ext uri="{FF2B5EF4-FFF2-40B4-BE49-F238E27FC236}">
                <a16:creationId xmlns:a16="http://schemas.microsoft.com/office/drawing/2014/main" id="{56756FA4-A8F4-4680-8B00-E4D28B90616B}"/>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0" name="Footer Placeholder 3">
            <a:extLst>
              <a:ext uri="{FF2B5EF4-FFF2-40B4-BE49-F238E27FC236}">
                <a16:creationId xmlns:a16="http://schemas.microsoft.com/office/drawing/2014/main" id="{11581B3A-6529-4087-803A-4544071F96DD}"/>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7" name="Graphic 6">
            <a:extLst>
              <a:ext uri="{FF2B5EF4-FFF2-40B4-BE49-F238E27FC236}">
                <a16:creationId xmlns:a16="http://schemas.microsoft.com/office/drawing/2014/main" id="{AF5924EB-F39F-28FD-15DF-89C0876493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307085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video">
    <p:bg>
      <p:bgPr>
        <a:solidFill>
          <a:schemeClr val="tx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a:solidFill>
            <a:schemeClr val="tx1"/>
          </a:solidFill>
        </p:spPr>
        <p:txBody>
          <a:bodyPr tIns="731520" anchor="ctr" anchorCtr="0"/>
          <a:lstStyle>
            <a:lvl1pPr algn="ctr">
              <a:defRPr sz="2000" b="0" i="0">
                <a:solidFill>
                  <a:schemeClr val="bg2"/>
                </a:solidFill>
              </a:defRPr>
            </a:lvl1pPr>
          </a:lstStyle>
          <a:p>
            <a:r>
              <a:rPr lang="en-US"/>
              <a:t>Click icon to add media</a:t>
            </a:r>
          </a:p>
        </p:txBody>
      </p:sp>
    </p:spTree>
    <p:extLst>
      <p:ext uri="{BB962C8B-B14F-4D97-AF65-F5344CB8AC3E}">
        <p14:creationId xmlns:p14="http://schemas.microsoft.com/office/powerpoint/2010/main" val="186071743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0B720F9-19E9-D949-BC49-37A2FB42321B}"/>
              </a:ext>
            </a:extLst>
          </p:cNvPr>
          <p:cNvSpPr>
            <a:spLocks noGrp="1"/>
          </p:cNvSpPr>
          <p:nvPr>
            <p:ph type="title"/>
          </p:nvPr>
        </p:nvSpPr>
        <p:spPr>
          <a:xfrm>
            <a:off x="0" y="2400300"/>
            <a:ext cx="5350329" cy="2008413"/>
          </a:xfrm>
          <a:solidFill>
            <a:schemeClr val="bg1"/>
          </a:solidFill>
        </p:spPr>
        <p:txBody>
          <a:bodyPr lIns="457200" rIns="457200" anchor="ctr" anchorCtr="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Slide Number Placeholder 1">
            <a:extLst>
              <a:ext uri="{FF2B5EF4-FFF2-40B4-BE49-F238E27FC236}">
                <a16:creationId xmlns:a16="http://schemas.microsoft.com/office/drawing/2014/main" id="{AD36755A-CFB7-4F62-9D96-5A9D5013A3FB}"/>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8" name="Rectangle 7">
            <a:extLst>
              <a:ext uri="{FF2B5EF4-FFF2-40B4-BE49-F238E27FC236}">
                <a16:creationId xmlns:a16="http://schemas.microsoft.com/office/drawing/2014/main" id="{3543CD32-71E2-4AD4-87FE-D1338DB11D16}"/>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1" name="Footer Placeholder 3">
            <a:extLst>
              <a:ext uri="{FF2B5EF4-FFF2-40B4-BE49-F238E27FC236}">
                <a16:creationId xmlns:a16="http://schemas.microsoft.com/office/drawing/2014/main" id="{A06336F3-4CB1-4560-B040-5D0CEB782D22}"/>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7" name="Graphic 6">
            <a:extLst>
              <a:ext uri="{FF2B5EF4-FFF2-40B4-BE49-F238E27FC236}">
                <a16:creationId xmlns:a16="http://schemas.microsoft.com/office/drawing/2014/main" id="{DF959984-1151-DCB4-3FC0-516AEEBDD1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41487135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p>
        </p:txBody>
      </p:sp>
      <p:sp>
        <p:nvSpPr>
          <p:cNvPr id="8" name="Text Placeholder 12"/>
          <p:cNvSpPr>
            <a:spLocks noGrp="1"/>
          </p:cNvSpPr>
          <p:nvPr>
            <p:ph type="body" sz="quarter" idx="13" hasCustomPrompt="1"/>
          </p:nvPr>
        </p:nvSpPr>
        <p:spPr>
          <a:xfrm>
            <a:off x="609600" y="800240"/>
            <a:ext cx="10972800" cy="276999"/>
          </a:xfrm>
        </p:spPr>
        <p:txBody>
          <a:bodyPr/>
          <a:lstStyle>
            <a:lvl1pPr>
              <a:defRPr sz="1800" b="0" baseline="0">
                <a:solidFill>
                  <a:schemeClr val="tx1"/>
                </a:solidFill>
              </a:defRPr>
            </a:lvl1pPr>
          </a:lstStyle>
          <a:p>
            <a:pPr lvl="0"/>
            <a:r>
              <a:rPr lang="en-US"/>
              <a:t>Subheading here</a:t>
            </a:r>
          </a:p>
        </p:txBody>
      </p:sp>
      <p:sp>
        <p:nvSpPr>
          <p:cNvPr id="10" name="Content Placeholder 2"/>
          <p:cNvSpPr>
            <a:spLocks noGrp="1"/>
          </p:cNvSpPr>
          <p:nvPr>
            <p:ph idx="1"/>
          </p:nvPr>
        </p:nvSpPr>
        <p:spPr>
          <a:xfrm>
            <a:off x="609600" y="1524000"/>
            <a:ext cx="10972800" cy="4572000"/>
          </a:xfrm>
        </p:spPr>
        <p:txBody>
          <a:bodyPr/>
          <a:lstStyle>
            <a:lvl5pPr>
              <a:defRPr baseline="0"/>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6" name="Picture 5">
            <a:extLst>
              <a:ext uri="{FF2B5EF4-FFF2-40B4-BE49-F238E27FC236}">
                <a16:creationId xmlns:a16="http://schemas.microsoft.com/office/drawing/2014/main" id="{05C7728A-95B1-4E61-9273-F88648659E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extLst>
      <p:ext uri="{BB962C8B-B14F-4D97-AF65-F5344CB8AC3E}">
        <p14:creationId xmlns:p14="http://schemas.microsoft.com/office/powerpoint/2010/main" val="3704676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Divider 1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F982AE-B441-5D47-8FE2-7C216AC85070}"/>
              </a:ext>
            </a:extLst>
          </p:cNvPr>
          <p:cNvSpPr>
            <a:spLocks noGrp="1"/>
          </p:cNvSpPr>
          <p:nvPr>
            <p:ph type="title" hasCustomPrompt="1"/>
          </p:nvPr>
        </p:nvSpPr>
        <p:spPr>
          <a:xfrm>
            <a:off x="4233673" y="2530432"/>
            <a:ext cx="6199632" cy="1317667"/>
          </a:xfrm>
          <a:solidFill>
            <a:schemeClr val="bg1"/>
          </a:solidFill>
        </p:spPr>
        <p:txBody>
          <a:bodyPr lIns="0" tIns="0" rIns="0" anchor="ctr" anchorCtr="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Divider 1 no image — click to edit text</a:t>
            </a:r>
          </a:p>
        </p:txBody>
      </p:sp>
      <p:sp>
        <p:nvSpPr>
          <p:cNvPr id="9" name="Text Placeholder 25">
            <a:extLst>
              <a:ext uri="{FF2B5EF4-FFF2-40B4-BE49-F238E27FC236}">
                <a16:creationId xmlns:a16="http://schemas.microsoft.com/office/drawing/2014/main" id="{423B3AC3-FF6A-7E40-8C74-6C527274E56C}"/>
              </a:ext>
            </a:extLst>
          </p:cNvPr>
          <p:cNvSpPr>
            <a:spLocks noGrp="1"/>
          </p:cNvSpPr>
          <p:nvPr>
            <p:ph type="body" sz="quarter" idx="17" hasCustomPrompt="1"/>
          </p:nvPr>
        </p:nvSpPr>
        <p:spPr>
          <a:xfrm>
            <a:off x="4233672" y="3947537"/>
            <a:ext cx="6199632" cy="402123"/>
          </a:xfrm>
        </p:spPr>
        <p:txBody>
          <a:bodyPr lIns="0" tIns="0"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11" name="Slide Number Placeholder 1">
            <a:extLst>
              <a:ext uri="{FF2B5EF4-FFF2-40B4-BE49-F238E27FC236}">
                <a16:creationId xmlns:a16="http://schemas.microsoft.com/office/drawing/2014/main" id="{DB7F4837-AD4C-0036-D73B-B4B4D7C3BF97}"/>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5E6EB4EC-52B7-8081-CC63-342863D86321}"/>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4" name="Footer Placeholder 3">
            <a:extLst>
              <a:ext uri="{FF2B5EF4-FFF2-40B4-BE49-F238E27FC236}">
                <a16:creationId xmlns:a16="http://schemas.microsoft.com/office/drawing/2014/main" id="{CB9B98A8-8A10-5A65-5990-9EE8E1A014F3}"/>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5" name="Graphic 14">
            <a:extLst>
              <a:ext uri="{FF2B5EF4-FFF2-40B4-BE49-F238E27FC236}">
                <a16:creationId xmlns:a16="http://schemas.microsoft.com/office/drawing/2014/main" id="{076E2662-7B8D-A276-FC74-48DB01FC40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2962666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0B720F9-19E9-D949-BC49-37A2FB42321B}"/>
              </a:ext>
            </a:extLst>
          </p:cNvPr>
          <p:cNvSpPr>
            <a:spLocks noGrp="1"/>
          </p:cNvSpPr>
          <p:nvPr>
            <p:ph type="title" hasCustomPrompt="1"/>
          </p:nvPr>
        </p:nvSpPr>
        <p:spPr>
          <a:xfrm>
            <a:off x="0" y="2400300"/>
            <a:ext cx="5350329" cy="2008413"/>
          </a:xfrm>
          <a:solidFill>
            <a:schemeClr val="bg1"/>
          </a:solidFill>
        </p:spPr>
        <p:txBody>
          <a:bodyPr lIns="457200" rIns="457200" anchor="ctr" anchorCtr="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Closing slide — Click to edit text</a:t>
            </a:r>
          </a:p>
        </p:txBody>
      </p:sp>
      <p:sp>
        <p:nvSpPr>
          <p:cNvPr id="7" name="Slide Number Placeholder 1">
            <a:extLst>
              <a:ext uri="{FF2B5EF4-FFF2-40B4-BE49-F238E27FC236}">
                <a16:creationId xmlns:a16="http://schemas.microsoft.com/office/drawing/2014/main" id="{11B48DF1-957B-BB01-FBCF-95DEC379D5D7}"/>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0" name="Rectangle 9">
            <a:extLst>
              <a:ext uri="{FF2B5EF4-FFF2-40B4-BE49-F238E27FC236}">
                <a16:creationId xmlns:a16="http://schemas.microsoft.com/office/drawing/2014/main" id="{0CF8EF3A-93A2-3203-04C7-C55E294739A4}"/>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3" name="Footer Placeholder 3">
            <a:extLst>
              <a:ext uri="{FF2B5EF4-FFF2-40B4-BE49-F238E27FC236}">
                <a16:creationId xmlns:a16="http://schemas.microsoft.com/office/drawing/2014/main" id="{61C70907-A204-8D43-6D97-8BCA8AB7F07D}"/>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4" name="Graphic 13">
            <a:extLst>
              <a:ext uri="{FF2B5EF4-FFF2-40B4-BE49-F238E27FC236}">
                <a16:creationId xmlns:a16="http://schemas.microsoft.com/office/drawing/2014/main" id="{3893B40A-7915-8AC7-57F7-BB2F0771183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500334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F982AE-B441-5D47-8FE2-7C216AC85070}"/>
              </a:ext>
            </a:extLst>
          </p:cNvPr>
          <p:cNvSpPr>
            <a:spLocks noGrp="1"/>
          </p:cNvSpPr>
          <p:nvPr>
            <p:ph type="title"/>
          </p:nvPr>
        </p:nvSpPr>
        <p:spPr>
          <a:xfrm>
            <a:off x="6096001" y="2400300"/>
            <a:ext cx="6096000" cy="2008413"/>
          </a:xfrm>
          <a:solidFill>
            <a:schemeClr val="bg1"/>
          </a:solidFill>
        </p:spPr>
        <p:txBody>
          <a:bodyPr lIns="548640" tIns="365760" rIns="457200" anchor="t" anchorCtr="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Text Placeholder 25">
            <a:extLst>
              <a:ext uri="{FF2B5EF4-FFF2-40B4-BE49-F238E27FC236}">
                <a16:creationId xmlns:a16="http://schemas.microsoft.com/office/drawing/2014/main" id="{423B3AC3-FF6A-7E40-8C74-6C527274E56C}"/>
              </a:ext>
            </a:extLst>
          </p:cNvPr>
          <p:cNvSpPr>
            <a:spLocks noGrp="1"/>
          </p:cNvSpPr>
          <p:nvPr>
            <p:ph type="body" sz="quarter" idx="17" hasCustomPrompt="1"/>
          </p:nvPr>
        </p:nvSpPr>
        <p:spPr>
          <a:xfrm>
            <a:off x="6096001" y="3871337"/>
            <a:ext cx="5634038" cy="402123"/>
          </a:xfrm>
        </p:spPr>
        <p:txBody>
          <a:bodyPr lIns="548640" tIns="0"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2" name="Slide Number Placeholder 1">
            <a:extLst>
              <a:ext uri="{FF2B5EF4-FFF2-40B4-BE49-F238E27FC236}">
                <a16:creationId xmlns:a16="http://schemas.microsoft.com/office/drawing/2014/main" id="{EDA2F4BF-5814-104F-9DEA-62BEC9541555}"/>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0" name="Rectangle 9">
            <a:extLst>
              <a:ext uri="{FF2B5EF4-FFF2-40B4-BE49-F238E27FC236}">
                <a16:creationId xmlns:a16="http://schemas.microsoft.com/office/drawing/2014/main" id="{98FC6A67-A3CD-4DBC-9570-F5F7E6540B1B}"/>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3" name="Footer Placeholder 3">
            <a:extLst>
              <a:ext uri="{FF2B5EF4-FFF2-40B4-BE49-F238E27FC236}">
                <a16:creationId xmlns:a16="http://schemas.microsoft.com/office/drawing/2014/main" id="{5D9879EB-90A1-4601-9625-3449C546DFEF}"/>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1" name="Graphic 10">
            <a:extLst>
              <a:ext uri="{FF2B5EF4-FFF2-40B4-BE49-F238E27FC236}">
                <a16:creationId xmlns:a16="http://schemas.microsoft.com/office/drawing/2014/main" id="{24922D19-2498-5054-29C7-9E56C46A7B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1070944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96D6CFD-5C34-7D0A-AB7A-6E172B18E6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84924" y="6471379"/>
            <a:ext cx="1146828" cy="202098"/>
          </a:xfrm>
          <a:prstGeom prst="rect">
            <a:avLst/>
          </a:prstGeom>
        </p:spPr>
      </p:pic>
      <p:sp>
        <p:nvSpPr>
          <p:cNvPr id="26" name="Picture Placeholder 25">
            <a:extLst>
              <a:ext uri="{FF2B5EF4-FFF2-40B4-BE49-F238E27FC236}">
                <a16:creationId xmlns:a16="http://schemas.microsoft.com/office/drawing/2014/main" id="{FFBAE5CE-9115-4400-92CE-79F6EB75F8DE}"/>
              </a:ext>
            </a:extLst>
          </p:cNvPr>
          <p:cNvSpPr>
            <a:spLocks noGrp="1"/>
          </p:cNvSpPr>
          <p:nvPr>
            <p:ph type="pic" sz="quarter" idx="20" hasCustomPrompt="1"/>
          </p:nvPr>
        </p:nvSpPr>
        <p:spPr>
          <a:xfrm>
            <a:off x="1371600" y="457200"/>
            <a:ext cx="10360152" cy="4910328"/>
          </a:xfrm>
          <a:custGeom>
            <a:avLst/>
            <a:gdLst>
              <a:gd name="connsiteX0" fmla="*/ 0 w 10360152"/>
              <a:gd name="connsiteY0" fmla="*/ 0 h 4910328"/>
              <a:gd name="connsiteX1" fmla="*/ 10360152 w 10360152"/>
              <a:gd name="connsiteY1" fmla="*/ 0 h 4910328"/>
              <a:gd name="connsiteX2" fmla="*/ 10360152 w 10360152"/>
              <a:gd name="connsiteY2" fmla="*/ 4910328 h 4910328"/>
              <a:gd name="connsiteX3" fmla="*/ 0 w 10360152"/>
              <a:gd name="connsiteY3" fmla="*/ 4910328 h 4910328"/>
              <a:gd name="connsiteX4" fmla="*/ 0 w 10360152"/>
              <a:gd name="connsiteY4" fmla="*/ 4325112 h 4910328"/>
              <a:gd name="connsiteX5" fmla="*/ 4724398 w 10360152"/>
              <a:gd name="connsiteY5" fmla="*/ 4325112 h 4910328"/>
              <a:gd name="connsiteX6" fmla="*/ 4724398 w 10360152"/>
              <a:gd name="connsiteY6" fmla="*/ 1371600 h 4910328"/>
              <a:gd name="connsiteX7" fmla="*/ 0 w 10360152"/>
              <a:gd name="connsiteY7" fmla="*/ 1371600 h 49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0152" h="4910328">
                <a:moveTo>
                  <a:pt x="0" y="0"/>
                </a:moveTo>
                <a:lnTo>
                  <a:pt x="10360152" y="0"/>
                </a:lnTo>
                <a:lnTo>
                  <a:pt x="10360152" y="4910328"/>
                </a:lnTo>
                <a:lnTo>
                  <a:pt x="0" y="4910328"/>
                </a:lnTo>
                <a:lnTo>
                  <a:pt x="0" y="4325112"/>
                </a:lnTo>
                <a:lnTo>
                  <a:pt x="4724398" y="4325112"/>
                </a:lnTo>
                <a:lnTo>
                  <a:pt x="4724398" y="1371600"/>
                </a:lnTo>
                <a:lnTo>
                  <a:pt x="0" y="1371600"/>
                </a:lnTo>
                <a:close/>
              </a:path>
            </a:pathLst>
          </a:custGeom>
          <a:solidFill>
            <a:srgbClr val="BFBFBF"/>
          </a:solidFill>
        </p:spPr>
        <p:txBody>
          <a:bodyPr wrap="square" tIns="1005840" rIns="0">
            <a:noAutofit/>
          </a:bodyPr>
          <a:lstStyle>
            <a:lvl1pPr algn="ctr">
              <a:defRPr/>
            </a:lvl1pPr>
          </a:lstStyle>
          <a:p>
            <a:r>
              <a:rPr lang="en-US"/>
              <a:t>Insert Pic</a:t>
            </a:r>
            <a:endParaRPr lang="en-GB"/>
          </a:p>
        </p:txBody>
      </p:sp>
      <p:sp>
        <p:nvSpPr>
          <p:cNvPr id="36" name="Rectangle 35">
            <a:extLst>
              <a:ext uri="{FF2B5EF4-FFF2-40B4-BE49-F238E27FC236}">
                <a16:creationId xmlns:a16="http://schemas.microsoft.com/office/drawing/2014/main" id="{3577A7A7-9477-4761-AD96-65CEFEE1C2F9}"/>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41" name="Rectangle 40">
            <a:extLst>
              <a:ext uri="{FF2B5EF4-FFF2-40B4-BE49-F238E27FC236}">
                <a16:creationId xmlns:a16="http://schemas.microsoft.com/office/drawing/2014/main" id="{6DFAF00F-4763-4474-955C-8EBFAD7C5008}"/>
              </a:ext>
            </a:extLst>
          </p:cNvPr>
          <p:cNvSpPr/>
          <p:nvPr userDrawn="1"/>
        </p:nvSpPr>
        <p:spPr bwMode="auto">
          <a:xfrm>
            <a:off x="0" y="1820425"/>
            <a:ext cx="6095998" cy="2953512"/>
          </a:xfrm>
          <a:prstGeom prst="rect">
            <a:avLst/>
          </a:prstGeom>
          <a:no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1" name="Title 1">
            <a:extLst>
              <a:ext uri="{FF2B5EF4-FFF2-40B4-BE49-F238E27FC236}">
                <a16:creationId xmlns:a16="http://schemas.microsoft.com/office/drawing/2014/main" id="{4EE778BE-2D2D-413A-8DA5-37EED51243FC}"/>
              </a:ext>
            </a:extLst>
          </p:cNvPr>
          <p:cNvSpPr>
            <a:spLocks noGrp="1"/>
          </p:cNvSpPr>
          <p:nvPr>
            <p:ph type="title" hasCustomPrompt="1"/>
          </p:nvPr>
        </p:nvSpPr>
        <p:spPr>
          <a:xfrm>
            <a:off x="457199" y="2240352"/>
            <a:ext cx="5568696" cy="957428"/>
          </a:xfrm>
        </p:spPr>
        <p:txBody>
          <a:bodyPr rIns="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a:t>Title image slide — click to edit second line if needed </a:t>
            </a:r>
          </a:p>
        </p:txBody>
      </p:sp>
      <p:sp>
        <p:nvSpPr>
          <p:cNvPr id="15" name="Text Placeholder 23">
            <a:extLst>
              <a:ext uri="{FF2B5EF4-FFF2-40B4-BE49-F238E27FC236}">
                <a16:creationId xmlns:a16="http://schemas.microsoft.com/office/drawing/2014/main" id="{A7A6E329-CB7E-4C99-AF33-A15E835E59F2}"/>
              </a:ext>
            </a:extLst>
          </p:cNvPr>
          <p:cNvSpPr>
            <a:spLocks noGrp="1"/>
          </p:cNvSpPr>
          <p:nvPr>
            <p:ph type="body" sz="quarter" idx="16" hasCustomPrompt="1"/>
          </p:nvPr>
        </p:nvSpPr>
        <p:spPr>
          <a:xfrm>
            <a:off x="457200" y="4297680"/>
            <a:ext cx="2157454" cy="303396"/>
          </a:xfrm>
        </p:spPr>
        <p:txBody>
          <a:bodyPr anchor="ctr" anchorCtr="0"/>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13" name="Text Placeholder 21">
            <a:extLst>
              <a:ext uri="{FF2B5EF4-FFF2-40B4-BE49-F238E27FC236}">
                <a16:creationId xmlns:a16="http://schemas.microsoft.com/office/drawing/2014/main" id="{9F84C6F3-0D99-4D70-AE1A-14BE3D3D6447}"/>
              </a:ext>
            </a:extLst>
          </p:cNvPr>
          <p:cNvSpPr>
            <a:spLocks noGrp="1"/>
          </p:cNvSpPr>
          <p:nvPr>
            <p:ph type="body" sz="quarter" idx="15" hasCustomPrompt="1"/>
          </p:nvPr>
        </p:nvSpPr>
        <p:spPr>
          <a:xfrm>
            <a:off x="457200" y="3233426"/>
            <a:ext cx="5570738" cy="452106"/>
          </a:xfrm>
        </p:spPr>
        <p:txBody>
          <a:bodyPr rIns="0" anchor="b" anchorCtr="0"/>
          <a:lstStyle>
            <a:lvl1pPr>
              <a:lnSpc>
                <a:spcPct val="100000"/>
              </a:lnSpc>
              <a:spcAft>
                <a:spcPts val="0"/>
              </a:spcAft>
              <a:defRPr sz="18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subhead</a:t>
            </a:r>
          </a:p>
        </p:txBody>
      </p:sp>
      <p:sp>
        <p:nvSpPr>
          <p:cNvPr id="14" name="Text Placeholder 25">
            <a:extLst>
              <a:ext uri="{FF2B5EF4-FFF2-40B4-BE49-F238E27FC236}">
                <a16:creationId xmlns:a16="http://schemas.microsoft.com/office/drawing/2014/main" id="{0A11D46E-B6D4-44F6-9A7E-9BD65611E3BD}"/>
              </a:ext>
            </a:extLst>
          </p:cNvPr>
          <p:cNvSpPr>
            <a:spLocks noGrp="1"/>
          </p:cNvSpPr>
          <p:nvPr>
            <p:ph type="body" sz="quarter" idx="17" hasCustomPrompt="1"/>
          </p:nvPr>
        </p:nvSpPr>
        <p:spPr>
          <a:xfrm>
            <a:off x="457200" y="3781731"/>
            <a:ext cx="5568696" cy="412931"/>
          </a:xfrm>
        </p:spPr>
        <p:txBody>
          <a:bodyPr rIns="0" anchor="ctr" anchorCtr="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text</a:t>
            </a:r>
          </a:p>
        </p:txBody>
      </p:sp>
      <p:sp>
        <p:nvSpPr>
          <p:cNvPr id="18" name="Rectangle 17">
            <a:extLst>
              <a:ext uri="{FF2B5EF4-FFF2-40B4-BE49-F238E27FC236}">
                <a16:creationId xmlns:a16="http://schemas.microsoft.com/office/drawing/2014/main" id="{B52F1FF8-D239-4394-96DD-5C9821A1CB16}"/>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EF2F6B7C-27DF-40C9-BD92-EE0263E318F0}"/>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830466823"/>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ADD352E-DF4D-446E-9A60-7583091C589C}"/>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3" name="Title 1">
            <a:extLst>
              <a:ext uri="{FF2B5EF4-FFF2-40B4-BE49-F238E27FC236}">
                <a16:creationId xmlns:a16="http://schemas.microsoft.com/office/drawing/2014/main" id="{EE3E66CE-DAC9-4491-B058-3796FD2A1308}"/>
              </a:ext>
            </a:extLst>
          </p:cNvPr>
          <p:cNvSpPr>
            <a:spLocks noGrp="1"/>
          </p:cNvSpPr>
          <p:nvPr>
            <p:ph type="title" hasCustomPrompt="1"/>
          </p:nvPr>
        </p:nvSpPr>
        <p:spPr>
          <a:xfrm>
            <a:off x="457199" y="2240352"/>
            <a:ext cx="5568696" cy="957428"/>
          </a:xfrm>
        </p:spPr>
        <p:txBody>
          <a:bodyPr rIns="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a:t>Title image slide — click to edit second line if needed </a:t>
            </a:r>
          </a:p>
        </p:txBody>
      </p:sp>
      <p:sp>
        <p:nvSpPr>
          <p:cNvPr id="14" name="Text Placeholder 23">
            <a:extLst>
              <a:ext uri="{FF2B5EF4-FFF2-40B4-BE49-F238E27FC236}">
                <a16:creationId xmlns:a16="http://schemas.microsoft.com/office/drawing/2014/main" id="{0A4102B6-0E88-4828-AD79-8203DB0A2448}"/>
              </a:ext>
            </a:extLst>
          </p:cNvPr>
          <p:cNvSpPr>
            <a:spLocks noGrp="1"/>
          </p:cNvSpPr>
          <p:nvPr>
            <p:ph type="body" sz="quarter" idx="16" hasCustomPrompt="1"/>
          </p:nvPr>
        </p:nvSpPr>
        <p:spPr>
          <a:xfrm>
            <a:off x="457200" y="4297680"/>
            <a:ext cx="2157454" cy="303396"/>
          </a:xfrm>
        </p:spPr>
        <p:txBody>
          <a:bodyPr anchor="ctr" anchorCtr="0"/>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15" name="Text Placeholder 21">
            <a:extLst>
              <a:ext uri="{FF2B5EF4-FFF2-40B4-BE49-F238E27FC236}">
                <a16:creationId xmlns:a16="http://schemas.microsoft.com/office/drawing/2014/main" id="{238189EC-B232-4ADF-9914-41CF37E486ED}"/>
              </a:ext>
            </a:extLst>
          </p:cNvPr>
          <p:cNvSpPr>
            <a:spLocks noGrp="1"/>
          </p:cNvSpPr>
          <p:nvPr>
            <p:ph type="body" sz="quarter" idx="15" hasCustomPrompt="1"/>
          </p:nvPr>
        </p:nvSpPr>
        <p:spPr>
          <a:xfrm>
            <a:off x="457200" y="3233426"/>
            <a:ext cx="5570738" cy="452106"/>
          </a:xfrm>
        </p:spPr>
        <p:txBody>
          <a:bodyPr rIns="0" anchor="b" anchorCtr="0"/>
          <a:lstStyle>
            <a:lvl1pPr>
              <a:lnSpc>
                <a:spcPct val="100000"/>
              </a:lnSpc>
              <a:spcAft>
                <a:spcPts val="0"/>
              </a:spcAft>
              <a:defRPr sz="18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subhead</a:t>
            </a:r>
          </a:p>
        </p:txBody>
      </p:sp>
      <p:sp>
        <p:nvSpPr>
          <p:cNvPr id="20" name="Text Placeholder 25">
            <a:extLst>
              <a:ext uri="{FF2B5EF4-FFF2-40B4-BE49-F238E27FC236}">
                <a16:creationId xmlns:a16="http://schemas.microsoft.com/office/drawing/2014/main" id="{0E009EC1-E65F-4472-9C33-55360146732C}"/>
              </a:ext>
            </a:extLst>
          </p:cNvPr>
          <p:cNvSpPr>
            <a:spLocks noGrp="1"/>
          </p:cNvSpPr>
          <p:nvPr>
            <p:ph type="body" sz="quarter" idx="17" hasCustomPrompt="1"/>
          </p:nvPr>
        </p:nvSpPr>
        <p:spPr>
          <a:xfrm>
            <a:off x="457200" y="3781731"/>
            <a:ext cx="5568696" cy="412931"/>
          </a:xfrm>
        </p:spPr>
        <p:txBody>
          <a:bodyPr rIns="0" anchor="ctr" anchorCtr="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text</a:t>
            </a:r>
          </a:p>
        </p:txBody>
      </p:sp>
      <p:sp>
        <p:nvSpPr>
          <p:cNvPr id="12" name="Rectangle 11">
            <a:extLst>
              <a:ext uri="{FF2B5EF4-FFF2-40B4-BE49-F238E27FC236}">
                <a16:creationId xmlns:a16="http://schemas.microsoft.com/office/drawing/2014/main" id="{231FF5F5-355E-4B09-8DCA-6420C0EEA5F2}"/>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6" name="Footer Placeholder 3">
            <a:extLst>
              <a:ext uri="{FF2B5EF4-FFF2-40B4-BE49-F238E27FC236}">
                <a16:creationId xmlns:a16="http://schemas.microsoft.com/office/drawing/2014/main" id="{B6E166C4-7024-493B-A3A4-FFE5318FD6D6}"/>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7" name="Graphic 16">
            <a:extLst>
              <a:ext uri="{FF2B5EF4-FFF2-40B4-BE49-F238E27FC236}">
                <a16:creationId xmlns:a16="http://schemas.microsoft.com/office/drawing/2014/main" id="{DDA159FD-3FBF-1D20-24D4-8A18E403581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84924" y="6471379"/>
            <a:ext cx="1146828" cy="202098"/>
          </a:xfrm>
          <a:prstGeom prst="rect">
            <a:avLst/>
          </a:prstGeom>
        </p:spPr>
      </p:pic>
    </p:spTree>
    <p:extLst>
      <p:ext uri="{BB962C8B-B14F-4D97-AF65-F5344CB8AC3E}">
        <p14:creationId xmlns:p14="http://schemas.microsoft.com/office/powerpoint/2010/main" val="3215902167"/>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_cobr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8BD69C2-429A-47BF-AFC1-919C4469AC6B}"/>
              </a:ext>
            </a:extLst>
          </p:cNvPr>
          <p:cNvCxnSpPr/>
          <p:nvPr userDrawn="1"/>
        </p:nvCxnSpPr>
        <p:spPr>
          <a:xfrm>
            <a:off x="10401432" y="6368931"/>
            <a:ext cx="0" cy="3673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19">
            <a:extLst>
              <a:ext uri="{FF2B5EF4-FFF2-40B4-BE49-F238E27FC236}">
                <a16:creationId xmlns:a16="http://schemas.microsoft.com/office/drawing/2014/main" id="{57EBCDC8-3858-4B96-BABB-58AE637B4076}"/>
              </a:ext>
            </a:extLst>
          </p:cNvPr>
          <p:cNvSpPr>
            <a:spLocks noGrp="1"/>
          </p:cNvSpPr>
          <p:nvPr>
            <p:ph type="pic" sz="quarter" idx="14" hasCustomPrompt="1"/>
          </p:nvPr>
        </p:nvSpPr>
        <p:spPr>
          <a:xfrm>
            <a:off x="7697408" y="6368931"/>
            <a:ext cx="2466975" cy="390196"/>
          </a:xfrm>
        </p:spPr>
        <p:txBody>
          <a:bodyPr anchor="ctr" anchorCtr="0"/>
          <a:lstStyle>
            <a:lvl1pPr algn="ctr">
              <a:defRPr sz="1200"/>
            </a:lvl1pPr>
          </a:lstStyle>
          <a:p>
            <a:r>
              <a:rPr lang="en-US"/>
              <a:t>Click to insert cobrand logo</a:t>
            </a:r>
          </a:p>
        </p:txBody>
      </p:sp>
      <p:sp>
        <p:nvSpPr>
          <p:cNvPr id="15" name="Rectangle 14">
            <a:extLst>
              <a:ext uri="{FF2B5EF4-FFF2-40B4-BE49-F238E27FC236}">
                <a16:creationId xmlns:a16="http://schemas.microsoft.com/office/drawing/2014/main" id="{0E81A99A-28F5-400A-A06C-4564C61FDFA8}"/>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9" name="Title 1">
            <a:extLst>
              <a:ext uri="{FF2B5EF4-FFF2-40B4-BE49-F238E27FC236}">
                <a16:creationId xmlns:a16="http://schemas.microsoft.com/office/drawing/2014/main" id="{6B9960B8-6E93-40C3-8D1F-8D85198CA6F4}"/>
              </a:ext>
            </a:extLst>
          </p:cNvPr>
          <p:cNvSpPr>
            <a:spLocks noGrp="1"/>
          </p:cNvSpPr>
          <p:nvPr>
            <p:ph type="title" hasCustomPrompt="1"/>
          </p:nvPr>
        </p:nvSpPr>
        <p:spPr>
          <a:xfrm>
            <a:off x="457199" y="2240352"/>
            <a:ext cx="5568696" cy="957428"/>
          </a:xfrm>
        </p:spPr>
        <p:txBody>
          <a:bodyPr rIns="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a:t>Title image slide — click to edit second line if needed </a:t>
            </a:r>
          </a:p>
        </p:txBody>
      </p:sp>
      <p:sp>
        <p:nvSpPr>
          <p:cNvPr id="20" name="Text Placeholder 23">
            <a:extLst>
              <a:ext uri="{FF2B5EF4-FFF2-40B4-BE49-F238E27FC236}">
                <a16:creationId xmlns:a16="http://schemas.microsoft.com/office/drawing/2014/main" id="{AB61895B-3B51-4F87-816B-FF9E53F49025}"/>
              </a:ext>
            </a:extLst>
          </p:cNvPr>
          <p:cNvSpPr>
            <a:spLocks noGrp="1"/>
          </p:cNvSpPr>
          <p:nvPr>
            <p:ph type="body" sz="quarter" idx="16" hasCustomPrompt="1"/>
          </p:nvPr>
        </p:nvSpPr>
        <p:spPr>
          <a:xfrm>
            <a:off x="457200" y="4297680"/>
            <a:ext cx="2157454" cy="303396"/>
          </a:xfrm>
        </p:spPr>
        <p:txBody>
          <a:bodyPr anchor="ctr" anchorCtr="0"/>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21" name="Text Placeholder 21">
            <a:extLst>
              <a:ext uri="{FF2B5EF4-FFF2-40B4-BE49-F238E27FC236}">
                <a16:creationId xmlns:a16="http://schemas.microsoft.com/office/drawing/2014/main" id="{4DE41760-8DF3-4A65-8D44-64EC1425A1A2}"/>
              </a:ext>
            </a:extLst>
          </p:cNvPr>
          <p:cNvSpPr>
            <a:spLocks noGrp="1"/>
          </p:cNvSpPr>
          <p:nvPr>
            <p:ph type="body" sz="quarter" idx="15" hasCustomPrompt="1"/>
          </p:nvPr>
        </p:nvSpPr>
        <p:spPr>
          <a:xfrm>
            <a:off x="457200" y="3233426"/>
            <a:ext cx="5570738" cy="452106"/>
          </a:xfrm>
        </p:spPr>
        <p:txBody>
          <a:bodyPr rIns="0" anchor="b" anchorCtr="0"/>
          <a:lstStyle>
            <a:lvl1pPr>
              <a:lnSpc>
                <a:spcPct val="100000"/>
              </a:lnSpc>
              <a:spcAft>
                <a:spcPts val="0"/>
              </a:spcAft>
              <a:defRPr sz="18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subhead</a:t>
            </a:r>
          </a:p>
        </p:txBody>
      </p:sp>
      <p:sp>
        <p:nvSpPr>
          <p:cNvPr id="22" name="Text Placeholder 25">
            <a:extLst>
              <a:ext uri="{FF2B5EF4-FFF2-40B4-BE49-F238E27FC236}">
                <a16:creationId xmlns:a16="http://schemas.microsoft.com/office/drawing/2014/main" id="{4A76DA55-2C14-4660-B219-BD2DED88241E}"/>
              </a:ext>
            </a:extLst>
          </p:cNvPr>
          <p:cNvSpPr>
            <a:spLocks noGrp="1"/>
          </p:cNvSpPr>
          <p:nvPr>
            <p:ph type="body" sz="quarter" idx="17" hasCustomPrompt="1"/>
          </p:nvPr>
        </p:nvSpPr>
        <p:spPr>
          <a:xfrm>
            <a:off x="457200" y="3781731"/>
            <a:ext cx="5568696" cy="412931"/>
          </a:xfrm>
        </p:spPr>
        <p:txBody>
          <a:bodyPr rIns="0" anchor="ctr" anchorCtr="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text</a:t>
            </a:r>
          </a:p>
        </p:txBody>
      </p:sp>
      <p:sp>
        <p:nvSpPr>
          <p:cNvPr id="13" name="Rectangle 12">
            <a:extLst>
              <a:ext uri="{FF2B5EF4-FFF2-40B4-BE49-F238E27FC236}">
                <a16:creationId xmlns:a16="http://schemas.microsoft.com/office/drawing/2014/main" id="{DE0C9DA6-9713-4A81-A301-DAAC918F17A7}"/>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4" name="Footer Placeholder 3">
            <a:extLst>
              <a:ext uri="{FF2B5EF4-FFF2-40B4-BE49-F238E27FC236}">
                <a16:creationId xmlns:a16="http://schemas.microsoft.com/office/drawing/2014/main" id="{16EF798F-262E-4A21-AC7B-378828594C52}"/>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2487B048-89AB-2286-4F17-E0901DBC84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84924" y="6471379"/>
            <a:ext cx="1146828" cy="202098"/>
          </a:xfrm>
          <a:prstGeom prst="rect">
            <a:avLst/>
          </a:prstGeom>
        </p:spPr>
      </p:pic>
    </p:spTree>
    <p:extLst>
      <p:ext uri="{BB962C8B-B14F-4D97-AF65-F5344CB8AC3E}">
        <p14:creationId xmlns:p14="http://schemas.microsoft.com/office/powerpoint/2010/main" val="1102637120"/>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F982AE-B441-5D47-8FE2-7C216AC85070}"/>
              </a:ext>
            </a:extLst>
          </p:cNvPr>
          <p:cNvSpPr>
            <a:spLocks noGrp="1"/>
          </p:cNvSpPr>
          <p:nvPr>
            <p:ph type="title"/>
          </p:nvPr>
        </p:nvSpPr>
        <p:spPr>
          <a:xfrm>
            <a:off x="6096001" y="2400300"/>
            <a:ext cx="6096000" cy="2008413"/>
          </a:xfrm>
          <a:solidFill>
            <a:schemeClr val="bg1"/>
          </a:solidFill>
        </p:spPr>
        <p:txBody>
          <a:bodyPr lIns="548640" tIns="365760" rIns="457200" anchor="t" anchorCtr="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Text Placeholder 25">
            <a:extLst>
              <a:ext uri="{FF2B5EF4-FFF2-40B4-BE49-F238E27FC236}">
                <a16:creationId xmlns:a16="http://schemas.microsoft.com/office/drawing/2014/main" id="{423B3AC3-FF6A-7E40-8C74-6C527274E56C}"/>
              </a:ext>
            </a:extLst>
          </p:cNvPr>
          <p:cNvSpPr>
            <a:spLocks noGrp="1"/>
          </p:cNvSpPr>
          <p:nvPr>
            <p:ph type="body" sz="quarter" idx="17" hasCustomPrompt="1"/>
          </p:nvPr>
        </p:nvSpPr>
        <p:spPr>
          <a:xfrm>
            <a:off x="6096001" y="3871337"/>
            <a:ext cx="5634038" cy="402123"/>
          </a:xfrm>
        </p:spPr>
        <p:txBody>
          <a:bodyPr lIns="548640" tIns="0"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2" name="Slide Number Placeholder 1">
            <a:extLst>
              <a:ext uri="{FF2B5EF4-FFF2-40B4-BE49-F238E27FC236}">
                <a16:creationId xmlns:a16="http://schemas.microsoft.com/office/drawing/2014/main" id="{EDA2F4BF-5814-104F-9DEA-62BEC9541555}"/>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0" name="Rectangle 9">
            <a:extLst>
              <a:ext uri="{FF2B5EF4-FFF2-40B4-BE49-F238E27FC236}">
                <a16:creationId xmlns:a16="http://schemas.microsoft.com/office/drawing/2014/main" id="{98FC6A67-A3CD-4DBC-9570-F5F7E6540B1B}"/>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3" name="Footer Placeholder 3">
            <a:extLst>
              <a:ext uri="{FF2B5EF4-FFF2-40B4-BE49-F238E27FC236}">
                <a16:creationId xmlns:a16="http://schemas.microsoft.com/office/drawing/2014/main" id="{5D9879EB-90A1-4601-9625-3449C546DFEF}"/>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1" name="Graphic 10">
            <a:extLst>
              <a:ext uri="{FF2B5EF4-FFF2-40B4-BE49-F238E27FC236}">
                <a16:creationId xmlns:a16="http://schemas.microsoft.com/office/drawing/2014/main" id="{24922D19-2498-5054-29C7-9E56C46A7B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9351151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9BD8A29-F801-834C-976D-445C53A4E3A7}"/>
              </a:ext>
            </a:extLst>
          </p:cNvPr>
          <p:cNvSpPr>
            <a:spLocks noGrp="1"/>
          </p:cNvSpPr>
          <p:nvPr>
            <p:ph type="title"/>
          </p:nvPr>
        </p:nvSpPr>
        <p:spPr>
          <a:xfrm>
            <a:off x="6096001" y="2400300"/>
            <a:ext cx="6096000" cy="2008413"/>
          </a:xfrm>
          <a:solidFill>
            <a:schemeClr val="bg1"/>
          </a:solidFill>
        </p:spPr>
        <p:txBody>
          <a:bodyPr lIns="548640" tIns="365760" rIns="457200" anchor="t" anchorCtr="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4" name="Text Placeholder 25">
            <a:extLst>
              <a:ext uri="{FF2B5EF4-FFF2-40B4-BE49-F238E27FC236}">
                <a16:creationId xmlns:a16="http://schemas.microsoft.com/office/drawing/2014/main" id="{BC1B8032-6B47-C340-A4F0-666294D2CDA9}"/>
              </a:ext>
            </a:extLst>
          </p:cNvPr>
          <p:cNvSpPr>
            <a:spLocks noGrp="1"/>
          </p:cNvSpPr>
          <p:nvPr>
            <p:ph type="body" sz="quarter" idx="17" hasCustomPrompt="1"/>
          </p:nvPr>
        </p:nvSpPr>
        <p:spPr>
          <a:xfrm>
            <a:off x="6096001" y="3871337"/>
            <a:ext cx="5634038" cy="402123"/>
          </a:xfrm>
        </p:spPr>
        <p:txBody>
          <a:bodyPr lIns="548640" tIns="0"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12" name="Slide Number Placeholder 1">
            <a:extLst>
              <a:ext uri="{FF2B5EF4-FFF2-40B4-BE49-F238E27FC236}">
                <a16:creationId xmlns:a16="http://schemas.microsoft.com/office/drawing/2014/main" id="{FDEA1566-50F6-46E5-8265-0D28DD4A1B07}"/>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1" name="Rectangle 10">
            <a:extLst>
              <a:ext uri="{FF2B5EF4-FFF2-40B4-BE49-F238E27FC236}">
                <a16:creationId xmlns:a16="http://schemas.microsoft.com/office/drawing/2014/main" id="{0731126A-29D1-4D8E-B94C-55E8803E850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5" name="Footer Placeholder 3">
            <a:extLst>
              <a:ext uri="{FF2B5EF4-FFF2-40B4-BE49-F238E27FC236}">
                <a16:creationId xmlns:a16="http://schemas.microsoft.com/office/drawing/2014/main" id="{9434B013-8CE7-4843-B930-7D199ECA1570}"/>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8" name="Graphic 7">
            <a:extLst>
              <a:ext uri="{FF2B5EF4-FFF2-40B4-BE49-F238E27FC236}">
                <a16:creationId xmlns:a16="http://schemas.microsoft.com/office/drawing/2014/main" id="{3EE9A6A7-9551-F525-EBBA-F2371AD68D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9038962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B30AC8C-EF8E-CD46-8284-1B651F54EE0D}"/>
              </a:ext>
            </a:extLst>
          </p:cNvPr>
          <p:cNvSpPr>
            <a:spLocks noGrp="1"/>
          </p:cNvSpPr>
          <p:nvPr>
            <p:ph type="title"/>
          </p:nvPr>
        </p:nvSpPr>
        <p:spPr>
          <a:xfrm>
            <a:off x="6096001" y="2400300"/>
            <a:ext cx="6096000" cy="2008413"/>
          </a:xfrm>
          <a:solidFill>
            <a:schemeClr val="bg1"/>
          </a:solidFill>
        </p:spPr>
        <p:txBody>
          <a:bodyPr lIns="548640" tIns="365760" rIns="457200" anchor="t" anchorCtr="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Text Placeholder 25">
            <a:extLst>
              <a:ext uri="{FF2B5EF4-FFF2-40B4-BE49-F238E27FC236}">
                <a16:creationId xmlns:a16="http://schemas.microsoft.com/office/drawing/2014/main" id="{6526D69D-030F-FC41-9F85-310383FB0647}"/>
              </a:ext>
            </a:extLst>
          </p:cNvPr>
          <p:cNvSpPr>
            <a:spLocks noGrp="1"/>
          </p:cNvSpPr>
          <p:nvPr>
            <p:ph type="body" sz="quarter" idx="17" hasCustomPrompt="1"/>
          </p:nvPr>
        </p:nvSpPr>
        <p:spPr>
          <a:xfrm>
            <a:off x="6096001" y="3871337"/>
            <a:ext cx="5634038" cy="402123"/>
          </a:xfrm>
        </p:spPr>
        <p:txBody>
          <a:bodyPr lIns="548640" tIns="0"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14" name="Slide Number Placeholder 1">
            <a:extLst>
              <a:ext uri="{FF2B5EF4-FFF2-40B4-BE49-F238E27FC236}">
                <a16:creationId xmlns:a16="http://schemas.microsoft.com/office/drawing/2014/main" id="{FE44C43D-DB44-4411-BDB9-A4C2C7084B51}"/>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3" name="Rectangle 12">
            <a:extLst>
              <a:ext uri="{FF2B5EF4-FFF2-40B4-BE49-F238E27FC236}">
                <a16:creationId xmlns:a16="http://schemas.microsoft.com/office/drawing/2014/main" id="{5E809D1D-0E27-4298-A198-C3E743429F5C}"/>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5" name="Footer Placeholder 3">
            <a:extLst>
              <a:ext uri="{FF2B5EF4-FFF2-40B4-BE49-F238E27FC236}">
                <a16:creationId xmlns:a16="http://schemas.microsoft.com/office/drawing/2014/main" id="{D16020EF-B352-4743-8A57-074D924DEFF4}"/>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8" name="Graphic 7">
            <a:extLst>
              <a:ext uri="{FF2B5EF4-FFF2-40B4-BE49-F238E27FC236}">
                <a16:creationId xmlns:a16="http://schemas.microsoft.com/office/drawing/2014/main" id="{588E3D56-C3DF-26DE-5DCC-D0B500EF8B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9630179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_4_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9B7A2125-0066-41AD-B5C4-1FCDE010232D}"/>
              </a:ext>
            </a:extLst>
          </p:cNvPr>
          <p:cNvSpPr>
            <a:spLocks noGrp="1"/>
          </p:cNvSpPr>
          <p:nvPr>
            <p:ph type="pic" sz="quarter" idx="20" hasCustomPrompt="1"/>
          </p:nvPr>
        </p:nvSpPr>
        <p:spPr>
          <a:xfrm>
            <a:off x="465138" y="457200"/>
            <a:ext cx="11269662" cy="5791200"/>
          </a:xfrm>
          <a:custGeom>
            <a:avLst/>
            <a:gdLst>
              <a:gd name="connsiteX0" fmla="*/ 0 w 11269662"/>
              <a:gd name="connsiteY0" fmla="*/ 0 h 5791200"/>
              <a:gd name="connsiteX1" fmla="*/ 11269662 w 11269662"/>
              <a:gd name="connsiteY1" fmla="*/ 0 h 5791200"/>
              <a:gd name="connsiteX2" fmla="*/ 11269662 w 11269662"/>
              <a:gd name="connsiteY2" fmla="*/ 5791200 h 5791200"/>
              <a:gd name="connsiteX3" fmla="*/ 0 w 11269662"/>
              <a:gd name="connsiteY3" fmla="*/ 5791200 h 5791200"/>
              <a:gd name="connsiteX4" fmla="*/ 0 w 11269662"/>
              <a:gd name="connsiteY4" fmla="*/ 3941064 h 5791200"/>
              <a:gd name="connsiteX5" fmla="*/ 5624766 w 11269662"/>
              <a:gd name="connsiteY5" fmla="*/ 3941064 h 5791200"/>
              <a:gd name="connsiteX6" fmla="*/ 5624766 w 11269662"/>
              <a:gd name="connsiteY6" fmla="*/ 1929384 h 5791200"/>
              <a:gd name="connsiteX7" fmla="*/ 0 w 11269662"/>
              <a:gd name="connsiteY7" fmla="*/ 1929384 h 57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9662" h="5791200">
                <a:moveTo>
                  <a:pt x="0" y="0"/>
                </a:moveTo>
                <a:lnTo>
                  <a:pt x="11269662" y="0"/>
                </a:lnTo>
                <a:lnTo>
                  <a:pt x="11269662" y="5791200"/>
                </a:lnTo>
                <a:lnTo>
                  <a:pt x="0" y="5791200"/>
                </a:lnTo>
                <a:lnTo>
                  <a:pt x="0" y="3941064"/>
                </a:lnTo>
                <a:lnTo>
                  <a:pt x="5624766" y="3941064"/>
                </a:lnTo>
                <a:lnTo>
                  <a:pt x="5624766" y="1929384"/>
                </a:lnTo>
                <a:lnTo>
                  <a:pt x="0" y="1929384"/>
                </a:lnTo>
                <a:close/>
              </a:path>
            </a:pathLst>
          </a:custGeom>
          <a:solidFill>
            <a:srgbClr val="BFBFBF"/>
          </a:solidFill>
        </p:spPr>
        <p:txBody>
          <a:bodyPr wrap="square" tIns="1463040">
            <a:noAutofit/>
          </a:bodyPr>
          <a:lstStyle>
            <a:lvl1pPr algn="ctr">
              <a:defRPr/>
            </a:lvl1pPr>
          </a:lstStyle>
          <a:p>
            <a:r>
              <a:rPr lang="en-US"/>
              <a:t>Insert Pic</a:t>
            </a:r>
            <a:endParaRPr lang="en-GB"/>
          </a:p>
        </p:txBody>
      </p:sp>
      <p:sp>
        <p:nvSpPr>
          <p:cNvPr id="18" name="Rectangle 17">
            <a:extLst>
              <a:ext uri="{FF2B5EF4-FFF2-40B4-BE49-F238E27FC236}">
                <a16:creationId xmlns:a16="http://schemas.microsoft.com/office/drawing/2014/main" id="{1EB2AA7D-C791-4F6C-A258-4D60B1A85487}"/>
              </a:ext>
            </a:extLst>
          </p:cNvPr>
          <p:cNvSpPr/>
          <p:nvPr userDrawn="1"/>
        </p:nvSpPr>
        <p:spPr bwMode="auto">
          <a:xfrm>
            <a:off x="0" y="2386584"/>
            <a:ext cx="6089904" cy="2011680"/>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9" name="Title 1">
            <a:extLst>
              <a:ext uri="{FF2B5EF4-FFF2-40B4-BE49-F238E27FC236}">
                <a16:creationId xmlns:a16="http://schemas.microsoft.com/office/drawing/2014/main" id="{C5BEADA9-8B0A-E647-BE4B-A60A9933BF45}"/>
              </a:ext>
            </a:extLst>
          </p:cNvPr>
          <p:cNvSpPr>
            <a:spLocks noGrp="1"/>
          </p:cNvSpPr>
          <p:nvPr>
            <p:ph type="title"/>
          </p:nvPr>
        </p:nvSpPr>
        <p:spPr>
          <a:xfrm>
            <a:off x="465137" y="2743199"/>
            <a:ext cx="5421313" cy="1128137"/>
          </a:xfrm>
        </p:spPr>
        <p:txBody>
          <a:bodyPr lIns="0" rIns="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0" name="Text Placeholder 25">
            <a:extLst>
              <a:ext uri="{FF2B5EF4-FFF2-40B4-BE49-F238E27FC236}">
                <a16:creationId xmlns:a16="http://schemas.microsoft.com/office/drawing/2014/main" id="{17B4EE0A-0572-284B-BEDD-5BB727575BBC}"/>
              </a:ext>
            </a:extLst>
          </p:cNvPr>
          <p:cNvSpPr>
            <a:spLocks noGrp="1"/>
          </p:cNvSpPr>
          <p:nvPr>
            <p:ph type="body" sz="quarter" idx="17" hasCustomPrompt="1"/>
          </p:nvPr>
        </p:nvSpPr>
        <p:spPr>
          <a:xfrm>
            <a:off x="465138" y="3871337"/>
            <a:ext cx="5421312" cy="402123"/>
          </a:xfrm>
        </p:spPr>
        <p:txBody>
          <a:bodyPr lIns="0" tIns="0" rIns="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15" name="Slide Number Placeholder 1">
            <a:extLst>
              <a:ext uri="{FF2B5EF4-FFF2-40B4-BE49-F238E27FC236}">
                <a16:creationId xmlns:a16="http://schemas.microsoft.com/office/drawing/2014/main" id="{94D1E600-447F-4CCE-ABE9-DF9703B6F18E}"/>
              </a:ext>
            </a:extLst>
          </p:cNvPr>
          <p:cNvSpPr>
            <a:spLocks noGrp="1"/>
          </p:cNvSpPr>
          <p:nvPr>
            <p:ph type="sldNum" sz="quarter" idx="19"/>
          </p:nvPr>
        </p:nvSpPr>
        <p:spPr>
          <a:xfrm>
            <a:off x="11427675" y="6437376"/>
            <a:ext cx="306387" cy="208758"/>
          </a:xfrm>
        </p:spPr>
        <p:txBody>
          <a:bodyPr/>
          <a:lstStyle/>
          <a:p>
            <a:fld id="{63DCA5C9-2E11-4C67-86EB-AE1DE127DC64}" type="slidenum">
              <a:rPr lang="en-US" smtClean="0"/>
              <a:pPr/>
              <a:t>‹#›</a:t>
            </a:fld>
            <a:endParaRPr lang="en-US"/>
          </a:p>
        </p:txBody>
      </p:sp>
      <p:sp>
        <p:nvSpPr>
          <p:cNvPr id="11" name="Rectangle 10">
            <a:extLst>
              <a:ext uri="{FF2B5EF4-FFF2-40B4-BE49-F238E27FC236}">
                <a16:creationId xmlns:a16="http://schemas.microsoft.com/office/drawing/2014/main" id="{FDA65E21-4937-4132-B011-1D2379EFD14B}"/>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4" name="Footer Placeholder 3">
            <a:extLst>
              <a:ext uri="{FF2B5EF4-FFF2-40B4-BE49-F238E27FC236}">
                <a16:creationId xmlns:a16="http://schemas.microsoft.com/office/drawing/2014/main" id="{E08A1F05-5684-4BC8-9F32-5E4893F1F238}"/>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F56C6E07-C633-DE15-E6FA-D14B0C8FDA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5530263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ire Talent Divi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E7D079-2C2E-A2F7-90BA-A7F79C8C2362}"/>
              </a:ext>
            </a:extLst>
          </p:cNvPr>
          <p:cNvSpPr/>
          <p:nvPr userDrawn="1"/>
        </p:nvSpPr>
        <p:spPr bwMode="auto">
          <a:xfrm>
            <a:off x="0" y="0"/>
            <a:ext cx="12192000" cy="6286500"/>
          </a:xfrm>
          <a:prstGeom prst="rect">
            <a:avLst/>
          </a:prstGeom>
          <a:solidFill>
            <a:srgbClr val="C3D7FE">
              <a:alpha val="60000"/>
            </a:srgb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13" name="Graphic 12">
            <a:extLst>
              <a:ext uri="{FF2B5EF4-FFF2-40B4-BE49-F238E27FC236}">
                <a16:creationId xmlns:a16="http://schemas.microsoft.com/office/drawing/2014/main" id="{09581CCB-1D2C-DB58-4465-A229E899701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0463" r="19149" b="18725"/>
          <a:stretch/>
        </p:blipFill>
        <p:spPr>
          <a:xfrm>
            <a:off x="3074128" y="0"/>
            <a:ext cx="9117872" cy="6858000"/>
          </a:xfrm>
          <a:prstGeom prst="rect">
            <a:avLst/>
          </a:prstGeom>
        </p:spPr>
      </p:pic>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grpSp>
        <p:nvGrpSpPr>
          <p:cNvPr id="2" name="Group 1">
            <a:extLst>
              <a:ext uri="{FF2B5EF4-FFF2-40B4-BE49-F238E27FC236}">
                <a16:creationId xmlns:a16="http://schemas.microsoft.com/office/drawing/2014/main" id="{B611C955-91DD-532F-0965-57480DADCBD6}"/>
              </a:ext>
            </a:extLst>
          </p:cNvPr>
          <p:cNvGrpSpPr/>
          <p:nvPr userDrawn="1"/>
        </p:nvGrpSpPr>
        <p:grpSpPr>
          <a:xfrm>
            <a:off x="886805" y="2376680"/>
            <a:ext cx="5327072" cy="1439357"/>
            <a:chOff x="886805" y="2423572"/>
            <a:chExt cx="5327072" cy="1439357"/>
          </a:xfrm>
        </p:grpSpPr>
        <p:sp>
          <p:nvSpPr>
            <p:cNvPr id="20" name="TextBox 19">
              <a:extLst>
                <a:ext uri="{FF2B5EF4-FFF2-40B4-BE49-F238E27FC236}">
                  <a16:creationId xmlns:a16="http://schemas.microsoft.com/office/drawing/2014/main" id="{2956AF2E-CD69-2EDF-F867-CC1D96775A61}"/>
                </a:ext>
              </a:extLst>
            </p:cNvPr>
            <p:cNvSpPr txBox="1"/>
            <p:nvPr userDrawn="1"/>
          </p:nvSpPr>
          <p:spPr>
            <a:xfrm>
              <a:off x="2326162" y="2857955"/>
              <a:ext cx="3887715" cy="830997"/>
            </a:xfrm>
            <a:prstGeom prst="rect">
              <a:avLst/>
            </a:prstGeom>
            <a:noFill/>
          </p:spPr>
          <p:txBody>
            <a:bodyPr wrap="square" rtlCol="0">
              <a:spAutoFit/>
            </a:bodyPr>
            <a:lstStyle/>
            <a:p>
              <a:r>
                <a:rPr lang="en-GB" sz="4800" b="1">
                  <a:solidFill>
                    <a:schemeClr val="tx1"/>
                  </a:solidFill>
                  <a:latin typeface="Times New Roman" panose="02020603050405020304" pitchFamily="18" charset="0"/>
                  <a:cs typeface="Times New Roman" panose="02020603050405020304" pitchFamily="18" charset="0"/>
                </a:rPr>
                <a:t>Hire Talent</a:t>
              </a:r>
            </a:p>
          </p:txBody>
        </p:sp>
        <p:pic>
          <p:nvPicPr>
            <p:cNvPr id="21" name="Graphic 20">
              <a:extLst>
                <a:ext uri="{FF2B5EF4-FFF2-40B4-BE49-F238E27FC236}">
                  <a16:creationId xmlns:a16="http://schemas.microsoft.com/office/drawing/2014/main" id="{8B77E351-51B4-09B2-E7A5-ADC0846950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86805" y="2423572"/>
              <a:ext cx="1439357" cy="1439357"/>
            </a:xfrm>
            <a:prstGeom prst="rect">
              <a:avLst/>
            </a:prstGeom>
          </p:spPr>
        </p:pic>
      </p:grpSp>
      <p:pic>
        <p:nvPicPr>
          <p:cNvPr id="22" name="Graphic 21">
            <a:extLst>
              <a:ext uri="{FF2B5EF4-FFF2-40B4-BE49-F238E27FC236}">
                <a16:creationId xmlns:a16="http://schemas.microsoft.com/office/drawing/2014/main" id="{DFB4D2E2-17E0-6BC1-CB37-32F56B3FFD2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758119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gage Talent Divider">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22" name="Graphic 21">
            <a:extLst>
              <a:ext uri="{FF2B5EF4-FFF2-40B4-BE49-F238E27FC236}">
                <a16:creationId xmlns:a16="http://schemas.microsoft.com/office/drawing/2014/main" id="{DFB4D2E2-17E0-6BC1-CB37-32F56B3FFD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
        <p:nvSpPr>
          <p:cNvPr id="12" name="Rectangle 11">
            <a:extLst>
              <a:ext uri="{FF2B5EF4-FFF2-40B4-BE49-F238E27FC236}">
                <a16:creationId xmlns:a16="http://schemas.microsoft.com/office/drawing/2014/main" id="{BEB20B17-328D-85C8-5CBC-0BBD38FD62C2}"/>
              </a:ext>
            </a:extLst>
          </p:cNvPr>
          <p:cNvSpPr/>
          <p:nvPr userDrawn="1"/>
        </p:nvSpPr>
        <p:spPr bwMode="auto">
          <a:xfrm>
            <a:off x="0" y="0"/>
            <a:ext cx="12192000" cy="6286500"/>
          </a:xfrm>
          <a:prstGeom prst="rect">
            <a:avLst/>
          </a:prstGeom>
          <a:solidFill>
            <a:srgbClr val="A8E8E2">
              <a:alpha val="60000"/>
            </a:srgb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14" name="Graphic 13">
            <a:extLst>
              <a:ext uri="{FF2B5EF4-FFF2-40B4-BE49-F238E27FC236}">
                <a16:creationId xmlns:a16="http://schemas.microsoft.com/office/drawing/2014/main" id="{1756D7F1-EAB9-7292-AA70-41F984FBD2A8}"/>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429" t="10061" r="1207" b="10061"/>
          <a:stretch/>
        </p:blipFill>
        <p:spPr>
          <a:xfrm>
            <a:off x="3757246" y="1"/>
            <a:ext cx="8434755" cy="6330814"/>
          </a:xfrm>
          <a:prstGeom prst="rect">
            <a:avLst/>
          </a:prstGeom>
        </p:spPr>
      </p:pic>
      <p:grpSp>
        <p:nvGrpSpPr>
          <p:cNvPr id="2" name="Group 1">
            <a:extLst>
              <a:ext uri="{FF2B5EF4-FFF2-40B4-BE49-F238E27FC236}">
                <a16:creationId xmlns:a16="http://schemas.microsoft.com/office/drawing/2014/main" id="{C49814AA-B822-583C-A61A-C86CAA2F9483}"/>
              </a:ext>
            </a:extLst>
          </p:cNvPr>
          <p:cNvGrpSpPr/>
          <p:nvPr userDrawn="1"/>
        </p:nvGrpSpPr>
        <p:grpSpPr>
          <a:xfrm>
            <a:off x="892608" y="2488279"/>
            <a:ext cx="5771957" cy="1309943"/>
            <a:chOff x="892608" y="2488279"/>
            <a:chExt cx="5771957" cy="1309943"/>
          </a:xfrm>
        </p:grpSpPr>
        <p:sp>
          <p:nvSpPr>
            <p:cNvPr id="17" name="TextBox 16">
              <a:extLst>
                <a:ext uri="{FF2B5EF4-FFF2-40B4-BE49-F238E27FC236}">
                  <a16:creationId xmlns:a16="http://schemas.microsoft.com/office/drawing/2014/main" id="{6606809F-B922-732C-BE16-C674151C5804}"/>
                </a:ext>
              </a:extLst>
            </p:cNvPr>
            <p:cNvSpPr txBox="1"/>
            <p:nvPr userDrawn="1"/>
          </p:nvSpPr>
          <p:spPr>
            <a:xfrm>
              <a:off x="2530761" y="2725459"/>
              <a:ext cx="4133804" cy="830997"/>
            </a:xfrm>
            <a:prstGeom prst="rect">
              <a:avLst/>
            </a:prstGeom>
            <a:noFill/>
          </p:spPr>
          <p:txBody>
            <a:bodyPr wrap="square" rtlCol="0">
              <a:spAutoFit/>
            </a:bodyPr>
            <a:lstStyle/>
            <a:p>
              <a:r>
                <a:rPr lang="en-GB" sz="4800" b="1">
                  <a:solidFill>
                    <a:schemeClr val="tx1"/>
                  </a:solidFill>
                  <a:latin typeface="Times New Roman" panose="02020603050405020304" pitchFamily="18" charset="0"/>
                  <a:cs typeface="Times New Roman" panose="02020603050405020304" pitchFamily="18" charset="0"/>
                </a:rPr>
                <a:t>Engage Talent</a:t>
              </a:r>
            </a:p>
          </p:txBody>
        </p:sp>
        <p:pic>
          <p:nvPicPr>
            <p:cNvPr id="18" name="Graphic 17">
              <a:extLst>
                <a:ext uri="{FF2B5EF4-FFF2-40B4-BE49-F238E27FC236}">
                  <a16:creationId xmlns:a16="http://schemas.microsoft.com/office/drawing/2014/main" id="{979C8095-04AD-F755-86BC-22FEFAFF5F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2608" y="2488279"/>
              <a:ext cx="1431798" cy="1309943"/>
            </a:xfrm>
            <a:prstGeom prst="rect">
              <a:avLst/>
            </a:prstGeom>
          </p:spPr>
        </p:pic>
      </p:grpSp>
    </p:spTree>
    <p:extLst>
      <p:ext uri="{BB962C8B-B14F-4D97-AF65-F5344CB8AC3E}">
        <p14:creationId xmlns:p14="http://schemas.microsoft.com/office/powerpoint/2010/main" val="3571620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ild Talent Divider">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D49137-12E4-0C81-5506-B2451289AA49}"/>
              </a:ext>
            </a:extLst>
          </p:cNvPr>
          <p:cNvSpPr/>
          <p:nvPr userDrawn="1"/>
        </p:nvSpPr>
        <p:spPr bwMode="auto">
          <a:xfrm>
            <a:off x="0" y="0"/>
            <a:ext cx="12192000" cy="6286500"/>
          </a:xfrm>
          <a:prstGeom prst="rect">
            <a:avLst/>
          </a:prstGeom>
          <a:solidFill>
            <a:srgbClr val="F8E19A">
              <a:alpha val="60000"/>
            </a:srgb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17" name="Graphic 16">
            <a:extLst>
              <a:ext uri="{FF2B5EF4-FFF2-40B4-BE49-F238E27FC236}">
                <a16:creationId xmlns:a16="http://schemas.microsoft.com/office/drawing/2014/main" id="{216CDBA8-5123-6DF3-C168-D7B4274AA0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03970" y="-829246"/>
            <a:ext cx="8810583" cy="8929893"/>
          </a:xfrm>
          <a:prstGeom prst="rect">
            <a:avLst/>
          </a:prstGeom>
        </p:spPr>
      </p:pic>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grpSp>
        <p:nvGrpSpPr>
          <p:cNvPr id="2" name="Group 1">
            <a:extLst>
              <a:ext uri="{FF2B5EF4-FFF2-40B4-BE49-F238E27FC236}">
                <a16:creationId xmlns:a16="http://schemas.microsoft.com/office/drawing/2014/main" id="{A9007259-98DA-D4A9-136D-406F87918EFE}"/>
              </a:ext>
            </a:extLst>
          </p:cNvPr>
          <p:cNvGrpSpPr/>
          <p:nvPr userDrawn="1"/>
        </p:nvGrpSpPr>
        <p:grpSpPr>
          <a:xfrm>
            <a:off x="773130" y="2404011"/>
            <a:ext cx="5322870" cy="1312224"/>
            <a:chOff x="1056331" y="2351315"/>
            <a:chExt cx="5322870" cy="1312224"/>
          </a:xfrm>
        </p:grpSpPr>
        <p:sp>
          <p:nvSpPr>
            <p:cNvPr id="18" name="TextBox 17">
              <a:extLst>
                <a:ext uri="{FF2B5EF4-FFF2-40B4-BE49-F238E27FC236}">
                  <a16:creationId xmlns:a16="http://schemas.microsoft.com/office/drawing/2014/main" id="{A5A079D5-50BF-51D8-A210-F7D4307E308F}"/>
                </a:ext>
              </a:extLst>
            </p:cNvPr>
            <p:cNvSpPr txBox="1"/>
            <p:nvPr userDrawn="1"/>
          </p:nvSpPr>
          <p:spPr>
            <a:xfrm>
              <a:off x="2491486" y="2657242"/>
              <a:ext cx="3887715" cy="830997"/>
            </a:xfrm>
            <a:prstGeom prst="rect">
              <a:avLst/>
            </a:prstGeom>
            <a:noFill/>
          </p:spPr>
          <p:txBody>
            <a:bodyPr wrap="square" rtlCol="0">
              <a:spAutoFit/>
            </a:bodyPr>
            <a:lstStyle/>
            <a:p>
              <a:r>
                <a:rPr lang="en-GB" sz="4800" b="1">
                  <a:solidFill>
                    <a:schemeClr val="tx1"/>
                  </a:solidFill>
                  <a:latin typeface="Times New Roman" panose="02020603050405020304" pitchFamily="18" charset="0"/>
                  <a:cs typeface="Times New Roman" panose="02020603050405020304" pitchFamily="18" charset="0"/>
                </a:rPr>
                <a:t>Build Talent</a:t>
              </a:r>
            </a:p>
          </p:txBody>
        </p:sp>
        <p:pic>
          <p:nvPicPr>
            <p:cNvPr id="22" name="Graphic 21">
              <a:extLst>
                <a:ext uri="{FF2B5EF4-FFF2-40B4-BE49-F238E27FC236}">
                  <a16:creationId xmlns:a16="http://schemas.microsoft.com/office/drawing/2014/main" id="{AA3563E5-1700-2653-6A40-9BA603BDD0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6331" y="2351315"/>
              <a:ext cx="1293794" cy="1312224"/>
            </a:xfrm>
            <a:prstGeom prst="rect">
              <a:avLst/>
            </a:prstGeom>
          </p:spPr>
        </p:pic>
      </p:grpSp>
      <p:pic>
        <p:nvPicPr>
          <p:cNvPr id="23" name="Graphic 22">
            <a:extLst>
              <a:ext uri="{FF2B5EF4-FFF2-40B4-BE49-F238E27FC236}">
                <a16:creationId xmlns:a16="http://schemas.microsoft.com/office/drawing/2014/main" id="{4AE75BD9-FE34-BDE7-A32C-7A7FA3BA65B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465757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9BD8A29-F801-834C-976D-445C53A4E3A7}"/>
              </a:ext>
            </a:extLst>
          </p:cNvPr>
          <p:cNvSpPr>
            <a:spLocks noGrp="1"/>
          </p:cNvSpPr>
          <p:nvPr>
            <p:ph type="title"/>
          </p:nvPr>
        </p:nvSpPr>
        <p:spPr>
          <a:xfrm>
            <a:off x="6096001" y="2400300"/>
            <a:ext cx="6096000" cy="2008413"/>
          </a:xfrm>
          <a:solidFill>
            <a:schemeClr val="bg1"/>
          </a:solidFill>
        </p:spPr>
        <p:txBody>
          <a:bodyPr lIns="548640" tIns="365760" rIns="457200" anchor="t" anchorCtr="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4" name="Text Placeholder 25">
            <a:extLst>
              <a:ext uri="{FF2B5EF4-FFF2-40B4-BE49-F238E27FC236}">
                <a16:creationId xmlns:a16="http://schemas.microsoft.com/office/drawing/2014/main" id="{BC1B8032-6B47-C340-A4F0-666294D2CDA9}"/>
              </a:ext>
            </a:extLst>
          </p:cNvPr>
          <p:cNvSpPr>
            <a:spLocks noGrp="1"/>
          </p:cNvSpPr>
          <p:nvPr>
            <p:ph type="body" sz="quarter" idx="17" hasCustomPrompt="1"/>
          </p:nvPr>
        </p:nvSpPr>
        <p:spPr>
          <a:xfrm>
            <a:off x="6096001" y="3871337"/>
            <a:ext cx="5634038" cy="402123"/>
          </a:xfrm>
        </p:spPr>
        <p:txBody>
          <a:bodyPr lIns="548640" tIns="0"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12" name="Slide Number Placeholder 1">
            <a:extLst>
              <a:ext uri="{FF2B5EF4-FFF2-40B4-BE49-F238E27FC236}">
                <a16:creationId xmlns:a16="http://schemas.microsoft.com/office/drawing/2014/main" id="{FDEA1566-50F6-46E5-8265-0D28DD4A1B07}"/>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1" name="Rectangle 10">
            <a:extLst>
              <a:ext uri="{FF2B5EF4-FFF2-40B4-BE49-F238E27FC236}">
                <a16:creationId xmlns:a16="http://schemas.microsoft.com/office/drawing/2014/main" id="{0731126A-29D1-4D8E-B94C-55E8803E850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5" name="Footer Placeholder 3">
            <a:extLst>
              <a:ext uri="{FF2B5EF4-FFF2-40B4-BE49-F238E27FC236}">
                <a16:creationId xmlns:a16="http://schemas.microsoft.com/office/drawing/2014/main" id="{9434B013-8CE7-4843-B930-7D199ECA1570}"/>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8" name="Graphic 7">
            <a:extLst>
              <a:ext uri="{FF2B5EF4-FFF2-40B4-BE49-F238E27FC236}">
                <a16:creationId xmlns:a16="http://schemas.microsoft.com/office/drawing/2014/main" id="{3EE9A6A7-9551-F525-EBBA-F2371AD68D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8926571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Build Talent Divi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2A8FCC-BD00-E87D-9653-84098045FA36}"/>
              </a:ext>
            </a:extLst>
          </p:cNvPr>
          <p:cNvSpPr>
            <a:spLocks/>
          </p:cNvSpPr>
          <p:nvPr userDrawn="1"/>
        </p:nvSpPr>
        <p:spPr bwMode="auto">
          <a:xfrm>
            <a:off x="0" y="1"/>
            <a:ext cx="12192000" cy="6286499"/>
          </a:xfrm>
          <a:prstGeom prst="rect">
            <a:avLst/>
          </a:prstGeom>
          <a:solidFill>
            <a:srgbClr val="FFA3C2">
              <a:alpha val="60000"/>
            </a:srgb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13" name="Graphic 12">
            <a:extLst>
              <a:ext uri="{FF2B5EF4-FFF2-40B4-BE49-F238E27FC236}">
                <a16:creationId xmlns:a16="http://schemas.microsoft.com/office/drawing/2014/main" id="{42642E73-BF40-D8C1-ED68-E8679ECB30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93212" y="384965"/>
            <a:ext cx="10520183" cy="6185965"/>
          </a:xfrm>
          <a:prstGeom prst="rect">
            <a:avLst/>
          </a:prstGeom>
        </p:spPr>
      </p:pic>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grpSp>
        <p:nvGrpSpPr>
          <p:cNvPr id="2" name="Group 1">
            <a:extLst>
              <a:ext uri="{FF2B5EF4-FFF2-40B4-BE49-F238E27FC236}">
                <a16:creationId xmlns:a16="http://schemas.microsoft.com/office/drawing/2014/main" id="{C2D62719-3116-C944-D840-C8648B93B8C8}"/>
              </a:ext>
            </a:extLst>
          </p:cNvPr>
          <p:cNvGrpSpPr/>
          <p:nvPr userDrawn="1"/>
        </p:nvGrpSpPr>
        <p:grpSpPr>
          <a:xfrm>
            <a:off x="868778" y="2663039"/>
            <a:ext cx="5648868" cy="960424"/>
            <a:chOff x="831272" y="2532336"/>
            <a:chExt cx="5648868" cy="960424"/>
          </a:xfrm>
        </p:grpSpPr>
        <p:sp>
          <p:nvSpPr>
            <p:cNvPr id="20" name="TextBox 19">
              <a:extLst>
                <a:ext uri="{FF2B5EF4-FFF2-40B4-BE49-F238E27FC236}">
                  <a16:creationId xmlns:a16="http://schemas.microsoft.com/office/drawing/2014/main" id="{B0DF2A4C-E292-346E-0905-2E56AA4CBFC6}"/>
                </a:ext>
              </a:extLst>
            </p:cNvPr>
            <p:cNvSpPr txBox="1"/>
            <p:nvPr userDrawn="1"/>
          </p:nvSpPr>
          <p:spPr>
            <a:xfrm>
              <a:off x="2592425" y="2633490"/>
              <a:ext cx="3887715" cy="830997"/>
            </a:xfrm>
            <a:prstGeom prst="rect">
              <a:avLst/>
            </a:prstGeom>
            <a:noFill/>
          </p:spPr>
          <p:txBody>
            <a:bodyPr wrap="square" rtlCol="0">
              <a:spAutoFit/>
            </a:bodyPr>
            <a:lstStyle/>
            <a:p>
              <a:r>
                <a:rPr lang="en-GB" sz="4800" b="1">
                  <a:solidFill>
                    <a:schemeClr val="tx1"/>
                  </a:solidFill>
                  <a:latin typeface="Times New Roman" panose="02020603050405020304" pitchFamily="18" charset="0"/>
                  <a:cs typeface="Times New Roman" panose="02020603050405020304" pitchFamily="18" charset="0"/>
                </a:rPr>
                <a:t>Lead Talent</a:t>
              </a:r>
            </a:p>
          </p:txBody>
        </p:sp>
        <p:pic>
          <p:nvPicPr>
            <p:cNvPr id="21" name="Graphic 20">
              <a:extLst>
                <a:ext uri="{FF2B5EF4-FFF2-40B4-BE49-F238E27FC236}">
                  <a16:creationId xmlns:a16="http://schemas.microsoft.com/office/drawing/2014/main" id="{87C8956E-096A-878A-3544-E849DC34D6F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1272" y="2532336"/>
              <a:ext cx="1632114" cy="960424"/>
            </a:xfrm>
            <a:prstGeom prst="rect">
              <a:avLst/>
            </a:prstGeom>
          </p:spPr>
        </p:pic>
      </p:grpSp>
      <p:pic>
        <p:nvPicPr>
          <p:cNvPr id="23" name="Graphic 22">
            <a:extLst>
              <a:ext uri="{FF2B5EF4-FFF2-40B4-BE49-F238E27FC236}">
                <a16:creationId xmlns:a16="http://schemas.microsoft.com/office/drawing/2014/main" id="{9530B580-0CEF-2DA4-D455-756DDA8B476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7208494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ave Divi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2A8FCC-BD00-E87D-9653-84098045FA36}"/>
              </a:ext>
            </a:extLst>
          </p:cNvPr>
          <p:cNvSpPr>
            <a:spLocks/>
          </p:cNvSpPr>
          <p:nvPr userDrawn="1"/>
        </p:nvSpPr>
        <p:spPr bwMode="auto">
          <a:xfrm>
            <a:off x="0" y="1"/>
            <a:ext cx="12192000" cy="6286499"/>
          </a:xfrm>
          <a:prstGeom prst="rect">
            <a:avLst/>
          </a:prstGeom>
          <a:solidFill>
            <a:srgbClr val="808080"/>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23" name="Graphic 22">
            <a:extLst>
              <a:ext uri="{FF2B5EF4-FFF2-40B4-BE49-F238E27FC236}">
                <a16:creationId xmlns:a16="http://schemas.microsoft.com/office/drawing/2014/main" id="{9530B580-0CEF-2DA4-D455-756DDA8B47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pic>
        <p:nvPicPr>
          <p:cNvPr id="14" name="Graphic 13">
            <a:extLst>
              <a:ext uri="{FF2B5EF4-FFF2-40B4-BE49-F238E27FC236}">
                <a16:creationId xmlns:a16="http://schemas.microsoft.com/office/drawing/2014/main" id="{79BD0182-A5CD-631E-6117-306B20688FAD}"/>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576" t="5643" r="13217"/>
          <a:stretch/>
        </p:blipFill>
        <p:spPr>
          <a:xfrm>
            <a:off x="0" y="-101515"/>
            <a:ext cx="12192000" cy="5148217"/>
          </a:xfrm>
          <a:prstGeom prst="rect">
            <a:avLst/>
          </a:prstGeom>
        </p:spPr>
      </p:pic>
      <p:pic>
        <p:nvPicPr>
          <p:cNvPr id="17" name="Graphic 16">
            <a:extLst>
              <a:ext uri="{FF2B5EF4-FFF2-40B4-BE49-F238E27FC236}">
                <a16:creationId xmlns:a16="http://schemas.microsoft.com/office/drawing/2014/main" id="{8C8AADAD-46B3-25EE-A578-622C251AD15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48000" y="2472593"/>
            <a:ext cx="6096000" cy="1124141"/>
          </a:xfrm>
          <a:prstGeom prst="rect">
            <a:avLst/>
          </a:prstGeom>
        </p:spPr>
      </p:pic>
    </p:spTree>
    <p:extLst>
      <p:ext uri="{BB962C8B-B14F-4D97-AF65-F5344CB8AC3E}">
        <p14:creationId xmlns:p14="http://schemas.microsoft.com/office/powerpoint/2010/main" val="9036236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Wave Divi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2A8FCC-BD00-E87D-9653-84098045FA36}"/>
              </a:ext>
            </a:extLst>
          </p:cNvPr>
          <p:cNvSpPr>
            <a:spLocks/>
          </p:cNvSpPr>
          <p:nvPr userDrawn="1"/>
        </p:nvSpPr>
        <p:spPr bwMode="auto">
          <a:xfrm>
            <a:off x="0" y="1"/>
            <a:ext cx="12192000" cy="6286499"/>
          </a:xfrm>
          <a:prstGeom prst="rect">
            <a:avLst/>
          </a:prstGeom>
          <a:blipFill dpi="0" rotWithShape="1">
            <a:blip r:embed="rId2"/>
            <a:srcRect/>
            <a:stretch>
              <a:fillRect t="-1000" b="-4000"/>
            </a:stretch>
          </a:bli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23" name="Graphic 22">
            <a:extLst>
              <a:ext uri="{FF2B5EF4-FFF2-40B4-BE49-F238E27FC236}">
                <a16:creationId xmlns:a16="http://schemas.microsoft.com/office/drawing/2014/main" id="{9530B580-0CEF-2DA4-D455-756DDA8B476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pic>
        <p:nvPicPr>
          <p:cNvPr id="14" name="Graphic 13">
            <a:extLst>
              <a:ext uri="{FF2B5EF4-FFF2-40B4-BE49-F238E27FC236}">
                <a16:creationId xmlns:a16="http://schemas.microsoft.com/office/drawing/2014/main" id="{79BD0182-A5CD-631E-6117-306B20688FAD}"/>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5576" t="5643" r="13217"/>
          <a:stretch/>
        </p:blipFill>
        <p:spPr>
          <a:xfrm>
            <a:off x="0" y="-101515"/>
            <a:ext cx="12192000" cy="5148217"/>
          </a:xfrm>
          <a:prstGeom prst="rect">
            <a:avLst/>
          </a:prstGeom>
        </p:spPr>
      </p:pic>
      <p:pic>
        <p:nvPicPr>
          <p:cNvPr id="12" name="Graphic 11">
            <a:extLst>
              <a:ext uri="{FF2B5EF4-FFF2-40B4-BE49-F238E27FC236}">
                <a16:creationId xmlns:a16="http://schemas.microsoft.com/office/drawing/2014/main" id="{8EA72C5F-182C-699F-593A-BA5F3C447FC1}"/>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48000" y="2472593"/>
            <a:ext cx="6096000" cy="1124141"/>
          </a:xfrm>
          <a:prstGeom prst="rect">
            <a:avLst/>
          </a:prstGeom>
        </p:spPr>
      </p:pic>
    </p:spTree>
    <p:extLst>
      <p:ext uri="{BB962C8B-B14F-4D97-AF65-F5344CB8AC3E}">
        <p14:creationId xmlns:p14="http://schemas.microsoft.com/office/powerpoint/2010/main" val="36086127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ptitude Divi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2A8FCC-BD00-E87D-9653-84098045FA36}"/>
              </a:ext>
            </a:extLst>
          </p:cNvPr>
          <p:cNvSpPr>
            <a:spLocks/>
          </p:cNvSpPr>
          <p:nvPr userDrawn="1"/>
        </p:nvSpPr>
        <p:spPr bwMode="auto">
          <a:xfrm>
            <a:off x="0" y="1"/>
            <a:ext cx="12192000" cy="6286499"/>
          </a:xfrm>
          <a:prstGeom prst="rect">
            <a:avLst/>
          </a:prstGeom>
          <a:solidFill>
            <a:srgbClr val="808080"/>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6" name="Graphic 5">
            <a:extLst>
              <a:ext uri="{FF2B5EF4-FFF2-40B4-BE49-F238E27FC236}">
                <a16:creationId xmlns:a16="http://schemas.microsoft.com/office/drawing/2014/main" id="{401ABFF3-0D8E-D49A-1E63-4048E6F696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24898" y="-525940"/>
            <a:ext cx="9024616" cy="7307233"/>
          </a:xfrm>
          <a:prstGeom prst="rect">
            <a:avLst/>
          </a:prstGeom>
        </p:spPr>
      </p:pic>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23" name="Graphic 22">
            <a:extLst>
              <a:ext uri="{FF2B5EF4-FFF2-40B4-BE49-F238E27FC236}">
                <a16:creationId xmlns:a16="http://schemas.microsoft.com/office/drawing/2014/main" id="{9530B580-0CEF-2DA4-D455-756DDA8B476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40139" y="6471379"/>
            <a:ext cx="1146828" cy="202098"/>
          </a:xfrm>
          <a:prstGeom prst="rect">
            <a:avLst/>
          </a:prstGeom>
        </p:spPr>
      </p:pic>
      <p:pic>
        <p:nvPicPr>
          <p:cNvPr id="12" name="Graphic 11">
            <a:extLst>
              <a:ext uri="{FF2B5EF4-FFF2-40B4-BE49-F238E27FC236}">
                <a16:creationId xmlns:a16="http://schemas.microsoft.com/office/drawing/2014/main" id="{8639B9CC-027B-503C-9529-CFD38051616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62262" y="2415330"/>
            <a:ext cx="6467475" cy="1457325"/>
          </a:xfrm>
          <a:prstGeom prst="rect">
            <a:avLst/>
          </a:prstGeom>
        </p:spPr>
      </p:pic>
    </p:spTree>
    <p:extLst>
      <p:ext uri="{BB962C8B-B14F-4D97-AF65-F5344CB8AC3E}">
        <p14:creationId xmlns:p14="http://schemas.microsoft.com/office/powerpoint/2010/main" val="2980642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3A17733-62EA-6940-A350-A58D7D15F1FB}"/>
              </a:ext>
            </a:extLst>
          </p:cNvPr>
          <p:cNvSpPr>
            <a:spLocks noGrp="1"/>
          </p:cNvSpPr>
          <p:nvPr>
            <p:ph type="title"/>
          </p:nvPr>
        </p:nvSpPr>
        <p:spPr>
          <a:xfrm>
            <a:off x="457200" y="457200"/>
            <a:ext cx="7434262" cy="1371600"/>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Text Placeholder 25">
            <a:extLst>
              <a:ext uri="{FF2B5EF4-FFF2-40B4-BE49-F238E27FC236}">
                <a16:creationId xmlns:a16="http://schemas.microsoft.com/office/drawing/2014/main" id="{423B3AC3-FF6A-7E40-8C74-6C527274E56C}"/>
              </a:ext>
            </a:extLst>
          </p:cNvPr>
          <p:cNvSpPr>
            <a:spLocks noGrp="1"/>
          </p:cNvSpPr>
          <p:nvPr>
            <p:ph type="body" sz="quarter" idx="17"/>
          </p:nvPr>
        </p:nvSpPr>
        <p:spPr>
          <a:xfrm>
            <a:off x="457200" y="1828800"/>
            <a:ext cx="10287000" cy="3514725"/>
          </a:xfrm>
        </p:spPr>
        <p:txBody>
          <a:bodyPr lIns="548640" tIns="228600" rIns="228600"/>
          <a:lstStyle>
            <a:lvl1pPr marL="548640" indent="-548640">
              <a:lnSpc>
                <a:spcPct val="100000"/>
              </a:lnSpc>
              <a:spcAft>
                <a:spcPts val="2500"/>
              </a:spcAft>
              <a:buClr>
                <a:schemeClr val="tx2"/>
              </a:buClr>
              <a:buSzPct val="200000"/>
              <a:buFont typeface="+mj-lt"/>
              <a:buAutoNum type="arabicPeriod"/>
              <a:defRPr sz="1600" b="0" i="0"/>
            </a:lvl1pPr>
            <a:lvl2pPr marL="548640" indent="-548640">
              <a:spcAft>
                <a:spcPts val="2500"/>
              </a:spcAft>
              <a:buClr>
                <a:schemeClr val="tx2"/>
              </a:buClr>
              <a:buSzPct val="200000"/>
              <a:buFont typeface="+mj-lt"/>
              <a:buAutoNum type="arabicPeriod"/>
              <a:defRPr b="0">
                <a:solidFill>
                  <a:schemeClr val="tx1"/>
                </a:solidFill>
                <a:latin typeface="+mn-lt"/>
              </a:defRPr>
            </a:lvl2pPr>
            <a:lvl3pPr marL="548640" indent="-548640">
              <a:spcAft>
                <a:spcPts val="2500"/>
              </a:spcAft>
              <a:buSzPct val="200000"/>
              <a:buFont typeface="+mj-lt"/>
              <a:buAutoNum type="arabicPeriod"/>
              <a:defRPr sz="1600">
                <a:solidFill>
                  <a:schemeClr val="tx1"/>
                </a:solidFill>
              </a:defRPr>
            </a:lvl3pPr>
            <a:lvl4pPr marL="548640" indent="-548640">
              <a:spcAft>
                <a:spcPts val="2500"/>
              </a:spcAft>
              <a:buSzPct val="200000"/>
              <a:buFont typeface="+mj-lt"/>
              <a:buAutoNum type="arabicPeriod"/>
              <a:defRPr sz="1600">
                <a:solidFill>
                  <a:schemeClr val="tx1"/>
                </a:solidFill>
              </a:defRPr>
            </a:lvl4pPr>
            <a:lvl5pPr marL="548640" indent="-548640">
              <a:spcAft>
                <a:spcPts val="2500"/>
              </a:spcAft>
              <a:buSzPct val="200000"/>
              <a:buFont typeface="+mj-lt"/>
              <a:buAutoNum type="arabicPeriod"/>
              <a:defRPr sz="1600">
                <a:solidFill>
                  <a:schemeClr val="tx1"/>
                </a:solidFill>
              </a:defRPr>
            </a:lvl5pPr>
            <a:lvl6pPr marL="548640" indent="-548640">
              <a:spcAft>
                <a:spcPts val="2500"/>
              </a:spcAft>
              <a:buSzPct val="200000"/>
              <a:buFont typeface="+mj-lt"/>
              <a:buAutoNum type="arabicPeriod"/>
              <a:defRPr sz="1600">
                <a:solidFill>
                  <a:schemeClr val="tx1"/>
                </a:solidFill>
              </a:defRPr>
            </a:lvl6pPr>
            <a:lvl7pPr marL="548640" indent="-548640">
              <a:spcAft>
                <a:spcPts val="2500"/>
              </a:spcAft>
              <a:buSzPct val="200000"/>
              <a:buFont typeface="+mj-lt"/>
              <a:buAutoNum type="arabicPeriod"/>
              <a:defRPr sz="1600">
                <a:solidFill>
                  <a:schemeClr val="tx1"/>
                </a:solidFill>
              </a:defRPr>
            </a:lvl7pPr>
            <a:lvl8pPr marL="548640" indent="-548640">
              <a:spcAft>
                <a:spcPts val="2500"/>
              </a:spcAft>
              <a:buSzPct val="200000"/>
              <a:buFont typeface="+mj-lt"/>
              <a:buAutoNum type="arabicPeriod"/>
              <a:defRPr sz="1600">
                <a:solidFill>
                  <a:schemeClr val="tx1"/>
                </a:solidFill>
              </a:defRPr>
            </a:lvl8pPr>
            <a:lvl9pPr marL="548640" indent="-548640">
              <a:spcAft>
                <a:spcPts val="2500"/>
              </a:spcAft>
              <a:buSzPct val="200000"/>
              <a:buFont typeface="+mj-lt"/>
              <a:buAutoNum type="arabicPeriod"/>
              <a:defRPr sz="1600">
                <a:solidFill>
                  <a:schemeClr val="tx1"/>
                </a:solidFill>
              </a:defRPr>
            </a:lvl9pPr>
          </a:lstStyle>
          <a:p>
            <a:pPr lvl="0"/>
            <a:r>
              <a:rPr lang="en-US"/>
              <a:t>Click to edit Master text styles</a:t>
            </a:r>
          </a:p>
        </p:txBody>
      </p:sp>
      <p:sp>
        <p:nvSpPr>
          <p:cNvPr id="13" name="Slide Number Placeholder 1">
            <a:extLst>
              <a:ext uri="{FF2B5EF4-FFF2-40B4-BE49-F238E27FC236}">
                <a16:creationId xmlns:a16="http://schemas.microsoft.com/office/drawing/2014/main" id="{C67BBABA-B53A-4DFE-A411-8A783BDC1E82}"/>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1" name="Rectangle 10">
            <a:extLst>
              <a:ext uri="{FF2B5EF4-FFF2-40B4-BE49-F238E27FC236}">
                <a16:creationId xmlns:a16="http://schemas.microsoft.com/office/drawing/2014/main" id="{1EA7B6F1-740B-44F5-B4C2-CA70E0EA143C}"/>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2" name="Footer Placeholder 3">
            <a:extLst>
              <a:ext uri="{FF2B5EF4-FFF2-40B4-BE49-F238E27FC236}">
                <a16:creationId xmlns:a16="http://schemas.microsoft.com/office/drawing/2014/main" id="{10BFB7B6-9721-47BB-A63B-A5A9F8FA9ADE}"/>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8" name="Graphic 7">
            <a:extLst>
              <a:ext uri="{FF2B5EF4-FFF2-40B4-BE49-F238E27FC236}">
                <a16:creationId xmlns:a16="http://schemas.microsoft.com/office/drawing/2014/main" id="{D07C9578-2DF4-4B16-5133-02AF73C4D4D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1315528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Zoom_dual purpose">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7CA303-9F06-4521-9775-F2D8EBA60779}"/>
              </a:ext>
            </a:extLst>
          </p:cNvPr>
          <p:cNvSpPr/>
          <p:nvPr userDrawn="1"/>
        </p:nvSpPr>
        <p:spPr bwMode="auto">
          <a:xfrm>
            <a:off x="457200" y="457200"/>
            <a:ext cx="11274552" cy="583387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5" name="Title 1">
            <a:extLst>
              <a:ext uri="{FF2B5EF4-FFF2-40B4-BE49-F238E27FC236}">
                <a16:creationId xmlns:a16="http://schemas.microsoft.com/office/drawing/2014/main" id="{FEF6AAA5-1DD4-7042-97B8-DBA2321B05B9}"/>
              </a:ext>
            </a:extLst>
          </p:cNvPr>
          <p:cNvSpPr>
            <a:spLocks noGrp="1"/>
          </p:cNvSpPr>
          <p:nvPr>
            <p:ph type="title"/>
          </p:nvPr>
        </p:nvSpPr>
        <p:spPr>
          <a:xfrm>
            <a:off x="465138" y="457200"/>
            <a:ext cx="5516562" cy="5551487"/>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7" name="Picture Placeholder 7">
            <a:extLst>
              <a:ext uri="{FF2B5EF4-FFF2-40B4-BE49-F238E27FC236}">
                <a16:creationId xmlns:a16="http://schemas.microsoft.com/office/drawing/2014/main" id="{22F72546-F4C0-E249-9BAB-A1046D5C614F}"/>
              </a:ext>
            </a:extLst>
          </p:cNvPr>
          <p:cNvSpPr>
            <a:spLocks noGrp="1"/>
          </p:cNvSpPr>
          <p:nvPr>
            <p:ph type="pic" sz="quarter" idx="12"/>
          </p:nvPr>
        </p:nvSpPr>
        <p:spPr>
          <a:xfrm>
            <a:off x="6096000" y="457200"/>
            <a:ext cx="5634038" cy="5829300"/>
          </a:xfrm>
          <a:solidFill>
            <a:schemeClr val="bg1">
              <a:lumMod val="75000"/>
            </a:schemeClr>
          </a:solidFill>
        </p:spPr>
        <p:txBody>
          <a:bodyPr tIns="2286000"/>
          <a:lstStyle>
            <a:lvl1pPr algn="ctr">
              <a:defRPr b="0" i="0"/>
            </a:lvl1pPr>
          </a:lstStyle>
          <a:p>
            <a:r>
              <a:rPr lang="en-US"/>
              <a:t>Click icon to add picture</a:t>
            </a:r>
          </a:p>
        </p:txBody>
      </p:sp>
      <p:sp>
        <p:nvSpPr>
          <p:cNvPr id="12" name="Slide Number Placeholder 1">
            <a:extLst>
              <a:ext uri="{FF2B5EF4-FFF2-40B4-BE49-F238E27FC236}">
                <a16:creationId xmlns:a16="http://schemas.microsoft.com/office/drawing/2014/main" id="{85DF98F8-B5A9-4546-B33B-E34E6C9D2052}"/>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cxnSp>
        <p:nvCxnSpPr>
          <p:cNvPr id="14" name="Straight Connector 13">
            <a:extLst>
              <a:ext uri="{FF2B5EF4-FFF2-40B4-BE49-F238E27FC236}">
                <a16:creationId xmlns:a16="http://schemas.microsoft.com/office/drawing/2014/main" id="{43A3CEF4-AC88-498D-AD5B-70BDA426251B}"/>
              </a:ext>
            </a:extLst>
          </p:cNvPr>
          <p:cNvCxnSpPr/>
          <p:nvPr userDrawn="1"/>
        </p:nvCxnSpPr>
        <p:spPr>
          <a:xfrm>
            <a:off x="6096000" y="457200"/>
            <a:ext cx="0" cy="582930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4E89E45-E2FD-4BA3-B3B0-5B50BAFF947D}"/>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7" name="Footer Placeholder 3">
            <a:extLst>
              <a:ext uri="{FF2B5EF4-FFF2-40B4-BE49-F238E27FC236}">
                <a16:creationId xmlns:a16="http://schemas.microsoft.com/office/drawing/2014/main" id="{F85167E2-64AA-4EAD-A31C-C2CF312CC28F}"/>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0" name="Graphic 9">
            <a:extLst>
              <a:ext uri="{FF2B5EF4-FFF2-40B4-BE49-F238E27FC236}">
                <a16:creationId xmlns:a16="http://schemas.microsoft.com/office/drawing/2014/main" id="{6EDE957F-286A-FF3B-4007-C5B52A8401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41387477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Zoom in/out callout">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AAC153-FD25-4A34-8523-EA3F12FF3846}"/>
              </a:ext>
            </a:extLst>
          </p:cNvPr>
          <p:cNvSpPr/>
          <p:nvPr userDrawn="1"/>
        </p:nvSpPr>
        <p:spPr bwMode="auto">
          <a:xfrm>
            <a:off x="457200" y="457200"/>
            <a:ext cx="11274552" cy="583387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5" name="Title 1">
            <a:extLst>
              <a:ext uri="{FF2B5EF4-FFF2-40B4-BE49-F238E27FC236}">
                <a16:creationId xmlns:a16="http://schemas.microsoft.com/office/drawing/2014/main" id="{FEF6AAA5-1DD4-7042-97B8-DBA2321B05B9}"/>
              </a:ext>
            </a:extLst>
          </p:cNvPr>
          <p:cNvSpPr>
            <a:spLocks noGrp="1"/>
          </p:cNvSpPr>
          <p:nvPr>
            <p:ph type="title"/>
          </p:nvPr>
        </p:nvSpPr>
        <p:spPr>
          <a:xfrm>
            <a:off x="465138" y="457200"/>
            <a:ext cx="5516562" cy="5551487"/>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1" name="Content Placeholder 7">
            <a:extLst>
              <a:ext uri="{FF2B5EF4-FFF2-40B4-BE49-F238E27FC236}">
                <a16:creationId xmlns:a16="http://schemas.microsoft.com/office/drawing/2014/main" id="{B67E0CAE-FDEA-C145-B999-E3ED2EEF7DCB}"/>
              </a:ext>
            </a:extLst>
          </p:cNvPr>
          <p:cNvSpPr>
            <a:spLocks noGrp="1"/>
          </p:cNvSpPr>
          <p:nvPr>
            <p:ph sz="quarter" idx="13"/>
          </p:nvPr>
        </p:nvSpPr>
        <p:spPr>
          <a:xfrm>
            <a:off x="6858000" y="1050925"/>
            <a:ext cx="4251325" cy="4957763"/>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1">
            <a:extLst>
              <a:ext uri="{FF2B5EF4-FFF2-40B4-BE49-F238E27FC236}">
                <a16:creationId xmlns:a16="http://schemas.microsoft.com/office/drawing/2014/main" id="{EC8168B8-3C50-438E-8409-252CA81CD310}"/>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cxnSp>
        <p:nvCxnSpPr>
          <p:cNvPr id="12" name="Straight Connector 11">
            <a:extLst>
              <a:ext uri="{FF2B5EF4-FFF2-40B4-BE49-F238E27FC236}">
                <a16:creationId xmlns:a16="http://schemas.microsoft.com/office/drawing/2014/main" id="{D91477EA-1D32-469C-BAD5-7EC065043A2B}"/>
              </a:ext>
            </a:extLst>
          </p:cNvPr>
          <p:cNvCxnSpPr/>
          <p:nvPr userDrawn="1"/>
        </p:nvCxnSpPr>
        <p:spPr>
          <a:xfrm>
            <a:off x="6096000" y="457200"/>
            <a:ext cx="0" cy="582930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DFF3CB5-1C1C-444C-AF63-A744E446E525}"/>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2A5CF5D9-4A20-4961-B9B0-7C4F42640269}"/>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3" name="Graphic 12">
            <a:extLst>
              <a:ext uri="{FF2B5EF4-FFF2-40B4-BE49-F238E27FC236}">
                <a16:creationId xmlns:a16="http://schemas.microsoft.com/office/drawing/2014/main" id="{E7E4E59E-5BA5-4522-75E2-8FF1CB1AC4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996401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Zoom in callout with graphic">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E1CB50-699E-427E-B551-982C8EDBF4AF}"/>
              </a:ext>
            </a:extLst>
          </p:cNvPr>
          <p:cNvSpPr/>
          <p:nvPr userDrawn="1"/>
        </p:nvSpPr>
        <p:spPr bwMode="auto">
          <a:xfrm>
            <a:off x="457200" y="457200"/>
            <a:ext cx="11274552" cy="583387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47F573AC-3BEE-4B60-9795-422296D847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9992" y="3346682"/>
            <a:ext cx="4560203" cy="2438611"/>
          </a:xfrm>
          <a:prstGeom prst="rect">
            <a:avLst/>
          </a:prstGeom>
        </p:spPr>
      </p:pic>
      <p:sp>
        <p:nvSpPr>
          <p:cNvPr id="8" name="Text Placeholder 21">
            <a:extLst>
              <a:ext uri="{FF2B5EF4-FFF2-40B4-BE49-F238E27FC236}">
                <a16:creationId xmlns:a16="http://schemas.microsoft.com/office/drawing/2014/main" id="{AC804CF8-26B3-8F4A-9684-54A3AA410744}"/>
              </a:ext>
            </a:extLst>
          </p:cNvPr>
          <p:cNvSpPr>
            <a:spLocks noGrp="1"/>
          </p:cNvSpPr>
          <p:nvPr>
            <p:ph type="body" sz="quarter" idx="15" hasCustomPrompt="1"/>
          </p:nvPr>
        </p:nvSpPr>
        <p:spPr>
          <a:xfrm>
            <a:off x="1257300" y="3575957"/>
            <a:ext cx="4065814" cy="1975756"/>
          </a:xfrm>
        </p:spPr>
        <p:txBody>
          <a:bodyPr lIns="228600" tIns="0" rIns="228600" anchor="ctr" anchorCtr="0"/>
          <a:lstStyle>
            <a:lvl1pPr>
              <a:lnSpc>
                <a:spcPct val="100000"/>
              </a:lnSpc>
              <a:spcAft>
                <a:spcPts val="0"/>
              </a:spcAft>
              <a:defRPr sz="1800" b="0" i="0" baseline="0">
                <a:solidFill>
                  <a:schemeClr val="tx1"/>
                </a:solidFill>
              </a:defRPr>
            </a:lvl1pPr>
            <a:lvl2pPr>
              <a:lnSpc>
                <a:spcPct val="100000"/>
              </a:lnSpc>
              <a:defRPr sz="1800" b="1">
                <a:solidFill>
                  <a:schemeClr val="tx2"/>
                </a:solidFill>
                <a:latin typeface="+mn-lt"/>
              </a:defRPr>
            </a:lvl2pPr>
            <a:lvl3pPr marL="0" indent="0">
              <a:buFontTx/>
              <a:buNone/>
              <a:defRPr sz="1800" b="1">
                <a:solidFill>
                  <a:schemeClr val="tx2"/>
                </a:solidFill>
              </a:defRPr>
            </a:lvl3pPr>
            <a:lvl4pPr marL="0" indent="0">
              <a:buFontTx/>
              <a:buNone/>
              <a:defRPr sz="1800" b="1">
                <a:solidFill>
                  <a:schemeClr val="tx2"/>
                </a:solidFill>
              </a:defRPr>
            </a:lvl4pPr>
            <a:lvl5pPr marL="0" indent="0">
              <a:buFontTx/>
              <a:buNone/>
              <a:defRPr sz="1800" b="1">
                <a:solidFill>
                  <a:schemeClr val="tx2"/>
                </a:solidFill>
              </a:defRPr>
            </a:lvl5pPr>
            <a:lvl6pPr marL="0" indent="0">
              <a:buFontTx/>
              <a:buNone/>
              <a:defRPr sz="1800" b="1">
                <a:solidFill>
                  <a:schemeClr val="tx2"/>
                </a:solidFill>
              </a:defRPr>
            </a:lvl6pPr>
            <a:lvl7pPr marL="0" indent="0">
              <a:buFontTx/>
              <a:buNone/>
              <a:defRPr sz="1800" b="1">
                <a:solidFill>
                  <a:schemeClr val="tx2"/>
                </a:solidFill>
              </a:defRPr>
            </a:lvl7pPr>
            <a:lvl8pPr marL="0" indent="0">
              <a:buFontTx/>
              <a:buNone/>
              <a:defRPr sz="1800" b="1">
                <a:solidFill>
                  <a:schemeClr val="tx2"/>
                </a:solidFill>
              </a:defRPr>
            </a:lvl8pPr>
            <a:lvl9pPr marL="0" indent="0">
              <a:buFontTx/>
              <a:buNone/>
              <a:defRPr sz="1800" b="1">
                <a:solidFill>
                  <a:schemeClr val="tx2"/>
                </a:solidFill>
              </a:defRPr>
            </a:lvl9pPr>
          </a:lstStyle>
          <a:p>
            <a:pPr lvl="0"/>
            <a:r>
              <a:rPr lang="en-US"/>
              <a:t>Click to add text</a:t>
            </a:r>
          </a:p>
        </p:txBody>
      </p:sp>
      <p:sp>
        <p:nvSpPr>
          <p:cNvPr id="10" name="Title 1">
            <a:extLst>
              <a:ext uri="{FF2B5EF4-FFF2-40B4-BE49-F238E27FC236}">
                <a16:creationId xmlns:a16="http://schemas.microsoft.com/office/drawing/2014/main" id="{299F32F4-D474-AA46-9DE4-6ED26394AFEC}"/>
              </a:ext>
            </a:extLst>
          </p:cNvPr>
          <p:cNvSpPr>
            <a:spLocks noGrp="1"/>
          </p:cNvSpPr>
          <p:nvPr>
            <p:ph type="title"/>
          </p:nvPr>
        </p:nvSpPr>
        <p:spPr>
          <a:xfrm>
            <a:off x="465138" y="457200"/>
            <a:ext cx="5516562" cy="2824843"/>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Content Placeholder 7">
            <a:extLst>
              <a:ext uri="{FF2B5EF4-FFF2-40B4-BE49-F238E27FC236}">
                <a16:creationId xmlns:a16="http://schemas.microsoft.com/office/drawing/2014/main" id="{F1E37254-624E-6F4B-AF11-FA2EB81EE932}"/>
              </a:ext>
            </a:extLst>
          </p:cNvPr>
          <p:cNvSpPr>
            <a:spLocks noGrp="1"/>
          </p:cNvSpPr>
          <p:nvPr>
            <p:ph sz="quarter" idx="13"/>
          </p:nvPr>
        </p:nvSpPr>
        <p:spPr>
          <a:xfrm>
            <a:off x="6858000" y="1050925"/>
            <a:ext cx="4251325" cy="4957763"/>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1">
            <a:extLst>
              <a:ext uri="{FF2B5EF4-FFF2-40B4-BE49-F238E27FC236}">
                <a16:creationId xmlns:a16="http://schemas.microsoft.com/office/drawing/2014/main" id="{DD483DF6-F9A6-4AB7-901D-A04C24F22E62}"/>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cxnSp>
        <p:nvCxnSpPr>
          <p:cNvPr id="17" name="Straight Connector 16">
            <a:extLst>
              <a:ext uri="{FF2B5EF4-FFF2-40B4-BE49-F238E27FC236}">
                <a16:creationId xmlns:a16="http://schemas.microsoft.com/office/drawing/2014/main" id="{A4D50D21-C984-4D0D-A8BC-684DCBCB9AC9}"/>
              </a:ext>
            </a:extLst>
          </p:cNvPr>
          <p:cNvCxnSpPr/>
          <p:nvPr userDrawn="1"/>
        </p:nvCxnSpPr>
        <p:spPr>
          <a:xfrm>
            <a:off x="6096000" y="457200"/>
            <a:ext cx="0" cy="582930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7E66D1B-E479-4BC2-86F7-214364A78646}"/>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5" name="Footer Placeholder 3">
            <a:extLst>
              <a:ext uri="{FF2B5EF4-FFF2-40B4-BE49-F238E27FC236}">
                <a16:creationId xmlns:a16="http://schemas.microsoft.com/office/drawing/2014/main" id="{EACE36C7-940B-4828-A870-51C0AE562CD0}"/>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4" name="Graphic 13">
            <a:extLst>
              <a:ext uri="{FF2B5EF4-FFF2-40B4-BE49-F238E27FC236}">
                <a16:creationId xmlns:a16="http://schemas.microsoft.com/office/drawing/2014/main" id="{CB34DF92-EDB6-4E64-34B7-74FB059DBE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1773419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Zoom in quote graphic">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3FFF7F9-28BB-4EE3-AB28-AB89F98814F7}"/>
              </a:ext>
            </a:extLst>
          </p:cNvPr>
          <p:cNvSpPr/>
          <p:nvPr userDrawn="1"/>
        </p:nvSpPr>
        <p:spPr bwMode="auto">
          <a:xfrm>
            <a:off x="457200" y="457200"/>
            <a:ext cx="11274552" cy="583387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20" name="Picture 19">
            <a:extLst>
              <a:ext uri="{FF2B5EF4-FFF2-40B4-BE49-F238E27FC236}">
                <a16:creationId xmlns:a16="http://schemas.microsoft.com/office/drawing/2014/main" id="{487648CA-0A0A-4EC3-8110-60E9704A4F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1891" y="3332700"/>
            <a:ext cx="4590686" cy="2444708"/>
          </a:xfrm>
          <a:prstGeom prst="rect">
            <a:avLst/>
          </a:prstGeom>
        </p:spPr>
      </p:pic>
      <p:sp>
        <p:nvSpPr>
          <p:cNvPr id="21" name="Text Placeholder 21">
            <a:extLst>
              <a:ext uri="{FF2B5EF4-FFF2-40B4-BE49-F238E27FC236}">
                <a16:creationId xmlns:a16="http://schemas.microsoft.com/office/drawing/2014/main" id="{DE70C388-D8B3-45A3-9EC3-7AC529957E5E}"/>
              </a:ext>
            </a:extLst>
          </p:cNvPr>
          <p:cNvSpPr>
            <a:spLocks noGrp="1"/>
          </p:cNvSpPr>
          <p:nvPr>
            <p:ph type="body" sz="quarter" idx="15" hasCustomPrompt="1"/>
          </p:nvPr>
        </p:nvSpPr>
        <p:spPr>
          <a:xfrm>
            <a:off x="1257300" y="3575957"/>
            <a:ext cx="4065814" cy="1975756"/>
          </a:xfrm>
        </p:spPr>
        <p:txBody>
          <a:bodyPr lIns="228600" tIns="0" rIns="228600" anchor="ctr" anchorCtr="0"/>
          <a:lstStyle>
            <a:lvl1pPr>
              <a:lnSpc>
                <a:spcPct val="100000"/>
              </a:lnSpc>
              <a:spcAft>
                <a:spcPts val="0"/>
              </a:spcAft>
              <a:defRPr sz="1800" b="0" i="0" baseline="0">
                <a:solidFill>
                  <a:schemeClr val="tx1"/>
                </a:solidFill>
              </a:defRPr>
            </a:lvl1pPr>
            <a:lvl2pPr>
              <a:lnSpc>
                <a:spcPct val="100000"/>
              </a:lnSpc>
              <a:defRPr sz="1800" b="1">
                <a:solidFill>
                  <a:schemeClr val="tx2"/>
                </a:solidFill>
                <a:latin typeface="+mn-lt"/>
              </a:defRPr>
            </a:lvl2pPr>
            <a:lvl3pPr marL="0" indent="0">
              <a:buFontTx/>
              <a:buNone/>
              <a:defRPr sz="1800" b="1">
                <a:solidFill>
                  <a:schemeClr val="tx2"/>
                </a:solidFill>
              </a:defRPr>
            </a:lvl3pPr>
            <a:lvl4pPr marL="0" indent="0">
              <a:buFontTx/>
              <a:buNone/>
              <a:defRPr sz="1800" b="1">
                <a:solidFill>
                  <a:schemeClr val="tx2"/>
                </a:solidFill>
              </a:defRPr>
            </a:lvl4pPr>
            <a:lvl5pPr marL="0" indent="0">
              <a:buFontTx/>
              <a:buNone/>
              <a:defRPr sz="1800" b="1">
                <a:solidFill>
                  <a:schemeClr val="tx2"/>
                </a:solidFill>
              </a:defRPr>
            </a:lvl5pPr>
            <a:lvl6pPr marL="0" indent="0">
              <a:buFontTx/>
              <a:buNone/>
              <a:defRPr sz="1800" b="1">
                <a:solidFill>
                  <a:schemeClr val="tx2"/>
                </a:solidFill>
              </a:defRPr>
            </a:lvl6pPr>
            <a:lvl7pPr marL="0" indent="0">
              <a:buFontTx/>
              <a:buNone/>
              <a:defRPr sz="1800" b="1">
                <a:solidFill>
                  <a:schemeClr val="tx2"/>
                </a:solidFill>
              </a:defRPr>
            </a:lvl7pPr>
            <a:lvl8pPr marL="0" indent="0">
              <a:buFontTx/>
              <a:buNone/>
              <a:defRPr sz="1800" b="1">
                <a:solidFill>
                  <a:schemeClr val="tx2"/>
                </a:solidFill>
              </a:defRPr>
            </a:lvl8pPr>
            <a:lvl9pPr marL="0" indent="0">
              <a:buFontTx/>
              <a:buNone/>
              <a:defRPr sz="1800" b="1">
                <a:solidFill>
                  <a:schemeClr val="tx2"/>
                </a:solidFill>
              </a:defRPr>
            </a:lvl9pPr>
          </a:lstStyle>
          <a:p>
            <a:pPr lvl="0"/>
            <a:r>
              <a:rPr lang="en-US"/>
              <a:t>Click to add text</a:t>
            </a:r>
          </a:p>
        </p:txBody>
      </p:sp>
      <p:sp>
        <p:nvSpPr>
          <p:cNvPr id="19" name="Title 1">
            <a:extLst>
              <a:ext uri="{FF2B5EF4-FFF2-40B4-BE49-F238E27FC236}">
                <a16:creationId xmlns:a16="http://schemas.microsoft.com/office/drawing/2014/main" id="{034C1D9A-5144-FD41-A4E5-9D84E378FEBF}"/>
              </a:ext>
            </a:extLst>
          </p:cNvPr>
          <p:cNvSpPr>
            <a:spLocks noGrp="1"/>
          </p:cNvSpPr>
          <p:nvPr>
            <p:ph type="title"/>
          </p:nvPr>
        </p:nvSpPr>
        <p:spPr>
          <a:xfrm>
            <a:off x="465138" y="457200"/>
            <a:ext cx="5516562" cy="2824843"/>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Content Placeholder 7">
            <a:extLst>
              <a:ext uri="{FF2B5EF4-FFF2-40B4-BE49-F238E27FC236}">
                <a16:creationId xmlns:a16="http://schemas.microsoft.com/office/drawing/2014/main" id="{2B40B544-CE1D-6D47-804C-8797BE640EA6}"/>
              </a:ext>
            </a:extLst>
          </p:cNvPr>
          <p:cNvSpPr>
            <a:spLocks noGrp="1"/>
          </p:cNvSpPr>
          <p:nvPr>
            <p:ph sz="quarter" idx="13"/>
          </p:nvPr>
        </p:nvSpPr>
        <p:spPr>
          <a:xfrm>
            <a:off x="6858000" y="1050925"/>
            <a:ext cx="4251325" cy="4957763"/>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
            <a:extLst>
              <a:ext uri="{FF2B5EF4-FFF2-40B4-BE49-F238E27FC236}">
                <a16:creationId xmlns:a16="http://schemas.microsoft.com/office/drawing/2014/main" id="{34391273-6B4B-44F6-ACE6-FC902A60F4C4}"/>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cxnSp>
        <p:nvCxnSpPr>
          <p:cNvPr id="22" name="Straight Connector 21">
            <a:extLst>
              <a:ext uri="{FF2B5EF4-FFF2-40B4-BE49-F238E27FC236}">
                <a16:creationId xmlns:a16="http://schemas.microsoft.com/office/drawing/2014/main" id="{F2DF66EA-FE11-402A-A09E-CB414D18E2C4}"/>
              </a:ext>
            </a:extLst>
          </p:cNvPr>
          <p:cNvCxnSpPr/>
          <p:nvPr userDrawn="1"/>
        </p:nvCxnSpPr>
        <p:spPr>
          <a:xfrm>
            <a:off x="6096000" y="457200"/>
            <a:ext cx="0" cy="582930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DA18293-6EA2-4CE4-812F-B6BDD408C641}"/>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3" name="Footer Placeholder 3">
            <a:extLst>
              <a:ext uri="{FF2B5EF4-FFF2-40B4-BE49-F238E27FC236}">
                <a16:creationId xmlns:a16="http://schemas.microsoft.com/office/drawing/2014/main" id="{EA312768-CECD-4E51-9A49-CAEDCCACBD4D}"/>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5" name="Graphic 14">
            <a:extLst>
              <a:ext uri="{FF2B5EF4-FFF2-40B4-BE49-F238E27FC236}">
                <a16:creationId xmlns:a16="http://schemas.microsoft.com/office/drawing/2014/main" id="{7A8625E7-DDC8-C808-C735-4309058C2F1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484930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1col ">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361F0B8B-F383-5648-840E-3CFCED056165}"/>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6" name="Title 15">
            <a:extLst>
              <a:ext uri="{FF2B5EF4-FFF2-40B4-BE49-F238E27FC236}">
                <a16:creationId xmlns:a16="http://schemas.microsoft.com/office/drawing/2014/main" id="{B0B919C9-B9AD-524C-B36A-104779C34B62}"/>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C2F043B3-7271-2743-8B55-2D3661E53CB4}"/>
              </a:ext>
            </a:extLst>
          </p:cNvPr>
          <p:cNvSpPr>
            <a:spLocks noGrp="1"/>
          </p:cNvSpPr>
          <p:nvPr>
            <p:ph sz="quarter" idx="19" hasCustomPrompt="1"/>
          </p:nvPr>
        </p:nvSpPr>
        <p:spPr>
          <a:xfrm>
            <a:off x="457199" y="1645920"/>
            <a:ext cx="11247120" cy="4179888"/>
          </a:xfrm>
        </p:spPr>
        <p:txBody>
          <a:bodyPr tIns="0" rIns="2286000"/>
          <a:lstStyle>
            <a:lvl3pPr>
              <a:defRPr sz="1600"/>
            </a:lvl3pPr>
            <a:lvl4pPr>
              <a:defRPr sz="1400"/>
            </a:lvl4pPr>
            <a:lvl5pPr>
              <a:defRPr sz="1200"/>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13" name="Slide Number Placeholder 1">
            <a:extLst>
              <a:ext uri="{FF2B5EF4-FFF2-40B4-BE49-F238E27FC236}">
                <a16:creationId xmlns:a16="http://schemas.microsoft.com/office/drawing/2014/main" id="{C961B5C2-8E9B-4DD0-BCE9-BC0465E93ED6}"/>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A46D982F-4D09-463D-9B88-3B04CA756F14}"/>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pic>
        <p:nvPicPr>
          <p:cNvPr id="9" name="Graphic 8">
            <a:extLst>
              <a:ext uri="{FF2B5EF4-FFF2-40B4-BE49-F238E27FC236}">
                <a16:creationId xmlns:a16="http://schemas.microsoft.com/office/drawing/2014/main" id="{7912423F-3D85-6CA2-D3C8-373E9794AAF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40139" y="6471379"/>
            <a:ext cx="1146828" cy="202098"/>
          </a:xfrm>
          <a:prstGeom prst="rect">
            <a:avLst/>
          </a:prstGeom>
        </p:spPr>
      </p:pic>
      <p:sp>
        <p:nvSpPr>
          <p:cNvPr id="15" name="Footer Placeholder 3">
            <a:extLst>
              <a:ext uri="{FF2B5EF4-FFF2-40B4-BE49-F238E27FC236}">
                <a16:creationId xmlns:a16="http://schemas.microsoft.com/office/drawing/2014/main" id="{3D8DC3A9-7F47-FCC8-C6AE-5E99D9DC59C9}"/>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2933074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B30AC8C-EF8E-CD46-8284-1B651F54EE0D}"/>
              </a:ext>
            </a:extLst>
          </p:cNvPr>
          <p:cNvSpPr>
            <a:spLocks noGrp="1"/>
          </p:cNvSpPr>
          <p:nvPr>
            <p:ph type="title"/>
          </p:nvPr>
        </p:nvSpPr>
        <p:spPr>
          <a:xfrm>
            <a:off x="6096001" y="2400300"/>
            <a:ext cx="6096000" cy="2008413"/>
          </a:xfrm>
          <a:solidFill>
            <a:schemeClr val="bg1"/>
          </a:solidFill>
        </p:spPr>
        <p:txBody>
          <a:bodyPr lIns="548640" tIns="365760" rIns="457200" anchor="t" anchorCtr="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Text Placeholder 25">
            <a:extLst>
              <a:ext uri="{FF2B5EF4-FFF2-40B4-BE49-F238E27FC236}">
                <a16:creationId xmlns:a16="http://schemas.microsoft.com/office/drawing/2014/main" id="{6526D69D-030F-FC41-9F85-310383FB0647}"/>
              </a:ext>
            </a:extLst>
          </p:cNvPr>
          <p:cNvSpPr>
            <a:spLocks noGrp="1"/>
          </p:cNvSpPr>
          <p:nvPr>
            <p:ph type="body" sz="quarter" idx="17" hasCustomPrompt="1"/>
          </p:nvPr>
        </p:nvSpPr>
        <p:spPr>
          <a:xfrm>
            <a:off x="6096001" y="3871337"/>
            <a:ext cx="5634038" cy="402123"/>
          </a:xfrm>
        </p:spPr>
        <p:txBody>
          <a:bodyPr lIns="548640" tIns="0"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14" name="Slide Number Placeholder 1">
            <a:extLst>
              <a:ext uri="{FF2B5EF4-FFF2-40B4-BE49-F238E27FC236}">
                <a16:creationId xmlns:a16="http://schemas.microsoft.com/office/drawing/2014/main" id="{FE44C43D-DB44-4411-BDB9-A4C2C7084B51}"/>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3" name="Rectangle 12">
            <a:extLst>
              <a:ext uri="{FF2B5EF4-FFF2-40B4-BE49-F238E27FC236}">
                <a16:creationId xmlns:a16="http://schemas.microsoft.com/office/drawing/2014/main" id="{5E809D1D-0E27-4298-A198-C3E743429F5C}"/>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5" name="Footer Placeholder 3">
            <a:extLst>
              <a:ext uri="{FF2B5EF4-FFF2-40B4-BE49-F238E27FC236}">
                <a16:creationId xmlns:a16="http://schemas.microsoft.com/office/drawing/2014/main" id="{D16020EF-B352-4743-8A57-074D924DEFF4}"/>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8" name="Graphic 7">
            <a:extLst>
              <a:ext uri="{FF2B5EF4-FFF2-40B4-BE49-F238E27FC236}">
                <a16:creationId xmlns:a16="http://schemas.microsoft.com/office/drawing/2014/main" id="{588E3D56-C3DF-26DE-5DCC-D0B500EF8B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6580688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1col_2 line headlin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E0816A-A18F-4FA0-84A3-052FE1DE205D}"/>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3" name="Slide Number Placeholder 1">
            <a:extLst>
              <a:ext uri="{FF2B5EF4-FFF2-40B4-BE49-F238E27FC236}">
                <a16:creationId xmlns:a16="http://schemas.microsoft.com/office/drawing/2014/main" id="{C961B5C2-8E9B-4DD0-BCE9-BC0465E93ED6}"/>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8" name="Title 8">
            <a:extLst>
              <a:ext uri="{FF2B5EF4-FFF2-40B4-BE49-F238E27FC236}">
                <a16:creationId xmlns:a16="http://schemas.microsoft.com/office/drawing/2014/main" id="{1FADA34C-ABB2-4812-A4FE-3F09B5A82D8F}"/>
              </a:ext>
            </a:extLst>
          </p:cNvPr>
          <p:cNvSpPr>
            <a:spLocks noGrp="1"/>
          </p:cNvSpPr>
          <p:nvPr>
            <p:ph type="title" hasCustomPrompt="1"/>
          </p:nvPr>
        </p:nvSpPr>
        <p:spPr>
          <a:xfrm>
            <a:off x="457200" y="457199"/>
            <a:ext cx="11261723" cy="784226"/>
          </a:xfrm>
        </p:spPr>
        <p:txBody>
          <a:bodyPr rIns="0"/>
          <a:lstStyle>
            <a:lvl1pPr>
              <a:defRPr/>
            </a:lvl1pPr>
          </a:lstStyle>
          <a:p>
            <a:r>
              <a:rPr lang="en-US"/>
              <a:t>Click to edit Master title style</a:t>
            </a:r>
            <a:br>
              <a:rPr lang="en-US"/>
            </a:br>
            <a:r>
              <a:rPr lang="en-US"/>
              <a:t>two lines option</a:t>
            </a:r>
          </a:p>
        </p:txBody>
      </p:sp>
      <p:sp>
        <p:nvSpPr>
          <p:cNvPr id="14" name="Text Placeholder 25">
            <a:extLst>
              <a:ext uri="{FF2B5EF4-FFF2-40B4-BE49-F238E27FC236}">
                <a16:creationId xmlns:a16="http://schemas.microsoft.com/office/drawing/2014/main" id="{24D67745-6C65-463F-BC80-C2616D3736AB}"/>
              </a:ext>
            </a:extLst>
          </p:cNvPr>
          <p:cNvSpPr>
            <a:spLocks noGrp="1"/>
          </p:cNvSpPr>
          <p:nvPr>
            <p:ph type="body" sz="quarter" idx="17" hasCustomPrompt="1"/>
          </p:nvPr>
        </p:nvSpPr>
        <p:spPr>
          <a:xfrm>
            <a:off x="457200" y="1317498"/>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0" name="Content Placeholder 2">
            <a:extLst>
              <a:ext uri="{FF2B5EF4-FFF2-40B4-BE49-F238E27FC236}">
                <a16:creationId xmlns:a16="http://schemas.microsoft.com/office/drawing/2014/main" id="{936B0218-4226-44D7-A283-EC6A35A8D836}"/>
              </a:ext>
            </a:extLst>
          </p:cNvPr>
          <p:cNvSpPr>
            <a:spLocks noGrp="1"/>
          </p:cNvSpPr>
          <p:nvPr>
            <p:ph sz="quarter" idx="19" hasCustomPrompt="1"/>
          </p:nvPr>
        </p:nvSpPr>
        <p:spPr>
          <a:xfrm>
            <a:off x="457199" y="1828800"/>
            <a:ext cx="11247120" cy="4179888"/>
          </a:xfrm>
        </p:spPr>
        <p:txBody>
          <a:bodyPr tIns="0" rIns="2286000"/>
          <a:lstStyle>
            <a:lvl3pPr>
              <a:defRPr sz="1600"/>
            </a:lvl3pPr>
            <a:lvl4pPr>
              <a:defRPr sz="1400"/>
            </a:lvl4pPr>
            <a:lvl5pPr>
              <a:defRPr sz="1200"/>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12" name="Rectangle 11">
            <a:extLst>
              <a:ext uri="{FF2B5EF4-FFF2-40B4-BE49-F238E27FC236}">
                <a16:creationId xmlns:a16="http://schemas.microsoft.com/office/drawing/2014/main" id="{EBAC667E-1410-42DE-AAAF-B01927CAC8A3}"/>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5" name="Footer Placeholder 3">
            <a:extLst>
              <a:ext uri="{FF2B5EF4-FFF2-40B4-BE49-F238E27FC236}">
                <a16:creationId xmlns:a16="http://schemas.microsoft.com/office/drawing/2014/main" id="{E8227A81-AC1C-4FB4-AD1A-B1E9874D0203}"/>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1" name="Graphic 10">
            <a:extLst>
              <a:ext uri="{FF2B5EF4-FFF2-40B4-BE49-F238E27FC236}">
                <a16:creationId xmlns:a16="http://schemas.microsoft.com/office/drawing/2014/main" id="{515E63AB-B59E-511D-18B1-EF82D55985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3760882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1col_breadcrumb">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38D0E5-8D0D-4B70-B9DE-1632BE6DC5DA}"/>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0" name="Text Placeholder 25">
            <a:extLst>
              <a:ext uri="{FF2B5EF4-FFF2-40B4-BE49-F238E27FC236}">
                <a16:creationId xmlns:a16="http://schemas.microsoft.com/office/drawing/2014/main" id="{361F0B8B-F383-5648-840E-3CFCED056165}"/>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6" name="Title 15">
            <a:extLst>
              <a:ext uri="{FF2B5EF4-FFF2-40B4-BE49-F238E27FC236}">
                <a16:creationId xmlns:a16="http://schemas.microsoft.com/office/drawing/2014/main" id="{B0B919C9-B9AD-524C-B36A-104779C34B62}"/>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C2F043B3-7271-2743-8B55-2D3661E53CB4}"/>
              </a:ext>
            </a:extLst>
          </p:cNvPr>
          <p:cNvSpPr>
            <a:spLocks noGrp="1"/>
          </p:cNvSpPr>
          <p:nvPr>
            <p:ph sz="quarter" idx="19"/>
          </p:nvPr>
        </p:nvSpPr>
        <p:spPr>
          <a:xfrm>
            <a:off x="457200" y="1645920"/>
            <a:ext cx="11247120" cy="4179888"/>
          </a:xfrm>
        </p:spPr>
        <p:txBody>
          <a:bodyPr rIns="228600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1">
            <a:extLst>
              <a:ext uri="{FF2B5EF4-FFF2-40B4-BE49-F238E27FC236}">
                <a16:creationId xmlns:a16="http://schemas.microsoft.com/office/drawing/2014/main" id="{C91D8D77-9F41-4E40-97A2-73FD8864C684}"/>
              </a:ext>
            </a:extLst>
          </p:cNvPr>
          <p:cNvSpPr>
            <a:spLocks noGrp="1"/>
          </p:cNvSpPr>
          <p:nvPr>
            <p:ph type="sldNum" sz="quarter" idx="20"/>
          </p:nvPr>
        </p:nvSpPr>
        <p:spPr>
          <a:xfrm>
            <a:off x="11427675" y="6437376"/>
            <a:ext cx="306387" cy="208758"/>
          </a:xfrm>
        </p:spPr>
        <p:txBody>
          <a:bodyPr/>
          <a:lstStyle/>
          <a:p>
            <a:fld id="{63DCA5C9-2E11-4C67-86EB-AE1DE127DC64}" type="slidenum">
              <a:rPr lang="en-US" smtClean="0"/>
              <a:pPr/>
              <a:t>‹#›</a:t>
            </a:fld>
            <a:endParaRPr lang="en-US"/>
          </a:p>
        </p:txBody>
      </p:sp>
      <p:sp>
        <p:nvSpPr>
          <p:cNvPr id="11" name="Rectangle 10">
            <a:extLst>
              <a:ext uri="{FF2B5EF4-FFF2-40B4-BE49-F238E27FC236}">
                <a16:creationId xmlns:a16="http://schemas.microsoft.com/office/drawing/2014/main" id="{FFAC1FE4-2EE5-4AC8-AE3B-2CB24155590B}"/>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3" name="Footer Placeholder 3">
            <a:extLst>
              <a:ext uri="{FF2B5EF4-FFF2-40B4-BE49-F238E27FC236}">
                <a16:creationId xmlns:a16="http://schemas.microsoft.com/office/drawing/2014/main" id="{658F28F0-47FD-40F1-B7DE-C0F0199750B1}"/>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9E2767DD-F88B-62A8-AFBA-FDF39A6C86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110668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2col">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5" name="Content Placeholder 4">
            <a:extLst>
              <a:ext uri="{FF2B5EF4-FFF2-40B4-BE49-F238E27FC236}">
                <a16:creationId xmlns:a16="http://schemas.microsoft.com/office/drawing/2014/main" id="{33EB6DAB-F115-1E4D-92B8-863DEEC7C63A}"/>
              </a:ext>
            </a:extLst>
          </p:cNvPr>
          <p:cNvSpPr>
            <a:spLocks noGrp="1"/>
          </p:cNvSpPr>
          <p:nvPr>
            <p:ph sz="quarter" idx="19"/>
          </p:nvPr>
        </p:nvSpPr>
        <p:spPr>
          <a:xfrm>
            <a:off x="457200"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DF9E4E54-38A0-7A4A-9C7A-DE9895AD53EA}"/>
              </a:ext>
            </a:extLst>
          </p:cNvPr>
          <p:cNvSpPr>
            <a:spLocks noGrp="1"/>
          </p:cNvSpPr>
          <p:nvPr>
            <p:ph sz="quarter" idx="20"/>
          </p:nvPr>
        </p:nvSpPr>
        <p:spPr>
          <a:xfrm>
            <a:off x="6230507"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7" name="Text Placeholder 25">
            <a:extLst>
              <a:ext uri="{FF2B5EF4-FFF2-40B4-BE49-F238E27FC236}">
                <a16:creationId xmlns:a16="http://schemas.microsoft.com/office/drawing/2014/main" id="{EE945B9D-809E-438C-84C6-7C541ABECC85}"/>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8" name="Title 15">
            <a:extLst>
              <a:ext uri="{FF2B5EF4-FFF2-40B4-BE49-F238E27FC236}">
                <a16:creationId xmlns:a16="http://schemas.microsoft.com/office/drawing/2014/main" id="{192EF0A7-775E-433D-B066-FC8FE0DA8C43}"/>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1" name="Graphic 10">
            <a:extLst>
              <a:ext uri="{FF2B5EF4-FFF2-40B4-BE49-F238E27FC236}">
                <a16:creationId xmlns:a16="http://schemas.microsoft.com/office/drawing/2014/main" id="{614F93F6-BB68-DA23-9D58-82A0A6CFE5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7433756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2col callou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880629-F8B8-489E-A159-E5F2045264A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1" name="Text Placeholder 21">
            <a:extLst>
              <a:ext uri="{FF2B5EF4-FFF2-40B4-BE49-F238E27FC236}">
                <a16:creationId xmlns:a16="http://schemas.microsoft.com/office/drawing/2014/main" id="{1F962C8B-E6B1-AF47-903B-DBEFAD819272}"/>
              </a:ext>
            </a:extLst>
          </p:cNvPr>
          <p:cNvSpPr>
            <a:spLocks noGrp="1"/>
          </p:cNvSpPr>
          <p:nvPr>
            <p:ph type="body" sz="quarter" idx="19" hasCustomPrompt="1"/>
          </p:nvPr>
        </p:nvSpPr>
        <p:spPr>
          <a:xfrm>
            <a:off x="6210302" y="1645920"/>
            <a:ext cx="5524498" cy="4210503"/>
          </a:xfrm>
        </p:spPr>
        <p:txBody>
          <a:bodyPr tIns="0" rIns="0" anchor="t" anchorCtr="0"/>
          <a:lstStyle>
            <a:lvl1pPr>
              <a:lnSpc>
                <a:spcPct val="100000"/>
              </a:lnSpc>
              <a:spcAft>
                <a:spcPts val="0"/>
              </a:spcAft>
              <a:defRPr sz="2000" b="0" i="0" baseline="0">
                <a:solidFill>
                  <a:schemeClr val="tx2"/>
                </a:solidFill>
              </a:defRPr>
            </a:lvl1pPr>
            <a:lvl2pPr>
              <a:lnSpc>
                <a:spcPct val="100000"/>
              </a:lnSpc>
              <a:defRPr sz="1800" b="0">
                <a:solidFill>
                  <a:schemeClr val="tx2"/>
                </a:solidFill>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text</a:t>
            </a:r>
          </a:p>
        </p:txBody>
      </p:sp>
      <p:sp>
        <p:nvSpPr>
          <p:cNvPr id="13" name="Content Placeholder 4">
            <a:extLst>
              <a:ext uri="{FF2B5EF4-FFF2-40B4-BE49-F238E27FC236}">
                <a16:creationId xmlns:a16="http://schemas.microsoft.com/office/drawing/2014/main" id="{4ED40494-5301-0642-8668-76D3D0C38C1B}"/>
              </a:ext>
            </a:extLst>
          </p:cNvPr>
          <p:cNvSpPr>
            <a:spLocks noGrp="1"/>
          </p:cNvSpPr>
          <p:nvPr>
            <p:ph sz="quarter" idx="20"/>
          </p:nvPr>
        </p:nvSpPr>
        <p:spPr>
          <a:xfrm>
            <a:off x="457200"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1">
            <a:extLst>
              <a:ext uri="{FF2B5EF4-FFF2-40B4-BE49-F238E27FC236}">
                <a16:creationId xmlns:a16="http://schemas.microsoft.com/office/drawing/2014/main" id="{005C84A1-34FA-4896-9E64-219EE97225F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8" name="Text Placeholder 25">
            <a:extLst>
              <a:ext uri="{FF2B5EF4-FFF2-40B4-BE49-F238E27FC236}">
                <a16:creationId xmlns:a16="http://schemas.microsoft.com/office/drawing/2014/main" id="{7C5CFC39-B415-4875-B677-A9F917753A7A}"/>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9" name="Title 15">
            <a:extLst>
              <a:ext uri="{FF2B5EF4-FFF2-40B4-BE49-F238E27FC236}">
                <a16:creationId xmlns:a16="http://schemas.microsoft.com/office/drawing/2014/main" id="{8B6226B5-5566-4E14-9F71-9B9C76DCB9A9}"/>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4" name="Rectangle 13">
            <a:extLst>
              <a:ext uri="{FF2B5EF4-FFF2-40B4-BE49-F238E27FC236}">
                <a16:creationId xmlns:a16="http://schemas.microsoft.com/office/drawing/2014/main" id="{0E66B0A0-0593-4924-A7B4-04538B68E17E}"/>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6" name="Footer Placeholder 3">
            <a:extLst>
              <a:ext uri="{FF2B5EF4-FFF2-40B4-BE49-F238E27FC236}">
                <a16:creationId xmlns:a16="http://schemas.microsoft.com/office/drawing/2014/main" id="{9062CDFE-DFC8-4680-A0AF-DF7F49D9153A}"/>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5C919AFE-92CF-0C80-8DA4-0FB40355EC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6661001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2col quote graphic">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43AA13-BC7D-453C-8E7F-CD1215172884}"/>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20" name="Picture 19">
            <a:extLst>
              <a:ext uri="{FF2B5EF4-FFF2-40B4-BE49-F238E27FC236}">
                <a16:creationId xmlns:a16="http://schemas.microsoft.com/office/drawing/2014/main" id="{88E88A76-56D1-473A-947D-D7281F65A1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543602" y="2152650"/>
            <a:ext cx="5151193" cy="2743199"/>
          </a:xfrm>
          <a:prstGeom prst="rect">
            <a:avLst/>
          </a:prstGeom>
        </p:spPr>
      </p:pic>
      <p:sp>
        <p:nvSpPr>
          <p:cNvPr id="11" name="Text Placeholder 21">
            <a:extLst>
              <a:ext uri="{FF2B5EF4-FFF2-40B4-BE49-F238E27FC236}">
                <a16:creationId xmlns:a16="http://schemas.microsoft.com/office/drawing/2014/main" id="{1F962C8B-E6B1-AF47-903B-DBEFAD819272}"/>
              </a:ext>
            </a:extLst>
          </p:cNvPr>
          <p:cNvSpPr>
            <a:spLocks noGrp="1"/>
          </p:cNvSpPr>
          <p:nvPr>
            <p:ph type="body" sz="quarter" idx="19" hasCustomPrompt="1"/>
          </p:nvPr>
        </p:nvSpPr>
        <p:spPr>
          <a:xfrm>
            <a:off x="6844552" y="2420471"/>
            <a:ext cx="4583123" cy="2208679"/>
          </a:xfrm>
        </p:spPr>
        <p:txBody>
          <a:bodyPr lIns="182880" tIns="137160" rIns="182880" bIns="182880" anchor="t" anchorCtr="0">
            <a:normAutofit/>
          </a:bodyPr>
          <a:lstStyle>
            <a:lvl1pPr>
              <a:lnSpc>
                <a:spcPct val="100000"/>
              </a:lnSpc>
              <a:spcAft>
                <a:spcPts val="1200"/>
              </a:spcAft>
              <a:defRPr sz="1800" b="0" i="0" baseline="0">
                <a:solidFill>
                  <a:schemeClr val="tx1"/>
                </a:solidFill>
              </a:defRPr>
            </a:lvl1pPr>
            <a:lvl2pPr>
              <a:lnSpc>
                <a:spcPct val="100000"/>
              </a:lnSpc>
              <a:defRPr sz="1000" b="0" i="0">
                <a:solidFill>
                  <a:schemeClr val="tx1"/>
                </a:solidFill>
                <a:latin typeface="+mn-lt"/>
              </a:defRPr>
            </a:lvl2pPr>
            <a:lvl3pPr marL="0" indent="0">
              <a:buFontTx/>
              <a:buNone/>
              <a:defRPr sz="1000" b="0" i="0">
                <a:solidFill>
                  <a:schemeClr val="tx1"/>
                </a:solidFill>
              </a:defRPr>
            </a:lvl3pPr>
            <a:lvl4pPr marL="0" indent="0">
              <a:buFontTx/>
              <a:buNone/>
              <a:defRPr sz="1000">
                <a:solidFill>
                  <a:schemeClr val="tx1"/>
                </a:solidFill>
              </a:defRPr>
            </a:lvl4pPr>
            <a:lvl5pPr marL="0" indent="0">
              <a:buFontTx/>
              <a:buNone/>
              <a:defRPr sz="1000">
                <a:solidFill>
                  <a:schemeClr val="tx1"/>
                </a:solidFill>
              </a:defRPr>
            </a:lvl5pPr>
            <a:lvl6pPr marL="0" indent="0">
              <a:buFontTx/>
              <a:buNone/>
              <a:defRPr sz="1000">
                <a:solidFill>
                  <a:schemeClr val="tx1"/>
                </a:solidFill>
              </a:defRPr>
            </a:lvl6pPr>
            <a:lvl7pPr marL="0" indent="0">
              <a:buFontTx/>
              <a:buNone/>
              <a:defRPr sz="1000">
                <a:solidFill>
                  <a:schemeClr val="tx1"/>
                </a:solidFill>
              </a:defRPr>
            </a:lvl7pPr>
            <a:lvl8pPr marL="0" indent="0">
              <a:buFontTx/>
              <a:buNone/>
              <a:defRPr sz="1000">
                <a:solidFill>
                  <a:schemeClr val="tx1"/>
                </a:solidFill>
              </a:defRPr>
            </a:lvl8pPr>
            <a:lvl9pPr marL="0" indent="0">
              <a:buFontTx/>
              <a:buNone/>
              <a:defRPr sz="1000">
                <a:solidFill>
                  <a:schemeClr val="tx1"/>
                </a:solidFill>
              </a:defRPr>
            </a:lvl9pPr>
          </a:lstStyle>
          <a:p>
            <a:pPr lvl="0"/>
            <a:r>
              <a:rPr lang="en-US"/>
              <a:t>Click to add text</a:t>
            </a:r>
          </a:p>
        </p:txBody>
      </p:sp>
      <p:sp>
        <p:nvSpPr>
          <p:cNvPr id="13" name="Content Placeholder 4">
            <a:extLst>
              <a:ext uri="{FF2B5EF4-FFF2-40B4-BE49-F238E27FC236}">
                <a16:creationId xmlns:a16="http://schemas.microsoft.com/office/drawing/2014/main" id="{3F838A0E-9C6D-5749-8DE7-F50D37E7135A}"/>
              </a:ext>
            </a:extLst>
          </p:cNvPr>
          <p:cNvSpPr>
            <a:spLocks noGrp="1"/>
          </p:cNvSpPr>
          <p:nvPr>
            <p:ph sz="quarter" idx="20"/>
          </p:nvPr>
        </p:nvSpPr>
        <p:spPr>
          <a:xfrm>
            <a:off x="457200"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1">
            <a:extLst>
              <a:ext uri="{FF2B5EF4-FFF2-40B4-BE49-F238E27FC236}">
                <a16:creationId xmlns:a16="http://schemas.microsoft.com/office/drawing/2014/main" id="{A9082F09-215D-462F-8AE2-AF4850E331BE}"/>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8" name="Text Placeholder 25">
            <a:extLst>
              <a:ext uri="{FF2B5EF4-FFF2-40B4-BE49-F238E27FC236}">
                <a16:creationId xmlns:a16="http://schemas.microsoft.com/office/drawing/2014/main" id="{CED792D8-BB5D-46B3-B111-23EE8EFC8396}"/>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9" name="Title 15">
            <a:extLst>
              <a:ext uri="{FF2B5EF4-FFF2-40B4-BE49-F238E27FC236}">
                <a16:creationId xmlns:a16="http://schemas.microsoft.com/office/drawing/2014/main" id="{CF8D1FD5-9821-4E87-9D22-2822EA104D6A}"/>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6" name="Rectangle 15">
            <a:extLst>
              <a:ext uri="{FF2B5EF4-FFF2-40B4-BE49-F238E27FC236}">
                <a16:creationId xmlns:a16="http://schemas.microsoft.com/office/drawing/2014/main" id="{F82917C5-0412-42F9-8ADE-840BA4CF6058}"/>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21" name="Footer Placeholder 3">
            <a:extLst>
              <a:ext uri="{FF2B5EF4-FFF2-40B4-BE49-F238E27FC236}">
                <a16:creationId xmlns:a16="http://schemas.microsoft.com/office/drawing/2014/main" id="{53F52A8B-BCDC-4A94-9843-266BBE1BE765}"/>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DCF614AE-19FA-EAB1-B0AE-742454C84D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0397241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ingle Quo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43AA13-BC7D-453C-8E7F-CD1215172884}"/>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7" name="Slide Number Placeholder 1">
            <a:extLst>
              <a:ext uri="{FF2B5EF4-FFF2-40B4-BE49-F238E27FC236}">
                <a16:creationId xmlns:a16="http://schemas.microsoft.com/office/drawing/2014/main" id="{A9082F09-215D-462F-8AE2-AF4850E331BE}"/>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6" name="Rectangle 15">
            <a:extLst>
              <a:ext uri="{FF2B5EF4-FFF2-40B4-BE49-F238E27FC236}">
                <a16:creationId xmlns:a16="http://schemas.microsoft.com/office/drawing/2014/main" id="{F82917C5-0412-42F9-8ADE-840BA4CF6058}"/>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21" name="Footer Placeholder 3">
            <a:extLst>
              <a:ext uri="{FF2B5EF4-FFF2-40B4-BE49-F238E27FC236}">
                <a16:creationId xmlns:a16="http://schemas.microsoft.com/office/drawing/2014/main" id="{53F52A8B-BCDC-4A94-9843-266BBE1BE765}"/>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
        <p:nvSpPr>
          <p:cNvPr id="2" name="Rectangle 1">
            <a:extLst>
              <a:ext uri="{FF2B5EF4-FFF2-40B4-BE49-F238E27FC236}">
                <a16:creationId xmlns:a16="http://schemas.microsoft.com/office/drawing/2014/main" id="{98962117-8F8D-472E-A511-65726B951CF8}"/>
              </a:ext>
            </a:extLst>
          </p:cNvPr>
          <p:cNvSpPr/>
          <p:nvPr userDrawn="1"/>
        </p:nvSpPr>
        <p:spPr bwMode="auto">
          <a:xfrm>
            <a:off x="2754924" y="1576754"/>
            <a:ext cx="6768196" cy="3470030"/>
          </a:xfrm>
          <a:prstGeom prst="rect">
            <a:avLst/>
          </a:prstGeom>
          <a:solidFill>
            <a:srgbClr val="C2A8F0"/>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1" name="Text Placeholder 21">
            <a:extLst>
              <a:ext uri="{FF2B5EF4-FFF2-40B4-BE49-F238E27FC236}">
                <a16:creationId xmlns:a16="http://schemas.microsoft.com/office/drawing/2014/main" id="{1F962C8B-E6B1-AF47-903B-DBEFAD819272}"/>
              </a:ext>
            </a:extLst>
          </p:cNvPr>
          <p:cNvSpPr>
            <a:spLocks noGrp="1"/>
          </p:cNvSpPr>
          <p:nvPr>
            <p:ph type="body" sz="quarter" idx="19" hasCustomPrompt="1"/>
          </p:nvPr>
        </p:nvSpPr>
        <p:spPr>
          <a:xfrm>
            <a:off x="2995245" y="1817080"/>
            <a:ext cx="5813819" cy="2678183"/>
          </a:xfrm>
        </p:spPr>
        <p:txBody>
          <a:bodyPr lIns="182880" tIns="137160" rIns="182880" bIns="182880" anchor="t" anchorCtr="0">
            <a:normAutofit/>
          </a:bodyPr>
          <a:lstStyle>
            <a:lvl1pPr>
              <a:lnSpc>
                <a:spcPct val="100000"/>
              </a:lnSpc>
              <a:spcAft>
                <a:spcPts val="1200"/>
              </a:spcAft>
              <a:defRPr sz="1800" b="0" i="0" baseline="0">
                <a:solidFill>
                  <a:schemeClr val="tx1"/>
                </a:solidFill>
              </a:defRPr>
            </a:lvl1pPr>
            <a:lvl2pPr>
              <a:lnSpc>
                <a:spcPct val="100000"/>
              </a:lnSpc>
              <a:defRPr sz="1000" b="0" i="0">
                <a:solidFill>
                  <a:schemeClr val="tx1"/>
                </a:solidFill>
                <a:latin typeface="+mn-lt"/>
              </a:defRPr>
            </a:lvl2pPr>
            <a:lvl3pPr marL="0" indent="0">
              <a:buFontTx/>
              <a:buNone/>
              <a:defRPr sz="1000" b="0" i="0">
                <a:solidFill>
                  <a:schemeClr val="tx1"/>
                </a:solidFill>
              </a:defRPr>
            </a:lvl3pPr>
            <a:lvl4pPr marL="0" indent="0">
              <a:buFontTx/>
              <a:buNone/>
              <a:defRPr sz="1000">
                <a:solidFill>
                  <a:schemeClr val="tx1"/>
                </a:solidFill>
              </a:defRPr>
            </a:lvl4pPr>
            <a:lvl5pPr marL="0" indent="0">
              <a:buFontTx/>
              <a:buNone/>
              <a:defRPr sz="1000">
                <a:solidFill>
                  <a:schemeClr val="tx1"/>
                </a:solidFill>
              </a:defRPr>
            </a:lvl5pPr>
            <a:lvl6pPr marL="0" indent="0">
              <a:buFontTx/>
              <a:buNone/>
              <a:defRPr sz="1000">
                <a:solidFill>
                  <a:schemeClr val="tx1"/>
                </a:solidFill>
              </a:defRPr>
            </a:lvl6pPr>
            <a:lvl7pPr marL="0" indent="0">
              <a:buFontTx/>
              <a:buNone/>
              <a:defRPr sz="1000">
                <a:solidFill>
                  <a:schemeClr val="tx1"/>
                </a:solidFill>
              </a:defRPr>
            </a:lvl7pPr>
            <a:lvl8pPr marL="0" indent="0">
              <a:buFontTx/>
              <a:buNone/>
              <a:defRPr sz="1000">
                <a:solidFill>
                  <a:schemeClr val="tx1"/>
                </a:solidFill>
              </a:defRPr>
            </a:lvl8pPr>
            <a:lvl9pPr marL="0" indent="0">
              <a:buFontTx/>
              <a:buNone/>
              <a:defRPr sz="1000">
                <a:solidFill>
                  <a:schemeClr val="tx1"/>
                </a:solidFill>
              </a:defRPr>
            </a:lvl9pPr>
          </a:lstStyle>
          <a:p>
            <a:pPr lvl="0"/>
            <a:r>
              <a:rPr lang="en-US"/>
              <a:t>Click to add text</a:t>
            </a:r>
          </a:p>
        </p:txBody>
      </p:sp>
      <p:grpSp>
        <p:nvGrpSpPr>
          <p:cNvPr id="19" name="Group 18">
            <a:extLst>
              <a:ext uri="{FF2B5EF4-FFF2-40B4-BE49-F238E27FC236}">
                <a16:creationId xmlns:a16="http://schemas.microsoft.com/office/drawing/2014/main" id="{2F3589CD-C886-4624-9371-DA12B26631C4}"/>
              </a:ext>
            </a:extLst>
          </p:cNvPr>
          <p:cNvGrpSpPr/>
          <p:nvPr userDrawn="1"/>
        </p:nvGrpSpPr>
        <p:grpSpPr>
          <a:xfrm>
            <a:off x="2315596" y="1139518"/>
            <a:ext cx="6980229" cy="3677248"/>
            <a:chOff x="1004978" y="3245480"/>
            <a:chExt cx="4860809" cy="2560719"/>
          </a:xfrm>
        </p:grpSpPr>
        <p:grpSp>
          <p:nvGrpSpPr>
            <p:cNvPr id="20" name="Group 19">
              <a:extLst>
                <a:ext uri="{FF2B5EF4-FFF2-40B4-BE49-F238E27FC236}">
                  <a16:creationId xmlns:a16="http://schemas.microsoft.com/office/drawing/2014/main" id="{D3CDE83F-4805-41D0-AF64-BAD5C3229CD2}"/>
                </a:ext>
              </a:extLst>
            </p:cNvPr>
            <p:cNvGrpSpPr/>
            <p:nvPr userDrawn="1"/>
          </p:nvGrpSpPr>
          <p:grpSpPr>
            <a:xfrm>
              <a:off x="1004978" y="3245480"/>
              <a:ext cx="4860809" cy="2560719"/>
              <a:chOff x="5764547" y="3248413"/>
              <a:chExt cx="4860809" cy="2560719"/>
            </a:xfrm>
          </p:grpSpPr>
          <p:grpSp>
            <p:nvGrpSpPr>
              <p:cNvPr id="29" name="Group 28">
                <a:extLst>
                  <a:ext uri="{FF2B5EF4-FFF2-40B4-BE49-F238E27FC236}">
                    <a16:creationId xmlns:a16="http://schemas.microsoft.com/office/drawing/2014/main" id="{8CD49095-42A5-4F19-B055-DB0817D2A9BA}"/>
                  </a:ext>
                </a:extLst>
              </p:cNvPr>
              <p:cNvGrpSpPr/>
              <p:nvPr userDrawn="1"/>
            </p:nvGrpSpPr>
            <p:grpSpPr>
              <a:xfrm>
                <a:off x="6161356" y="3248413"/>
                <a:ext cx="4464000" cy="2174631"/>
                <a:chOff x="1384201" y="678456"/>
                <a:chExt cx="4464000" cy="2174631"/>
              </a:xfrm>
            </p:grpSpPr>
            <p:cxnSp>
              <p:nvCxnSpPr>
                <p:cNvPr id="33" name="Straight Connector 32">
                  <a:extLst>
                    <a:ext uri="{FF2B5EF4-FFF2-40B4-BE49-F238E27FC236}">
                      <a16:creationId xmlns:a16="http://schemas.microsoft.com/office/drawing/2014/main" id="{01A173AF-3FF7-4398-A150-E5C572641996}"/>
                    </a:ext>
                  </a:extLst>
                </p:cNvPr>
                <p:cNvCxnSpPr>
                  <a:cxnSpLocks/>
                </p:cNvCxnSpPr>
                <p:nvPr userDrawn="1"/>
              </p:nvCxnSpPr>
              <p:spPr>
                <a:xfrm>
                  <a:off x="1384201" y="678456"/>
                  <a:ext cx="446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F3F7E7A-6DC5-4FE7-9698-775B9FF33126}"/>
                    </a:ext>
                  </a:extLst>
                </p:cNvPr>
                <p:cNvCxnSpPr>
                  <a:cxnSpLocks/>
                </p:cNvCxnSpPr>
                <p:nvPr userDrawn="1"/>
              </p:nvCxnSpPr>
              <p:spPr>
                <a:xfrm>
                  <a:off x="5841461" y="678456"/>
                  <a:ext cx="0" cy="2174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76BAA7E8-BE69-4BC3-84AB-987FA24B0329}"/>
                  </a:ext>
                </a:extLst>
              </p:cNvPr>
              <p:cNvGrpSpPr/>
              <p:nvPr userDrawn="1"/>
            </p:nvGrpSpPr>
            <p:grpSpPr>
              <a:xfrm rot="10800000">
                <a:off x="5764547" y="3634501"/>
                <a:ext cx="4464000" cy="2174631"/>
                <a:chOff x="1384094" y="678456"/>
                <a:chExt cx="4464000" cy="2174631"/>
              </a:xfrm>
            </p:grpSpPr>
            <p:cxnSp>
              <p:nvCxnSpPr>
                <p:cNvPr id="31" name="Straight Connector 30">
                  <a:extLst>
                    <a:ext uri="{FF2B5EF4-FFF2-40B4-BE49-F238E27FC236}">
                      <a16:creationId xmlns:a16="http://schemas.microsoft.com/office/drawing/2014/main" id="{9A622E09-D7B5-4E57-A612-E54EAA5C9882}"/>
                    </a:ext>
                  </a:extLst>
                </p:cNvPr>
                <p:cNvCxnSpPr>
                  <a:cxnSpLocks/>
                </p:cNvCxnSpPr>
                <p:nvPr userDrawn="1"/>
              </p:nvCxnSpPr>
              <p:spPr>
                <a:xfrm>
                  <a:off x="1384094" y="678457"/>
                  <a:ext cx="446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9649203-9D7A-47F1-9AF0-F6EEB1EFB7FA}"/>
                    </a:ext>
                  </a:extLst>
                </p:cNvPr>
                <p:cNvCxnSpPr>
                  <a:cxnSpLocks/>
                </p:cNvCxnSpPr>
                <p:nvPr userDrawn="1"/>
              </p:nvCxnSpPr>
              <p:spPr>
                <a:xfrm>
                  <a:off x="5841461" y="678456"/>
                  <a:ext cx="0" cy="2174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27" name="Graphic 26">
              <a:extLst>
                <a:ext uri="{FF2B5EF4-FFF2-40B4-BE49-F238E27FC236}">
                  <a16:creationId xmlns:a16="http://schemas.microsoft.com/office/drawing/2014/main" id="{6EEB71A1-DB93-4C0C-AE99-2DF50ED9B2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610" y="3252825"/>
              <a:ext cx="263524" cy="206082"/>
            </a:xfrm>
            <a:prstGeom prst="rect">
              <a:avLst/>
            </a:prstGeom>
          </p:spPr>
        </p:pic>
        <p:pic>
          <p:nvPicPr>
            <p:cNvPr id="28" name="Graphic 27">
              <a:extLst>
                <a:ext uri="{FF2B5EF4-FFF2-40B4-BE49-F238E27FC236}">
                  <a16:creationId xmlns:a16="http://schemas.microsoft.com/office/drawing/2014/main" id="{87059CCA-7932-47C6-A500-BE4484F1FC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95523" y="5592772"/>
              <a:ext cx="263524" cy="206082"/>
            </a:xfrm>
            <a:prstGeom prst="rect">
              <a:avLst/>
            </a:prstGeom>
          </p:spPr>
        </p:pic>
      </p:grpSp>
      <p:pic>
        <p:nvPicPr>
          <p:cNvPr id="22" name="Graphic 21">
            <a:extLst>
              <a:ext uri="{FF2B5EF4-FFF2-40B4-BE49-F238E27FC236}">
                <a16:creationId xmlns:a16="http://schemas.microsoft.com/office/drawing/2014/main" id="{9C4C6E36-0717-D659-3081-AD8EF40012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1618963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2col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D29D68-3A09-43C3-8F93-53801A9E8027}"/>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5" name="Picture Placeholder 4">
            <a:extLst>
              <a:ext uri="{FF2B5EF4-FFF2-40B4-BE49-F238E27FC236}">
                <a16:creationId xmlns:a16="http://schemas.microsoft.com/office/drawing/2014/main" id="{A693F555-17A4-FA44-B000-3CAEB366B8A0}"/>
              </a:ext>
            </a:extLst>
          </p:cNvPr>
          <p:cNvSpPr>
            <a:spLocks noGrp="1"/>
          </p:cNvSpPr>
          <p:nvPr>
            <p:ph type="pic" sz="quarter" idx="18"/>
          </p:nvPr>
        </p:nvSpPr>
        <p:spPr>
          <a:xfrm>
            <a:off x="0" y="0"/>
            <a:ext cx="6096000" cy="6286500"/>
          </a:xfrm>
          <a:solidFill>
            <a:schemeClr val="bg1">
              <a:lumMod val="75000"/>
            </a:schemeClr>
          </a:solidFill>
        </p:spPr>
        <p:txBody>
          <a:bodyPr tIns="2560320"/>
          <a:lstStyle>
            <a:lvl1pPr algn="ctr">
              <a:defRPr b="0" i="0"/>
            </a:lvl1pPr>
          </a:lstStyle>
          <a:p>
            <a:r>
              <a:rPr lang="en-US"/>
              <a:t>Click icon to add picture</a:t>
            </a:r>
          </a:p>
        </p:txBody>
      </p:sp>
      <p:sp>
        <p:nvSpPr>
          <p:cNvPr id="11" name="Content Placeholder 4">
            <a:extLst>
              <a:ext uri="{FF2B5EF4-FFF2-40B4-BE49-F238E27FC236}">
                <a16:creationId xmlns:a16="http://schemas.microsoft.com/office/drawing/2014/main" id="{207FC60C-7DF0-B74A-B2EE-03F1DFEC3C7D}"/>
              </a:ext>
            </a:extLst>
          </p:cNvPr>
          <p:cNvSpPr>
            <a:spLocks noGrp="1"/>
          </p:cNvSpPr>
          <p:nvPr>
            <p:ph sz="quarter" idx="19"/>
          </p:nvPr>
        </p:nvSpPr>
        <p:spPr>
          <a:xfrm>
            <a:off x="6320117" y="1828800"/>
            <a:ext cx="5413943"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
            <a:extLst>
              <a:ext uri="{FF2B5EF4-FFF2-40B4-BE49-F238E27FC236}">
                <a16:creationId xmlns:a16="http://schemas.microsoft.com/office/drawing/2014/main" id="{A439155B-AD52-42E7-A425-EA7250CFBE5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22" name="Text Placeholder 25">
            <a:extLst>
              <a:ext uri="{FF2B5EF4-FFF2-40B4-BE49-F238E27FC236}">
                <a16:creationId xmlns:a16="http://schemas.microsoft.com/office/drawing/2014/main" id="{AAC117CE-F2A7-4C1A-AF9A-EDE055E522BC}"/>
              </a:ext>
            </a:extLst>
          </p:cNvPr>
          <p:cNvSpPr>
            <a:spLocks noGrp="1"/>
          </p:cNvSpPr>
          <p:nvPr>
            <p:ph type="body" sz="quarter" idx="17" hasCustomPrompt="1"/>
          </p:nvPr>
        </p:nvSpPr>
        <p:spPr>
          <a:xfrm>
            <a:off x="6319978" y="1344168"/>
            <a:ext cx="5384342"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23" name="Title 15">
            <a:extLst>
              <a:ext uri="{FF2B5EF4-FFF2-40B4-BE49-F238E27FC236}">
                <a16:creationId xmlns:a16="http://schemas.microsoft.com/office/drawing/2014/main" id="{10433174-55DF-47EB-96A0-B862D3A869BA}"/>
              </a:ext>
            </a:extLst>
          </p:cNvPr>
          <p:cNvSpPr>
            <a:spLocks noGrp="1"/>
          </p:cNvSpPr>
          <p:nvPr>
            <p:ph type="title"/>
          </p:nvPr>
        </p:nvSpPr>
        <p:spPr>
          <a:xfrm>
            <a:off x="6319978" y="457199"/>
            <a:ext cx="5384342" cy="786384"/>
          </a:xfrm>
        </p:spPr>
        <p:txBody>
          <a:bodyPr rIns="0"/>
          <a:lstStyle/>
          <a:p>
            <a:r>
              <a:rPr lang="en-US"/>
              <a:t>Click to edit Master title style</a:t>
            </a:r>
          </a:p>
        </p:txBody>
      </p:sp>
      <p:sp>
        <p:nvSpPr>
          <p:cNvPr id="13" name="Rectangle 12">
            <a:extLst>
              <a:ext uri="{FF2B5EF4-FFF2-40B4-BE49-F238E27FC236}">
                <a16:creationId xmlns:a16="http://schemas.microsoft.com/office/drawing/2014/main" id="{1131C511-3D93-4D2F-8D8F-FC490D66FAB9}"/>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6" name="Footer Placeholder 3">
            <a:extLst>
              <a:ext uri="{FF2B5EF4-FFF2-40B4-BE49-F238E27FC236}">
                <a16:creationId xmlns:a16="http://schemas.microsoft.com/office/drawing/2014/main" id="{486ED6EF-78F4-4773-BDAE-50ACE0E48619}"/>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D6BE57C3-54F9-DFCF-4095-46DC834ABE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40591059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2/3 ima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CC3C6E-EE89-434A-973C-DFF0598D6477}"/>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3" name="Title 2">
            <a:extLst>
              <a:ext uri="{FF2B5EF4-FFF2-40B4-BE49-F238E27FC236}">
                <a16:creationId xmlns:a16="http://schemas.microsoft.com/office/drawing/2014/main" id="{CA1149F1-49B3-C542-803F-D3D2F88402E7}"/>
              </a:ext>
            </a:extLst>
          </p:cNvPr>
          <p:cNvSpPr>
            <a:spLocks noGrp="1"/>
          </p:cNvSpPr>
          <p:nvPr>
            <p:ph type="title"/>
          </p:nvPr>
        </p:nvSpPr>
        <p:spPr>
          <a:xfrm>
            <a:off x="457200" y="457199"/>
            <a:ext cx="3599966" cy="784226"/>
          </a:xfrm>
        </p:spPr>
        <p:txBody>
          <a:bodyPr lIns="0" rIns="0"/>
          <a:lstStyle/>
          <a:p>
            <a:r>
              <a:rPr lang="en-US"/>
              <a:t>Click to edit Master title style</a:t>
            </a:r>
          </a:p>
        </p:txBody>
      </p:sp>
      <p:sp>
        <p:nvSpPr>
          <p:cNvPr id="9" name="Text Placeholder 25">
            <a:extLst>
              <a:ext uri="{FF2B5EF4-FFF2-40B4-BE49-F238E27FC236}">
                <a16:creationId xmlns:a16="http://schemas.microsoft.com/office/drawing/2014/main" id="{950D9BC9-37AB-2942-B45D-4822C8B58D04}"/>
              </a:ext>
            </a:extLst>
          </p:cNvPr>
          <p:cNvSpPr>
            <a:spLocks noGrp="1"/>
          </p:cNvSpPr>
          <p:nvPr>
            <p:ph type="body" sz="quarter" idx="17" hasCustomPrompt="1"/>
          </p:nvPr>
        </p:nvSpPr>
        <p:spPr>
          <a:xfrm>
            <a:off x="457200" y="1343431"/>
            <a:ext cx="3602039" cy="485369"/>
          </a:xfrm>
        </p:spPr>
        <p:txBody>
          <a:bodyPr lIns="0"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a:t>
            </a:r>
          </a:p>
        </p:txBody>
      </p:sp>
      <p:sp>
        <p:nvSpPr>
          <p:cNvPr id="5" name="Picture Placeholder 4">
            <a:extLst>
              <a:ext uri="{FF2B5EF4-FFF2-40B4-BE49-F238E27FC236}">
                <a16:creationId xmlns:a16="http://schemas.microsoft.com/office/drawing/2014/main" id="{A693F555-17A4-FA44-B000-3CAEB366B8A0}"/>
              </a:ext>
            </a:extLst>
          </p:cNvPr>
          <p:cNvSpPr>
            <a:spLocks noGrp="1"/>
          </p:cNvSpPr>
          <p:nvPr>
            <p:ph type="pic" sz="quarter" idx="18"/>
          </p:nvPr>
        </p:nvSpPr>
        <p:spPr>
          <a:xfrm>
            <a:off x="4298950" y="457198"/>
            <a:ext cx="7427912" cy="5551489"/>
          </a:xfrm>
          <a:solidFill>
            <a:schemeClr val="bg1">
              <a:lumMod val="75000"/>
            </a:schemeClr>
          </a:solidFill>
        </p:spPr>
        <p:txBody>
          <a:bodyPr tIns="2194560"/>
          <a:lstStyle>
            <a:lvl1pPr algn="ctr">
              <a:defRPr b="0" i="0"/>
            </a:lvl1pPr>
          </a:lstStyle>
          <a:p>
            <a:r>
              <a:rPr lang="en-US"/>
              <a:t>Click icon to add picture</a:t>
            </a:r>
          </a:p>
        </p:txBody>
      </p:sp>
      <p:sp>
        <p:nvSpPr>
          <p:cNvPr id="11" name="Content Placeholder 4">
            <a:extLst>
              <a:ext uri="{FF2B5EF4-FFF2-40B4-BE49-F238E27FC236}">
                <a16:creationId xmlns:a16="http://schemas.microsoft.com/office/drawing/2014/main" id="{760A7196-34C5-A442-9294-F070A669800E}"/>
              </a:ext>
            </a:extLst>
          </p:cNvPr>
          <p:cNvSpPr>
            <a:spLocks noGrp="1"/>
          </p:cNvSpPr>
          <p:nvPr>
            <p:ph sz="quarter" idx="19"/>
          </p:nvPr>
        </p:nvSpPr>
        <p:spPr>
          <a:xfrm>
            <a:off x="457200" y="182880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1">
            <a:extLst>
              <a:ext uri="{FF2B5EF4-FFF2-40B4-BE49-F238E27FC236}">
                <a16:creationId xmlns:a16="http://schemas.microsoft.com/office/drawing/2014/main" id="{A90A9191-AB5C-45F7-8497-E7B48023341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8365C358-C614-4094-8159-920D7C86FB23}"/>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4" name="Footer Placeholder 3">
            <a:extLst>
              <a:ext uri="{FF2B5EF4-FFF2-40B4-BE49-F238E27FC236}">
                <a16:creationId xmlns:a16="http://schemas.microsoft.com/office/drawing/2014/main" id="{DA0DD836-634E-49C1-87BF-476E084BD25A}"/>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3" name="Graphic 12">
            <a:extLst>
              <a:ext uri="{FF2B5EF4-FFF2-40B4-BE49-F238E27FC236}">
                <a16:creationId xmlns:a16="http://schemas.microsoft.com/office/drawing/2014/main" id="{95857139-4273-6F65-F9BD-7218ADEBC8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0451362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3co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9E18CF-CA4A-4731-A40B-45E2846C7631}"/>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3" name="Content Placeholder 4">
            <a:extLst>
              <a:ext uri="{FF2B5EF4-FFF2-40B4-BE49-F238E27FC236}">
                <a16:creationId xmlns:a16="http://schemas.microsoft.com/office/drawing/2014/main" id="{E205A430-8E9F-D040-BFFF-B7A4A3EA7154}"/>
              </a:ext>
            </a:extLst>
          </p:cNvPr>
          <p:cNvSpPr>
            <a:spLocks noGrp="1"/>
          </p:cNvSpPr>
          <p:nvPr>
            <p:ph sz="quarter" idx="19"/>
          </p:nvPr>
        </p:nvSpPr>
        <p:spPr>
          <a:xfrm>
            <a:off x="457200" y="164592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6A98DB26-B7FB-3241-9C96-D93B9B52CD1E}"/>
              </a:ext>
            </a:extLst>
          </p:cNvPr>
          <p:cNvSpPr>
            <a:spLocks noGrp="1"/>
          </p:cNvSpPr>
          <p:nvPr>
            <p:ph sz="quarter" idx="20"/>
          </p:nvPr>
        </p:nvSpPr>
        <p:spPr>
          <a:xfrm>
            <a:off x="4297680" y="164592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EF966A4E-5145-9C4D-8099-EFAA2A475FD8}"/>
              </a:ext>
            </a:extLst>
          </p:cNvPr>
          <p:cNvSpPr>
            <a:spLocks noGrp="1"/>
          </p:cNvSpPr>
          <p:nvPr>
            <p:ph sz="quarter" idx="21"/>
          </p:nvPr>
        </p:nvSpPr>
        <p:spPr>
          <a:xfrm>
            <a:off x="8136798" y="164592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1">
            <a:extLst>
              <a:ext uri="{FF2B5EF4-FFF2-40B4-BE49-F238E27FC236}">
                <a16:creationId xmlns:a16="http://schemas.microsoft.com/office/drawing/2014/main" id="{EC358D68-CB2C-46B6-A00B-854615303A5C}"/>
              </a:ext>
            </a:extLst>
          </p:cNvPr>
          <p:cNvSpPr>
            <a:spLocks noGrp="1"/>
          </p:cNvSpPr>
          <p:nvPr>
            <p:ph type="sldNum" sz="quarter" idx="22"/>
          </p:nvPr>
        </p:nvSpPr>
        <p:spPr>
          <a:xfrm>
            <a:off x="11427675" y="6437376"/>
            <a:ext cx="306387" cy="208758"/>
          </a:xfrm>
        </p:spPr>
        <p:txBody>
          <a:bodyPr/>
          <a:lstStyle/>
          <a:p>
            <a:fld id="{63DCA5C9-2E11-4C67-86EB-AE1DE127DC64}" type="slidenum">
              <a:rPr lang="en-US" smtClean="0"/>
              <a:pPr/>
              <a:t>‹#›</a:t>
            </a:fld>
            <a:endParaRPr lang="en-US"/>
          </a:p>
        </p:txBody>
      </p:sp>
      <p:sp>
        <p:nvSpPr>
          <p:cNvPr id="21" name="Text Placeholder 25">
            <a:extLst>
              <a:ext uri="{FF2B5EF4-FFF2-40B4-BE49-F238E27FC236}">
                <a16:creationId xmlns:a16="http://schemas.microsoft.com/office/drawing/2014/main" id="{75212AD8-B9F1-4438-A6D4-9355B9B3CD1A}"/>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22" name="Title 15">
            <a:extLst>
              <a:ext uri="{FF2B5EF4-FFF2-40B4-BE49-F238E27FC236}">
                <a16:creationId xmlns:a16="http://schemas.microsoft.com/office/drawing/2014/main" id="{84B5E47C-8E0B-4959-A893-96C42EB7A572}"/>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7" name="Rectangle 16">
            <a:extLst>
              <a:ext uri="{FF2B5EF4-FFF2-40B4-BE49-F238E27FC236}">
                <a16:creationId xmlns:a16="http://schemas.microsoft.com/office/drawing/2014/main" id="{B00E4E31-BBA8-4B1D-89CA-BF06AC0DA6D3}"/>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A12F997F-E2D7-41F7-8B06-381213E260C7}"/>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5AC84EDF-CEDF-87D6-D1AD-A1F8B2F7BE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9859750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1col tabl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8CA7F71-7686-487C-9DCC-633A9929C7B4}"/>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hasCustomPrompt="1"/>
          </p:nvPr>
        </p:nvSpPr>
        <p:spPr>
          <a:xfrm>
            <a:off x="457200" y="1828801"/>
            <a:ext cx="11247120" cy="4179888"/>
          </a:xfrm>
          <a:pattFill prst="pct10">
            <a:fgClr>
              <a:schemeClr val="accent1"/>
            </a:fgClr>
            <a:bgClr>
              <a:schemeClr val="bg1"/>
            </a:bgClr>
          </a:pattFill>
        </p:spPr>
        <p:txBody>
          <a:bodyPr tIns="2514600"/>
          <a:lstStyle>
            <a:lvl1pPr algn="ctr">
              <a:defRPr b="0" i="0"/>
            </a:lvl1pPr>
          </a:lstStyle>
          <a:p>
            <a:r>
              <a:rPr lang="en-US"/>
              <a:t>Click icon to add table adjust size as needed</a:t>
            </a:r>
          </a:p>
        </p:txBody>
      </p:sp>
      <p:sp>
        <p:nvSpPr>
          <p:cNvPr id="13" name="Slide Number Placeholder 1">
            <a:extLst>
              <a:ext uri="{FF2B5EF4-FFF2-40B4-BE49-F238E27FC236}">
                <a16:creationId xmlns:a16="http://schemas.microsoft.com/office/drawing/2014/main" id="{3D3E3C75-AE4A-4514-B4D2-1307A6648F45}"/>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4" name="Text Placeholder 25">
            <a:extLst>
              <a:ext uri="{FF2B5EF4-FFF2-40B4-BE49-F238E27FC236}">
                <a16:creationId xmlns:a16="http://schemas.microsoft.com/office/drawing/2014/main" id="{251C24F9-13F7-4A35-AA35-9BC603AF638C}"/>
              </a:ext>
            </a:extLst>
          </p:cNvPr>
          <p:cNvSpPr>
            <a:spLocks noGrp="1"/>
          </p:cNvSpPr>
          <p:nvPr>
            <p:ph type="body" sz="quarter" idx="22"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5" name="Title 15">
            <a:extLst>
              <a:ext uri="{FF2B5EF4-FFF2-40B4-BE49-F238E27FC236}">
                <a16:creationId xmlns:a16="http://schemas.microsoft.com/office/drawing/2014/main" id="{6F4AE1DE-1B0D-43E9-94D9-62F3A07EC22F}"/>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2" name="Rectangle 11">
            <a:extLst>
              <a:ext uri="{FF2B5EF4-FFF2-40B4-BE49-F238E27FC236}">
                <a16:creationId xmlns:a16="http://schemas.microsoft.com/office/drawing/2014/main" id="{4F220ACA-0B64-4E3A-AD90-0A314AE57804}"/>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6" name="Footer Placeholder 3">
            <a:extLst>
              <a:ext uri="{FF2B5EF4-FFF2-40B4-BE49-F238E27FC236}">
                <a16:creationId xmlns:a16="http://schemas.microsoft.com/office/drawing/2014/main" id="{074946D5-78CF-4D00-BE28-A58961E1CDA8}"/>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0" name="Graphic 9">
            <a:extLst>
              <a:ext uri="{FF2B5EF4-FFF2-40B4-BE49-F238E27FC236}">
                <a16:creationId xmlns:a16="http://schemas.microsoft.com/office/drawing/2014/main" id="{3558059E-10B3-564B-18CD-863629EACF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970889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_4_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9B7A2125-0066-41AD-B5C4-1FCDE010232D}"/>
              </a:ext>
            </a:extLst>
          </p:cNvPr>
          <p:cNvSpPr>
            <a:spLocks noGrp="1"/>
          </p:cNvSpPr>
          <p:nvPr>
            <p:ph type="pic" sz="quarter" idx="20" hasCustomPrompt="1"/>
          </p:nvPr>
        </p:nvSpPr>
        <p:spPr>
          <a:xfrm>
            <a:off x="465138" y="457200"/>
            <a:ext cx="11269662" cy="5791200"/>
          </a:xfrm>
          <a:custGeom>
            <a:avLst/>
            <a:gdLst>
              <a:gd name="connsiteX0" fmla="*/ 0 w 11269662"/>
              <a:gd name="connsiteY0" fmla="*/ 0 h 5791200"/>
              <a:gd name="connsiteX1" fmla="*/ 11269662 w 11269662"/>
              <a:gd name="connsiteY1" fmla="*/ 0 h 5791200"/>
              <a:gd name="connsiteX2" fmla="*/ 11269662 w 11269662"/>
              <a:gd name="connsiteY2" fmla="*/ 5791200 h 5791200"/>
              <a:gd name="connsiteX3" fmla="*/ 0 w 11269662"/>
              <a:gd name="connsiteY3" fmla="*/ 5791200 h 5791200"/>
              <a:gd name="connsiteX4" fmla="*/ 0 w 11269662"/>
              <a:gd name="connsiteY4" fmla="*/ 3941064 h 5791200"/>
              <a:gd name="connsiteX5" fmla="*/ 5624766 w 11269662"/>
              <a:gd name="connsiteY5" fmla="*/ 3941064 h 5791200"/>
              <a:gd name="connsiteX6" fmla="*/ 5624766 w 11269662"/>
              <a:gd name="connsiteY6" fmla="*/ 1929384 h 5791200"/>
              <a:gd name="connsiteX7" fmla="*/ 0 w 11269662"/>
              <a:gd name="connsiteY7" fmla="*/ 1929384 h 57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9662" h="5791200">
                <a:moveTo>
                  <a:pt x="0" y="0"/>
                </a:moveTo>
                <a:lnTo>
                  <a:pt x="11269662" y="0"/>
                </a:lnTo>
                <a:lnTo>
                  <a:pt x="11269662" y="5791200"/>
                </a:lnTo>
                <a:lnTo>
                  <a:pt x="0" y="5791200"/>
                </a:lnTo>
                <a:lnTo>
                  <a:pt x="0" y="3941064"/>
                </a:lnTo>
                <a:lnTo>
                  <a:pt x="5624766" y="3941064"/>
                </a:lnTo>
                <a:lnTo>
                  <a:pt x="5624766" y="1929384"/>
                </a:lnTo>
                <a:lnTo>
                  <a:pt x="0" y="1929384"/>
                </a:lnTo>
                <a:close/>
              </a:path>
            </a:pathLst>
          </a:custGeom>
          <a:solidFill>
            <a:srgbClr val="BFBFBF"/>
          </a:solidFill>
        </p:spPr>
        <p:txBody>
          <a:bodyPr wrap="square" tIns="1463040">
            <a:noAutofit/>
          </a:bodyPr>
          <a:lstStyle>
            <a:lvl1pPr algn="ctr">
              <a:defRPr/>
            </a:lvl1pPr>
          </a:lstStyle>
          <a:p>
            <a:r>
              <a:rPr lang="en-US"/>
              <a:t>Insert Pic</a:t>
            </a:r>
            <a:endParaRPr lang="en-GB"/>
          </a:p>
        </p:txBody>
      </p:sp>
      <p:sp>
        <p:nvSpPr>
          <p:cNvPr id="18" name="Rectangle 17">
            <a:extLst>
              <a:ext uri="{FF2B5EF4-FFF2-40B4-BE49-F238E27FC236}">
                <a16:creationId xmlns:a16="http://schemas.microsoft.com/office/drawing/2014/main" id="{1EB2AA7D-C791-4F6C-A258-4D60B1A85487}"/>
              </a:ext>
            </a:extLst>
          </p:cNvPr>
          <p:cNvSpPr/>
          <p:nvPr userDrawn="1"/>
        </p:nvSpPr>
        <p:spPr bwMode="auto">
          <a:xfrm>
            <a:off x="0" y="2386584"/>
            <a:ext cx="6089904" cy="2011680"/>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9" name="Title 1">
            <a:extLst>
              <a:ext uri="{FF2B5EF4-FFF2-40B4-BE49-F238E27FC236}">
                <a16:creationId xmlns:a16="http://schemas.microsoft.com/office/drawing/2014/main" id="{C5BEADA9-8B0A-E647-BE4B-A60A9933BF45}"/>
              </a:ext>
            </a:extLst>
          </p:cNvPr>
          <p:cNvSpPr>
            <a:spLocks noGrp="1"/>
          </p:cNvSpPr>
          <p:nvPr>
            <p:ph type="title"/>
          </p:nvPr>
        </p:nvSpPr>
        <p:spPr>
          <a:xfrm>
            <a:off x="465137" y="2743199"/>
            <a:ext cx="5421313" cy="1128137"/>
          </a:xfrm>
        </p:spPr>
        <p:txBody>
          <a:bodyPr lIns="0" rIns="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0" name="Text Placeholder 25">
            <a:extLst>
              <a:ext uri="{FF2B5EF4-FFF2-40B4-BE49-F238E27FC236}">
                <a16:creationId xmlns:a16="http://schemas.microsoft.com/office/drawing/2014/main" id="{17B4EE0A-0572-284B-BEDD-5BB727575BBC}"/>
              </a:ext>
            </a:extLst>
          </p:cNvPr>
          <p:cNvSpPr>
            <a:spLocks noGrp="1"/>
          </p:cNvSpPr>
          <p:nvPr>
            <p:ph type="body" sz="quarter" idx="17" hasCustomPrompt="1"/>
          </p:nvPr>
        </p:nvSpPr>
        <p:spPr>
          <a:xfrm>
            <a:off x="465138" y="3871337"/>
            <a:ext cx="5421312" cy="402123"/>
          </a:xfrm>
        </p:spPr>
        <p:txBody>
          <a:bodyPr lIns="0" tIns="0" rIns="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15" name="Slide Number Placeholder 1">
            <a:extLst>
              <a:ext uri="{FF2B5EF4-FFF2-40B4-BE49-F238E27FC236}">
                <a16:creationId xmlns:a16="http://schemas.microsoft.com/office/drawing/2014/main" id="{94D1E600-447F-4CCE-ABE9-DF9703B6F18E}"/>
              </a:ext>
            </a:extLst>
          </p:cNvPr>
          <p:cNvSpPr>
            <a:spLocks noGrp="1"/>
          </p:cNvSpPr>
          <p:nvPr>
            <p:ph type="sldNum" sz="quarter" idx="19"/>
          </p:nvPr>
        </p:nvSpPr>
        <p:spPr>
          <a:xfrm>
            <a:off x="11427675" y="6437376"/>
            <a:ext cx="306387" cy="208758"/>
          </a:xfrm>
        </p:spPr>
        <p:txBody>
          <a:bodyPr/>
          <a:lstStyle/>
          <a:p>
            <a:fld id="{63DCA5C9-2E11-4C67-86EB-AE1DE127DC64}" type="slidenum">
              <a:rPr lang="en-US" smtClean="0"/>
              <a:pPr/>
              <a:t>‹#›</a:t>
            </a:fld>
            <a:endParaRPr lang="en-US"/>
          </a:p>
        </p:txBody>
      </p:sp>
      <p:sp>
        <p:nvSpPr>
          <p:cNvPr id="11" name="Rectangle 10">
            <a:extLst>
              <a:ext uri="{FF2B5EF4-FFF2-40B4-BE49-F238E27FC236}">
                <a16:creationId xmlns:a16="http://schemas.microsoft.com/office/drawing/2014/main" id="{FDA65E21-4937-4132-B011-1D2379EFD14B}"/>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4" name="Footer Placeholder 3">
            <a:extLst>
              <a:ext uri="{FF2B5EF4-FFF2-40B4-BE49-F238E27FC236}">
                <a16:creationId xmlns:a16="http://schemas.microsoft.com/office/drawing/2014/main" id="{E08A1F05-5684-4BC8-9F32-5E4893F1F238}"/>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F56C6E07-C633-DE15-E6FA-D14B0C8FDA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40444115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1col chart">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48F3CF2-F7A9-4F11-B382-38A2722B0D4F}"/>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7" name="Chart Placeholder 6">
            <a:extLst>
              <a:ext uri="{FF2B5EF4-FFF2-40B4-BE49-F238E27FC236}">
                <a16:creationId xmlns:a16="http://schemas.microsoft.com/office/drawing/2014/main" id="{0203C4E6-EC7C-1F40-86EA-065A6220FC54}"/>
              </a:ext>
            </a:extLst>
          </p:cNvPr>
          <p:cNvSpPr>
            <a:spLocks noGrp="1"/>
          </p:cNvSpPr>
          <p:nvPr>
            <p:ph type="chart" sz="quarter" idx="20" hasCustomPrompt="1"/>
          </p:nvPr>
        </p:nvSpPr>
        <p:spPr>
          <a:xfrm>
            <a:off x="457200" y="1828799"/>
            <a:ext cx="11247120" cy="4179889"/>
          </a:xfrm>
          <a:pattFill prst="pct10">
            <a:fgClr>
              <a:schemeClr val="tx1"/>
            </a:fgClr>
            <a:bgClr>
              <a:schemeClr val="bg1"/>
            </a:bgClr>
          </a:pattFill>
        </p:spPr>
        <p:txBody>
          <a:bodyPr tIns="2560320"/>
          <a:lstStyle>
            <a:lvl1pPr algn="ctr">
              <a:defRPr b="0" i="0"/>
            </a:lvl1p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a:t>Click icon to add chart adjust size as needed</a:t>
            </a:r>
          </a:p>
        </p:txBody>
      </p:sp>
      <p:sp>
        <p:nvSpPr>
          <p:cNvPr id="14" name="Slide Number Placeholder 1">
            <a:extLst>
              <a:ext uri="{FF2B5EF4-FFF2-40B4-BE49-F238E27FC236}">
                <a16:creationId xmlns:a16="http://schemas.microsoft.com/office/drawing/2014/main" id="{DF85D99A-810D-47AB-BB91-A93A91F922A3}"/>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Text Placeholder 25">
            <a:extLst>
              <a:ext uri="{FF2B5EF4-FFF2-40B4-BE49-F238E27FC236}">
                <a16:creationId xmlns:a16="http://schemas.microsoft.com/office/drawing/2014/main" id="{126F3D7E-DF67-45ED-8A5B-D24FFE4F7F3C}"/>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6" name="Title 15">
            <a:extLst>
              <a:ext uri="{FF2B5EF4-FFF2-40B4-BE49-F238E27FC236}">
                <a16:creationId xmlns:a16="http://schemas.microsoft.com/office/drawing/2014/main" id="{4693B169-FB68-4722-A393-DA504484DEE5}"/>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1" name="Rectangle 10">
            <a:extLst>
              <a:ext uri="{FF2B5EF4-FFF2-40B4-BE49-F238E27FC236}">
                <a16:creationId xmlns:a16="http://schemas.microsoft.com/office/drawing/2014/main" id="{F753395B-B5FD-40CB-A337-60F209722B65}"/>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3" name="Footer Placeholder 3">
            <a:extLst>
              <a:ext uri="{FF2B5EF4-FFF2-40B4-BE49-F238E27FC236}">
                <a16:creationId xmlns:a16="http://schemas.microsoft.com/office/drawing/2014/main" id="{20665F11-9F8E-4A54-800F-ECCACD13007F}"/>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0" name="Graphic 9">
            <a:extLst>
              <a:ext uri="{FF2B5EF4-FFF2-40B4-BE49-F238E27FC236}">
                <a16:creationId xmlns:a16="http://schemas.microsoft.com/office/drawing/2014/main" id="{31E86F65-BF77-0706-FA34-C5A0EE6BEB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0991024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ograp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25">
            <a:extLst>
              <a:ext uri="{FF2B5EF4-FFF2-40B4-BE49-F238E27FC236}">
                <a16:creationId xmlns:a16="http://schemas.microsoft.com/office/drawing/2014/main" id="{58CE2490-EE35-4AA2-8DF6-DAF1246DAA03}"/>
              </a:ext>
            </a:extLst>
          </p:cNvPr>
          <p:cNvSpPr>
            <a:spLocks noGrp="1"/>
          </p:cNvSpPr>
          <p:nvPr>
            <p:ph type="body" sz="quarter" idx="17" hasCustomPrompt="1"/>
          </p:nvPr>
        </p:nvSpPr>
        <p:spPr>
          <a:xfrm>
            <a:off x="2020823" y="1691640"/>
            <a:ext cx="5230368" cy="329184"/>
          </a:xfrm>
        </p:spPr>
        <p:txBody>
          <a:bodyPr tIns="0" rIns="0"/>
          <a:lstStyle>
            <a:lvl1pPr>
              <a:lnSpc>
                <a:spcPct val="100000"/>
              </a:lnSpc>
              <a:spcAft>
                <a:spcPts val="0"/>
              </a:spcAft>
              <a:defRPr sz="2000" b="1"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Click to add name</a:t>
            </a:r>
          </a:p>
        </p:txBody>
      </p:sp>
      <p:sp>
        <p:nvSpPr>
          <p:cNvPr id="17" name="Text Placeholder 25">
            <a:extLst>
              <a:ext uri="{FF2B5EF4-FFF2-40B4-BE49-F238E27FC236}">
                <a16:creationId xmlns:a16="http://schemas.microsoft.com/office/drawing/2014/main" id="{CB64D8E0-DB7B-43B3-8AF1-1EF8395D7D65}"/>
              </a:ext>
            </a:extLst>
          </p:cNvPr>
          <p:cNvSpPr>
            <a:spLocks noGrp="1"/>
          </p:cNvSpPr>
          <p:nvPr>
            <p:ph type="body" sz="quarter" idx="22" hasCustomPrompt="1"/>
          </p:nvPr>
        </p:nvSpPr>
        <p:spPr>
          <a:xfrm>
            <a:off x="2020824" y="2075688"/>
            <a:ext cx="5230368" cy="329184"/>
          </a:xfrm>
        </p:spPr>
        <p:txBody>
          <a:bodyPr tIns="0" rIns="0"/>
          <a:lstStyle>
            <a:lvl1pPr>
              <a:lnSpc>
                <a:spcPct val="100000"/>
              </a:lnSpc>
              <a:spcAft>
                <a:spcPts val="0"/>
              </a:spcAft>
              <a:defRPr sz="18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Click to add title</a:t>
            </a:r>
          </a:p>
        </p:txBody>
      </p:sp>
      <p:sp>
        <p:nvSpPr>
          <p:cNvPr id="11" name="Picture Placeholder 3">
            <a:extLst>
              <a:ext uri="{FF2B5EF4-FFF2-40B4-BE49-F238E27FC236}">
                <a16:creationId xmlns:a16="http://schemas.microsoft.com/office/drawing/2014/main" id="{7BEE3138-6B02-C347-A590-9B766E7E1B05}"/>
              </a:ext>
            </a:extLst>
          </p:cNvPr>
          <p:cNvSpPr>
            <a:spLocks noGrp="1"/>
          </p:cNvSpPr>
          <p:nvPr>
            <p:ph type="pic" sz="quarter" idx="10" hasCustomPrompt="1"/>
          </p:nvPr>
        </p:nvSpPr>
        <p:spPr>
          <a:xfrm>
            <a:off x="465138" y="931067"/>
            <a:ext cx="1084262" cy="1443833"/>
          </a:xfrm>
          <a:solidFill>
            <a:schemeClr val="bg1">
              <a:lumMod val="75000"/>
            </a:schemeClr>
          </a:solidFill>
        </p:spPr>
        <p:txBody>
          <a:bodyPr tIns="274320"/>
          <a:lstStyle>
            <a:lvl1pPr algn="ctr">
              <a:defRPr b="0" i="0">
                <a:solidFill>
                  <a:schemeClr val="tx1"/>
                </a:solidFill>
              </a:defRPr>
            </a:lvl1pPr>
            <a:lvl2pPr algn="ctr">
              <a:defRPr>
                <a:solidFill>
                  <a:schemeClr val="tx1"/>
                </a:solidFill>
              </a:defRPr>
            </a:lvl2pPr>
          </a:lstStyle>
          <a:p>
            <a:pPr lvl="0"/>
            <a:r>
              <a:rPr lang="en-US"/>
              <a:t>Insert</a:t>
            </a:r>
          </a:p>
        </p:txBody>
      </p:sp>
      <p:sp>
        <p:nvSpPr>
          <p:cNvPr id="7" name="Title 1">
            <a:extLst>
              <a:ext uri="{FF2B5EF4-FFF2-40B4-BE49-F238E27FC236}">
                <a16:creationId xmlns:a16="http://schemas.microsoft.com/office/drawing/2014/main" id="{86778AC2-0176-4241-BC19-68F111FBDC19}"/>
              </a:ext>
            </a:extLst>
          </p:cNvPr>
          <p:cNvSpPr>
            <a:spLocks noGrp="1"/>
          </p:cNvSpPr>
          <p:nvPr>
            <p:ph type="title"/>
          </p:nvPr>
        </p:nvSpPr>
        <p:spPr>
          <a:xfrm>
            <a:off x="465137" y="2864931"/>
            <a:ext cx="7659687" cy="2494469"/>
          </a:xfrm>
        </p:spPr>
        <p:txBody>
          <a:bodyPr lIns="0" rIns="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3" name="Slide Number Placeholder 1">
            <a:extLst>
              <a:ext uri="{FF2B5EF4-FFF2-40B4-BE49-F238E27FC236}">
                <a16:creationId xmlns:a16="http://schemas.microsoft.com/office/drawing/2014/main" id="{7943A519-3368-444C-8205-BAD4168421E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E2236E0C-98CE-4CA6-AE30-6D061559182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5" name="Footer Placeholder 3">
            <a:extLst>
              <a:ext uri="{FF2B5EF4-FFF2-40B4-BE49-F238E27FC236}">
                <a16:creationId xmlns:a16="http://schemas.microsoft.com/office/drawing/2014/main" id="{218824D4-00ED-46B3-A5C0-629F85F542EB}"/>
              </a:ext>
            </a:extLst>
          </p:cNvPr>
          <p:cNvSpPr>
            <a:spLocks noGrp="1"/>
          </p:cNvSpPr>
          <p:nvPr>
            <p:ph type="ftr" sz="quarter" idx="23"/>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0" name="Graphic 9">
            <a:extLst>
              <a:ext uri="{FF2B5EF4-FFF2-40B4-BE49-F238E27FC236}">
                <a16:creationId xmlns:a16="http://schemas.microsoft.com/office/drawing/2014/main" id="{32F0C0D0-4F40-D071-0819-09CF0049A4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9311848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header only">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ACF38C-F2B7-42D8-B179-6AC594C125B8}"/>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5" name="Slide Number Placeholder 1">
            <a:extLst>
              <a:ext uri="{FF2B5EF4-FFF2-40B4-BE49-F238E27FC236}">
                <a16:creationId xmlns:a16="http://schemas.microsoft.com/office/drawing/2014/main" id="{7C71AD98-43C1-4B44-BD16-A2AC82688C8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9" name="Text Placeholder 25">
            <a:extLst>
              <a:ext uri="{FF2B5EF4-FFF2-40B4-BE49-F238E27FC236}">
                <a16:creationId xmlns:a16="http://schemas.microsoft.com/office/drawing/2014/main" id="{521BE056-4E7F-41B4-B79F-6147E6C0EA29}"/>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20" name="Title 15">
            <a:extLst>
              <a:ext uri="{FF2B5EF4-FFF2-40B4-BE49-F238E27FC236}">
                <a16:creationId xmlns:a16="http://schemas.microsoft.com/office/drawing/2014/main" id="{9C7F8C39-538A-4240-962A-CBD12505A7EE}"/>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0" name="Rectangle 9">
            <a:extLst>
              <a:ext uri="{FF2B5EF4-FFF2-40B4-BE49-F238E27FC236}">
                <a16:creationId xmlns:a16="http://schemas.microsoft.com/office/drawing/2014/main" id="{93668D78-FBE5-4932-B959-D6BB08AE8811}"/>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pic>
        <p:nvPicPr>
          <p:cNvPr id="9" name="Graphic 8">
            <a:extLst>
              <a:ext uri="{FF2B5EF4-FFF2-40B4-BE49-F238E27FC236}">
                <a16:creationId xmlns:a16="http://schemas.microsoft.com/office/drawing/2014/main" id="{3989AC59-A3D9-1FE4-D0DE-DC5046F0E8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
        <p:nvSpPr>
          <p:cNvPr id="11" name="Footer Placeholder 3">
            <a:extLst>
              <a:ext uri="{FF2B5EF4-FFF2-40B4-BE49-F238E27FC236}">
                <a16:creationId xmlns:a16="http://schemas.microsoft.com/office/drawing/2014/main" id="{98E7C296-9498-C023-B5A9-6895D7E53FA8}"/>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10564070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blank">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84038F-1D4F-433A-AEA2-C97CE86FEA1F}"/>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1" name="Slide Number Placeholder 1">
            <a:extLst>
              <a:ext uri="{FF2B5EF4-FFF2-40B4-BE49-F238E27FC236}">
                <a16:creationId xmlns:a16="http://schemas.microsoft.com/office/drawing/2014/main" id="{7BB48365-87F8-49A1-91DF-B0D46B3CFF65}"/>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8" name="Rectangle 7">
            <a:extLst>
              <a:ext uri="{FF2B5EF4-FFF2-40B4-BE49-F238E27FC236}">
                <a16:creationId xmlns:a16="http://schemas.microsoft.com/office/drawing/2014/main" id="{56756FA4-A8F4-4680-8B00-E4D28B90616B}"/>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0" name="Footer Placeholder 3">
            <a:extLst>
              <a:ext uri="{FF2B5EF4-FFF2-40B4-BE49-F238E27FC236}">
                <a16:creationId xmlns:a16="http://schemas.microsoft.com/office/drawing/2014/main" id="{11581B3A-6529-4087-803A-4544071F96DD}"/>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7" name="Graphic 6">
            <a:extLst>
              <a:ext uri="{FF2B5EF4-FFF2-40B4-BE49-F238E27FC236}">
                <a16:creationId xmlns:a16="http://schemas.microsoft.com/office/drawing/2014/main" id="{AF5924EB-F39F-28FD-15DF-89C0876493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805365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video">
    <p:bg>
      <p:bgPr>
        <a:solidFill>
          <a:schemeClr val="tx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a:solidFill>
            <a:schemeClr val="tx1"/>
          </a:solidFill>
        </p:spPr>
        <p:txBody>
          <a:bodyPr tIns="731520" anchor="ctr" anchorCtr="0"/>
          <a:lstStyle>
            <a:lvl1pPr algn="ctr">
              <a:defRPr sz="2000" b="0" i="0">
                <a:solidFill>
                  <a:schemeClr val="bg2"/>
                </a:solidFill>
              </a:defRPr>
            </a:lvl1pPr>
          </a:lstStyle>
          <a:p>
            <a:r>
              <a:rPr lang="en-US"/>
              <a:t>Click icon to add media</a:t>
            </a:r>
          </a:p>
        </p:txBody>
      </p:sp>
    </p:spTree>
    <p:extLst>
      <p:ext uri="{BB962C8B-B14F-4D97-AF65-F5344CB8AC3E}">
        <p14:creationId xmlns:p14="http://schemas.microsoft.com/office/powerpoint/2010/main" val="2997352098"/>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0B720F9-19E9-D949-BC49-37A2FB42321B}"/>
              </a:ext>
            </a:extLst>
          </p:cNvPr>
          <p:cNvSpPr>
            <a:spLocks noGrp="1"/>
          </p:cNvSpPr>
          <p:nvPr>
            <p:ph type="title"/>
          </p:nvPr>
        </p:nvSpPr>
        <p:spPr>
          <a:xfrm>
            <a:off x="0" y="2400300"/>
            <a:ext cx="5350329" cy="2008413"/>
          </a:xfrm>
          <a:solidFill>
            <a:schemeClr val="bg1"/>
          </a:solidFill>
        </p:spPr>
        <p:txBody>
          <a:bodyPr lIns="457200" rIns="457200" anchor="ctr" anchorCtr="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Slide Number Placeholder 1">
            <a:extLst>
              <a:ext uri="{FF2B5EF4-FFF2-40B4-BE49-F238E27FC236}">
                <a16:creationId xmlns:a16="http://schemas.microsoft.com/office/drawing/2014/main" id="{AD36755A-CFB7-4F62-9D96-5A9D5013A3FB}"/>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8" name="Rectangle 7">
            <a:extLst>
              <a:ext uri="{FF2B5EF4-FFF2-40B4-BE49-F238E27FC236}">
                <a16:creationId xmlns:a16="http://schemas.microsoft.com/office/drawing/2014/main" id="{3543CD32-71E2-4AD4-87FE-D1338DB11D16}"/>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1" name="Footer Placeholder 3">
            <a:extLst>
              <a:ext uri="{FF2B5EF4-FFF2-40B4-BE49-F238E27FC236}">
                <a16:creationId xmlns:a16="http://schemas.microsoft.com/office/drawing/2014/main" id="{A06336F3-4CB1-4560-B040-5D0CEB782D22}"/>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7" name="Graphic 6">
            <a:extLst>
              <a:ext uri="{FF2B5EF4-FFF2-40B4-BE49-F238E27FC236}">
                <a16:creationId xmlns:a16="http://schemas.microsoft.com/office/drawing/2014/main" id="{DF959984-1151-DCB4-3FC0-516AEEBDD1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8340236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p>
        </p:txBody>
      </p:sp>
      <p:sp>
        <p:nvSpPr>
          <p:cNvPr id="8" name="Text Placeholder 12"/>
          <p:cNvSpPr>
            <a:spLocks noGrp="1"/>
          </p:cNvSpPr>
          <p:nvPr>
            <p:ph type="body" sz="quarter" idx="13" hasCustomPrompt="1"/>
          </p:nvPr>
        </p:nvSpPr>
        <p:spPr>
          <a:xfrm>
            <a:off x="609600" y="800240"/>
            <a:ext cx="10972800" cy="276999"/>
          </a:xfrm>
        </p:spPr>
        <p:txBody>
          <a:bodyPr/>
          <a:lstStyle>
            <a:lvl1pPr>
              <a:defRPr sz="1800" b="0" baseline="0">
                <a:solidFill>
                  <a:schemeClr val="tx1"/>
                </a:solidFill>
              </a:defRPr>
            </a:lvl1pPr>
          </a:lstStyle>
          <a:p>
            <a:pPr lvl="0"/>
            <a:r>
              <a:rPr lang="en-US"/>
              <a:t>Subheading here</a:t>
            </a:r>
          </a:p>
        </p:txBody>
      </p:sp>
      <p:sp>
        <p:nvSpPr>
          <p:cNvPr id="10" name="Content Placeholder 2"/>
          <p:cNvSpPr>
            <a:spLocks noGrp="1"/>
          </p:cNvSpPr>
          <p:nvPr>
            <p:ph idx="1"/>
          </p:nvPr>
        </p:nvSpPr>
        <p:spPr>
          <a:xfrm>
            <a:off x="609600" y="1524000"/>
            <a:ext cx="10972800" cy="4572000"/>
          </a:xfrm>
        </p:spPr>
        <p:txBody>
          <a:bodyPr/>
          <a:lstStyle>
            <a:lvl5pPr>
              <a:defRPr baseline="0"/>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6" name="Picture 5">
            <a:extLst>
              <a:ext uri="{FF2B5EF4-FFF2-40B4-BE49-F238E27FC236}">
                <a16:creationId xmlns:a16="http://schemas.microsoft.com/office/drawing/2014/main" id="{05C7728A-95B1-4E61-9273-F88648659E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extLst>
      <p:ext uri="{BB962C8B-B14F-4D97-AF65-F5344CB8AC3E}">
        <p14:creationId xmlns:p14="http://schemas.microsoft.com/office/powerpoint/2010/main" val="11946796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Divider 1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F982AE-B441-5D47-8FE2-7C216AC85070}"/>
              </a:ext>
            </a:extLst>
          </p:cNvPr>
          <p:cNvSpPr>
            <a:spLocks noGrp="1"/>
          </p:cNvSpPr>
          <p:nvPr>
            <p:ph type="title" hasCustomPrompt="1"/>
          </p:nvPr>
        </p:nvSpPr>
        <p:spPr>
          <a:xfrm>
            <a:off x="4233673" y="2530432"/>
            <a:ext cx="6199632" cy="1317667"/>
          </a:xfrm>
          <a:solidFill>
            <a:schemeClr val="bg1"/>
          </a:solidFill>
        </p:spPr>
        <p:txBody>
          <a:bodyPr lIns="0" tIns="0" rIns="0" anchor="ctr" anchorCtr="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Divider 1 no image — click to edit text</a:t>
            </a:r>
          </a:p>
        </p:txBody>
      </p:sp>
      <p:sp>
        <p:nvSpPr>
          <p:cNvPr id="9" name="Text Placeholder 25">
            <a:extLst>
              <a:ext uri="{FF2B5EF4-FFF2-40B4-BE49-F238E27FC236}">
                <a16:creationId xmlns:a16="http://schemas.microsoft.com/office/drawing/2014/main" id="{423B3AC3-FF6A-7E40-8C74-6C527274E56C}"/>
              </a:ext>
            </a:extLst>
          </p:cNvPr>
          <p:cNvSpPr>
            <a:spLocks noGrp="1"/>
          </p:cNvSpPr>
          <p:nvPr>
            <p:ph type="body" sz="quarter" idx="17" hasCustomPrompt="1"/>
          </p:nvPr>
        </p:nvSpPr>
        <p:spPr>
          <a:xfrm>
            <a:off x="4233672" y="3947537"/>
            <a:ext cx="6199632" cy="402123"/>
          </a:xfrm>
        </p:spPr>
        <p:txBody>
          <a:bodyPr lIns="0" tIns="0"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11" name="Slide Number Placeholder 1">
            <a:extLst>
              <a:ext uri="{FF2B5EF4-FFF2-40B4-BE49-F238E27FC236}">
                <a16:creationId xmlns:a16="http://schemas.microsoft.com/office/drawing/2014/main" id="{DB7F4837-AD4C-0036-D73B-B4B4D7C3BF97}"/>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5E6EB4EC-52B7-8081-CC63-342863D86321}"/>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4" name="Footer Placeholder 3">
            <a:extLst>
              <a:ext uri="{FF2B5EF4-FFF2-40B4-BE49-F238E27FC236}">
                <a16:creationId xmlns:a16="http://schemas.microsoft.com/office/drawing/2014/main" id="{CB9B98A8-8A10-5A65-5990-9EE8E1A014F3}"/>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5" name="Graphic 14">
            <a:extLst>
              <a:ext uri="{FF2B5EF4-FFF2-40B4-BE49-F238E27FC236}">
                <a16:creationId xmlns:a16="http://schemas.microsoft.com/office/drawing/2014/main" id="{076E2662-7B8D-A276-FC74-48DB01FC40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0347462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0B720F9-19E9-D949-BC49-37A2FB42321B}"/>
              </a:ext>
            </a:extLst>
          </p:cNvPr>
          <p:cNvSpPr>
            <a:spLocks noGrp="1"/>
          </p:cNvSpPr>
          <p:nvPr>
            <p:ph type="title" hasCustomPrompt="1"/>
          </p:nvPr>
        </p:nvSpPr>
        <p:spPr>
          <a:xfrm>
            <a:off x="0" y="2400300"/>
            <a:ext cx="5350329" cy="2008413"/>
          </a:xfrm>
          <a:solidFill>
            <a:schemeClr val="bg1"/>
          </a:solidFill>
        </p:spPr>
        <p:txBody>
          <a:bodyPr lIns="457200" rIns="457200" anchor="ctr" anchorCtr="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Closing slide — Click to edit text</a:t>
            </a:r>
          </a:p>
        </p:txBody>
      </p:sp>
      <p:sp>
        <p:nvSpPr>
          <p:cNvPr id="7" name="Slide Number Placeholder 1">
            <a:extLst>
              <a:ext uri="{FF2B5EF4-FFF2-40B4-BE49-F238E27FC236}">
                <a16:creationId xmlns:a16="http://schemas.microsoft.com/office/drawing/2014/main" id="{11B48DF1-957B-BB01-FBCF-95DEC379D5D7}"/>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0" name="Rectangle 9">
            <a:extLst>
              <a:ext uri="{FF2B5EF4-FFF2-40B4-BE49-F238E27FC236}">
                <a16:creationId xmlns:a16="http://schemas.microsoft.com/office/drawing/2014/main" id="{0CF8EF3A-93A2-3203-04C7-C55E294739A4}"/>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3" name="Footer Placeholder 3">
            <a:extLst>
              <a:ext uri="{FF2B5EF4-FFF2-40B4-BE49-F238E27FC236}">
                <a16:creationId xmlns:a16="http://schemas.microsoft.com/office/drawing/2014/main" id="{61C70907-A204-8D43-6D97-8BCA8AB7F07D}"/>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4" name="Graphic 13">
            <a:extLst>
              <a:ext uri="{FF2B5EF4-FFF2-40B4-BE49-F238E27FC236}">
                <a16:creationId xmlns:a16="http://schemas.microsoft.com/office/drawing/2014/main" id="{3893B40A-7915-8AC7-57F7-BB2F0771183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829900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ire Talent Divi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E7D079-2C2E-A2F7-90BA-A7F79C8C2362}"/>
              </a:ext>
            </a:extLst>
          </p:cNvPr>
          <p:cNvSpPr/>
          <p:nvPr userDrawn="1"/>
        </p:nvSpPr>
        <p:spPr bwMode="auto">
          <a:xfrm>
            <a:off x="0" y="0"/>
            <a:ext cx="12192000" cy="6286500"/>
          </a:xfrm>
          <a:prstGeom prst="rect">
            <a:avLst/>
          </a:prstGeom>
          <a:solidFill>
            <a:srgbClr val="C3D7FE">
              <a:alpha val="60000"/>
            </a:srgb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13" name="Graphic 12">
            <a:extLst>
              <a:ext uri="{FF2B5EF4-FFF2-40B4-BE49-F238E27FC236}">
                <a16:creationId xmlns:a16="http://schemas.microsoft.com/office/drawing/2014/main" id="{09581CCB-1D2C-DB58-4465-A229E899701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0463" r="19149" b="18725"/>
          <a:stretch/>
        </p:blipFill>
        <p:spPr>
          <a:xfrm>
            <a:off x="3074128" y="0"/>
            <a:ext cx="9117872" cy="6858000"/>
          </a:xfrm>
          <a:prstGeom prst="rect">
            <a:avLst/>
          </a:prstGeom>
        </p:spPr>
      </p:pic>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grpSp>
        <p:nvGrpSpPr>
          <p:cNvPr id="2" name="Group 1">
            <a:extLst>
              <a:ext uri="{FF2B5EF4-FFF2-40B4-BE49-F238E27FC236}">
                <a16:creationId xmlns:a16="http://schemas.microsoft.com/office/drawing/2014/main" id="{B611C955-91DD-532F-0965-57480DADCBD6}"/>
              </a:ext>
            </a:extLst>
          </p:cNvPr>
          <p:cNvGrpSpPr/>
          <p:nvPr userDrawn="1"/>
        </p:nvGrpSpPr>
        <p:grpSpPr>
          <a:xfrm>
            <a:off x="886805" y="2376680"/>
            <a:ext cx="5327072" cy="1439357"/>
            <a:chOff x="886805" y="2423572"/>
            <a:chExt cx="5327072" cy="1439357"/>
          </a:xfrm>
        </p:grpSpPr>
        <p:sp>
          <p:nvSpPr>
            <p:cNvPr id="20" name="TextBox 19">
              <a:extLst>
                <a:ext uri="{FF2B5EF4-FFF2-40B4-BE49-F238E27FC236}">
                  <a16:creationId xmlns:a16="http://schemas.microsoft.com/office/drawing/2014/main" id="{2956AF2E-CD69-2EDF-F867-CC1D96775A61}"/>
                </a:ext>
              </a:extLst>
            </p:cNvPr>
            <p:cNvSpPr txBox="1"/>
            <p:nvPr userDrawn="1"/>
          </p:nvSpPr>
          <p:spPr>
            <a:xfrm>
              <a:off x="2326162" y="2857955"/>
              <a:ext cx="3887715" cy="830997"/>
            </a:xfrm>
            <a:prstGeom prst="rect">
              <a:avLst/>
            </a:prstGeom>
            <a:noFill/>
          </p:spPr>
          <p:txBody>
            <a:bodyPr wrap="square" rtlCol="0">
              <a:spAutoFit/>
            </a:bodyPr>
            <a:lstStyle/>
            <a:p>
              <a:r>
                <a:rPr lang="en-GB" sz="4800" b="1">
                  <a:solidFill>
                    <a:schemeClr val="tx1"/>
                  </a:solidFill>
                  <a:latin typeface="Times New Roman" panose="02020603050405020304" pitchFamily="18" charset="0"/>
                  <a:cs typeface="Times New Roman" panose="02020603050405020304" pitchFamily="18" charset="0"/>
                </a:rPr>
                <a:t>Hire Talent</a:t>
              </a:r>
            </a:p>
          </p:txBody>
        </p:sp>
        <p:pic>
          <p:nvPicPr>
            <p:cNvPr id="21" name="Graphic 20">
              <a:extLst>
                <a:ext uri="{FF2B5EF4-FFF2-40B4-BE49-F238E27FC236}">
                  <a16:creationId xmlns:a16="http://schemas.microsoft.com/office/drawing/2014/main" id="{8B77E351-51B4-09B2-E7A5-ADC0846950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86805" y="2423572"/>
              <a:ext cx="1439357" cy="1439357"/>
            </a:xfrm>
            <a:prstGeom prst="rect">
              <a:avLst/>
            </a:prstGeom>
          </p:spPr>
        </p:pic>
      </p:grpSp>
      <p:pic>
        <p:nvPicPr>
          <p:cNvPr id="22" name="Graphic 21">
            <a:extLst>
              <a:ext uri="{FF2B5EF4-FFF2-40B4-BE49-F238E27FC236}">
                <a16:creationId xmlns:a16="http://schemas.microsoft.com/office/drawing/2014/main" id="{DFB4D2E2-17E0-6BC1-CB37-32F56B3FFD2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344956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gage Talent Divider">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22" name="Graphic 21">
            <a:extLst>
              <a:ext uri="{FF2B5EF4-FFF2-40B4-BE49-F238E27FC236}">
                <a16:creationId xmlns:a16="http://schemas.microsoft.com/office/drawing/2014/main" id="{DFB4D2E2-17E0-6BC1-CB37-32F56B3FFD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
        <p:nvSpPr>
          <p:cNvPr id="12" name="Rectangle 11">
            <a:extLst>
              <a:ext uri="{FF2B5EF4-FFF2-40B4-BE49-F238E27FC236}">
                <a16:creationId xmlns:a16="http://schemas.microsoft.com/office/drawing/2014/main" id="{BEB20B17-328D-85C8-5CBC-0BBD38FD62C2}"/>
              </a:ext>
            </a:extLst>
          </p:cNvPr>
          <p:cNvSpPr/>
          <p:nvPr userDrawn="1"/>
        </p:nvSpPr>
        <p:spPr bwMode="auto">
          <a:xfrm>
            <a:off x="0" y="0"/>
            <a:ext cx="12192000" cy="6286500"/>
          </a:xfrm>
          <a:prstGeom prst="rect">
            <a:avLst/>
          </a:prstGeom>
          <a:solidFill>
            <a:srgbClr val="A8E8E2">
              <a:alpha val="60000"/>
            </a:srgb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14" name="Graphic 13">
            <a:extLst>
              <a:ext uri="{FF2B5EF4-FFF2-40B4-BE49-F238E27FC236}">
                <a16:creationId xmlns:a16="http://schemas.microsoft.com/office/drawing/2014/main" id="{1756D7F1-EAB9-7292-AA70-41F984FBD2A8}"/>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429" t="10061" r="1207" b="10061"/>
          <a:stretch/>
        </p:blipFill>
        <p:spPr>
          <a:xfrm>
            <a:off x="3757246" y="1"/>
            <a:ext cx="8434755" cy="6330814"/>
          </a:xfrm>
          <a:prstGeom prst="rect">
            <a:avLst/>
          </a:prstGeom>
        </p:spPr>
      </p:pic>
      <p:grpSp>
        <p:nvGrpSpPr>
          <p:cNvPr id="2" name="Group 1">
            <a:extLst>
              <a:ext uri="{FF2B5EF4-FFF2-40B4-BE49-F238E27FC236}">
                <a16:creationId xmlns:a16="http://schemas.microsoft.com/office/drawing/2014/main" id="{C49814AA-B822-583C-A61A-C86CAA2F9483}"/>
              </a:ext>
            </a:extLst>
          </p:cNvPr>
          <p:cNvGrpSpPr/>
          <p:nvPr userDrawn="1"/>
        </p:nvGrpSpPr>
        <p:grpSpPr>
          <a:xfrm>
            <a:off x="892608" y="2488279"/>
            <a:ext cx="5771957" cy="1309943"/>
            <a:chOff x="892608" y="2488279"/>
            <a:chExt cx="5771957" cy="1309943"/>
          </a:xfrm>
        </p:grpSpPr>
        <p:sp>
          <p:nvSpPr>
            <p:cNvPr id="17" name="TextBox 16">
              <a:extLst>
                <a:ext uri="{FF2B5EF4-FFF2-40B4-BE49-F238E27FC236}">
                  <a16:creationId xmlns:a16="http://schemas.microsoft.com/office/drawing/2014/main" id="{6606809F-B922-732C-BE16-C674151C5804}"/>
                </a:ext>
              </a:extLst>
            </p:cNvPr>
            <p:cNvSpPr txBox="1"/>
            <p:nvPr userDrawn="1"/>
          </p:nvSpPr>
          <p:spPr>
            <a:xfrm>
              <a:off x="2530761" y="2725459"/>
              <a:ext cx="4133804" cy="830997"/>
            </a:xfrm>
            <a:prstGeom prst="rect">
              <a:avLst/>
            </a:prstGeom>
            <a:noFill/>
          </p:spPr>
          <p:txBody>
            <a:bodyPr wrap="square" rtlCol="0">
              <a:spAutoFit/>
            </a:bodyPr>
            <a:lstStyle/>
            <a:p>
              <a:r>
                <a:rPr lang="en-GB" sz="4800" b="1">
                  <a:solidFill>
                    <a:schemeClr val="tx1"/>
                  </a:solidFill>
                  <a:latin typeface="Times New Roman" panose="02020603050405020304" pitchFamily="18" charset="0"/>
                  <a:cs typeface="Times New Roman" panose="02020603050405020304" pitchFamily="18" charset="0"/>
                </a:rPr>
                <a:t>Engage Talent</a:t>
              </a:r>
            </a:p>
          </p:txBody>
        </p:sp>
        <p:pic>
          <p:nvPicPr>
            <p:cNvPr id="18" name="Graphic 17">
              <a:extLst>
                <a:ext uri="{FF2B5EF4-FFF2-40B4-BE49-F238E27FC236}">
                  <a16:creationId xmlns:a16="http://schemas.microsoft.com/office/drawing/2014/main" id="{979C8095-04AD-F755-86BC-22FEFAFF5F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2608" y="2488279"/>
              <a:ext cx="1431798" cy="1309943"/>
            </a:xfrm>
            <a:prstGeom prst="rect">
              <a:avLst/>
            </a:prstGeom>
          </p:spPr>
        </p:pic>
      </p:grpSp>
    </p:spTree>
    <p:extLst>
      <p:ext uri="{BB962C8B-B14F-4D97-AF65-F5344CB8AC3E}">
        <p14:creationId xmlns:p14="http://schemas.microsoft.com/office/powerpoint/2010/main" val="41604076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theme" Target="../theme/theme2.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8" Type="http://schemas.openxmlformats.org/officeDocument/2006/relationships/slideLayout" Target="../slideLayouts/slideLayout47.xml"/><Relationship Id="rId3"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199"/>
            <a:ext cx="11261723" cy="784226"/>
          </a:xfrm>
          <a:prstGeom prst="rect">
            <a:avLst/>
          </a:prstGeom>
        </p:spPr>
        <p:txBody>
          <a:bodyPr vert="horz" lIns="0" tIns="0" rIns="2286000" bIns="0" rtlCol="0" anchor="t" anchorCtr="0">
            <a:noAutofit/>
          </a:bodyPr>
          <a:lstStyle/>
          <a:p>
            <a:r>
              <a:rPr lang="en-US"/>
              <a:t>Click to edit </a:t>
            </a:r>
            <a:br>
              <a:rPr lang="en-US"/>
            </a:br>
            <a:r>
              <a:rPr lang="en-US"/>
              <a:t>Master title style</a:t>
            </a:r>
          </a:p>
        </p:txBody>
      </p:sp>
      <p:sp>
        <p:nvSpPr>
          <p:cNvPr id="3" name="Text Placeholder 2"/>
          <p:cNvSpPr>
            <a:spLocks noGrp="1"/>
          </p:cNvSpPr>
          <p:nvPr>
            <p:ph type="body" idx="1"/>
          </p:nvPr>
        </p:nvSpPr>
        <p:spPr>
          <a:xfrm>
            <a:off x="457200" y="1541417"/>
            <a:ext cx="11264900" cy="446727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7199" y="6519671"/>
            <a:ext cx="4624756" cy="140501"/>
          </a:xfrm>
          <a:prstGeom prst="rect">
            <a:avLst/>
          </a:prstGeom>
        </p:spPr>
        <p:txBody>
          <a:bodyPr vert="horz" lIns="0" tIns="0" rIns="0" bIns="0" rtlCol="0" anchor="t" anchorCtr="0"/>
          <a:lstStyle>
            <a:lvl1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1pPr>
            <a:lvl2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2pPr>
            <a:lvl3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3pPr>
            <a:lvl4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4pPr>
            <a:lvl5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5pPr>
            <a:lvl6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6pPr>
            <a:lvl7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7pPr>
            <a:lvl8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8pPr>
            <a:lvl9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9pPr>
          </a:lstStyle>
          <a:p>
            <a:pPr lvl="6"/>
            <a:r>
              <a:rPr lang="en-US"/>
              <a:t>© 2022 Saville Assessment, A WTW Company. Proprietary and confidential. For WTW and WTW client use only. All rights reserved.</a:t>
            </a:r>
          </a:p>
        </p:txBody>
      </p:sp>
      <p:sp>
        <p:nvSpPr>
          <p:cNvPr id="6" name="Slide Number Placeholder 5"/>
          <p:cNvSpPr>
            <a:spLocks noGrp="1"/>
          </p:cNvSpPr>
          <p:nvPr>
            <p:ph type="sldNum" sz="quarter" idx="4"/>
          </p:nvPr>
        </p:nvSpPr>
        <p:spPr>
          <a:xfrm>
            <a:off x="11427675" y="6400800"/>
            <a:ext cx="306387" cy="208758"/>
          </a:xfrm>
          <a:prstGeom prst="rect">
            <a:avLst/>
          </a:prstGeom>
        </p:spPr>
        <p:txBody>
          <a:bodyPr vert="horz" lIns="0" tIns="0" rIns="0" bIns="0" rtlCol="0" anchor="b" anchorCtr="0"/>
          <a:lstStyle>
            <a:lvl1pPr algn="r">
              <a:defRPr sz="900" b="0" i="0">
                <a:solidFill>
                  <a:schemeClr val="tx1"/>
                </a:solidFill>
                <a:latin typeface="+mn-lt"/>
                <a:ea typeface="Verdana" panose="020B0604030504040204" pitchFamily="34" charset="0"/>
                <a:cs typeface="Verdana" panose="020B0604030504040204" pitchFamily="34" charset="0"/>
              </a:defRPr>
            </a:lvl1pPr>
            <a:lvl2pPr marL="0" algn="r">
              <a:defRPr sz="900" b="0" i="0">
                <a:solidFill>
                  <a:schemeClr val="tx1"/>
                </a:solidFill>
                <a:latin typeface="+mn-lt"/>
                <a:ea typeface="Verdana" panose="020B0604030504040204" pitchFamily="34" charset="0"/>
                <a:cs typeface="Verdana" panose="020B0604030504040204" pitchFamily="34" charset="0"/>
              </a:defRPr>
            </a:lvl2pPr>
            <a:lvl3pPr marL="0" algn="r">
              <a:defRPr sz="900" b="0" i="0">
                <a:solidFill>
                  <a:schemeClr val="tx1"/>
                </a:solidFill>
                <a:latin typeface="+mn-lt"/>
                <a:ea typeface="Verdana" panose="020B0604030504040204" pitchFamily="34" charset="0"/>
                <a:cs typeface="Verdana" panose="020B0604030504040204" pitchFamily="34" charset="0"/>
              </a:defRPr>
            </a:lvl3pPr>
            <a:lvl4pPr marL="0" algn="r">
              <a:defRPr sz="900" b="0" i="0">
                <a:solidFill>
                  <a:schemeClr val="tx1"/>
                </a:solidFill>
                <a:latin typeface="+mn-lt"/>
                <a:ea typeface="Verdana" panose="020B0604030504040204" pitchFamily="34" charset="0"/>
                <a:cs typeface="Verdana" panose="020B0604030504040204" pitchFamily="34" charset="0"/>
              </a:defRPr>
            </a:lvl4pPr>
            <a:lvl5pPr marL="0" algn="r">
              <a:defRPr sz="900" b="0" i="0">
                <a:solidFill>
                  <a:schemeClr val="tx1"/>
                </a:solidFill>
                <a:latin typeface="+mn-lt"/>
                <a:ea typeface="Verdana" panose="020B0604030504040204" pitchFamily="34" charset="0"/>
                <a:cs typeface="Verdana" panose="020B0604030504040204" pitchFamily="34" charset="0"/>
              </a:defRPr>
            </a:lvl5pPr>
            <a:lvl6pPr marL="0" algn="r">
              <a:defRPr sz="900" b="0" i="0">
                <a:solidFill>
                  <a:schemeClr val="tx1"/>
                </a:solidFill>
                <a:latin typeface="+mn-lt"/>
                <a:ea typeface="Verdana" panose="020B0604030504040204" pitchFamily="34" charset="0"/>
                <a:cs typeface="Verdana" panose="020B0604030504040204" pitchFamily="34" charset="0"/>
              </a:defRPr>
            </a:lvl6pPr>
            <a:lvl7pPr marL="0" algn="r">
              <a:defRPr sz="900" b="0" i="0">
                <a:solidFill>
                  <a:schemeClr val="tx1"/>
                </a:solidFill>
                <a:latin typeface="+mn-lt"/>
                <a:ea typeface="Verdana" panose="020B0604030504040204" pitchFamily="34" charset="0"/>
                <a:cs typeface="Verdana" panose="020B0604030504040204" pitchFamily="34" charset="0"/>
              </a:defRPr>
            </a:lvl7pPr>
            <a:lvl8pPr marL="0" algn="r">
              <a:defRPr sz="900" b="0" i="0">
                <a:solidFill>
                  <a:schemeClr val="tx1"/>
                </a:solidFill>
                <a:latin typeface="+mn-lt"/>
                <a:ea typeface="Verdana" panose="020B0604030504040204" pitchFamily="34" charset="0"/>
                <a:cs typeface="Verdana" panose="020B0604030504040204" pitchFamily="34" charset="0"/>
              </a:defRPr>
            </a:lvl8pPr>
            <a:lvl9pPr marL="0" algn="r">
              <a:defRPr sz="900" b="0" i="0">
                <a:solidFill>
                  <a:schemeClr val="tx1"/>
                </a:solidFill>
                <a:latin typeface="+mn-lt"/>
                <a:ea typeface="Verdana" panose="020B0604030504040204" pitchFamily="34" charset="0"/>
                <a:cs typeface="Verdana" panose="020B0604030504040204" pitchFamily="34" charset="0"/>
              </a:defRPr>
            </a:lvl9pPr>
          </a:lstStyle>
          <a:p>
            <a:fld id="{63DCA5C9-2E11-4C67-86EB-AE1DE127DC64}" type="slidenum">
              <a:rPr lang="en-US" smtClean="0"/>
              <a:pPr/>
              <a:t>‹#›</a:t>
            </a:fld>
            <a:endParaRPr lang="en-US"/>
          </a:p>
        </p:txBody>
      </p:sp>
    </p:spTree>
    <p:extLst>
      <p:ext uri="{BB962C8B-B14F-4D97-AF65-F5344CB8AC3E}">
        <p14:creationId xmlns:p14="http://schemas.microsoft.com/office/powerpoint/2010/main" val="399773264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Lst>
  <p:hf hdr="0" dt="0"/>
  <p:txStyles>
    <p:titleStyle>
      <a:lvl1pPr algn="l" defTabSz="914400" rtl="0" eaLnBrk="1" latinLnBrk="0" hangingPunct="1">
        <a:lnSpc>
          <a:spcPct val="90000"/>
        </a:lnSpc>
        <a:spcBef>
          <a:spcPct val="0"/>
        </a:spcBef>
        <a:buNone/>
        <a:defRPr sz="3200" b="0" i="0" kern="1200">
          <a:solidFill>
            <a:schemeClr val="tx1"/>
          </a:solidFill>
          <a:latin typeface="+mj-lt"/>
          <a:ea typeface="Roboto Medium" panose="02000000000000000000" pitchFamily="2" charset="0"/>
          <a:cs typeface="Verdana" panose="020B0604030504040204" pitchFamily="34" charset="0"/>
        </a:defRPr>
      </a:lvl1pPr>
    </p:titleStyle>
    <p:body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708">
          <p15:clr>
            <a:srgbClr val="F26B43"/>
          </p15:clr>
        </p15:guide>
        <p15:guide id="3" pos="288">
          <p15:clr>
            <a:srgbClr val="F26B43"/>
          </p15:clr>
        </p15:guide>
        <p15:guide id="10" pos="3840">
          <p15:clr>
            <a:srgbClr val="F26B43"/>
          </p15:clr>
        </p15:guide>
        <p15:guide id="12" pos="3912">
          <p15:clr>
            <a:srgbClr val="F26B43"/>
          </p15:clr>
        </p15:guide>
        <p15:guide id="13" pos="7389">
          <p15:clr>
            <a:srgbClr val="F26B43"/>
          </p15:clr>
        </p15:guide>
        <p15:guide id="15" pos="4976">
          <p15:clr>
            <a:srgbClr val="F26B43"/>
          </p15:clr>
        </p15:guide>
        <p15:guide id="16" pos="5118">
          <p15:clr>
            <a:srgbClr val="F26B43"/>
          </p15:clr>
        </p15:guide>
        <p15:guide id="23" orient="horz" pos="4200">
          <p15:clr>
            <a:srgbClr val="F26B43"/>
          </p15:clr>
        </p15:guide>
        <p15:guide id="31" orient="horz" pos="3785">
          <p15:clr>
            <a:srgbClr val="F26B43"/>
          </p15:clr>
        </p15:guide>
        <p15:guide id="32" orient="horz" pos="3936">
          <p15:clr>
            <a:srgbClr val="F26B43"/>
          </p15:clr>
        </p15:guide>
        <p15:guide id="37" pos="2560">
          <p15:clr>
            <a:srgbClr val="F26B43"/>
          </p15:clr>
        </p15:guide>
        <p15:guide id="40" pos="3768">
          <p15:clr>
            <a:srgbClr val="F26B43"/>
          </p15:clr>
        </p15:guide>
        <p15:guide id="48" orient="horz" pos="1152">
          <p15:clr>
            <a:srgbClr val="F26B43"/>
          </p15:clr>
        </p15:guide>
        <p15:guide id="49" orient="horz" pos="783">
          <p15:clr>
            <a:srgbClr val="F26B43"/>
          </p15:clr>
        </p15:guide>
        <p15:guide id="5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199"/>
            <a:ext cx="11261723" cy="784226"/>
          </a:xfrm>
          <a:prstGeom prst="rect">
            <a:avLst/>
          </a:prstGeom>
        </p:spPr>
        <p:txBody>
          <a:bodyPr vert="horz" lIns="0" tIns="0" rIns="2286000" bIns="0" rtlCol="0" anchor="t" anchorCtr="0">
            <a:noAutofit/>
          </a:bodyPr>
          <a:lstStyle/>
          <a:p>
            <a:r>
              <a:rPr lang="en-US"/>
              <a:t>Click to edit </a:t>
            </a:r>
            <a:br>
              <a:rPr lang="en-US"/>
            </a:br>
            <a:r>
              <a:rPr lang="en-US"/>
              <a:t>Master title style</a:t>
            </a:r>
          </a:p>
        </p:txBody>
      </p:sp>
      <p:sp>
        <p:nvSpPr>
          <p:cNvPr id="3" name="Text Placeholder 2"/>
          <p:cNvSpPr>
            <a:spLocks noGrp="1"/>
          </p:cNvSpPr>
          <p:nvPr>
            <p:ph type="body" idx="1"/>
          </p:nvPr>
        </p:nvSpPr>
        <p:spPr>
          <a:xfrm>
            <a:off x="457200" y="1541417"/>
            <a:ext cx="11264900" cy="446727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7199" y="6519671"/>
            <a:ext cx="4624756" cy="140501"/>
          </a:xfrm>
          <a:prstGeom prst="rect">
            <a:avLst/>
          </a:prstGeom>
        </p:spPr>
        <p:txBody>
          <a:bodyPr vert="horz" lIns="0" tIns="0" rIns="0" bIns="0" rtlCol="0" anchor="t" anchorCtr="0"/>
          <a:lstStyle>
            <a:lvl1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1pPr>
            <a:lvl2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2pPr>
            <a:lvl3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3pPr>
            <a:lvl4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4pPr>
            <a:lvl5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5pPr>
            <a:lvl6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6pPr>
            <a:lvl7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7pPr>
            <a:lvl8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8pPr>
            <a:lvl9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9pPr>
          </a:lstStyle>
          <a:p>
            <a:pPr lvl="6"/>
            <a:r>
              <a:rPr lang="en-US"/>
              <a:t>© 2022 Saville Assessment, A WTW Company. Proprietary and confidential. For WTW and WTW client use only. All rights reserved.</a:t>
            </a:r>
          </a:p>
        </p:txBody>
      </p:sp>
      <p:sp>
        <p:nvSpPr>
          <p:cNvPr id="6" name="Slide Number Placeholder 5"/>
          <p:cNvSpPr>
            <a:spLocks noGrp="1"/>
          </p:cNvSpPr>
          <p:nvPr>
            <p:ph type="sldNum" sz="quarter" idx="4"/>
          </p:nvPr>
        </p:nvSpPr>
        <p:spPr>
          <a:xfrm>
            <a:off x="11427675" y="6400800"/>
            <a:ext cx="306387" cy="208758"/>
          </a:xfrm>
          <a:prstGeom prst="rect">
            <a:avLst/>
          </a:prstGeom>
        </p:spPr>
        <p:txBody>
          <a:bodyPr vert="horz" lIns="0" tIns="0" rIns="0" bIns="0" rtlCol="0" anchor="b" anchorCtr="0"/>
          <a:lstStyle>
            <a:lvl1pPr algn="r">
              <a:defRPr sz="900" b="0" i="0">
                <a:solidFill>
                  <a:schemeClr val="tx1"/>
                </a:solidFill>
                <a:latin typeface="+mn-lt"/>
                <a:ea typeface="Verdana" panose="020B0604030504040204" pitchFamily="34" charset="0"/>
                <a:cs typeface="Verdana" panose="020B0604030504040204" pitchFamily="34" charset="0"/>
              </a:defRPr>
            </a:lvl1pPr>
            <a:lvl2pPr marL="0" algn="r">
              <a:defRPr sz="900" b="0" i="0">
                <a:solidFill>
                  <a:schemeClr val="tx1"/>
                </a:solidFill>
                <a:latin typeface="+mn-lt"/>
                <a:ea typeface="Verdana" panose="020B0604030504040204" pitchFamily="34" charset="0"/>
                <a:cs typeface="Verdana" panose="020B0604030504040204" pitchFamily="34" charset="0"/>
              </a:defRPr>
            </a:lvl2pPr>
            <a:lvl3pPr marL="0" algn="r">
              <a:defRPr sz="900" b="0" i="0">
                <a:solidFill>
                  <a:schemeClr val="tx1"/>
                </a:solidFill>
                <a:latin typeface="+mn-lt"/>
                <a:ea typeface="Verdana" panose="020B0604030504040204" pitchFamily="34" charset="0"/>
                <a:cs typeface="Verdana" panose="020B0604030504040204" pitchFamily="34" charset="0"/>
              </a:defRPr>
            </a:lvl3pPr>
            <a:lvl4pPr marL="0" algn="r">
              <a:defRPr sz="900" b="0" i="0">
                <a:solidFill>
                  <a:schemeClr val="tx1"/>
                </a:solidFill>
                <a:latin typeface="+mn-lt"/>
                <a:ea typeface="Verdana" panose="020B0604030504040204" pitchFamily="34" charset="0"/>
                <a:cs typeface="Verdana" panose="020B0604030504040204" pitchFamily="34" charset="0"/>
              </a:defRPr>
            </a:lvl4pPr>
            <a:lvl5pPr marL="0" algn="r">
              <a:defRPr sz="900" b="0" i="0">
                <a:solidFill>
                  <a:schemeClr val="tx1"/>
                </a:solidFill>
                <a:latin typeface="+mn-lt"/>
                <a:ea typeface="Verdana" panose="020B0604030504040204" pitchFamily="34" charset="0"/>
                <a:cs typeface="Verdana" panose="020B0604030504040204" pitchFamily="34" charset="0"/>
              </a:defRPr>
            </a:lvl5pPr>
            <a:lvl6pPr marL="0" algn="r">
              <a:defRPr sz="900" b="0" i="0">
                <a:solidFill>
                  <a:schemeClr val="tx1"/>
                </a:solidFill>
                <a:latin typeface="+mn-lt"/>
                <a:ea typeface="Verdana" panose="020B0604030504040204" pitchFamily="34" charset="0"/>
                <a:cs typeface="Verdana" panose="020B0604030504040204" pitchFamily="34" charset="0"/>
              </a:defRPr>
            </a:lvl6pPr>
            <a:lvl7pPr marL="0" algn="r">
              <a:defRPr sz="900" b="0" i="0">
                <a:solidFill>
                  <a:schemeClr val="tx1"/>
                </a:solidFill>
                <a:latin typeface="+mn-lt"/>
                <a:ea typeface="Verdana" panose="020B0604030504040204" pitchFamily="34" charset="0"/>
                <a:cs typeface="Verdana" panose="020B0604030504040204" pitchFamily="34" charset="0"/>
              </a:defRPr>
            </a:lvl7pPr>
            <a:lvl8pPr marL="0" algn="r">
              <a:defRPr sz="900" b="0" i="0">
                <a:solidFill>
                  <a:schemeClr val="tx1"/>
                </a:solidFill>
                <a:latin typeface="+mn-lt"/>
                <a:ea typeface="Verdana" panose="020B0604030504040204" pitchFamily="34" charset="0"/>
                <a:cs typeface="Verdana" panose="020B0604030504040204" pitchFamily="34" charset="0"/>
              </a:defRPr>
            </a:lvl8pPr>
            <a:lvl9pPr marL="0" algn="r">
              <a:defRPr sz="900" b="0" i="0">
                <a:solidFill>
                  <a:schemeClr val="tx1"/>
                </a:solidFill>
                <a:latin typeface="+mn-lt"/>
                <a:ea typeface="Verdana" panose="020B0604030504040204" pitchFamily="34" charset="0"/>
                <a:cs typeface="Verdana" panose="020B0604030504040204" pitchFamily="34" charset="0"/>
              </a:defRPr>
            </a:lvl9pPr>
          </a:lstStyle>
          <a:p>
            <a:fld id="{63DCA5C9-2E11-4C67-86EB-AE1DE127DC64}" type="slidenum">
              <a:rPr lang="en-US" smtClean="0"/>
              <a:pPr/>
              <a:t>‹#›</a:t>
            </a:fld>
            <a:endParaRPr lang="en-US"/>
          </a:p>
        </p:txBody>
      </p:sp>
    </p:spTree>
    <p:extLst>
      <p:ext uri="{BB962C8B-B14F-4D97-AF65-F5344CB8AC3E}">
        <p14:creationId xmlns:p14="http://schemas.microsoft.com/office/powerpoint/2010/main" val="177695864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 id="2147483805" r:id="rId26"/>
    <p:sldLayoutId id="2147483806" r:id="rId27"/>
    <p:sldLayoutId id="2147483807" r:id="rId28"/>
    <p:sldLayoutId id="2147483808" r:id="rId29"/>
    <p:sldLayoutId id="2147483809" r:id="rId30"/>
    <p:sldLayoutId id="2147483810" r:id="rId31"/>
    <p:sldLayoutId id="2147483811" r:id="rId32"/>
    <p:sldLayoutId id="2147483812" r:id="rId33"/>
    <p:sldLayoutId id="2147483813" r:id="rId34"/>
    <p:sldLayoutId id="2147483814" r:id="rId35"/>
    <p:sldLayoutId id="2147483815" r:id="rId36"/>
    <p:sldLayoutId id="2147483816" r:id="rId37"/>
    <p:sldLayoutId id="2147483817" r:id="rId38"/>
    <p:sldLayoutId id="2147483818" r:id="rId39"/>
  </p:sldLayoutIdLst>
  <p:hf hdr="0" dt="0"/>
  <p:txStyles>
    <p:titleStyle>
      <a:lvl1pPr algn="l" defTabSz="914400" rtl="0" eaLnBrk="1" latinLnBrk="0" hangingPunct="1">
        <a:lnSpc>
          <a:spcPct val="90000"/>
        </a:lnSpc>
        <a:spcBef>
          <a:spcPct val="0"/>
        </a:spcBef>
        <a:buNone/>
        <a:defRPr sz="3200" b="0" i="0" kern="1200">
          <a:solidFill>
            <a:schemeClr val="tx1"/>
          </a:solidFill>
          <a:latin typeface="+mj-lt"/>
          <a:ea typeface="Roboto Medium" panose="02000000000000000000" pitchFamily="2" charset="0"/>
          <a:cs typeface="Verdana" panose="020B0604030504040204" pitchFamily="34" charset="0"/>
        </a:defRPr>
      </a:lvl1pPr>
    </p:titleStyle>
    <p:body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708">
          <p15:clr>
            <a:srgbClr val="F26B43"/>
          </p15:clr>
        </p15:guide>
        <p15:guide id="3" pos="288">
          <p15:clr>
            <a:srgbClr val="F26B43"/>
          </p15:clr>
        </p15:guide>
        <p15:guide id="10" pos="3840">
          <p15:clr>
            <a:srgbClr val="F26B43"/>
          </p15:clr>
        </p15:guide>
        <p15:guide id="12" pos="3912">
          <p15:clr>
            <a:srgbClr val="F26B43"/>
          </p15:clr>
        </p15:guide>
        <p15:guide id="13" pos="7389">
          <p15:clr>
            <a:srgbClr val="F26B43"/>
          </p15:clr>
        </p15:guide>
        <p15:guide id="15" pos="4976">
          <p15:clr>
            <a:srgbClr val="F26B43"/>
          </p15:clr>
        </p15:guide>
        <p15:guide id="16" pos="5118">
          <p15:clr>
            <a:srgbClr val="F26B43"/>
          </p15:clr>
        </p15:guide>
        <p15:guide id="23" orient="horz" pos="4200">
          <p15:clr>
            <a:srgbClr val="F26B43"/>
          </p15:clr>
        </p15:guide>
        <p15:guide id="31" orient="horz" pos="3785">
          <p15:clr>
            <a:srgbClr val="F26B43"/>
          </p15:clr>
        </p15:guide>
        <p15:guide id="32" orient="horz" pos="3936">
          <p15:clr>
            <a:srgbClr val="F26B43"/>
          </p15:clr>
        </p15:guide>
        <p15:guide id="37" pos="2560">
          <p15:clr>
            <a:srgbClr val="F26B43"/>
          </p15:clr>
        </p15:guide>
        <p15:guide id="40" pos="3768">
          <p15:clr>
            <a:srgbClr val="F26B43"/>
          </p15:clr>
        </p15:guide>
        <p15:guide id="48" orient="horz" pos="1152">
          <p15:clr>
            <a:srgbClr val="F26B43"/>
          </p15:clr>
        </p15:guide>
        <p15:guide id="49" orient="horz" pos="783">
          <p15:clr>
            <a:srgbClr val="F26B43"/>
          </p15:clr>
        </p15:guide>
        <p15:guide id="51"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33.xml"/></Relationships>
</file>

<file path=ppt/slides/_rels/slide10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3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33.xml"/></Relationships>
</file>

<file path=ppt/slides/_rels/slide10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33.xml"/></Relationships>
</file>

<file path=ppt/slides/_rels/slide10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http://projectivetests.umwblogs.org/files/2010/10/tatpic21.jpg"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66.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33.xml"/><Relationship Id="rId5" Type="http://schemas.openxmlformats.org/officeDocument/2006/relationships/image" Target="../media/image181.png"/><Relationship Id="rId4" Type="http://schemas.openxmlformats.org/officeDocument/2006/relationships/image" Target="../media/image180.png"/></Relationships>
</file>

<file path=ppt/slides/_rels/slide119.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3.svg"/><Relationship Id="rId7" Type="http://schemas.openxmlformats.org/officeDocument/2006/relationships/image" Target="../media/image58.svg"/><Relationship Id="rId2" Type="http://schemas.openxmlformats.org/officeDocument/2006/relationships/image" Target="../media/image182.png"/><Relationship Id="rId1" Type="http://schemas.openxmlformats.org/officeDocument/2006/relationships/slideLayout" Target="../slideLayouts/slideLayout33.xml"/><Relationship Id="rId6" Type="http://schemas.openxmlformats.org/officeDocument/2006/relationships/image" Target="../media/image57.png"/><Relationship Id="rId5" Type="http://schemas.openxmlformats.org/officeDocument/2006/relationships/image" Target="../media/image185.svg"/><Relationship Id="rId4" Type="http://schemas.openxmlformats.org/officeDocument/2006/relationships/image" Target="../media/image184.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120.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3.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1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90.png"/><Relationship Id="rId1" Type="http://schemas.openxmlformats.org/officeDocument/2006/relationships/slideLayout" Target="../slideLayouts/slideLayout33.xml"/><Relationship Id="rId5" Type="http://schemas.openxmlformats.org/officeDocument/2006/relationships/image" Target="../media/image191.png"/><Relationship Id="rId4" Type="http://schemas.openxmlformats.org/officeDocument/2006/relationships/image" Target="../media/image62.svg"/></Relationships>
</file>

<file path=ppt/slides/_rels/slide12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94.png"/><Relationship Id="rId2" Type="http://schemas.openxmlformats.org/officeDocument/2006/relationships/image" Target="../media/image192.png"/><Relationship Id="rId1" Type="http://schemas.openxmlformats.org/officeDocument/2006/relationships/slideLayout" Target="../slideLayouts/slideLayout33.xml"/><Relationship Id="rId6" Type="http://schemas.openxmlformats.org/officeDocument/2006/relationships/image" Target="../media/image193.png"/><Relationship Id="rId5" Type="http://schemas.openxmlformats.org/officeDocument/2006/relationships/image" Target="../media/image62.svg"/><Relationship Id="rId4" Type="http://schemas.openxmlformats.org/officeDocument/2006/relationships/image" Target="../media/image61.png"/></Relationships>
</file>

<file path=ppt/slides/_rels/slide1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95.png"/><Relationship Id="rId1" Type="http://schemas.openxmlformats.org/officeDocument/2006/relationships/slideLayout" Target="../slideLayouts/slideLayout20.xml"/><Relationship Id="rId4" Type="http://schemas.openxmlformats.org/officeDocument/2006/relationships/image" Target="../media/image60.svg"/></Relationships>
</file>

<file path=ppt/slides/_rels/slide12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0.xml"/><Relationship Id="rId4" Type="http://schemas.openxmlformats.org/officeDocument/2006/relationships/image" Target="../media/image196.png"/></Relationships>
</file>

<file path=ppt/slides/_rels/slide12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33.xml"/></Relationships>
</file>

<file path=ppt/slides/_rels/slide12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127.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13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14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14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49.xml"/><Relationship Id="rId1" Type="http://schemas.openxmlformats.org/officeDocument/2006/relationships/slideLayout" Target="../slideLayouts/slideLayout20.xml"/><Relationship Id="rId6" Type="http://schemas.openxmlformats.org/officeDocument/2006/relationships/image" Target="../media/image207.svg"/><Relationship Id="rId5" Type="http://schemas.openxmlformats.org/officeDocument/2006/relationships/image" Target="../media/image206.png"/><Relationship Id="rId4" Type="http://schemas.openxmlformats.org/officeDocument/2006/relationships/image" Target="../media/image205.svg"/></Relationships>
</file>

<file path=ppt/slides/_rels/slide14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50.xml"/><Relationship Id="rId1" Type="http://schemas.openxmlformats.org/officeDocument/2006/relationships/slideLayout" Target="../slideLayouts/slideLayout3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20.xml"/><Relationship Id="rId5" Type="http://schemas.openxmlformats.org/officeDocument/2006/relationships/image" Target="../media/image81.png"/><Relationship Id="rId4" Type="http://schemas.openxmlformats.org/officeDocument/2006/relationships/image" Target="../media/image80.png"/></Relationships>
</file>

<file path=ppt/slides/_rels/slide14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3.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0.xml"/><Relationship Id="rId5" Type="http://schemas.openxmlformats.org/officeDocument/2006/relationships/image" Target="../media/image213.png"/><Relationship Id="rId4" Type="http://schemas.openxmlformats.org/officeDocument/2006/relationships/image" Target="../media/image212.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5.xml"/><Relationship Id="rId1" Type="http://schemas.openxmlformats.org/officeDocument/2006/relationships/video" Target="https://player.vimeo.com/video/499152448?app_id=122963" TargetMode="External"/><Relationship Id="rId4" Type="http://schemas.openxmlformats.org/officeDocument/2006/relationships/image" Target="../media/image7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76.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9.png"/><Relationship Id="rId1" Type="http://schemas.openxmlformats.org/officeDocument/2006/relationships/slideLayout" Target="../slideLayouts/slideLayout20.xml"/><Relationship Id="rId5" Type="http://schemas.openxmlformats.org/officeDocument/2006/relationships/image" Target="../media/image87.jpeg"/><Relationship Id="rId4" Type="http://schemas.openxmlformats.org/officeDocument/2006/relationships/image" Target="../media/image8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svg"/><Relationship Id="rId7" Type="http://schemas.openxmlformats.org/officeDocument/2006/relationships/image" Target="../media/image93.svg"/><Relationship Id="rId2" Type="http://schemas.openxmlformats.org/officeDocument/2006/relationships/image" Target="../media/image88.png"/><Relationship Id="rId1" Type="http://schemas.openxmlformats.org/officeDocument/2006/relationships/slideLayout" Target="../slideLayouts/slideLayout16.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 Id="rId9" Type="http://schemas.openxmlformats.org/officeDocument/2006/relationships/image" Target="../media/image95.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0.xml"/><Relationship Id="rId5" Type="http://schemas.openxmlformats.org/officeDocument/2006/relationships/image" Target="../media/image53.svg"/><Relationship Id="rId4" Type="http://schemas.openxmlformats.org/officeDocument/2006/relationships/image" Target="../media/image5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55.svg"/></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3.xml"/><Relationship Id="rId5" Type="http://schemas.openxmlformats.org/officeDocument/2006/relationships/image" Target="../media/image110.svg"/><Relationship Id="rId4" Type="http://schemas.openxmlformats.org/officeDocument/2006/relationships/image" Target="../media/image109.png"/></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3.xml"/><Relationship Id="rId1" Type="http://schemas.openxmlformats.org/officeDocument/2006/relationships/slideLayout" Target="../slideLayouts/slideLayout33.xml"/><Relationship Id="rId4" Type="http://schemas.openxmlformats.org/officeDocument/2006/relationships/image" Target="../media/image112.png"/></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4.xml"/><Relationship Id="rId1" Type="http://schemas.openxmlformats.org/officeDocument/2006/relationships/slideLayout" Target="../slideLayouts/slideLayout33.xml"/><Relationship Id="rId5" Type="http://schemas.openxmlformats.org/officeDocument/2006/relationships/image" Target="../media/image112.png"/><Relationship Id="rId4" Type="http://schemas.openxmlformats.org/officeDocument/2006/relationships/image" Target="../media/image114.png"/></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9.xml"/><Relationship Id="rId4" Type="http://schemas.openxmlformats.org/officeDocument/2006/relationships/image" Target="../media/image117.png"/></Relationships>
</file>

<file path=ppt/slides/_rels/slide4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119.png"/></Relationships>
</file>

<file path=ppt/slides/_rels/slide4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122.png"/></Relationships>
</file>

<file path=ppt/slides/_rels/slide47.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123.png"/><Relationship Id="rId1" Type="http://schemas.openxmlformats.org/officeDocument/2006/relationships/slideLayout" Target="../slideLayouts/slideLayout20.xml"/><Relationship Id="rId4" Type="http://schemas.openxmlformats.org/officeDocument/2006/relationships/image" Target="../media/image125.png"/></Relationships>
</file>

<file path=ppt/slides/_rels/slide48.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8.xml"/><Relationship Id="rId1" Type="http://schemas.openxmlformats.org/officeDocument/2006/relationships/slideLayout" Target="../slideLayouts/slideLayout59.xml"/><Relationship Id="rId5" Type="http://schemas.openxmlformats.org/officeDocument/2006/relationships/image" Target="../media/image128.png"/><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9.xml"/><Relationship Id="rId1" Type="http://schemas.openxmlformats.org/officeDocument/2006/relationships/slideLayout" Target="../slideLayouts/slideLayout59.xml"/><Relationship Id="rId4" Type="http://schemas.openxmlformats.org/officeDocument/2006/relationships/image" Target="../media/image130.png"/></Relationships>
</file>

<file path=ppt/slides/_rels/slide54.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30.xml"/><Relationship Id="rId1" Type="http://schemas.openxmlformats.org/officeDocument/2006/relationships/slideLayout" Target="../slideLayouts/slideLayout59.xml"/><Relationship Id="rId6" Type="http://schemas.openxmlformats.org/officeDocument/2006/relationships/image" Target="../media/image134.svg"/><Relationship Id="rId5" Type="http://schemas.openxmlformats.org/officeDocument/2006/relationships/image" Target="../media/image133.png"/><Relationship Id="rId4" Type="http://schemas.openxmlformats.org/officeDocument/2006/relationships/image" Target="../media/image132.sv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image" Target="../media/image140.png"/><Relationship Id="rId4" Type="http://schemas.openxmlformats.org/officeDocument/2006/relationships/image" Target="../media/image12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2.xml"/><Relationship Id="rId1" Type="http://schemas.openxmlformats.org/officeDocument/2006/relationships/slideLayout" Target="../slideLayouts/slideLayout20.xml"/><Relationship Id="rId5" Type="http://schemas.openxmlformats.org/officeDocument/2006/relationships/image" Target="../media/image132.svg"/><Relationship Id="rId4" Type="http://schemas.openxmlformats.org/officeDocument/2006/relationships/image" Target="../media/image131.png"/></Relationships>
</file>

<file path=ppt/slides/_rels/slide65.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31.png"/><Relationship Id="rId7" Type="http://schemas.openxmlformats.org/officeDocument/2006/relationships/image" Target="../media/image144.png"/><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132.svg"/></Relationships>
</file>

<file path=ppt/slides/_rels/slide6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33.xml"/></Relationships>
</file>

<file path=ppt/slides/_rels/slide7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3.xml"/><Relationship Id="rId5" Type="http://schemas.openxmlformats.org/officeDocument/2006/relationships/image" Target="../media/image110.svg"/><Relationship Id="rId4" Type="http://schemas.openxmlformats.org/officeDocument/2006/relationships/image" Target="../media/image109.png"/></Relationships>
</file>

<file path=ppt/slides/_rels/slide8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2.svg"/><Relationship Id="rId7" Type="http://schemas.openxmlformats.org/officeDocument/2006/relationships/image" Target="../media/image136.svg"/><Relationship Id="rId2" Type="http://schemas.openxmlformats.org/officeDocument/2006/relationships/image" Target="../media/image131.png"/><Relationship Id="rId1" Type="http://schemas.openxmlformats.org/officeDocument/2006/relationships/slideLayout" Target="../slideLayouts/slideLayout20.xml"/><Relationship Id="rId6" Type="http://schemas.openxmlformats.org/officeDocument/2006/relationships/image" Target="../media/image135.png"/><Relationship Id="rId11" Type="http://schemas.openxmlformats.org/officeDocument/2006/relationships/image" Target="../media/image145.svg"/><Relationship Id="rId5" Type="http://schemas.openxmlformats.org/officeDocument/2006/relationships/image" Target="../media/image134.svg"/><Relationship Id="rId10" Type="http://schemas.openxmlformats.org/officeDocument/2006/relationships/image" Target="../media/image144.png"/><Relationship Id="rId4" Type="http://schemas.openxmlformats.org/officeDocument/2006/relationships/image" Target="../media/image133.png"/><Relationship Id="rId9" Type="http://schemas.openxmlformats.org/officeDocument/2006/relationships/image" Target="../media/image143.svg"/></Relationships>
</file>

<file path=ppt/slides/_rels/slide88.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2.svg"/><Relationship Id="rId7" Type="http://schemas.openxmlformats.org/officeDocument/2006/relationships/image" Target="../media/image136.svg"/><Relationship Id="rId2" Type="http://schemas.openxmlformats.org/officeDocument/2006/relationships/image" Target="../media/image131.png"/><Relationship Id="rId1" Type="http://schemas.openxmlformats.org/officeDocument/2006/relationships/slideLayout" Target="../slideLayouts/slideLayout20.xml"/><Relationship Id="rId6" Type="http://schemas.openxmlformats.org/officeDocument/2006/relationships/image" Target="../media/image135.png"/><Relationship Id="rId11" Type="http://schemas.openxmlformats.org/officeDocument/2006/relationships/image" Target="../media/image145.svg"/><Relationship Id="rId5" Type="http://schemas.openxmlformats.org/officeDocument/2006/relationships/image" Target="../media/image134.svg"/><Relationship Id="rId10" Type="http://schemas.openxmlformats.org/officeDocument/2006/relationships/image" Target="../media/image144.png"/><Relationship Id="rId4" Type="http://schemas.openxmlformats.org/officeDocument/2006/relationships/image" Target="../media/image133.png"/><Relationship Id="rId9" Type="http://schemas.openxmlformats.org/officeDocument/2006/relationships/image" Target="../media/image143.svg"/></Relationships>
</file>

<file path=ppt/slides/_rels/slide89.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2.svg"/><Relationship Id="rId7" Type="http://schemas.openxmlformats.org/officeDocument/2006/relationships/image" Target="../media/image136.svg"/><Relationship Id="rId2" Type="http://schemas.openxmlformats.org/officeDocument/2006/relationships/image" Target="../media/image131.png"/><Relationship Id="rId1" Type="http://schemas.openxmlformats.org/officeDocument/2006/relationships/slideLayout" Target="../slideLayouts/slideLayout20.xml"/><Relationship Id="rId6" Type="http://schemas.openxmlformats.org/officeDocument/2006/relationships/image" Target="../media/image135.png"/><Relationship Id="rId11" Type="http://schemas.openxmlformats.org/officeDocument/2006/relationships/image" Target="../media/image145.svg"/><Relationship Id="rId5" Type="http://schemas.openxmlformats.org/officeDocument/2006/relationships/image" Target="../media/image134.svg"/><Relationship Id="rId10" Type="http://schemas.openxmlformats.org/officeDocument/2006/relationships/image" Target="../media/image144.png"/><Relationship Id="rId4" Type="http://schemas.openxmlformats.org/officeDocument/2006/relationships/image" Target="../media/image133.png"/><Relationship Id="rId9" Type="http://schemas.openxmlformats.org/officeDocument/2006/relationships/image" Target="../media/image143.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2.svg"/><Relationship Id="rId7" Type="http://schemas.openxmlformats.org/officeDocument/2006/relationships/image" Target="../media/image136.svg"/><Relationship Id="rId2" Type="http://schemas.openxmlformats.org/officeDocument/2006/relationships/image" Target="../media/image131.png"/><Relationship Id="rId1" Type="http://schemas.openxmlformats.org/officeDocument/2006/relationships/slideLayout" Target="../slideLayouts/slideLayout20.xml"/><Relationship Id="rId6" Type="http://schemas.openxmlformats.org/officeDocument/2006/relationships/image" Target="../media/image135.png"/><Relationship Id="rId11" Type="http://schemas.openxmlformats.org/officeDocument/2006/relationships/image" Target="../media/image145.svg"/><Relationship Id="rId5" Type="http://schemas.openxmlformats.org/officeDocument/2006/relationships/image" Target="../media/image134.svg"/><Relationship Id="rId10" Type="http://schemas.openxmlformats.org/officeDocument/2006/relationships/image" Target="../media/image144.png"/><Relationship Id="rId4" Type="http://schemas.openxmlformats.org/officeDocument/2006/relationships/image" Target="../media/image133.png"/><Relationship Id="rId9" Type="http://schemas.openxmlformats.org/officeDocument/2006/relationships/image" Target="../media/image143.svg"/></Relationships>
</file>

<file path=ppt/slides/_rels/slide91.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2.svg"/><Relationship Id="rId7" Type="http://schemas.openxmlformats.org/officeDocument/2006/relationships/image" Target="../media/image136.svg"/><Relationship Id="rId2" Type="http://schemas.openxmlformats.org/officeDocument/2006/relationships/image" Target="../media/image131.png"/><Relationship Id="rId1" Type="http://schemas.openxmlformats.org/officeDocument/2006/relationships/slideLayout" Target="../slideLayouts/slideLayout20.xml"/><Relationship Id="rId6" Type="http://schemas.openxmlformats.org/officeDocument/2006/relationships/image" Target="../media/image135.png"/><Relationship Id="rId11" Type="http://schemas.openxmlformats.org/officeDocument/2006/relationships/image" Target="../media/image145.svg"/><Relationship Id="rId5" Type="http://schemas.openxmlformats.org/officeDocument/2006/relationships/image" Target="../media/image134.svg"/><Relationship Id="rId10" Type="http://schemas.openxmlformats.org/officeDocument/2006/relationships/image" Target="../media/image144.png"/><Relationship Id="rId4" Type="http://schemas.openxmlformats.org/officeDocument/2006/relationships/image" Target="../media/image133.png"/><Relationship Id="rId9" Type="http://schemas.openxmlformats.org/officeDocument/2006/relationships/image" Target="../media/image143.sv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0.xml"/><Relationship Id="rId1" Type="http://schemas.openxmlformats.org/officeDocument/2006/relationships/video" Target="https://www.youtube.com/embed/7ghAxpMLd20?feature=oembed" TargetMode="External"/><Relationship Id="rId4" Type="http://schemas.openxmlformats.org/officeDocument/2006/relationships/image" Target="../media/image161.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33.xml"/></Relationships>
</file>

<file path=ppt/slides/_rels/slide9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typing on a keyboard&#10;&#10;Description automatically generated with medium confidence">
            <a:extLst>
              <a:ext uri="{FF2B5EF4-FFF2-40B4-BE49-F238E27FC236}">
                <a16:creationId xmlns:a16="http://schemas.microsoft.com/office/drawing/2014/main" id="{16263C02-C351-3B89-D32D-7F3EFD408CA1}"/>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14451" b="14451"/>
          <a:stretch>
            <a:fillRect/>
          </a:stretch>
        </p:blipFill>
        <p:spPr/>
      </p:pic>
      <p:sp>
        <p:nvSpPr>
          <p:cNvPr id="7" name="Title 6">
            <a:extLst>
              <a:ext uri="{FF2B5EF4-FFF2-40B4-BE49-F238E27FC236}">
                <a16:creationId xmlns:a16="http://schemas.microsoft.com/office/drawing/2014/main" id="{F0BDA42E-7215-4D37-B3FD-6BC1FE0C6335}"/>
              </a:ext>
            </a:extLst>
          </p:cNvPr>
          <p:cNvSpPr>
            <a:spLocks noGrp="1"/>
          </p:cNvSpPr>
          <p:nvPr>
            <p:ph type="title"/>
          </p:nvPr>
        </p:nvSpPr>
        <p:spPr/>
        <p:txBody>
          <a:bodyPr/>
          <a:lstStyle/>
          <a:p>
            <a:r>
              <a:rPr lang="en-GB"/>
              <a:t>Saville Assessment </a:t>
            </a:r>
            <a:br>
              <a:rPr lang="en-GB"/>
            </a:br>
            <a:r>
              <a:rPr lang="en-GB"/>
              <a:t>International Accreditation</a:t>
            </a:r>
          </a:p>
        </p:txBody>
      </p:sp>
      <p:sp>
        <p:nvSpPr>
          <p:cNvPr id="8" name="Text Placeholder 7">
            <a:extLst>
              <a:ext uri="{FF2B5EF4-FFF2-40B4-BE49-F238E27FC236}">
                <a16:creationId xmlns:a16="http://schemas.microsoft.com/office/drawing/2014/main" id="{D0EB7AB3-04AC-4EFC-9505-609A67F1CFD7}"/>
              </a:ext>
            </a:extLst>
          </p:cNvPr>
          <p:cNvSpPr>
            <a:spLocks noGrp="1"/>
          </p:cNvSpPr>
          <p:nvPr>
            <p:ph type="body" sz="quarter" idx="15"/>
          </p:nvPr>
        </p:nvSpPr>
        <p:spPr/>
        <p:txBody>
          <a:bodyPr/>
          <a:lstStyle/>
          <a:p>
            <a:r>
              <a:rPr lang="en-GB"/>
              <a:t>Wave </a:t>
            </a:r>
          </a:p>
        </p:txBody>
      </p:sp>
      <p:sp>
        <p:nvSpPr>
          <p:cNvPr id="6" name="Footer Placeholder 5">
            <a:extLst>
              <a:ext uri="{FF2B5EF4-FFF2-40B4-BE49-F238E27FC236}">
                <a16:creationId xmlns:a16="http://schemas.microsoft.com/office/drawing/2014/main" id="{E11007B7-FA0A-499A-8C03-107ECA92D105}"/>
              </a:ext>
            </a:extLst>
          </p:cNvPr>
          <p:cNvSpPr>
            <a:spLocks noGrp="1"/>
          </p:cNvSpPr>
          <p:nvPr>
            <p:ph type="ftr" sz="quarter" idx="10"/>
          </p:nvPr>
        </p:nvSpPr>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12" name="Picture 11">
            <a:extLst>
              <a:ext uri="{FF2B5EF4-FFF2-40B4-BE49-F238E27FC236}">
                <a16:creationId xmlns:a16="http://schemas.microsoft.com/office/drawing/2014/main" id="{AB3B67E5-F1D1-96B4-8204-A5EF062697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8" y="3873798"/>
            <a:ext cx="1566672" cy="528882"/>
          </a:xfrm>
          <a:prstGeom prst="rect">
            <a:avLst/>
          </a:prstGeom>
        </p:spPr>
      </p:pic>
    </p:spTree>
    <p:extLst>
      <p:ext uri="{BB962C8B-B14F-4D97-AF65-F5344CB8AC3E}">
        <p14:creationId xmlns:p14="http://schemas.microsoft.com/office/powerpoint/2010/main" val="4209112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804063-76F0-4E88-AFC5-8C944F00880E}"/>
              </a:ext>
            </a:extLst>
          </p:cNvPr>
          <p:cNvSpPr>
            <a:spLocks noGrp="1"/>
          </p:cNvSpPr>
          <p:nvPr>
            <p:ph type="title"/>
          </p:nvPr>
        </p:nvSpPr>
        <p:spPr/>
        <p:txBody>
          <a:bodyPr/>
          <a:lstStyle/>
          <a:p>
            <a:r>
              <a:rPr lang="en-GB" b="0"/>
              <a:t>Projective Tests – Inkblot Test</a:t>
            </a:r>
            <a:endParaRPr lang="en-GB"/>
          </a:p>
        </p:txBody>
      </p:sp>
      <p:sp>
        <p:nvSpPr>
          <p:cNvPr id="5" name="Slide Number Placeholder 4">
            <a:extLst>
              <a:ext uri="{FF2B5EF4-FFF2-40B4-BE49-F238E27FC236}">
                <a16:creationId xmlns:a16="http://schemas.microsoft.com/office/drawing/2014/main" id="{59B72D00-828A-4228-B4C1-1323C0C97BF0}"/>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6" name="Footer Placeholder 5">
            <a:extLst>
              <a:ext uri="{FF2B5EF4-FFF2-40B4-BE49-F238E27FC236}">
                <a16:creationId xmlns:a16="http://schemas.microsoft.com/office/drawing/2014/main" id="{F5B78439-6567-4698-9C9D-07015CDD850C}"/>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7" name="Picture 6">
            <a:extLst>
              <a:ext uri="{FF2B5EF4-FFF2-40B4-BE49-F238E27FC236}">
                <a16:creationId xmlns:a16="http://schemas.microsoft.com/office/drawing/2014/main" id="{22F8BBCE-941A-E533-ADE5-B48B1C90BD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15953" y="1275439"/>
            <a:ext cx="7329614" cy="4800896"/>
          </a:xfrm>
          <a:prstGeom prst="rect">
            <a:avLst/>
          </a:prstGeom>
        </p:spPr>
      </p:pic>
    </p:spTree>
    <p:extLst>
      <p:ext uri="{BB962C8B-B14F-4D97-AF65-F5344CB8AC3E}">
        <p14:creationId xmlns:p14="http://schemas.microsoft.com/office/powerpoint/2010/main" val="4216114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F70AA3-3B51-9552-37D0-7D2E91D4589C}"/>
              </a:ext>
            </a:extLst>
          </p:cNvPr>
          <p:cNvSpPr>
            <a:spLocks noGrp="1"/>
          </p:cNvSpPr>
          <p:nvPr>
            <p:ph type="sldNum" sz="quarter" idx="21"/>
          </p:nvPr>
        </p:nvSpPr>
        <p:spPr/>
        <p:txBody>
          <a:bodyPr/>
          <a:lstStyle/>
          <a:p>
            <a:fld id="{63DCA5C9-2E11-4C67-86EB-AE1DE127DC64}" type="slidenum">
              <a:rPr lang="en-US" smtClean="0"/>
              <a:pPr/>
              <a:t>100</a:t>
            </a:fld>
            <a:endParaRPr lang="en-US"/>
          </a:p>
        </p:txBody>
      </p:sp>
      <p:sp>
        <p:nvSpPr>
          <p:cNvPr id="5" name="Footer Placeholder 4">
            <a:extLst>
              <a:ext uri="{FF2B5EF4-FFF2-40B4-BE49-F238E27FC236}">
                <a16:creationId xmlns:a16="http://schemas.microsoft.com/office/drawing/2014/main" id="{BEB9CCE4-61F6-2908-86D5-6ADA9ECDE5BF}"/>
              </a:ext>
            </a:extLst>
          </p:cNvPr>
          <p:cNvSpPr>
            <a:spLocks noGrp="1"/>
          </p:cNvSpPr>
          <p:nvPr>
            <p:ph type="ftr" sz="quarter" idx="10"/>
          </p:nvPr>
        </p:nvSpPr>
        <p:spPr/>
        <p:txBody>
          <a:bodyPr/>
          <a:lstStyle/>
          <a:p>
            <a:pPr lvl="6"/>
            <a:r>
              <a:rPr lang="en-US"/>
              <a:t>© 2022 Saville Assessment, A WTW Company. Proprietary and confidential. For WTW and WTW client use only. All rights reserved.</a:t>
            </a:r>
          </a:p>
        </p:txBody>
      </p:sp>
      <p:pic>
        <p:nvPicPr>
          <p:cNvPr id="15" name="Picture 14">
            <a:extLst>
              <a:ext uri="{FF2B5EF4-FFF2-40B4-BE49-F238E27FC236}">
                <a16:creationId xmlns:a16="http://schemas.microsoft.com/office/drawing/2014/main" id="{F29AD0BE-81C5-33A2-A7AE-D4AA13B46285}"/>
              </a:ext>
            </a:extLst>
          </p:cNvPr>
          <p:cNvPicPr>
            <a:picLocks noChangeAspect="1"/>
          </p:cNvPicPr>
          <p:nvPr/>
        </p:nvPicPr>
        <p:blipFill rotWithShape="1">
          <a:blip r:embed="rId2">
            <a:extLst>
              <a:ext uri="{28A0092B-C50C-407E-A947-70E740481C1C}">
                <a14:useLocalDpi xmlns:a14="http://schemas.microsoft.com/office/drawing/2010/main" val="0"/>
              </a:ext>
            </a:extLst>
          </a:blip>
          <a:srcRect b="4510"/>
          <a:stretch/>
        </p:blipFill>
        <p:spPr>
          <a:xfrm>
            <a:off x="1476215" y="390328"/>
            <a:ext cx="4127787" cy="5574055"/>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3B7F7F59-0300-E57C-3794-147AC43308E2}"/>
              </a:ext>
            </a:extLst>
          </p:cNvPr>
          <p:cNvPicPr>
            <a:picLocks noChangeAspect="1"/>
          </p:cNvPicPr>
          <p:nvPr/>
        </p:nvPicPr>
        <p:blipFill rotWithShape="1">
          <a:blip r:embed="rId3">
            <a:extLst>
              <a:ext uri="{28A0092B-C50C-407E-A947-70E740481C1C}">
                <a14:useLocalDpi xmlns:a14="http://schemas.microsoft.com/office/drawing/2010/main" val="0"/>
              </a:ext>
            </a:extLst>
          </a:blip>
          <a:srcRect b="4416"/>
          <a:stretch/>
        </p:blipFill>
        <p:spPr>
          <a:xfrm>
            <a:off x="6592072" y="390328"/>
            <a:ext cx="4123713" cy="55740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812896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F70AA3-3B51-9552-37D0-7D2E91D4589C}"/>
              </a:ext>
            </a:extLst>
          </p:cNvPr>
          <p:cNvSpPr>
            <a:spLocks noGrp="1"/>
          </p:cNvSpPr>
          <p:nvPr>
            <p:ph type="sldNum" sz="quarter" idx="21"/>
          </p:nvPr>
        </p:nvSpPr>
        <p:spPr/>
        <p:txBody>
          <a:bodyPr/>
          <a:lstStyle/>
          <a:p>
            <a:fld id="{63DCA5C9-2E11-4C67-86EB-AE1DE127DC64}" type="slidenum">
              <a:rPr lang="en-US" smtClean="0"/>
              <a:pPr/>
              <a:t>101</a:t>
            </a:fld>
            <a:endParaRPr lang="en-US"/>
          </a:p>
        </p:txBody>
      </p:sp>
      <p:sp>
        <p:nvSpPr>
          <p:cNvPr id="5" name="Footer Placeholder 4">
            <a:extLst>
              <a:ext uri="{FF2B5EF4-FFF2-40B4-BE49-F238E27FC236}">
                <a16:creationId xmlns:a16="http://schemas.microsoft.com/office/drawing/2014/main" id="{BEB9CCE4-61F6-2908-86D5-6ADA9ECDE5BF}"/>
              </a:ext>
            </a:extLst>
          </p:cNvPr>
          <p:cNvSpPr>
            <a:spLocks noGrp="1"/>
          </p:cNvSpPr>
          <p:nvPr>
            <p:ph type="ftr" sz="quarter" idx="10"/>
          </p:nvPr>
        </p:nvSpPr>
        <p:spPr/>
        <p:txBody>
          <a:bodyPr/>
          <a:lstStyle/>
          <a:p>
            <a:pPr lvl="6"/>
            <a:r>
              <a:rPr lang="en-US"/>
              <a:t>© 2022 Saville Assessment, A WTW Company. Proprietary and confidential. For WTW and WTW client use only. All rights reserved.</a:t>
            </a:r>
          </a:p>
        </p:txBody>
      </p:sp>
      <p:pic>
        <p:nvPicPr>
          <p:cNvPr id="15" name="Picture 14">
            <a:extLst>
              <a:ext uri="{FF2B5EF4-FFF2-40B4-BE49-F238E27FC236}">
                <a16:creationId xmlns:a16="http://schemas.microsoft.com/office/drawing/2014/main" id="{F29AD0BE-81C5-33A2-A7AE-D4AA13B46285}"/>
              </a:ext>
            </a:extLst>
          </p:cNvPr>
          <p:cNvPicPr>
            <a:picLocks noChangeAspect="1"/>
          </p:cNvPicPr>
          <p:nvPr/>
        </p:nvPicPr>
        <p:blipFill rotWithShape="1">
          <a:blip r:embed="rId2">
            <a:extLst>
              <a:ext uri="{28A0092B-C50C-407E-A947-70E740481C1C}">
                <a14:useLocalDpi xmlns:a14="http://schemas.microsoft.com/office/drawing/2010/main" val="0"/>
              </a:ext>
            </a:extLst>
          </a:blip>
          <a:srcRect b="4510"/>
          <a:stretch/>
        </p:blipFill>
        <p:spPr>
          <a:xfrm>
            <a:off x="4032107" y="390328"/>
            <a:ext cx="4127787" cy="557405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769399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endParaRPr lang="en-US"/>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Practical Session: Feedback</a:t>
            </a:r>
            <a:endParaRPr lang="en-GB" b="0"/>
          </a:p>
        </p:txBody>
      </p:sp>
      <p:graphicFrame>
        <p:nvGraphicFramePr>
          <p:cNvPr id="8" name="Table 8">
            <a:extLst>
              <a:ext uri="{FF2B5EF4-FFF2-40B4-BE49-F238E27FC236}">
                <a16:creationId xmlns:a16="http://schemas.microsoft.com/office/drawing/2014/main" id="{B4F075C0-8E66-49C1-8F43-6C4E243BC25C}"/>
              </a:ext>
            </a:extLst>
          </p:cNvPr>
          <p:cNvGraphicFramePr>
            <a:graphicFrameLocks noGrp="1"/>
          </p:cNvGraphicFramePr>
          <p:nvPr>
            <p:ph sz="quarter" idx="19"/>
          </p:nvPr>
        </p:nvGraphicFramePr>
        <p:xfrm>
          <a:off x="6080760" y="1975112"/>
          <a:ext cx="5081592" cy="2225040"/>
        </p:xfrm>
        <a:graphic>
          <a:graphicData uri="http://schemas.openxmlformats.org/drawingml/2006/table">
            <a:tbl>
              <a:tblPr firstRow="1" bandRow="1">
                <a:tableStyleId>{5C22544A-7EE6-4342-B048-85BDC9FD1C3A}</a:tableStyleId>
              </a:tblPr>
              <a:tblGrid>
                <a:gridCol w="2540796">
                  <a:extLst>
                    <a:ext uri="{9D8B030D-6E8A-4147-A177-3AD203B41FA5}">
                      <a16:colId xmlns:a16="http://schemas.microsoft.com/office/drawing/2014/main" val="1442636845"/>
                    </a:ext>
                  </a:extLst>
                </a:gridCol>
                <a:gridCol w="2540796">
                  <a:extLst>
                    <a:ext uri="{9D8B030D-6E8A-4147-A177-3AD203B41FA5}">
                      <a16:colId xmlns:a16="http://schemas.microsoft.com/office/drawing/2014/main" val="678928258"/>
                    </a:ext>
                  </a:extLst>
                </a:gridCol>
              </a:tblGrid>
              <a:tr h="370840">
                <a:tc>
                  <a:txBody>
                    <a:bodyPr/>
                    <a:lstStyle/>
                    <a:p>
                      <a:r>
                        <a:rPr lang="en-GB" sz="1400"/>
                        <a:t>Feedback Provider</a:t>
                      </a:r>
                    </a:p>
                  </a:txBody>
                  <a:tcPr/>
                </a:tc>
                <a:tc>
                  <a:txBody>
                    <a:bodyPr/>
                    <a:lstStyle/>
                    <a:p>
                      <a:r>
                        <a:rPr lang="en-GB" sz="1400"/>
                        <a:t>Feedback Receiver</a:t>
                      </a:r>
                    </a:p>
                  </a:txBody>
                  <a:tcPr/>
                </a:tc>
                <a:extLst>
                  <a:ext uri="{0D108BD9-81ED-4DB2-BD59-A6C34878D82A}">
                    <a16:rowId xmlns:a16="http://schemas.microsoft.com/office/drawing/2014/main" val="1184119921"/>
                  </a:ext>
                </a:extLst>
              </a:tr>
              <a:tr h="370840">
                <a:tc>
                  <a:txBody>
                    <a:bodyPr/>
                    <a:lstStyle/>
                    <a:p>
                      <a:r>
                        <a:rPr lang="en-GB" sz="1400"/>
                        <a:t>James</a:t>
                      </a:r>
                    </a:p>
                  </a:txBody>
                  <a:tcPr/>
                </a:tc>
                <a:tc>
                  <a:txBody>
                    <a:bodyPr/>
                    <a:lstStyle/>
                    <a:p>
                      <a:r>
                        <a:rPr lang="en-GB" sz="1400"/>
                        <a:t>Alessandro</a:t>
                      </a:r>
                    </a:p>
                  </a:txBody>
                  <a:tcPr/>
                </a:tc>
                <a:extLst>
                  <a:ext uri="{0D108BD9-81ED-4DB2-BD59-A6C34878D82A}">
                    <a16:rowId xmlns:a16="http://schemas.microsoft.com/office/drawing/2014/main" val="1634016647"/>
                  </a:ext>
                </a:extLst>
              </a:tr>
              <a:tr h="370840">
                <a:tc>
                  <a:txBody>
                    <a:bodyPr/>
                    <a:lstStyle/>
                    <a:p>
                      <a:r>
                        <a:rPr lang="en-GB" sz="1400"/>
                        <a:t>Alessandro</a:t>
                      </a:r>
                    </a:p>
                  </a:txBody>
                  <a:tcPr/>
                </a:tc>
                <a:tc>
                  <a:txBody>
                    <a:bodyPr/>
                    <a:lstStyle/>
                    <a:p>
                      <a:r>
                        <a:rPr lang="en-GB" sz="1400"/>
                        <a:t>Tatiana</a:t>
                      </a:r>
                    </a:p>
                  </a:txBody>
                  <a:tcPr/>
                </a:tc>
                <a:extLst>
                  <a:ext uri="{0D108BD9-81ED-4DB2-BD59-A6C34878D82A}">
                    <a16:rowId xmlns:a16="http://schemas.microsoft.com/office/drawing/2014/main" val="3148389329"/>
                  </a:ext>
                </a:extLst>
              </a:tr>
              <a:tr h="370840">
                <a:tc>
                  <a:txBody>
                    <a:bodyPr/>
                    <a:lstStyle/>
                    <a:p>
                      <a:r>
                        <a:rPr lang="en-GB" sz="1400"/>
                        <a:t>Tatiana</a:t>
                      </a:r>
                    </a:p>
                  </a:txBody>
                  <a:tcPr/>
                </a:tc>
                <a:tc>
                  <a:txBody>
                    <a:bodyPr/>
                    <a:lstStyle/>
                    <a:p>
                      <a:r>
                        <a:rPr lang="en-GB" sz="1400"/>
                        <a:t>Sofie</a:t>
                      </a:r>
                    </a:p>
                  </a:txBody>
                  <a:tcPr/>
                </a:tc>
                <a:extLst>
                  <a:ext uri="{0D108BD9-81ED-4DB2-BD59-A6C34878D82A}">
                    <a16:rowId xmlns:a16="http://schemas.microsoft.com/office/drawing/2014/main" val="2730088172"/>
                  </a:ext>
                </a:extLst>
              </a:tr>
              <a:tr h="370840">
                <a:tc>
                  <a:txBody>
                    <a:bodyPr/>
                    <a:lstStyle/>
                    <a:p>
                      <a:r>
                        <a:rPr lang="en-GB" sz="1400"/>
                        <a:t>Sofie</a:t>
                      </a:r>
                    </a:p>
                  </a:txBody>
                  <a:tcPr/>
                </a:tc>
                <a:tc>
                  <a:txBody>
                    <a:bodyPr/>
                    <a:lstStyle/>
                    <a:p>
                      <a:r>
                        <a:rPr lang="en-GB" sz="1400"/>
                        <a:t>James</a:t>
                      </a:r>
                    </a:p>
                  </a:txBody>
                  <a:tcPr/>
                </a:tc>
                <a:extLst>
                  <a:ext uri="{0D108BD9-81ED-4DB2-BD59-A6C34878D82A}">
                    <a16:rowId xmlns:a16="http://schemas.microsoft.com/office/drawing/2014/main" val="1885509986"/>
                  </a:ext>
                </a:extLst>
              </a:tr>
              <a:tr h="370840">
                <a:tc gridSpan="2">
                  <a:txBody>
                    <a:bodyPr/>
                    <a:lstStyle/>
                    <a:p>
                      <a:r>
                        <a:rPr lang="en-GB" sz="1400" b="1"/>
                        <a:t>Tutor: Maya</a:t>
                      </a:r>
                    </a:p>
                  </a:txBody>
                  <a:tcPr/>
                </a:tc>
                <a:tc hMerge="1">
                  <a:txBody>
                    <a:bodyPr/>
                    <a:lstStyle/>
                    <a:p>
                      <a:endParaRPr lang="en-GB" sz="1400"/>
                    </a:p>
                  </a:txBody>
                  <a:tcPr/>
                </a:tc>
                <a:extLst>
                  <a:ext uri="{0D108BD9-81ED-4DB2-BD59-A6C34878D82A}">
                    <a16:rowId xmlns:a16="http://schemas.microsoft.com/office/drawing/2014/main" val="1703200218"/>
                  </a:ext>
                </a:extLst>
              </a:tr>
            </a:tbl>
          </a:graphicData>
        </a:graphic>
      </p:graphicFrame>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0" name="Footer Placeholder 6">
            <a:extLst>
              <a:ext uri="{FF2B5EF4-FFF2-40B4-BE49-F238E27FC236}">
                <a16:creationId xmlns:a16="http://schemas.microsoft.com/office/drawing/2014/main" id="{5BE3DD57-0A9E-8F16-4AFD-4C86144205E0}"/>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graphicFrame>
        <p:nvGraphicFramePr>
          <p:cNvPr id="4" name="Table 3">
            <a:extLst>
              <a:ext uri="{FF2B5EF4-FFF2-40B4-BE49-F238E27FC236}">
                <a16:creationId xmlns:a16="http://schemas.microsoft.com/office/drawing/2014/main" id="{D806E229-A33F-0116-8F20-5588F83D9360}"/>
              </a:ext>
            </a:extLst>
          </p:cNvPr>
          <p:cNvGraphicFramePr>
            <a:graphicFrameLocks/>
          </p:cNvGraphicFramePr>
          <p:nvPr/>
        </p:nvGraphicFramePr>
        <p:xfrm>
          <a:off x="489435" y="1975740"/>
          <a:ext cx="5098177" cy="2225040"/>
        </p:xfrm>
        <a:graphic>
          <a:graphicData uri="http://schemas.openxmlformats.org/drawingml/2006/table">
            <a:tbl>
              <a:tblPr firstRow="1" bandRow="1">
                <a:tableStyleId>{5C22544A-7EE6-4342-B048-85BDC9FD1C3A}</a:tableStyleId>
              </a:tblPr>
              <a:tblGrid>
                <a:gridCol w="2584990">
                  <a:extLst>
                    <a:ext uri="{9D8B030D-6E8A-4147-A177-3AD203B41FA5}">
                      <a16:colId xmlns:a16="http://schemas.microsoft.com/office/drawing/2014/main" val="1442636845"/>
                    </a:ext>
                  </a:extLst>
                </a:gridCol>
                <a:gridCol w="2513187">
                  <a:extLst>
                    <a:ext uri="{9D8B030D-6E8A-4147-A177-3AD203B41FA5}">
                      <a16:colId xmlns:a16="http://schemas.microsoft.com/office/drawing/2014/main" val="678928258"/>
                    </a:ext>
                  </a:extLst>
                </a:gridCol>
              </a:tblGrid>
              <a:tr h="370840">
                <a:tc>
                  <a:txBody>
                    <a:bodyPr/>
                    <a:lstStyle/>
                    <a:p>
                      <a:r>
                        <a:rPr lang="en-GB" sz="1400"/>
                        <a:t>Feedback Provider</a:t>
                      </a:r>
                    </a:p>
                  </a:txBody>
                  <a:tcPr/>
                </a:tc>
                <a:tc>
                  <a:txBody>
                    <a:bodyPr/>
                    <a:lstStyle/>
                    <a:p>
                      <a:r>
                        <a:rPr lang="en-GB" sz="1400"/>
                        <a:t>Feedback Receiver</a:t>
                      </a:r>
                    </a:p>
                  </a:txBody>
                  <a:tcPr/>
                </a:tc>
                <a:extLst>
                  <a:ext uri="{0D108BD9-81ED-4DB2-BD59-A6C34878D82A}">
                    <a16:rowId xmlns:a16="http://schemas.microsoft.com/office/drawing/2014/main" val="1184119921"/>
                  </a:ext>
                </a:extLst>
              </a:tr>
              <a:tr h="370840">
                <a:tc>
                  <a:txBody>
                    <a:bodyPr/>
                    <a:lstStyle/>
                    <a:p>
                      <a:r>
                        <a:rPr lang="en-GB" sz="1400"/>
                        <a:t>Anna</a:t>
                      </a:r>
                    </a:p>
                  </a:txBody>
                  <a:tcPr/>
                </a:tc>
                <a:tc>
                  <a:txBody>
                    <a:bodyPr/>
                    <a:lstStyle/>
                    <a:p>
                      <a:r>
                        <a:rPr lang="en-GB" sz="1400"/>
                        <a:t>Camila</a:t>
                      </a:r>
                    </a:p>
                  </a:txBody>
                  <a:tcPr/>
                </a:tc>
                <a:extLst>
                  <a:ext uri="{0D108BD9-81ED-4DB2-BD59-A6C34878D82A}">
                    <a16:rowId xmlns:a16="http://schemas.microsoft.com/office/drawing/2014/main" val="1634016647"/>
                  </a:ext>
                </a:extLst>
              </a:tr>
              <a:tr h="370840">
                <a:tc>
                  <a:txBody>
                    <a:bodyPr/>
                    <a:lstStyle/>
                    <a:p>
                      <a:r>
                        <a:rPr lang="en-GB" sz="1400"/>
                        <a:t>Camila</a:t>
                      </a:r>
                    </a:p>
                  </a:txBody>
                  <a:tcPr/>
                </a:tc>
                <a:tc>
                  <a:txBody>
                    <a:bodyPr/>
                    <a:lstStyle/>
                    <a:p>
                      <a:r>
                        <a:rPr lang="en-GB" sz="1400"/>
                        <a:t>Thiantharit</a:t>
                      </a:r>
                    </a:p>
                  </a:txBody>
                  <a:tcPr/>
                </a:tc>
                <a:extLst>
                  <a:ext uri="{0D108BD9-81ED-4DB2-BD59-A6C34878D82A}">
                    <a16:rowId xmlns:a16="http://schemas.microsoft.com/office/drawing/2014/main" val="3148389329"/>
                  </a:ext>
                </a:extLst>
              </a:tr>
              <a:tr h="370840">
                <a:tc>
                  <a:txBody>
                    <a:bodyPr/>
                    <a:lstStyle/>
                    <a:p>
                      <a:r>
                        <a:rPr lang="en-GB" sz="1400"/>
                        <a:t>Thiantharit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Manuel</a:t>
                      </a:r>
                    </a:p>
                  </a:txBody>
                  <a:tcPr/>
                </a:tc>
                <a:extLst>
                  <a:ext uri="{0D108BD9-81ED-4DB2-BD59-A6C34878D82A}">
                    <a16:rowId xmlns:a16="http://schemas.microsoft.com/office/drawing/2014/main" val="971187559"/>
                  </a:ext>
                </a:extLst>
              </a:tr>
              <a:tr h="370840">
                <a:tc>
                  <a:txBody>
                    <a:bodyPr/>
                    <a:lstStyle/>
                    <a:p>
                      <a:r>
                        <a:rPr lang="en-GB" sz="1400"/>
                        <a:t>Manuel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Anna</a:t>
                      </a:r>
                    </a:p>
                  </a:txBody>
                  <a:tcPr/>
                </a:tc>
                <a:extLst>
                  <a:ext uri="{0D108BD9-81ED-4DB2-BD59-A6C34878D82A}">
                    <a16:rowId xmlns:a16="http://schemas.microsoft.com/office/drawing/2014/main" val="3676599077"/>
                  </a:ext>
                </a:extLst>
              </a:tr>
              <a:tr h="370840">
                <a:tc gridSpan="2">
                  <a:txBody>
                    <a:bodyPr/>
                    <a:lstStyle/>
                    <a:p>
                      <a:r>
                        <a:rPr lang="en-GB" sz="1400" b="1"/>
                        <a:t>Tutor: Nikki </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Tutor: Nikki</a:t>
                      </a:r>
                    </a:p>
                  </a:txBody>
                  <a:tcPr/>
                </a:tc>
                <a:extLst>
                  <a:ext uri="{0D108BD9-81ED-4DB2-BD59-A6C34878D82A}">
                    <a16:rowId xmlns:a16="http://schemas.microsoft.com/office/drawing/2014/main" val="2247105124"/>
                  </a:ext>
                </a:extLst>
              </a:tr>
            </a:tbl>
          </a:graphicData>
        </a:graphic>
      </p:graphicFrame>
    </p:spTree>
    <p:extLst>
      <p:ext uri="{BB962C8B-B14F-4D97-AF65-F5344CB8AC3E}">
        <p14:creationId xmlns:p14="http://schemas.microsoft.com/office/powerpoint/2010/main" val="30314876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endParaRPr lang="en-US"/>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Practical Session: Feedback</a:t>
            </a:r>
            <a:endParaRPr lang="en-GB" b="0"/>
          </a:p>
        </p:txBody>
      </p:sp>
      <p:graphicFrame>
        <p:nvGraphicFramePr>
          <p:cNvPr id="8" name="Table 8">
            <a:extLst>
              <a:ext uri="{FF2B5EF4-FFF2-40B4-BE49-F238E27FC236}">
                <a16:creationId xmlns:a16="http://schemas.microsoft.com/office/drawing/2014/main" id="{B4F075C0-8E66-49C1-8F43-6C4E243BC25C}"/>
              </a:ext>
            </a:extLst>
          </p:cNvPr>
          <p:cNvGraphicFramePr>
            <a:graphicFrameLocks noGrp="1"/>
          </p:cNvGraphicFramePr>
          <p:nvPr>
            <p:ph sz="quarter" idx="19"/>
          </p:nvPr>
        </p:nvGraphicFramePr>
        <p:xfrm>
          <a:off x="469204" y="1646238"/>
          <a:ext cx="5432832" cy="1854200"/>
        </p:xfrm>
        <a:graphic>
          <a:graphicData uri="http://schemas.openxmlformats.org/drawingml/2006/table">
            <a:tbl>
              <a:tblPr firstRow="1" bandRow="1">
                <a:tableStyleId>{5C22544A-7EE6-4342-B048-85BDC9FD1C3A}</a:tableStyleId>
              </a:tblPr>
              <a:tblGrid>
                <a:gridCol w="1838385">
                  <a:extLst>
                    <a:ext uri="{9D8B030D-6E8A-4147-A177-3AD203B41FA5}">
                      <a16:colId xmlns:a16="http://schemas.microsoft.com/office/drawing/2014/main" val="1442636845"/>
                    </a:ext>
                  </a:extLst>
                </a:gridCol>
                <a:gridCol w="1838385">
                  <a:extLst>
                    <a:ext uri="{9D8B030D-6E8A-4147-A177-3AD203B41FA5}">
                      <a16:colId xmlns:a16="http://schemas.microsoft.com/office/drawing/2014/main" val="678928258"/>
                    </a:ext>
                  </a:extLst>
                </a:gridCol>
                <a:gridCol w="1756062">
                  <a:extLst>
                    <a:ext uri="{9D8B030D-6E8A-4147-A177-3AD203B41FA5}">
                      <a16:colId xmlns:a16="http://schemas.microsoft.com/office/drawing/2014/main" val="2251953746"/>
                    </a:ext>
                  </a:extLst>
                </a:gridCol>
              </a:tblGrid>
              <a:tr h="370840">
                <a:tc>
                  <a:txBody>
                    <a:bodyPr/>
                    <a:lstStyle/>
                    <a:p>
                      <a:r>
                        <a:rPr lang="en-GB" sz="1400"/>
                        <a:t>Feedback Provider</a:t>
                      </a:r>
                    </a:p>
                  </a:txBody>
                  <a:tcPr/>
                </a:tc>
                <a:tc>
                  <a:txBody>
                    <a:bodyPr/>
                    <a:lstStyle/>
                    <a:p>
                      <a:r>
                        <a:rPr lang="en-GB" sz="1400"/>
                        <a:t>Feedback Receiver</a:t>
                      </a:r>
                    </a:p>
                  </a:txBody>
                  <a:tcPr/>
                </a:tc>
                <a:tc>
                  <a:txBody>
                    <a:bodyPr/>
                    <a:lstStyle/>
                    <a:p>
                      <a:r>
                        <a:rPr lang="en-GB" sz="1400"/>
                        <a:t>Cluster</a:t>
                      </a:r>
                    </a:p>
                  </a:txBody>
                  <a:tcPr/>
                </a:tc>
                <a:extLst>
                  <a:ext uri="{0D108BD9-81ED-4DB2-BD59-A6C34878D82A}">
                    <a16:rowId xmlns:a16="http://schemas.microsoft.com/office/drawing/2014/main" val="1184119921"/>
                  </a:ext>
                </a:extLst>
              </a:tr>
              <a:tr h="370840">
                <a:tc>
                  <a:txBody>
                    <a:bodyPr/>
                    <a:lstStyle/>
                    <a:p>
                      <a:r>
                        <a:rPr lang="en-GB" sz="1400"/>
                        <a:t>Sofie</a:t>
                      </a:r>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1634016647"/>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3148389329"/>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2730088172"/>
                  </a:ext>
                </a:extLst>
              </a:tr>
              <a:tr h="370840">
                <a:tc gridSpan="3">
                  <a:txBody>
                    <a:bodyPr/>
                    <a:lstStyle/>
                    <a:p>
                      <a:r>
                        <a:rPr lang="en-GB" sz="1400" b="1"/>
                        <a:t>Tutor: </a:t>
                      </a:r>
                    </a:p>
                  </a:txBody>
                  <a:tcPr/>
                </a:tc>
                <a:tc hMerge="1">
                  <a:txBody>
                    <a:bodyPr/>
                    <a:lstStyle/>
                    <a:p>
                      <a:endParaRPr lang="en-GB" sz="14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1703200218"/>
                  </a:ext>
                </a:extLst>
              </a:tr>
            </a:tbl>
          </a:graphicData>
        </a:graphic>
      </p:graphicFrame>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graphicFrame>
        <p:nvGraphicFramePr>
          <p:cNvPr id="9" name="Table 8">
            <a:extLst>
              <a:ext uri="{FF2B5EF4-FFF2-40B4-BE49-F238E27FC236}">
                <a16:creationId xmlns:a16="http://schemas.microsoft.com/office/drawing/2014/main" id="{60A40B40-D2AF-4468-9AB2-46DF6F55B5D5}"/>
              </a:ext>
            </a:extLst>
          </p:cNvPr>
          <p:cNvGraphicFramePr>
            <a:graphicFrameLocks/>
          </p:cNvGraphicFramePr>
          <p:nvPr/>
        </p:nvGraphicFramePr>
        <p:xfrm>
          <a:off x="457202" y="3869932"/>
          <a:ext cx="5457158" cy="1788160"/>
        </p:xfrm>
        <a:graphic>
          <a:graphicData uri="http://schemas.openxmlformats.org/drawingml/2006/table">
            <a:tbl>
              <a:tblPr firstRow="1" bandRow="1">
                <a:tableStyleId>{5C22544A-7EE6-4342-B048-85BDC9FD1C3A}</a:tableStyleId>
              </a:tblPr>
              <a:tblGrid>
                <a:gridCol w="1870362">
                  <a:extLst>
                    <a:ext uri="{9D8B030D-6E8A-4147-A177-3AD203B41FA5}">
                      <a16:colId xmlns:a16="http://schemas.microsoft.com/office/drawing/2014/main" val="1442636845"/>
                    </a:ext>
                  </a:extLst>
                </a:gridCol>
                <a:gridCol w="1818409">
                  <a:extLst>
                    <a:ext uri="{9D8B030D-6E8A-4147-A177-3AD203B41FA5}">
                      <a16:colId xmlns:a16="http://schemas.microsoft.com/office/drawing/2014/main" val="678928258"/>
                    </a:ext>
                  </a:extLst>
                </a:gridCol>
                <a:gridCol w="1768387">
                  <a:extLst>
                    <a:ext uri="{9D8B030D-6E8A-4147-A177-3AD203B41FA5}">
                      <a16:colId xmlns:a16="http://schemas.microsoft.com/office/drawing/2014/main" val="2251953746"/>
                    </a:ext>
                  </a:extLst>
                </a:gridCol>
              </a:tblGrid>
              <a:tr h="370840">
                <a:tc>
                  <a:txBody>
                    <a:bodyPr/>
                    <a:lstStyle/>
                    <a:p>
                      <a:r>
                        <a:rPr lang="en-GB" sz="1400"/>
                        <a:t>Feedback Provider</a:t>
                      </a:r>
                    </a:p>
                  </a:txBody>
                  <a:tcPr/>
                </a:tc>
                <a:tc>
                  <a:txBody>
                    <a:bodyPr/>
                    <a:lstStyle/>
                    <a:p>
                      <a:r>
                        <a:rPr lang="en-GB" sz="1400"/>
                        <a:t>Feedback Receiver</a:t>
                      </a:r>
                    </a:p>
                  </a:txBody>
                  <a:tcPr/>
                </a:tc>
                <a:tc>
                  <a:txBody>
                    <a:bodyPr/>
                    <a:lstStyle/>
                    <a:p>
                      <a:r>
                        <a:rPr lang="en-GB" sz="1400"/>
                        <a:t>Cluster</a:t>
                      </a:r>
                    </a:p>
                  </a:txBody>
                  <a:tcPr/>
                </a:tc>
                <a:extLst>
                  <a:ext uri="{0D108BD9-81ED-4DB2-BD59-A6C34878D82A}">
                    <a16:rowId xmlns:a16="http://schemas.microsoft.com/office/drawing/2014/main" val="1184119921"/>
                  </a:ext>
                </a:extLst>
              </a:tr>
              <a:tr h="370840">
                <a:tc>
                  <a:txBody>
                    <a:bodyPr/>
                    <a:lstStyle/>
                    <a:p>
                      <a:endParaRPr lang="en-GB" sz="1400"/>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1634016647"/>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3148389329"/>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971187559"/>
                  </a:ext>
                </a:extLst>
              </a:tr>
              <a:tr h="302963">
                <a:tc gridSpan="3">
                  <a:txBody>
                    <a:bodyPr/>
                    <a:lstStyle/>
                    <a:p>
                      <a:pPr marL="0" marR="0" lvl="0" indent="0" algn="l" rtl="0" eaLnBrk="1" fontAlgn="auto" latinLnBrk="0" hangingPunct="1">
                        <a:lnSpc>
                          <a:spcPct val="100000"/>
                        </a:lnSpc>
                        <a:spcBef>
                          <a:spcPts val="0"/>
                        </a:spcBef>
                        <a:spcAft>
                          <a:spcPts val="0"/>
                        </a:spcAft>
                        <a:buClrTx/>
                        <a:buSzTx/>
                        <a:buFontTx/>
                        <a:buNone/>
                      </a:pPr>
                      <a:r>
                        <a:rPr lang="en-GB" sz="1400" b="1"/>
                        <a:t>Tutor: </a:t>
                      </a:r>
                    </a:p>
                  </a:txBody>
                  <a:tcPr/>
                </a:tc>
                <a:tc hMerge="1">
                  <a:txBody>
                    <a:bodyPr/>
                    <a:lstStyle/>
                    <a:p>
                      <a:endParaRPr lang="en-GB" sz="14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2729516999"/>
                  </a:ext>
                </a:extLst>
              </a:tr>
            </a:tbl>
          </a:graphicData>
        </a:graphic>
      </p:graphicFrame>
      <p:sp>
        <p:nvSpPr>
          <p:cNvPr id="10" name="Footer Placeholder 6">
            <a:extLst>
              <a:ext uri="{FF2B5EF4-FFF2-40B4-BE49-F238E27FC236}">
                <a16:creationId xmlns:a16="http://schemas.microsoft.com/office/drawing/2014/main" id="{5BE3DD57-0A9E-8F16-4AFD-4C86144205E0}"/>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graphicFrame>
        <p:nvGraphicFramePr>
          <p:cNvPr id="4" name="Table 3">
            <a:extLst>
              <a:ext uri="{FF2B5EF4-FFF2-40B4-BE49-F238E27FC236}">
                <a16:creationId xmlns:a16="http://schemas.microsoft.com/office/drawing/2014/main" id="{D806E229-A33F-0116-8F20-5588F83D9360}"/>
              </a:ext>
            </a:extLst>
          </p:cNvPr>
          <p:cNvGraphicFramePr>
            <a:graphicFrameLocks/>
          </p:cNvGraphicFramePr>
          <p:nvPr/>
        </p:nvGraphicFramePr>
        <p:xfrm>
          <a:off x="6247162" y="1646238"/>
          <a:ext cx="5457158" cy="1854200"/>
        </p:xfrm>
        <a:graphic>
          <a:graphicData uri="http://schemas.openxmlformats.org/drawingml/2006/table">
            <a:tbl>
              <a:tblPr firstRow="1" bandRow="1">
                <a:tableStyleId>{5C22544A-7EE6-4342-B048-85BDC9FD1C3A}</a:tableStyleId>
              </a:tblPr>
              <a:tblGrid>
                <a:gridCol w="1870362">
                  <a:extLst>
                    <a:ext uri="{9D8B030D-6E8A-4147-A177-3AD203B41FA5}">
                      <a16:colId xmlns:a16="http://schemas.microsoft.com/office/drawing/2014/main" val="1442636845"/>
                    </a:ext>
                  </a:extLst>
                </a:gridCol>
                <a:gridCol w="1818409">
                  <a:extLst>
                    <a:ext uri="{9D8B030D-6E8A-4147-A177-3AD203B41FA5}">
                      <a16:colId xmlns:a16="http://schemas.microsoft.com/office/drawing/2014/main" val="678928258"/>
                    </a:ext>
                  </a:extLst>
                </a:gridCol>
                <a:gridCol w="1768387">
                  <a:extLst>
                    <a:ext uri="{9D8B030D-6E8A-4147-A177-3AD203B41FA5}">
                      <a16:colId xmlns:a16="http://schemas.microsoft.com/office/drawing/2014/main" val="2251953746"/>
                    </a:ext>
                  </a:extLst>
                </a:gridCol>
              </a:tblGrid>
              <a:tr h="370840">
                <a:tc>
                  <a:txBody>
                    <a:bodyPr/>
                    <a:lstStyle/>
                    <a:p>
                      <a:r>
                        <a:rPr lang="en-GB" sz="1400"/>
                        <a:t>Feedback Provider</a:t>
                      </a:r>
                    </a:p>
                  </a:txBody>
                  <a:tcPr/>
                </a:tc>
                <a:tc>
                  <a:txBody>
                    <a:bodyPr/>
                    <a:lstStyle/>
                    <a:p>
                      <a:r>
                        <a:rPr lang="en-GB" sz="1400"/>
                        <a:t>Feedback Receiver</a:t>
                      </a:r>
                    </a:p>
                  </a:txBody>
                  <a:tcPr/>
                </a:tc>
                <a:tc>
                  <a:txBody>
                    <a:bodyPr/>
                    <a:lstStyle/>
                    <a:p>
                      <a:r>
                        <a:rPr lang="en-GB" sz="1400"/>
                        <a:t>Cluster</a:t>
                      </a:r>
                    </a:p>
                  </a:txBody>
                  <a:tcPr/>
                </a:tc>
                <a:extLst>
                  <a:ext uri="{0D108BD9-81ED-4DB2-BD59-A6C34878D82A}">
                    <a16:rowId xmlns:a16="http://schemas.microsoft.com/office/drawing/2014/main" val="1184119921"/>
                  </a:ext>
                </a:extLst>
              </a:tr>
              <a:tr h="370840">
                <a:tc>
                  <a:txBody>
                    <a:bodyPr/>
                    <a:lstStyle/>
                    <a:p>
                      <a:endParaRPr lang="en-GB" sz="1400"/>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1634016647"/>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3148389329"/>
                  </a:ext>
                </a:extLst>
              </a:tr>
              <a:tr h="370840">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971187559"/>
                  </a:ext>
                </a:extLst>
              </a:tr>
              <a:tr h="370840">
                <a:tc gridSpan="3">
                  <a:txBody>
                    <a:bodyPr/>
                    <a:lstStyle/>
                    <a:p>
                      <a:r>
                        <a:rPr lang="en-GB" sz="1400" b="1"/>
                        <a:t>Tutor: </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Tutor: Nikki</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Tutor: Nikki</a:t>
                      </a:r>
                    </a:p>
                  </a:txBody>
                  <a:tcPr/>
                </a:tc>
                <a:extLst>
                  <a:ext uri="{0D108BD9-81ED-4DB2-BD59-A6C34878D82A}">
                    <a16:rowId xmlns:a16="http://schemas.microsoft.com/office/drawing/2014/main" val="2247105124"/>
                  </a:ext>
                </a:extLst>
              </a:tr>
            </a:tbl>
          </a:graphicData>
        </a:graphic>
      </p:graphicFrame>
      <p:graphicFrame>
        <p:nvGraphicFramePr>
          <p:cNvPr id="6" name="Table 5">
            <a:extLst>
              <a:ext uri="{FF2B5EF4-FFF2-40B4-BE49-F238E27FC236}">
                <a16:creationId xmlns:a16="http://schemas.microsoft.com/office/drawing/2014/main" id="{35F5D514-63AB-E84A-4A9A-CC6A53050CF4}"/>
              </a:ext>
            </a:extLst>
          </p:cNvPr>
          <p:cNvGraphicFramePr>
            <a:graphicFrameLocks/>
          </p:cNvGraphicFramePr>
          <p:nvPr/>
        </p:nvGraphicFramePr>
        <p:xfrm>
          <a:off x="6247162" y="3869932"/>
          <a:ext cx="5475804" cy="1854200"/>
        </p:xfrm>
        <a:graphic>
          <a:graphicData uri="http://schemas.openxmlformats.org/drawingml/2006/table">
            <a:tbl>
              <a:tblPr firstRow="1" bandRow="1">
                <a:tableStyleId>{5C22544A-7EE6-4342-B048-85BDC9FD1C3A}</a:tableStyleId>
              </a:tblPr>
              <a:tblGrid>
                <a:gridCol w="1870362">
                  <a:extLst>
                    <a:ext uri="{9D8B030D-6E8A-4147-A177-3AD203B41FA5}">
                      <a16:colId xmlns:a16="http://schemas.microsoft.com/office/drawing/2014/main" val="1442636845"/>
                    </a:ext>
                  </a:extLst>
                </a:gridCol>
                <a:gridCol w="1837055">
                  <a:extLst>
                    <a:ext uri="{9D8B030D-6E8A-4147-A177-3AD203B41FA5}">
                      <a16:colId xmlns:a16="http://schemas.microsoft.com/office/drawing/2014/main" val="678928258"/>
                    </a:ext>
                  </a:extLst>
                </a:gridCol>
                <a:gridCol w="1768387">
                  <a:extLst>
                    <a:ext uri="{9D8B030D-6E8A-4147-A177-3AD203B41FA5}">
                      <a16:colId xmlns:a16="http://schemas.microsoft.com/office/drawing/2014/main" val="2251953746"/>
                    </a:ext>
                  </a:extLst>
                </a:gridCol>
              </a:tblGrid>
              <a:tr h="370840">
                <a:tc>
                  <a:txBody>
                    <a:bodyPr/>
                    <a:lstStyle/>
                    <a:p>
                      <a:r>
                        <a:rPr lang="en-GB" sz="1400"/>
                        <a:t>Feedback Provider</a:t>
                      </a:r>
                    </a:p>
                  </a:txBody>
                  <a:tcPr/>
                </a:tc>
                <a:tc>
                  <a:txBody>
                    <a:bodyPr/>
                    <a:lstStyle/>
                    <a:p>
                      <a:r>
                        <a:rPr lang="en-GB" sz="1400"/>
                        <a:t>Feedback Receiver</a:t>
                      </a:r>
                    </a:p>
                  </a:txBody>
                  <a:tcPr/>
                </a:tc>
                <a:tc>
                  <a:txBody>
                    <a:bodyPr/>
                    <a:lstStyle/>
                    <a:p>
                      <a:r>
                        <a:rPr lang="en-GB" sz="1400"/>
                        <a:t>Cluster</a:t>
                      </a:r>
                    </a:p>
                  </a:txBody>
                  <a:tcPr/>
                </a:tc>
                <a:extLst>
                  <a:ext uri="{0D108BD9-81ED-4DB2-BD59-A6C34878D82A}">
                    <a16:rowId xmlns:a16="http://schemas.microsoft.com/office/drawing/2014/main" val="1184119921"/>
                  </a:ext>
                </a:extLst>
              </a:tr>
              <a:tr h="370840">
                <a:tc>
                  <a:txBody>
                    <a:bodyPr/>
                    <a:lstStyle/>
                    <a:p>
                      <a:endParaRPr lang="en-GB" sz="1400"/>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1634016647"/>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3148389329"/>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971187559"/>
                  </a:ext>
                </a:extLst>
              </a:tr>
              <a:tr h="370840">
                <a:tc gridSpan="3">
                  <a:txBody>
                    <a:bodyPr/>
                    <a:lstStyle/>
                    <a:p>
                      <a:pPr marL="0" marR="0" lvl="0" indent="0" algn="l" rtl="0" eaLnBrk="1" fontAlgn="auto" latinLnBrk="0" hangingPunct="1">
                        <a:lnSpc>
                          <a:spcPct val="100000"/>
                        </a:lnSpc>
                        <a:spcBef>
                          <a:spcPts val="0"/>
                        </a:spcBef>
                        <a:spcAft>
                          <a:spcPts val="0"/>
                        </a:spcAft>
                        <a:buClrTx/>
                        <a:buSzTx/>
                        <a:buFontTx/>
                        <a:buNone/>
                      </a:pPr>
                      <a:r>
                        <a:rPr lang="en-GB" sz="1400" b="1"/>
                        <a:t>Tutor: </a:t>
                      </a:r>
                    </a:p>
                  </a:txBody>
                  <a:tcPr/>
                </a:tc>
                <a:tc hMerge="1">
                  <a:txBody>
                    <a:bodyPr/>
                    <a:lstStyle/>
                    <a:p>
                      <a:endParaRPr lang="en-GB" sz="14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4008437912"/>
                  </a:ext>
                </a:extLst>
              </a:tr>
            </a:tbl>
          </a:graphicData>
        </a:graphic>
      </p:graphicFrame>
    </p:spTree>
    <p:extLst>
      <p:ext uri="{BB962C8B-B14F-4D97-AF65-F5344CB8AC3E}">
        <p14:creationId xmlns:p14="http://schemas.microsoft.com/office/powerpoint/2010/main" val="27938763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6B986-4B01-40AB-A06B-58EA4DE7E290}"/>
              </a:ext>
            </a:extLst>
          </p:cNvPr>
          <p:cNvSpPr>
            <a:spLocks noGrp="1"/>
          </p:cNvSpPr>
          <p:nvPr>
            <p:ph type="title"/>
          </p:nvPr>
        </p:nvSpPr>
        <p:spPr/>
        <p:txBody>
          <a:bodyPr/>
          <a:lstStyle/>
          <a:p>
            <a:r>
              <a:rPr lang="en-GB"/>
              <a:t>Module 7</a:t>
            </a:r>
          </a:p>
        </p:txBody>
      </p:sp>
      <p:sp>
        <p:nvSpPr>
          <p:cNvPr id="7" name="Text Placeholder 6">
            <a:extLst>
              <a:ext uri="{FF2B5EF4-FFF2-40B4-BE49-F238E27FC236}">
                <a16:creationId xmlns:a16="http://schemas.microsoft.com/office/drawing/2014/main" id="{27E42984-7097-42CD-AFF2-EAA6C980BC30}"/>
              </a:ext>
            </a:extLst>
          </p:cNvPr>
          <p:cNvSpPr>
            <a:spLocks noGrp="1"/>
          </p:cNvSpPr>
          <p:nvPr>
            <p:ph type="body" sz="quarter" idx="17"/>
          </p:nvPr>
        </p:nvSpPr>
        <p:spPr/>
        <p:txBody>
          <a:bodyPr/>
          <a:lstStyle/>
          <a:p>
            <a:r>
              <a:rPr lang="en-GB"/>
              <a:t>Focus Styles</a:t>
            </a:r>
          </a:p>
        </p:txBody>
      </p:sp>
      <p:sp>
        <p:nvSpPr>
          <p:cNvPr id="5" name="Slide Number Placeholder 4">
            <a:extLst>
              <a:ext uri="{FF2B5EF4-FFF2-40B4-BE49-F238E27FC236}">
                <a16:creationId xmlns:a16="http://schemas.microsoft.com/office/drawing/2014/main" id="{0E7575A2-9BBA-49B0-98BB-2848FE3E8ED7}"/>
              </a:ext>
            </a:extLst>
          </p:cNvPr>
          <p:cNvSpPr>
            <a:spLocks noGrp="1"/>
          </p:cNvSpPr>
          <p:nvPr>
            <p:ph type="sldNum" sz="quarter" idx="21"/>
          </p:nvPr>
        </p:nvSpPr>
        <p:spPr>
          <a:xfrm>
            <a:off x="11427675" y="6437376"/>
            <a:ext cx="306387" cy="20875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Footer Placeholder 5">
            <a:extLst>
              <a:ext uri="{FF2B5EF4-FFF2-40B4-BE49-F238E27FC236}">
                <a16:creationId xmlns:a16="http://schemas.microsoft.com/office/drawing/2014/main" id="{86E9531F-F63B-7D3A-03F3-5EDFDDC373AF}"/>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20261392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A2C86BD-8F99-227C-52BB-A4254BED5236}"/>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A Need to Focus </a:t>
            </a:r>
            <a:endParaRPr lang="en-GB" b="0"/>
          </a:p>
        </p:txBody>
      </p:sp>
      <p:sp>
        <p:nvSpPr>
          <p:cNvPr id="6" name="Content Placeholder 5">
            <a:extLst>
              <a:ext uri="{FF2B5EF4-FFF2-40B4-BE49-F238E27FC236}">
                <a16:creationId xmlns:a16="http://schemas.microsoft.com/office/drawing/2014/main" id="{45B7DA90-A550-4537-867B-C68A2DADE6C8}"/>
              </a:ext>
            </a:extLst>
          </p:cNvPr>
          <p:cNvSpPr>
            <a:spLocks noGrp="1"/>
          </p:cNvSpPr>
          <p:nvPr>
            <p:ph sz="quarter" idx="19"/>
          </p:nvPr>
        </p:nvSpPr>
        <p:spPr/>
        <p:txBody>
          <a:bodyPr/>
          <a:lstStyle/>
          <a:p>
            <a:pPr marL="285750" indent="-285750">
              <a:spcAft>
                <a:spcPts val="600"/>
              </a:spcAft>
              <a:buClr>
                <a:schemeClr val="tx2"/>
              </a:buClr>
              <a:buFont typeface="Arial" panose="020B0604020202020204" pitchFamily="34" charset="0"/>
              <a:buChar char="•"/>
            </a:pPr>
            <a:r>
              <a:rPr lang="en-GB" sz="1600" b="0"/>
              <a:t>Lighter touch - quick to complete (13 mins) </a:t>
            </a:r>
          </a:p>
          <a:p>
            <a:pPr marL="285750" indent="-285750">
              <a:spcAft>
                <a:spcPts val="600"/>
              </a:spcAft>
              <a:buClr>
                <a:schemeClr val="tx2"/>
              </a:buClr>
              <a:buFont typeface="Arial" panose="020B0604020202020204" pitchFamily="34" charset="0"/>
              <a:buChar char="•"/>
            </a:pPr>
            <a:r>
              <a:rPr lang="en-GB" sz="1600" b="0"/>
              <a:t>Maintains exceptional validity (80% of Professional Styles) </a:t>
            </a:r>
          </a:p>
          <a:p>
            <a:pPr marL="285750" indent="-285750">
              <a:spcAft>
                <a:spcPts val="600"/>
              </a:spcAft>
              <a:buClr>
                <a:schemeClr val="tx2"/>
              </a:buClr>
              <a:buFont typeface="Arial" panose="020B0604020202020204" pitchFamily="34" charset="0"/>
              <a:buChar char="•"/>
            </a:pPr>
            <a:r>
              <a:rPr lang="en-GB" sz="1600" b="0"/>
              <a:t>Keeps the unique features of Wave Professional Styles </a:t>
            </a:r>
          </a:p>
          <a:p>
            <a:pPr marL="285750" indent="-285750">
              <a:spcAft>
                <a:spcPts val="600"/>
              </a:spcAft>
              <a:buClr>
                <a:schemeClr val="tx2"/>
              </a:buClr>
              <a:buFont typeface="Arial" panose="020B0604020202020204" pitchFamily="34" charset="0"/>
              <a:buChar char="•"/>
            </a:pPr>
            <a:r>
              <a:rPr lang="en-GB" sz="1600" b="0"/>
              <a:t>Suitable for multiple applications (Hire, Build, Lead) </a:t>
            </a:r>
          </a:p>
          <a:p>
            <a:pPr marL="285750" indent="-285750">
              <a:spcAft>
                <a:spcPts val="600"/>
              </a:spcAft>
              <a:buClr>
                <a:schemeClr val="tx2"/>
              </a:buClr>
              <a:buFont typeface="Arial" panose="020B0604020202020204" pitchFamily="34" charset="0"/>
              <a:buChar char="•"/>
            </a:pPr>
            <a:endParaRPr lang="en-GB" sz="1600" b="0"/>
          </a:p>
          <a:p>
            <a:pPr marL="285750" indent="-285750">
              <a:buClr>
                <a:schemeClr val="tx2"/>
              </a:buClr>
              <a:buFont typeface="Arial" panose="020B0604020202020204" pitchFamily="34" charset="0"/>
              <a:buChar char="•"/>
            </a:pPr>
            <a:endParaRPr lang="en-GB" sz="16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105</a:t>
            </a:fld>
            <a:endParaRPr lang="en-US"/>
          </a:p>
        </p:txBody>
      </p:sp>
      <p:sp>
        <p:nvSpPr>
          <p:cNvPr id="8" name="Footer Placeholder 4">
            <a:extLst>
              <a:ext uri="{FF2B5EF4-FFF2-40B4-BE49-F238E27FC236}">
                <a16:creationId xmlns:a16="http://schemas.microsoft.com/office/drawing/2014/main" id="{3194C99E-2BA7-D744-8350-B8E750889110}"/>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34015252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fld id="{2083E393-C0BF-4ED8-8545-7E4C90AFF831}" type="slidenum">
              <a:rPr lang="en-US" smtClean="0"/>
              <a:pPr/>
              <a:t>106</a:t>
            </a:fld>
            <a:endParaRPr lang="en-US"/>
          </a:p>
        </p:txBody>
      </p:sp>
      <p:sp>
        <p:nvSpPr>
          <p:cNvPr id="4" name="Text Placeholder 3">
            <a:extLst>
              <a:ext uri="{FF2B5EF4-FFF2-40B4-BE49-F238E27FC236}">
                <a16:creationId xmlns:a16="http://schemas.microsoft.com/office/drawing/2014/main" id="{DD06B7B0-8EEC-E0CC-B4DA-DD18136762FF}"/>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Wave Focus Styles Model Levels </a:t>
            </a:r>
            <a:endParaRPr lang="en-GB" b="0"/>
          </a:p>
        </p:txBody>
      </p:sp>
      <p:sp>
        <p:nvSpPr>
          <p:cNvPr id="9" name="Footer Placeholder 4">
            <a:extLst>
              <a:ext uri="{FF2B5EF4-FFF2-40B4-BE49-F238E27FC236}">
                <a16:creationId xmlns:a16="http://schemas.microsoft.com/office/drawing/2014/main" id="{2044BC83-BB40-B19D-E690-6C65F3F86F12}"/>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6" name="Picture 5">
            <a:extLst>
              <a:ext uri="{FF2B5EF4-FFF2-40B4-BE49-F238E27FC236}">
                <a16:creationId xmlns:a16="http://schemas.microsoft.com/office/drawing/2014/main" id="{B857E8FA-CA94-FD60-BD28-FA2847BA86D3}"/>
              </a:ext>
            </a:extLst>
          </p:cNvPr>
          <p:cNvPicPr>
            <a:picLocks noChangeAspect="1"/>
          </p:cNvPicPr>
          <p:nvPr/>
        </p:nvPicPr>
        <p:blipFill>
          <a:blip r:embed="rId2"/>
          <a:stretch>
            <a:fillRect/>
          </a:stretch>
        </p:blipFill>
        <p:spPr>
          <a:xfrm>
            <a:off x="1671637" y="1316736"/>
            <a:ext cx="8848725" cy="4572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25683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C79A9F-BE92-4CCB-E276-2A8ECD6B3445}"/>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Focus Styles Expert Report</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107</a:t>
            </a:fld>
            <a:endParaRPr lang="en-US"/>
          </a:p>
        </p:txBody>
      </p:sp>
      <p:sp>
        <p:nvSpPr>
          <p:cNvPr id="11" name="Footer Placeholder 4">
            <a:extLst>
              <a:ext uri="{FF2B5EF4-FFF2-40B4-BE49-F238E27FC236}">
                <a16:creationId xmlns:a16="http://schemas.microsoft.com/office/drawing/2014/main" id="{E19D1D97-19A6-F9EA-38FA-538A09354BD5}"/>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6" name="Picture 5">
            <a:extLst>
              <a:ext uri="{FF2B5EF4-FFF2-40B4-BE49-F238E27FC236}">
                <a16:creationId xmlns:a16="http://schemas.microsoft.com/office/drawing/2014/main" id="{DB4969F5-71C1-9B31-5ADC-B4899331D149}"/>
              </a:ext>
            </a:extLst>
          </p:cNvPr>
          <p:cNvPicPr>
            <a:picLocks noChangeAspect="1"/>
          </p:cNvPicPr>
          <p:nvPr/>
        </p:nvPicPr>
        <p:blipFill>
          <a:blip r:embed="rId2"/>
          <a:stretch>
            <a:fillRect/>
          </a:stretch>
        </p:blipFill>
        <p:spPr>
          <a:xfrm>
            <a:off x="649869" y="1471216"/>
            <a:ext cx="5782173" cy="4248864"/>
          </a:xfrm>
          <a:prstGeom prst="rect">
            <a:avLst/>
          </a:prstGeom>
          <a:ln>
            <a:noFill/>
          </a:ln>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46BEF256-F7EB-55B8-8887-EA69D2A5B851}"/>
              </a:ext>
            </a:extLst>
          </p:cNvPr>
          <p:cNvPicPr>
            <a:picLocks noChangeAspect="1"/>
          </p:cNvPicPr>
          <p:nvPr/>
        </p:nvPicPr>
        <p:blipFill>
          <a:blip r:embed="rId3"/>
          <a:stretch>
            <a:fillRect/>
          </a:stretch>
        </p:blipFill>
        <p:spPr>
          <a:xfrm>
            <a:off x="7313243" y="779213"/>
            <a:ext cx="3801294" cy="5273334"/>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684394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fld id="{2083E393-C0BF-4ED8-8545-7E4C90AFF831}" type="slidenum">
              <a:rPr lang="en-US" smtClean="0"/>
              <a:pPr/>
              <a:t>108</a:t>
            </a:fld>
            <a:endParaRPr lang="en-US"/>
          </a:p>
        </p:txBody>
      </p:sp>
      <p:sp>
        <p:nvSpPr>
          <p:cNvPr id="4" name="Text Placeholder 3">
            <a:extLst>
              <a:ext uri="{FF2B5EF4-FFF2-40B4-BE49-F238E27FC236}">
                <a16:creationId xmlns:a16="http://schemas.microsoft.com/office/drawing/2014/main" id="{CEEC5245-EB97-7114-53A7-7FF000BDB95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Focus Styles Expert Report</a:t>
            </a:r>
            <a:endParaRPr lang="en-GB" b="0"/>
          </a:p>
        </p:txBody>
      </p:sp>
      <p:sp>
        <p:nvSpPr>
          <p:cNvPr id="9" name="Footer Placeholder 4">
            <a:extLst>
              <a:ext uri="{FF2B5EF4-FFF2-40B4-BE49-F238E27FC236}">
                <a16:creationId xmlns:a16="http://schemas.microsoft.com/office/drawing/2014/main" id="{3AEF8FE6-0891-2EDE-8F13-45A7C729ABE5}"/>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6" name="Picture 5">
            <a:extLst>
              <a:ext uri="{FF2B5EF4-FFF2-40B4-BE49-F238E27FC236}">
                <a16:creationId xmlns:a16="http://schemas.microsoft.com/office/drawing/2014/main" id="{9538BC6B-D7F1-4527-83F4-49C7F22DBFE2}"/>
              </a:ext>
            </a:extLst>
          </p:cNvPr>
          <p:cNvPicPr>
            <a:picLocks noChangeAspect="1"/>
          </p:cNvPicPr>
          <p:nvPr/>
        </p:nvPicPr>
        <p:blipFill>
          <a:blip r:embed="rId2"/>
          <a:stretch>
            <a:fillRect/>
          </a:stretch>
        </p:blipFill>
        <p:spPr>
          <a:xfrm>
            <a:off x="2097313" y="1083849"/>
            <a:ext cx="3563061" cy="5002738"/>
          </a:xfrm>
          <a:prstGeom prst="rect">
            <a:avLst/>
          </a:prstGeom>
          <a:ln>
            <a:noFill/>
          </a:ln>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FFE191CA-1DAA-30E0-F971-75F95C1DA97A}"/>
              </a:ext>
            </a:extLst>
          </p:cNvPr>
          <p:cNvPicPr>
            <a:picLocks noChangeAspect="1"/>
          </p:cNvPicPr>
          <p:nvPr/>
        </p:nvPicPr>
        <p:blipFill>
          <a:blip r:embed="rId3"/>
          <a:stretch>
            <a:fillRect/>
          </a:stretch>
        </p:blipFill>
        <p:spPr>
          <a:xfrm>
            <a:off x="6531628" y="1083849"/>
            <a:ext cx="3580555" cy="5002738"/>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995048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CDEA-B646-90C2-636F-BFEE28008F46}"/>
              </a:ext>
            </a:extLst>
          </p:cNvPr>
          <p:cNvSpPr>
            <a:spLocks noGrp="1"/>
          </p:cNvSpPr>
          <p:nvPr>
            <p:ph type="title"/>
          </p:nvPr>
        </p:nvSpPr>
        <p:spPr/>
        <p:txBody>
          <a:bodyPr/>
          <a:lstStyle/>
          <a:p>
            <a:r>
              <a:rPr lang="en-US" b="0"/>
              <a:t>Practical Session: Feedback</a:t>
            </a:r>
            <a:endParaRPr lang="en-GB"/>
          </a:p>
        </p:txBody>
      </p:sp>
      <p:sp>
        <p:nvSpPr>
          <p:cNvPr id="3" name="Picture Placeholder 2">
            <a:extLst>
              <a:ext uri="{FF2B5EF4-FFF2-40B4-BE49-F238E27FC236}">
                <a16:creationId xmlns:a16="http://schemas.microsoft.com/office/drawing/2014/main" id="{A4561AC7-9616-F651-C2CA-C1C99385A784}"/>
              </a:ext>
            </a:extLst>
          </p:cNvPr>
          <p:cNvSpPr>
            <a:spLocks noGrp="1"/>
          </p:cNvSpPr>
          <p:nvPr>
            <p:ph type="pic" sz="quarter" idx="12"/>
          </p:nvPr>
        </p:nvSpPr>
        <p:spPr/>
      </p:sp>
      <p:sp>
        <p:nvSpPr>
          <p:cNvPr id="4" name="Slide Number Placeholder 3">
            <a:extLst>
              <a:ext uri="{FF2B5EF4-FFF2-40B4-BE49-F238E27FC236}">
                <a16:creationId xmlns:a16="http://schemas.microsoft.com/office/drawing/2014/main" id="{33432926-90B0-4657-B426-C7CF68267DA9}"/>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7" name="Footer Placeholder 6">
            <a:extLst>
              <a:ext uri="{FF2B5EF4-FFF2-40B4-BE49-F238E27FC236}">
                <a16:creationId xmlns:a16="http://schemas.microsoft.com/office/drawing/2014/main" id="{51A42B4F-89B5-40F0-AC1E-F89E17356666}"/>
              </a:ext>
            </a:extLst>
          </p:cNvPr>
          <p:cNvSpPr>
            <a:spLocks noGrp="1"/>
          </p:cNvSpPr>
          <p:nvPr>
            <p:ph type="ftr" sz="quarter" idx="10"/>
          </p:nvPr>
        </p:nvSpPr>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grpSp>
        <p:nvGrpSpPr>
          <p:cNvPr id="14" name="Group 13">
            <a:extLst>
              <a:ext uri="{FF2B5EF4-FFF2-40B4-BE49-F238E27FC236}">
                <a16:creationId xmlns:a16="http://schemas.microsoft.com/office/drawing/2014/main" id="{4F23D5F8-AA8A-244C-CC2C-015C13E3EA0F}"/>
              </a:ext>
            </a:extLst>
          </p:cNvPr>
          <p:cNvGrpSpPr/>
          <p:nvPr/>
        </p:nvGrpSpPr>
        <p:grpSpPr>
          <a:xfrm>
            <a:off x="1017508" y="1988283"/>
            <a:ext cx="4556642" cy="651901"/>
            <a:chOff x="0" y="0"/>
            <a:chExt cx="8229600" cy="611332"/>
          </a:xfrm>
        </p:grpSpPr>
        <p:sp>
          <p:nvSpPr>
            <p:cNvPr id="15" name="Rectangle: Rounded Corners 14">
              <a:extLst>
                <a:ext uri="{FF2B5EF4-FFF2-40B4-BE49-F238E27FC236}">
                  <a16:creationId xmlns:a16="http://schemas.microsoft.com/office/drawing/2014/main" id="{66D06A4C-66B5-291E-93D0-2D3C2325FA2E}"/>
                </a:ext>
              </a:extLst>
            </p:cNvPr>
            <p:cNvSpPr/>
            <p:nvPr/>
          </p:nvSpPr>
          <p:spPr>
            <a:xfrm>
              <a:off x="0" y="0"/>
              <a:ext cx="8229600" cy="61133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43E9EA23-36E4-BDD6-7695-9C77B5C8B3CF}"/>
                </a:ext>
              </a:extLst>
            </p:cNvPr>
            <p:cNvSpPr txBox="1"/>
            <p:nvPr/>
          </p:nvSpPr>
          <p:spPr>
            <a:xfrm>
              <a:off x="29843" y="29843"/>
              <a:ext cx="8169913" cy="5516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Wave Feedback</a:t>
              </a:r>
            </a:p>
          </p:txBody>
        </p:sp>
      </p:grpSp>
      <p:sp>
        <p:nvSpPr>
          <p:cNvPr id="17" name="TextBox 16">
            <a:extLst>
              <a:ext uri="{FF2B5EF4-FFF2-40B4-BE49-F238E27FC236}">
                <a16:creationId xmlns:a16="http://schemas.microsoft.com/office/drawing/2014/main" id="{7490B678-5B05-2037-435F-B4C550663349}"/>
              </a:ext>
            </a:extLst>
          </p:cNvPr>
          <p:cNvSpPr txBox="1"/>
          <p:nvPr/>
        </p:nvSpPr>
        <p:spPr>
          <a:xfrm>
            <a:off x="1017509" y="2482174"/>
            <a:ext cx="4556642" cy="35583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1290" tIns="20320" rIns="113792" bIns="20320" numCol="1" spcCol="1270" anchor="t" anchorCtr="0">
            <a:noAutofit/>
          </a:bodyPr>
          <a:lstStyle/>
          <a:p>
            <a:pPr marL="171450" marR="0" lvl="1" indent="-171450" algn="l" defTabSz="711200" rtl="0" eaLnBrk="1" fontAlgn="auto" latinLnBrk="0" hangingPunct="1">
              <a:lnSpc>
                <a:spcPct val="150000"/>
              </a:lnSpc>
              <a:spcBef>
                <a:spcPct val="0"/>
              </a:spcBef>
              <a:spcAft>
                <a:spcPct val="20000"/>
              </a:spcAft>
              <a:buClrTx/>
              <a:buSzTx/>
              <a:buFontTx/>
              <a:buChar char="•"/>
              <a:tabLst/>
              <a:defRPr/>
            </a:pP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endParaRPr>
          </a:p>
          <a:p>
            <a:pPr marL="0" marR="0" lvl="1" indent="0" algn="l" defTabSz="711200" rtl="0" eaLnBrk="1" fontAlgn="auto" latinLnBrk="0" hangingPunct="1">
              <a:lnSpc>
                <a:spcPct val="150000"/>
              </a:lnSpc>
              <a:spcBef>
                <a:spcPct val="0"/>
              </a:spcBef>
              <a:spcAft>
                <a:spcPct val="20000"/>
              </a:spcAft>
              <a:buClrTx/>
              <a:buSzTx/>
              <a:buFontTx/>
              <a:buNone/>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You will receive the report of another delegate. Please prepare a feedback session including:</a:t>
            </a:r>
          </a:p>
          <a:p>
            <a:pPr marL="285750" marR="0" lvl="1" indent="-285750" algn="l" defTabSz="711200" rtl="0" eaLnBrk="1" fontAlgn="auto" latinLnBrk="0" hangingPunct="1">
              <a:lnSpc>
                <a:spcPct val="150000"/>
              </a:lnSpc>
              <a:spcBef>
                <a:spcPct val="0"/>
              </a:spcBef>
              <a:spcAft>
                <a:spcPts val="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An introduction</a:t>
            </a:r>
          </a:p>
          <a:p>
            <a:pPr marL="285750" marR="0" lvl="1" indent="-285750" algn="l" defTabSz="711200" rtl="0" eaLnBrk="1" fontAlgn="auto" latinLnBrk="0" hangingPunct="1">
              <a:lnSpc>
                <a:spcPct val="150000"/>
              </a:lnSpc>
              <a:spcBef>
                <a:spcPct val="0"/>
              </a:spcBef>
              <a:spcAft>
                <a:spcPts val="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Response Summary</a:t>
            </a:r>
          </a:p>
          <a:p>
            <a:pPr marL="285750" marR="0" lvl="1" indent="-285750" algn="l" defTabSz="711200" rtl="0" eaLnBrk="1" fontAlgn="auto" latinLnBrk="0" hangingPunct="1">
              <a:lnSpc>
                <a:spcPct val="150000"/>
              </a:lnSpc>
              <a:spcBef>
                <a:spcPct val="0"/>
              </a:spcBef>
              <a:spcAft>
                <a:spcPts val="0"/>
              </a:spcAft>
              <a:buClr>
                <a:srgbClr val="7F35B2"/>
              </a:buClr>
              <a:buSzTx/>
              <a:buFont typeface="Arial" panose="020B0604020202020204" pitchFamily="34" charset="0"/>
              <a:buChar char="•"/>
              <a:tabLst/>
              <a:defRPr/>
            </a:pPr>
            <a:r>
              <a:rPr lang="en-US" sz="1600">
                <a:solidFill>
                  <a:prstClr val="black">
                    <a:hueOff val="0"/>
                    <a:satOff val="0"/>
                    <a:lumOff val="0"/>
                    <a:alphaOff val="0"/>
                  </a:prstClr>
                </a:solidFill>
                <a:latin typeface="Arial"/>
              </a:rPr>
              <a:t>Four Clusters</a:t>
            </a: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endParaRPr>
          </a:p>
          <a:p>
            <a:pPr marL="0" marR="0" lvl="1" indent="0" algn="l" defTabSz="711200" rtl="0" eaLnBrk="1" fontAlgn="auto" latinLnBrk="0" hangingPunct="1">
              <a:lnSpc>
                <a:spcPct val="150000"/>
              </a:lnSpc>
              <a:spcBef>
                <a:spcPct val="0"/>
              </a:spcBef>
              <a:spcAft>
                <a:spcPct val="20000"/>
              </a:spcAft>
              <a:buClrTx/>
              <a:buSzTx/>
              <a:buFontTx/>
              <a:buNone/>
              <a:tabLst/>
              <a:defRPr/>
            </a:pP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endParaRPr>
          </a:p>
          <a:p>
            <a:pPr marL="0" marR="0" lvl="1" indent="0" algn="l" defTabSz="711200" rtl="0" eaLnBrk="1" fontAlgn="auto" latinLnBrk="0" hangingPunct="1">
              <a:lnSpc>
                <a:spcPct val="150000"/>
              </a:lnSpc>
              <a:spcBef>
                <a:spcPct val="0"/>
              </a:spcBef>
              <a:spcAft>
                <a:spcPct val="20000"/>
              </a:spcAft>
              <a:buClrTx/>
              <a:buSzTx/>
              <a:buFontTx/>
              <a:buNone/>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Please keep all data secure and confidential. </a:t>
            </a:r>
          </a:p>
          <a:p>
            <a:pPr marL="285750" marR="0" lvl="1" indent="-285750" algn="l" defTabSz="711200" rtl="0" eaLnBrk="1" fontAlgn="auto" latinLnBrk="0" hangingPunct="1">
              <a:lnSpc>
                <a:spcPct val="150000"/>
              </a:lnSpc>
              <a:spcBef>
                <a:spcPct val="0"/>
              </a:spcBef>
              <a:spcAft>
                <a:spcPct val="2000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endParaRPr>
          </a:p>
          <a:p>
            <a:pPr marL="0" marR="0" lvl="1" indent="0" algn="l" defTabSz="711200" rtl="0" eaLnBrk="1" fontAlgn="auto" latinLnBrk="0" hangingPunct="1">
              <a:lnSpc>
                <a:spcPct val="150000"/>
              </a:lnSpc>
              <a:spcBef>
                <a:spcPct val="0"/>
              </a:spcBef>
              <a:spcAft>
                <a:spcPct val="20000"/>
              </a:spcAft>
              <a:buClrTx/>
              <a:buSzTx/>
              <a:buFontTx/>
              <a:buNone/>
              <a:tabLst/>
              <a:defRPr/>
            </a:pP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endParaRPr>
          </a:p>
        </p:txBody>
      </p:sp>
      <p:pic>
        <p:nvPicPr>
          <p:cNvPr id="8" name="Picture 7">
            <a:extLst>
              <a:ext uri="{FF2B5EF4-FFF2-40B4-BE49-F238E27FC236}">
                <a16:creationId xmlns:a16="http://schemas.microsoft.com/office/drawing/2014/main" id="{9722FE68-8B79-D580-B7F0-E65598FAD3C3}"/>
              </a:ext>
            </a:extLst>
          </p:cNvPr>
          <p:cNvPicPr>
            <a:picLocks noChangeAspect="1"/>
          </p:cNvPicPr>
          <p:nvPr/>
        </p:nvPicPr>
        <p:blipFill rotWithShape="1">
          <a:blip r:embed="rId3"/>
          <a:srcRect l="545" r="-1"/>
          <a:stretch/>
        </p:blipFill>
        <p:spPr>
          <a:xfrm>
            <a:off x="7264569" y="911912"/>
            <a:ext cx="3480421" cy="495032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78451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804063-76F0-4E88-AFC5-8C944F00880E}"/>
              </a:ext>
            </a:extLst>
          </p:cNvPr>
          <p:cNvSpPr>
            <a:spLocks noGrp="1"/>
          </p:cNvSpPr>
          <p:nvPr>
            <p:ph type="title"/>
          </p:nvPr>
        </p:nvSpPr>
        <p:spPr/>
        <p:txBody>
          <a:bodyPr/>
          <a:lstStyle/>
          <a:p>
            <a:r>
              <a:rPr lang="en-GB" b="0"/>
              <a:t>Projective Tests – Thematic Apperception Test </a:t>
            </a:r>
            <a:endParaRPr lang="en-GB"/>
          </a:p>
        </p:txBody>
      </p:sp>
      <p:sp>
        <p:nvSpPr>
          <p:cNvPr id="5" name="Slide Number Placeholder 4">
            <a:extLst>
              <a:ext uri="{FF2B5EF4-FFF2-40B4-BE49-F238E27FC236}">
                <a16:creationId xmlns:a16="http://schemas.microsoft.com/office/drawing/2014/main" id="{59B72D00-828A-4228-B4C1-1323C0C97BF0}"/>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6" name="Footer Placeholder 5">
            <a:extLst>
              <a:ext uri="{FF2B5EF4-FFF2-40B4-BE49-F238E27FC236}">
                <a16:creationId xmlns:a16="http://schemas.microsoft.com/office/drawing/2014/main" id="{F5B78439-6567-4698-9C9D-07015CDD850C}"/>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8" name="Picture 2" descr="http://projectivetests.umwblogs.org/files/2010/10/tatpic21-290x300.jpg">
            <a:hlinkClick r:id="rId3"/>
            <a:extLst>
              <a:ext uri="{FF2B5EF4-FFF2-40B4-BE49-F238E27FC236}">
                <a16:creationId xmlns:a16="http://schemas.microsoft.com/office/drawing/2014/main" id="{FE868682-84CD-F7EC-B0ED-839A3A0D2C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7548" y="1141834"/>
            <a:ext cx="4836904" cy="5003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0892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BC41585-E72B-6AA6-8710-7302B61CD67F}"/>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Feedback Process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110</a:t>
            </a:fld>
            <a:endParaRPr lang="en-US"/>
          </a:p>
        </p:txBody>
      </p:sp>
      <p:sp>
        <p:nvSpPr>
          <p:cNvPr id="8" name="Content Placeholder 3">
            <a:extLst>
              <a:ext uri="{FF2B5EF4-FFF2-40B4-BE49-F238E27FC236}">
                <a16:creationId xmlns:a16="http://schemas.microsoft.com/office/drawing/2014/main" id="{5CFB70A5-90E6-7D51-E444-051871645CF7}"/>
              </a:ext>
            </a:extLst>
          </p:cNvPr>
          <p:cNvSpPr txBox="1">
            <a:spLocks/>
          </p:cNvSpPr>
          <p:nvPr/>
        </p:nvSpPr>
        <p:spPr>
          <a:xfrm>
            <a:off x="6477000" y="4394745"/>
            <a:ext cx="2532860" cy="1640294"/>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742950" lvl="3" indent="-285750">
              <a:spcAft>
                <a:spcPts val="600"/>
              </a:spcAft>
            </a:pPr>
            <a:r>
              <a:rPr lang="en-US" b="0"/>
              <a:t>Discuss Deep Dives </a:t>
            </a:r>
          </a:p>
          <a:p>
            <a:pPr marL="742950" lvl="3" indent="-285750">
              <a:spcAft>
                <a:spcPts val="600"/>
              </a:spcAft>
            </a:pPr>
            <a:r>
              <a:rPr lang="en-US" b="0"/>
              <a:t>Ask questions </a:t>
            </a:r>
          </a:p>
          <a:p>
            <a:pPr marL="742950" lvl="3" indent="-285750">
              <a:spcAft>
                <a:spcPts val="600"/>
              </a:spcAft>
            </a:pPr>
            <a:r>
              <a:rPr lang="en-US" b="0"/>
              <a:t>Make links </a:t>
            </a:r>
          </a:p>
        </p:txBody>
      </p:sp>
      <p:sp>
        <p:nvSpPr>
          <p:cNvPr id="11" name="Footer Placeholder 4">
            <a:extLst>
              <a:ext uri="{FF2B5EF4-FFF2-40B4-BE49-F238E27FC236}">
                <a16:creationId xmlns:a16="http://schemas.microsoft.com/office/drawing/2014/main" id="{CE494EE4-F69F-A0A6-7420-A7F3DEF3CA2C}"/>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
        <p:nvSpPr>
          <p:cNvPr id="37" name="Arrow: Pentagon 36">
            <a:extLst>
              <a:ext uri="{FF2B5EF4-FFF2-40B4-BE49-F238E27FC236}">
                <a16:creationId xmlns:a16="http://schemas.microsoft.com/office/drawing/2014/main" id="{9C36E6F3-F809-5BD7-FB71-7818A4AC77EE}"/>
              </a:ext>
            </a:extLst>
          </p:cNvPr>
          <p:cNvSpPr/>
          <p:nvPr/>
        </p:nvSpPr>
        <p:spPr>
          <a:xfrm>
            <a:off x="1036624" y="2694321"/>
            <a:ext cx="2167711" cy="1551963"/>
          </a:xfrm>
          <a:prstGeom prst="homePlate">
            <a:avLst>
              <a:gd name="adj" fmla="val 21892"/>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Arrow: Chevron 37">
            <a:extLst>
              <a:ext uri="{FF2B5EF4-FFF2-40B4-BE49-F238E27FC236}">
                <a16:creationId xmlns:a16="http://schemas.microsoft.com/office/drawing/2014/main" id="{9CF412D6-8C99-085E-7F5C-40E8582B307C}"/>
              </a:ext>
            </a:extLst>
          </p:cNvPr>
          <p:cNvSpPr/>
          <p:nvPr/>
        </p:nvSpPr>
        <p:spPr>
          <a:xfrm>
            <a:off x="3031529" y="2694321"/>
            <a:ext cx="2165507" cy="1551963"/>
          </a:xfrm>
          <a:prstGeom prst="chevron">
            <a:avLst>
              <a:gd name="adj" fmla="val 21892"/>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Shape 38">
            <a:extLst>
              <a:ext uri="{FF2B5EF4-FFF2-40B4-BE49-F238E27FC236}">
                <a16:creationId xmlns:a16="http://schemas.microsoft.com/office/drawing/2014/main" id="{0135E9B0-02CD-2AD0-57C9-D2A5667CEFA6}"/>
              </a:ext>
            </a:extLst>
          </p:cNvPr>
          <p:cNvSpPr/>
          <p:nvPr/>
        </p:nvSpPr>
        <p:spPr>
          <a:xfrm>
            <a:off x="1195767" y="3142688"/>
            <a:ext cx="1737255" cy="583094"/>
          </a:xfrm>
          <a:custGeom>
            <a:avLst/>
            <a:gdLst>
              <a:gd name="connsiteX0" fmla="*/ 0 w 1737255"/>
              <a:gd name="connsiteY0" fmla="*/ 0 h 583094"/>
              <a:gd name="connsiteX1" fmla="*/ 1737255 w 1737255"/>
              <a:gd name="connsiteY1" fmla="*/ 0 h 583094"/>
              <a:gd name="connsiteX2" fmla="*/ 1737255 w 1737255"/>
              <a:gd name="connsiteY2" fmla="*/ 583094 h 583094"/>
              <a:gd name="connsiteX3" fmla="*/ 0 w 1737255"/>
              <a:gd name="connsiteY3" fmla="*/ 583094 h 583094"/>
              <a:gd name="connsiteX4" fmla="*/ 0 w 1737255"/>
              <a:gd name="connsiteY4" fmla="*/ 0 h 58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255" h="583094">
                <a:moveTo>
                  <a:pt x="0" y="0"/>
                </a:moveTo>
                <a:lnTo>
                  <a:pt x="1737255" y="0"/>
                </a:lnTo>
                <a:lnTo>
                  <a:pt x="1737255" y="583094"/>
                </a:lnTo>
                <a:lnTo>
                  <a:pt x="0" y="583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t>Setting the scene</a:t>
            </a:r>
            <a:endParaRPr lang="en-GB" sz="1400" kern="1200"/>
          </a:p>
        </p:txBody>
      </p:sp>
      <p:sp>
        <p:nvSpPr>
          <p:cNvPr id="40" name="Arrow: Chevron 39">
            <a:extLst>
              <a:ext uri="{FF2B5EF4-FFF2-40B4-BE49-F238E27FC236}">
                <a16:creationId xmlns:a16="http://schemas.microsoft.com/office/drawing/2014/main" id="{851B59C6-6348-5420-0FFE-C2A8AB58299D}"/>
              </a:ext>
            </a:extLst>
          </p:cNvPr>
          <p:cNvSpPr/>
          <p:nvPr/>
        </p:nvSpPr>
        <p:spPr>
          <a:xfrm>
            <a:off x="5014075" y="2694321"/>
            <a:ext cx="2167711" cy="1551963"/>
          </a:xfrm>
          <a:prstGeom prst="chevron">
            <a:avLst>
              <a:gd name="adj" fmla="val 21352"/>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reeform: Shape 40">
            <a:extLst>
              <a:ext uri="{FF2B5EF4-FFF2-40B4-BE49-F238E27FC236}">
                <a16:creationId xmlns:a16="http://schemas.microsoft.com/office/drawing/2014/main" id="{0E03B029-EDCA-3846-3DF3-08C04B71AA61}"/>
              </a:ext>
            </a:extLst>
          </p:cNvPr>
          <p:cNvSpPr/>
          <p:nvPr/>
        </p:nvSpPr>
        <p:spPr>
          <a:xfrm>
            <a:off x="3401349" y="3163217"/>
            <a:ext cx="1653132" cy="583094"/>
          </a:xfrm>
          <a:custGeom>
            <a:avLst/>
            <a:gdLst>
              <a:gd name="connsiteX0" fmla="*/ 0 w 2750112"/>
              <a:gd name="connsiteY0" fmla="*/ 0 h 583094"/>
              <a:gd name="connsiteX1" fmla="*/ 2750112 w 2750112"/>
              <a:gd name="connsiteY1" fmla="*/ 0 h 583094"/>
              <a:gd name="connsiteX2" fmla="*/ 2750112 w 2750112"/>
              <a:gd name="connsiteY2" fmla="*/ 583094 h 583094"/>
              <a:gd name="connsiteX3" fmla="*/ 0 w 2750112"/>
              <a:gd name="connsiteY3" fmla="*/ 583094 h 583094"/>
              <a:gd name="connsiteX4" fmla="*/ 0 w 2750112"/>
              <a:gd name="connsiteY4" fmla="*/ 0 h 58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0112" h="583094">
                <a:moveTo>
                  <a:pt x="0" y="0"/>
                </a:moveTo>
                <a:lnTo>
                  <a:pt x="2750112" y="0"/>
                </a:lnTo>
                <a:lnTo>
                  <a:pt x="2750112" y="583094"/>
                </a:lnTo>
                <a:lnTo>
                  <a:pt x="0" y="583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t>Explain how Wave works</a:t>
            </a:r>
            <a:endParaRPr lang="en-GB" sz="1400" kern="1200"/>
          </a:p>
        </p:txBody>
      </p:sp>
      <p:sp>
        <p:nvSpPr>
          <p:cNvPr id="42" name="Arrow: Chevron 41">
            <a:extLst>
              <a:ext uri="{FF2B5EF4-FFF2-40B4-BE49-F238E27FC236}">
                <a16:creationId xmlns:a16="http://schemas.microsoft.com/office/drawing/2014/main" id="{906B601B-5EC4-BECB-8626-AA8444AAED7E}"/>
              </a:ext>
            </a:extLst>
          </p:cNvPr>
          <p:cNvSpPr/>
          <p:nvPr/>
        </p:nvSpPr>
        <p:spPr>
          <a:xfrm>
            <a:off x="7006776" y="2694321"/>
            <a:ext cx="2167711" cy="1551963"/>
          </a:xfrm>
          <a:prstGeom prst="chevron">
            <a:avLst>
              <a:gd name="adj" fmla="val 21352"/>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Arrow: Chevron 42">
            <a:extLst>
              <a:ext uri="{FF2B5EF4-FFF2-40B4-BE49-F238E27FC236}">
                <a16:creationId xmlns:a16="http://schemas.microsoft.com/office/drawing/2014/main" id="{9F2E93EA-2B94-5A18-5FC5-085626DAA2B1}"/>
              </a:ext>
            </a:extLst>
          </p:cNvPr>
          <p:cNvSpPr/>
          <p:nvPr/>
        </p:nvSpPr>
        <p:spPr>
          <a:xfrm>
            <a:off x="9009860" y="2694321"/>
            <a:ext cx="2167711" cy="1551963"/>
          </a:xfrm>
          <a:prstGeom prst="chevron">
            <a:avLst>
              <a:gd name="adj" fmla="val 21352"/>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reeform: Shape 43">
            <a:extLst>
              <a:ext uri="{FF2B5EF4-FFF2-40B4-BE49-F238E27FC236}">
                <a16:creationId xmlns:a16="http://schemas.microsoft.com/office/drawing/2014/main" id="{39E5F8B1-7D1B-7490-3D1E-53BF2F6D687F}"/>
              </a:ext>
            </a:extLst>
          </p:cNvPr>
          <p:cNvSpPr/>
          <p:nvPr/>
        </p:nvSpPr>
        <p:spPr>
          <a:xfrm>
            <a:off x="5437702" y="3163217"/>
            <a:ext cx="1485083" cy="583094"/>
          </a:xfrm>
          <a:custGeom>
            <a:avLst/>
            <a:gdLst>
              <a:gd name="connsiteX0" fmla="*/ 0 w 1166710"/>
              <a:gd name="connsiteY0" fmla="*/ 0 h 583094"/>
              <a:gd name="connsiteX1" fmla="*/ 1166710 w 1166710"/>
              <a:gd name="connsiteY1" fmla="*/ 0 h 583094"/>
              <a:gd name="connsiteX2" fmla="*/ 1166710 w 1166710"/>
              <a:gd name="connsiteY2" fmla="*/ 583094 h 583094"/>
              <a:gd name="connsiteX3" fmla="*/ 0 w 1166710"/>
              <a:gd name="connsiteY3" fmla="*/ 583094 h 583094"/>
              <a:gd name="connsiteX4" fmla="*/ 0 w 1166710"/>
              <a:gd name="connsiteY4" fmla="*/ 0 h 58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710" h="583094">
                <a:moveTo>
                  <a:pt x="0" y="0"/>
                </a:moveTo>
                <a:lnTo>
                  <a:pt x="1166710" y="0"/>
                </a:lnTo>
                <a:lnTo>
                  <a:pt x="1166710" y="583094"/>
                </a:lnTo>
                <a:lnTo>
                  <a:pt x="0" y="583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t>Response Summary</a:t>
            </a:r>
            <a:endParaRPr lang="en-GB" sz="1400" kern="1200"/>
          </a:p>
        </p:txBody>
      </p:sp>
      <p:sp>
        <p:nvSpPr>
          <p:cNvPr id="45" name="Freeform: Shape 44">
            <a:extLst>
              <a:ext uri="{FF2B5EF4-FFF2-40B4-BE49-F238E27FC236}">
                <a16:creationId xmlns:a16="http://schemas.microsoft.com/office/drawing/2014/main" id="{111D5767-7B0C-9279-9840-B7B8BD4995CC}"/>
              </a:ext>
            </a:extLst>
          </p:cNvPr>
          <p:cNvSpPr/>
          <p:nvPr/>
        </p:nvSpPr>
        <p:spPr>
          <a:xfrm>
            <a:off x="7520206" y="3142688"/>
            <a:ext cx="1326244" cy="583094"/>
          </a:xfrm>
          <a:custGeom>
            <a:avLst/>
            <a:gdLst>
              <a:gd name="connsiteX0" fmla="*/ 0 w 1166710"/>
              <a:gd name="connsiteY0" fmla="*/ 0 h 583094"/>
              <a:gd name="connsiteX1" fmla="*/ 1166710 w 1166710"/>
              <a:gd name="connsiteY1" fmla="*/ 0 h 583094"/>
              <a:gd name="connsiteX2" fmla="*/ 1166710 w 1166710"/>
              <a:gd name="connsiteY2" fmla="*/ 583094 h 583094"/>
              <a:gd name="connsiteX3" fmla="*/ 0 w 1166710"/>
              <a:gd name="connsiteY3" fmla="*/ 583094 h 583094"/>
              <a:gd name="connsiteX4" fmla="*/ 0 w 1166710"/>
              <a:gd name="connsiteY4" fmla="*/ 0 h 58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710" h="583094">
                <a:moveTo>
                  <a:pt x="0" y="0"/>
                </a:moveTo>
                <a:lnTo>
                  <a:pt x="1166710" y="0"/>
                </a:lnTo>
                <a:lnTo>
                  <a:pt x="1166710" y="583094"/>
                </a:lnTo>
                <a:lnTo>
                  <a:pt x="0" y="583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t>Feedback the profile</a:t>
            </a:r>
            <a:endParaRPr lang="en-GB" sz="1400" kern="1200"/>
          </a:p>
        </p:txBody>
      </p:sp>
      <p:sp>
        <p:nvSpPr>
          <p:cNvPr id="46" name="Freeform: Shape 45">
            <a:extLst>
              <a:ext uri="{FF2B5EF4-FFF2-40B4-BE49-F238E27FC236}">
                <a16:creationId xmlns:a16="http://schemas.microsoft.com/office/drawing/2014/main" id="{214AF8BF-EA78-F7D4-6770-CB461A2DE78E}"/>
              </a:ext>
            </a:extLst>
          </p:cNvPr>
          <p:cNvSpPr/>
          <p:nvPr/>
        </p:nvSpPr>
        <p:spPr>
          <a:xfrm>
            <a:off x="9415153" y="3142688"/>
            <a:ext cx="1492687" cy="583094"/>
          </a:xfrm>
          <a:custGeom>
            <a:avLst/>
            <a:gdLst>
              <a:gd name="connsiteX0" fmla="*/ 0 w 1166710"/>
              <a:gd name="connsiteY0" fmla="*/ 0 h 583094"/>
              <a:gd name="connsiteX1" fmla="*/ 1166710 w 1166710"/>
              <a:gd name="connsiteY1" fmla="*/ 0 h 583094"/>
              <a:gd name="connsiteX2" fmla="*/ 1166710 w 1166710"/>
              <a:gd name="connsiteY2" fmla="*/ 583094 h 583094"/>
              <a:gd name="connsiteX3" fmla="*/ 0 w 1166710"/>
              <a:gd name="connsiteY3" fmla="*/ 583094 h 583094"/>
              <a:gd name="connsiteX4" fmla="*/ 0 w 1166710"/>
              <a:gd name="connsiteY4" fmla="*/ 0 h 58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710" h="583094">
                <a:moveTo>
                  <a:pt x="0" y="0"/>
                </a:moveTo>
                <a:lnTo>
                  <a:pt x="1166710" y="0"/>
                </a:lnTo>
                <a:lnTo>
                  <a:pt x="1166710" y="583094"/>
                </a:lnTo>
                <a:lnTo>
                  <a:pt x="0" y="583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t>Summarize</a:t>
            </a:r>
            <a:endParaRPr lang="en-GB" sz="1400" kern="1200"/>
          </a:p>
        </p:txBody>
      </p:sp>
    </p:spTree>
    <p:extLst>
      <p:ext uri="{BB962C8B-B14F-4D97-AF65-F5344CB8AC3E}">
        <p14:creationId xmlns:p14="http://schemas.microsoft.com/office/powerpoint/2010/main" val="37049792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endParaRPr lang="en-US"/>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Practical Session: Feedback</a:t>
            </a:r>
            <a:endParaRPr lang="en-GB" b="0"/>
          </a:p>
        </p:txBody>
      </p:sp>
      <p:graphicFrame>
        <p:nvGraphicFramePr>
          <p:cNvPr id="8" name="Table 8">
            <a:extLst>
              <a:ext uri="{FF2B5EF4-FFF2-40B4-BE49-F238E27FC236}">
                <a16:creationId xmlns:a16="http://schemas.microsoft.com/office/drawing/2014/main" id="{B4F075C0-8E66-49C1-8F43-6C4E243BC25C}"/>
              </a:ext>
            </a:extLst>
          </p:cNvPr>
          <p:cNvGraphicFramePr>
            <a:graphicFrameLocks noGrp="1"/>
          </p:cNvGraphicFramePr>
          <p:nvPr>
            <p:ph sz="quarter" idx="19"/>
          </p:nvPr>
        </p:nvGraphicFramePr>
        <p:xfrm>
          <a:off x="457198" y="2349623"/>
          <a:ext cx="5163660" cy="2225040"/>
        </p:xfrm>
        <a:graphic>
          <a:graphicData uri="http://schemas.openxmlformats.org/drawingml/2006/table">
            <a:tbl>
              <a:tblPr firstRow="1" bandRow="1">
                <a:tableStyleId>{5C22544A-7EE6-4342-B048-85BDC9FD1C3A}</a:tableStyleId>
              </a:tblPr>
              <a:tblGrid>
                <a:gridCol w="2581830">
                  <a:extLst>
                    <a:ext uri="{9D8B030D-6E8A-4147-A177-3AD203B41FA5}">
                      <a16:colId xmlns:a16="http://schemas.microsoft.com/office/drawing/2014/main" val="1442636845"/>
                    </a:ext>
                  </a:extLst>
                </a:gridCol>
                <a:gridCol w="2581830">
                  <a:extLst>
                    <a:ext uri="{9D8B030D-6E8A-4147-A177-3AD203B41FA5}">
                      <a16:colId xmlns:a16="http://schemas.microsoft.com/office/drawing/2014/main" val="678928258"/>
                    </a:ext>
                  </a:extLst>
                </a:gridCol>
              </a:tblGrid>
              <a:tr h="370840">
                <a:tc>
                  <a:txBody>
                    <a:bodyPr/>
                    <a:lstStyle/>
                    <a:p>
                      <a:r>
                        <a:rPr lang="en-GB" sz="1400"/>
                        <a:t>Feedback Provider</a:t>
                      </a:r>
                    </a:p>
                  </a:txBody>
                  <a:tcPr/>
                </a:tc>
                <a:tc>
                  <a:txBody>
                    <a:bodyPr/>
                    <a:lstStyle/>
                    <a:p>
                      <a:r>
                        <a:rPr lang="en-GB" sz="1400"/>
                        <a:t>Feedback Receiver</a:t>
                      </a:r>
                    </a:p>
                  </a:txBody>
                  <a:tcPr/>
                </a:tc>
                <a:extLst>
                  <a:ext uri="{0D108BD9-81ED-4DB2-BD59-A6C34878D82A}">
                    <a16:rowId xmlns:a16="http://schemas.microsoft.com/office/drawing/2014/main" val="1184119921"/>
                  </a:ext>
                </a:extLst>
              </a:tr>
              <a:tr h="370840">
                <a:tc>
                  <a:txBody>
                    <a:bodyPr/>
                    <a:lstStyle/>
                    <a:p>
                      <a:r>
                        <a:rPr lang="en-GB" sz="1400"/>
                        <a:t>Manuel</a:t>
                      </a:r>
                    </a:p>
                  </a:txBody>
                  <a:tcPr/>
                </a:tc>
                <a:tc>
                  <a:txBody>
                    <a:bodyPr/>
                    <a:lstStyle/>
                    <a:p>
                      <a:r>
                        <a:rPr lang="en-GB" sz="1400"/>
                        <a:t>Thian</a:t>
                      </a:r>
                    </a:p>
                  </a:txBody>
                  <a:tcPr/>
                </a:tc>
                <a:extLst>
                  <a:ext uri="{0D108BD9-81ED-4DB2-BD59-A6C34878D82A}">
                    <a16:rowId xmlns:a16="http://schemas.microsoft.com/office/drawing/2014/main" val="1634016647"/>
                  </a:ext>
                </a:extLst>
              </a:tr>
              <a:tr h="370840">
                <a:tc>
                  <a:txBody>
                    <a:bodyPr/>
                    <a:lstStyle/>
                    <a:p>
                      <a:r>
                        <a:rPr lang="en-GB" sz="1400"/>
                        <a:t>Thian</a:t>
                      </a:r>
                    </a:p>
                  </a:txBody>
                  <a:tcPr/>
                </a:tc>
                <a:tc>
                  <a:txBody>
                    <a:bodyPr/>
                    <a:lstStyle/>
                    <a:p>
                      <a:r>
                        <a:rPr lang="en-GB" sz="1400"/>
                        <a:t>Camila</a:t>
                      </a:r>
                    </a:p>
                  </a:txBody>
                  <a:tcPr/>
                </a:tc>
                <a:extLst>
                  <a:ext uri="{0D108BD9-81ED-4DB2-BD59-A6C34878D82A}">
                    <a16:rowId xmlns:a16="http://schemas.microsoft.com/office/drawing/2014/main" val="3148389329"/>
                  </a:ext>
                </a:extLst>
              </a:tr>
              <a:tr h="370840">
                <a:tc>
                  <a:txBody>
                    <a:bodyPr/>
                    <a:lstStyle/>
                    <a:p>
                      <a:r>
                        <a:rPr lang="en-GB" sz="1400"/>
                        <a:t>Camila</a:t>
                      </a:r>
                    </a:p>
                  </a:txBody>
                  <a:tcPr/>
                </a:tc>
                <a:tc>
                  <a:txBody>
                    <a:bodyPr/>
                    <a:lstStyle/>
                    <a:p>
                      <a:r>
                        <a:rPr lang="en-GB" sz="1400"/>
                        <a:t>Anna</a:t>
                      </a:r>
                    </a:p>
                  </a:txBody>
                  <a:tcPr/>
                </a:tc>
                <a:extLst>
                  <a:ext uri="{0D108BD9-81ED-4DB2-BD59-A6C34878D82A}">
                    <a16:rowId xmlns:a16="http://schemas.microsoft.com/office/drawing/2014/main" val="2730088172"/>
                  </a:ext>
                </a:extLst>
              </a:tr>
              <a:tr h="370840">
                <a:tc>
                  <a:txBody>
                    <a:bodyPr/>
                    <a:lstStyle/>
                    <a:p>
                      <a:r>
                        <a:rPr lang="en-GB" sz="1400"/>
                        <a:t>Anna</a:t>
                      </a:r>
                    </a:p>
                  </a:txBody>
                  <a:tcPr/>
                </a:tc>
                <a:tc>
                  <a:txBody>
                    <a:bodyPr/>
                    <a:lstStyle/>
                    <a:p>
                      <a:r>
                        <a:rPr lang="en-GB" sz="1400"/>
                        <a:t>Manuel</a:t>
                      </a:r>
                    </a:p>
                  </a:txBody>
                  <a:tcPr/>
                </a:tc>
                <a:extLst>
                  <a:ext uri="{0D108BD9-81ED-4DB2-BD59-A6C34878D82A}">
                    <a16:rowId xmlns:a16="http://schemas.microsoft.com/office/drawing/2014/main" val="2188088526"/>
                  </a:ext>
                </a:extLst>
              </a:tr>
              <a:tr h="370840">
                <a:tc gridSpan="2">
                  <a:txBody>
                    <a:bodyPr/>
                    <a:lstStyle/>
                    <a:p>
                      <a:r>
                        <a:rPr lang="en-GB" sz="1400" b="1"/>
                        <a:t>Tutor: Maya</a:t>
                      </a:r>
                    </a:p>
                  </a:txBody>
                  <a:tcPr/>
                </a:tc>
                <a:tc hMerge="1">
                  <a:txBody>
                    <a:bodyPr/>
                    <a:lstStyle/>
                    <a:p>
                      <a:endParaRPr lang="en-GB" sz="1400"/>
                    </a:p>
                  </a:txBody>
                  <a:tcPr/>
                </a:tc>
                <a:extLst>
                  <a:ext uri="{0D108BD9-81ED-4DB2-BD59-A6C34878D82A}">
                    <a16:rowId xmlns:a16="http://schemas.microsoft.com/office/drawing/2014/main" val="2264493473"/>
                  </a:ext>
                </a:extLst>
              </a:tr>
            </a:tbl>
          </a:graphicData>
        </a:graphic>
      </p:graphicFrame>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0" name="Footer Placeholder 6">
            <a:extLst>
              <a:ext uri="{FF2B5EF4-FFF2-40B4-BE49-F238E27FC236}">
                <a16:creationId xmlns:a16="http://schemas.microsoft.com/office/drawing/2014/main" id="{5BE3DD57-0A9E-8F16-4AFD-4C86144205E0}"/>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graphicFrame>
        <p:nvGraphicFramePr>
          <p:cNvPr id="4" name="Table 3">
            <a:extLst>
              <a:ext uri="{FF2B5EF4-FFF2-40B4-BE49-F238E27FC236}">
                <a16:creationId xmlns:a16="http://schemas.microsoft.com/office/drawing/2014/main" id="{D806E229-A33F-0116-8F20-5588F83D9360}"/>
              </a:ext>
            </a:extLst>
          </p:cNvPr>
          <p:cNvGraphicFramePr>
            <a:graphicFrameLocks/>
          </p:cNvGraphicFramePr>
          <p:nvPr/>
        </p:nvGraphicFramePr>
        <p:xfrm>
          <a:off x="6303432" y="2316480"/>
          <a:ext cx="5180513" cy="2225040"/>
        </p:xfrm>
        <a:graphic>
          <a:graphicData uri="http://schemas.openxmlformats.org/drawingml/2006/table">
            <a:tbl>
              <a:tblPr firstRow="1" bandRow="1">
                <a:tableStyleId>{5C22544A-7EE6-4342-B048-85BDC9FD1C3A}</a:tableStyleId>
              </a:tblPr>
              <a:tblGrid>
                <a:gridCol w="2626739">
                  <a:extLst>
                    <a:ext uri="{9D8B030D-6E8A-4147-A177-3AD203B41FA5}">
                      <a16:colId xmlns:a16="http://schemas.microsoft.com/office/drawing/2014/main" val="1442636845"/>
                    </a:ext>
                  </a:extLst>
                </a:gridCol>
                <a:gridCol w="2553774">
                  <a:extLst>
                    <a:ext uri="{9D8B030D-6E8A-4147-A177-3AD203B41FA5}">
                      <a16:colId xmlns:a16="http://schemas.microsoft.com/office/drawing/2014/main" val="678928258"/>
                    </a:ext>
                  </a:extLst>
                </a:gridCol>
              </a:tblGrid>
              <a:tr h="370840">
                <a:tc>
                  <a:txBody>
                    <a:bodyPr/>
                    <a:lstStyle/>
                    <a:p>
                      <a:r>
                        <a:rPr lang="en-GB" sz="1400"/>
                        <a:t>Feedback Provider</a:t>
                      </a:r>
                    </a:p>
                  </a:txBody>
                  <a:tcPr/>
                </a:tc>
                <a:tc>
                  <a:txBody>
                    <a:bodyPr/>
                    <a:lstStyle/>
                    <a:p>
                      <a:r>
                        <a:rPr lang="en-GB" sz="1400"/>
                        <a:t>Feedback Receiver</a:t>
                      </a:r>
                    </a:p>
                  </a:txBody>
                  <a:tcPr/>
                </a:tc>
                <a:extLst>
                  <a:ext uri="{0D108BD9-81ED-4DB2-BD59-A6C34878D82A}">
                    <a16:rowId xmlns:a16="http://schemas.microsoft.com/office/drawing/2014/main" val="1184119921"/>
                  </a:ext>
                </a:extLst>
              </a:tr>
              <a:tr h="370840">
                <a:tc>
                  <a:txBody>
                    <a:bodyPr/>
                    <a:lstStyle/>
                    <a:p>
                      <a:r>
                        <a:rPr lang="en-GB" sz="1400"/>
                        <a:t>Sofie</a:t>
                      </a:r>
                    </a:p>
                  </a:txBody>
                  <a:tcPr/>
                </a:tc>
                <a:tc>
                  <a:txBody>
                    <a:bodyPr/>
                    <a:lstStyle/>
                    <a:p>
                      <a:r>
                        <a:rPr lang="en-GB" sz="1400"/>
                        <a:t>Tatiana</a:t>
                      </a:r>
                    </a:p>
                  </a:txBody>
                  <a:tcPr/>
                </a:tc>
                <a:extLst>
                  <a:ext uri="{0D108BD9-81ED-4DB2-BD59-A6C34878D82A}">
                    <a16:rowId xmlns:a16="http://schemas.microsoft.com/office/drawing/2014/main" val="1634016647"/>
                  </a:ext>
                </a:extLst>
              </a:tr>
              <a:tr h="370840">
                <a:tc>
                  <a:txBody>
                    <a:bodyPr/>
                    <a:lstStyle/>
                    <a:p>
                      <a:r>
                        <a:rPr lang="en-GB" sz="1400"/>
                        <a:t>Tatiana</a:t>
                      </a:r>
                    </a:p>
                  </a:txBody>
                  <a:tcPr/>
                </a:tc>
                <a:tc>
                  <a:txBody>
                    <a:bodyPr/>
                    <a:lstStyle/>
                    <a:p>
                      <a:r>
                        <a:rPr lang="en-GB" sz="1400"/>
                        <a:t>Alessandro</a:t>
                      </a:r>
                    </a:p>
                  </a:txBody>
                  <a:tcPr/>
                </a:tc>
                <a:extLst>
                  <a:ext uri="{0D108BD9-81ED-4DB2-BD59-A6C34878D82A}">
                    <a16:rowId xmlns:a16="http://schemas.microsoft.com/office/drawing/2014/main" val="3148389329"/>
                  </a:ext>
                </a:extLst>
              </a:tr>
              <a:tr h="370840">
                <a:tc>
                  <a:txBody>
                    <a:bodyPr/>
                    <a:lstStyle/>
                    <a:p>
                      <a:r>
                        <a:rPr lang="en-GB" sz="1400"/>
                        <a:t>Alessandro</a:t>
                      </a:r>
                    </a:p>
                  </a:txBody>
                  <a:tcPr/>
                </a:tc>
                <a:tc>
                  <a:txBody>
                    <a:bodyPr/>
                    <a:lstStyle/>
                    <a:p>
                      <a:r>
                        <a:rPr lang="en-GB" sz="1400"/>
                        <a:t>James</a:t>
                      </a:r>
                    </a:p>
                  </a:txBody>
                  <a:tcPr/>
                </a:tc>
                <a:extLst>
                  <a:ext uri="{0D108BD9-81ED-4DB2-BD59-A6C34878D82A}">
                    <a16:rowId xmlns:a16="http://schemas.microsoft.com/office/drawing/2014/main" val="971187559"/>
                  </a:ext>
                </a:extLst>
              </a:tr>
              <a:tr h="370840">
                <a:tc>
                  <a:txBody>
                    <a:bodyPr/>
                    <a:lstStyle/>
                    <a:p>
                      <a:r>
                        <a:rPr lang="en-GB" sz="1400"/>
                        <a:t>James</a:t>
                      </a:r>
                    </a:p>
                  </a:txBody>
                  <a:tcPr/>
                </a:tc>
                <a:tc>
                  <a:txBody>
                    <a:bodyPr/>
                    <a:lstStyle/>
                    <a:p>
                      <a:r>
                        <a:rPr lang="en-GB" sz="1400"/>
                        <a:t>Sofie</a:t>
                      </a:r>
                    </a:p>
                  </a:txBody>
                  <a:tcPr/>
                </a:tc>
                <a:extLst>
                  <a:ext uri="{0D108BD9-81ED-4DB2-BD59-A6C34878D82A}">
                    <a16:rowId xmlns:a16="http://schemas.microsoft.com/office/drawing/2014/main" val="355423433"/>
                  </a:ext>
                </a:extLst>
              </a:tr>
              <a:tr h="370840">
                <a:tc gridSpan="2">
                  <a:txBody>
                    <a:bodyPr/>
                    <a:lstStyle/>
                    <a:p>
                      <a:pPr marL="0" marR="0" lvl="0" indent="0" algn="l" rtl="0" eaLnBrk="1" fontAlgn="auto" latinLnBrk="0" hangingPunct="1">
                        <a:lnSpc>
                          <a:spcPct val="100000"/>
                        </a:lnSpc>
                        <a:spcBef>
                          <a:spcPts val="0"/>
                        </a:spcBef>
                        <a:spcAft>
                          <a:spcPts val="0"/>
                        </a:spcAft>
                        <a:buClrTx/>
                        <a:buSzTx/>
                        <a:buFontTx/>
                        <a:buNone/>
                      </a:pPr>
                      <a:r>
                        <a:rPr lang="en-GB" sz="1400" b="1"/>
                        <a:t>Tutor: Nikki</a:t>
                      </a:r>
                    </a:p>
                  </a:txBody>
                  <a:tcPr/>
                </a:tc>
                <a:tc hMerge="1">
                  <a:txBody>
                    <a:bodyPr/>
                    <a:lstStyle/>
                    <a:p>
                      <a:endParaRPr lang="en-GB" sz="1400"/>
                    </a:p>
                  </a:txBody>
                  <a:tcPr/>
                </a:tc>
                <a:extLst>
                  <a:ext uri="{0D108BD9-81ED-4DB2-BD59-A6C34878D82A}">
                    <a16:rowId xmlns:a16="http://schemas.microsoft.com/office/drawing/2014/main" val="3411962582"/>
                  </a:ext>
                </a:extLst>
              </a:tr>
            </a:tbl>
          </a:graphicData>
        </a:graphic>
      </p:graphicFrame>
    </p:spTree>
    <p:extLst>
      <p:ext uri="{BB962C8B-B14F-4D97-AF65-F5344CB8AC3E}">
        <p14:creationId xmlns:p14="http://schemas.microsoft.com/office/powerpoint/2010/main" val="20224193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6B986-4B01-40AB-A06B-58EA4DE7E290}"/>
              </a:ext>
            </a:extLst>
          </p:cNvPr>
          <p:cNvSpPr>
            <a:spLocks noGrp="1"/>
          </p:cNvSpPr>
          <p:nvPr>
            <p:ph type="title"/>
          </p:nvPr>
        </p:nvSpPr>
        <p:spPr/>
        <p:txBody>
          <a:bodyPr/>
          <a:lstStyle/>
          <a:p>
            <a:r>
              <a:rPr lang="en-GB"/>
              <a:t>Module 8</a:t>
            </a:r>
          </a:p>
        </p:txBody>
      </p:sp>
      <p:sp>
        <p:nvSpPr>
          <p:cNvPr id="7" name="Text Placeholder 6">
            <a:extLst>
              <a:ext uri="{FF2B5EF4-FFF2-40B4-BE49-F238E27FC236}">
                <a16:creationId xmlns:a16="http://schemas.microsoft.com/office/drawing/2014/main" id="{27E42984-7097-42CD-AFF2-EAA6C980BC30}"/>
              </a:ext>
            </a:extLst>
          </p:cNvPr>
          <p:cNvSpPr>
            <a:spLocks noGrp="1"/>
          </p:cNvSpPr>
          <p:nvPr>
            <p:ph type="body" sz="quarter" idx="17"/>
          </p:nvPr>
        </p:nvSpPr>
        <p:spPr/>
        <p:txBody>
          <a:bodyPr/>
          <a:lstStyle/>
          <a:p>
            <a:r>
              <a:rPr lang="en-GB"/>
              <a:t>Applications of Wave</a:t>
            </a:r>
          </a:p>
        </p:txBody>
      </p:sp>
      <p:sp>
        <p:nvSpPr>
          <p:cNvPr id="5" name="Slide Number Placeholder 4">
            <a:extLst>
              <a:ext uri="{FF2B5EF4-FFF2-40B4-BE49-F238E27FC236}">
                <a16:creationId xmlns:a16="http://schemas.microsoft.com/office/drawing/2014/main" id="{0E7575A2-9BBA-49B0-98BB-2848FE3E8ED7}"/>
              </a:ext>
            </a:extLst>
          </p:cNvPr>
          <p:cNvSpPr>
            <a:spLocks noGrp="1"/>
          </p:cNvSpPr>
          <p:nvPr>
            <p:ph type="sldNum" sz="quarter" idx="21"/>
          </p:nvPr>
        </p:nvSpPr>
        <p:spPr>
          <a:xfrm>
            <a:off x="11427675" y="6437376"/>
            <a:ext cx="306387" cy="20875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Footer Placeholder 5">
            <a:extLst>
              <a:ext uri="{FF2B5EF4-FFF2-40B4-BE49-F238E27FC236}">
                <a16:creationId xmlns:a16="http://schemas.microsoft.com/office/drawing/2014/main" id="{86E9531F-F63B-7D3A-03F3-5EDFDDC373AF}"/>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12350430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2F6079-E7B9-314C-DD99-AE65C1A03F2A}"/>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General Process </a:t>
            </a:r>
            <a:endParaRPr lang="en-GB" b="0"/>
          </a:p>
        </p:txBody>
      </p:sp>
      <p:sp>
        <p:nvSpPr>
          <p:cNvPr id="6" name="Content Placeholder 5">
            <a:extLst>
              <a:ext uri="{FF2B5EF4-FFF2-40B4-BE49-F238E27FC236}">
                <a16:creationId xmlns:a16="http://schemas.microsoft.com/office/drawing/2014/main" id="{45B7DA90-A550-4537-867B-C68A2DADE6C8}"/>
              </a:ext>
            </a:extLst>
          </p:cNvPr>
          <p:cNvSpPr>
            <a:spLocks noGrp="1"/>
          </p:cNvSpPr>
          <p:nvPr>
            <p:ph sz="quarter" idx="19"/>
          </p:nvPr>
        </p:nvSpPr>
        <p:spPr/>
        <p:txBody>
          <a:bodyPr/>
          <a:lstStyle/>
          <a:p>
            <a:pPr marL="342900" indent="-342900">
              <a:spcAft>
                <a:spcPts val="600"/>
              </a:spcAft>
              <a:buFont typeface="+mj-lt"/>
              <a:buAutoNum type="arabicPeriod"/>
            </a:pPr>
            <a:r>
              <a:rPr lang="en-GB" sz="1600" b="0"/>
              <a:t>Job analysis to identify role requirements, e.g. select report and norm group </a:t>
            </a:r>
          </a:p>
          <a:p>
            <a:pPr marL="342900" indent="-342900">
              <a:spcAft>
                <a:spcPts val="600"/>
              </a:spcAft>
              <a:buFont typeface="+mj-lt"/>
              <a:buAutoNum type="arabicPeriod"/>
            </a:pPr>
            <a:r>
              <a:rPr lang="en-GB" sz="1600" b="0"/>
              <a:t>Prepare candidates and administer Wave </a:t>
            </a:r>
          </a:p>
          <a:p>
            <a:pPr marL="342900" indent="-342900">
              <a:spcAft>
                <a:spcPts val="600"/>
              </a:spcAft>
              <a:buFont typeface="+mj-lt"/>
              <a:buAutoNum type="arabicPeriod"/>
            </a:pPr>
            <a:r>
              <a:rPr lang="en-GB" sz="1600" b="0"/>
              <a:t>Interpret results </a:t>
            </a:r>
          </a:p>
          <a:p>
            <a:pPr marL="342900" indent="-342900">
              <a:spcAft>
                <a:spcPts val="600"/>
              </a:spcAft>
              <a:buFont typeface="+mj-lt"/>
              <a:buAutoNum type="arabicPeriod"/>
            </a:pPr>
            <a:r>
              <a:rPr lang="en-GB" sz="1600" b="0"/>
              <a:t>Use results to inform process/feedback </a:t>
            </a:r>
          </a:p>
          <a:p>
            <a:pPr marL="342900" indent="-342900">
              <a:buFont typeface="+mj-lt"/>
              <a:buAutoNum type="arabicPeriod"/>
            </a:pPr>
            <a:endParaRPr lang="en-GB" sz="16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113</a:t>
            </a:fld>
            <a:endParaRPr lang="en-US"/>
          </a:p>
        </p:txBody>
      </p:sp>
      <p:sp>
        <p:nvSpPr>
          <p:cNvPr id="8" name="Footer Placeholder 4">
            <a:extLst>
              <a:ext uri="{FF2B5EF4-FFF2-40B4-BE49-F238E27FC236}">
                <a16:creationId xmlns:a16="http://schemas.microsoft.com/office/drawing/2014/main" id="{9801B662-519C-E513-1ADA-6AB3256EF931}"/>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25829469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GB"/>
              <a:t>Profiling Requirements </a:t>
            </a:r>
          </a:p>
          <a:p>
            <a:endParaRPr lang="en-US"/>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Job Analysis</a:t>
            </a:r>
            <a:endParaRPr lang="en-GB" b="0"/>
          </a:p>
        </p:txBody>
      </p:sp>
      <p:sp>
        <p:nvSpPr>
          <p:cNvPr id="6" name="Content Placeholder 5">
            <a:extLst>
              <a:ext uri="{FF2B5EF4-FFF2-40B4-BE49-F238E27FC236}">
                <a16:creationId xmlns:a16="http://schemas.microsoft.com/office/drawing/2014/main" id="{45B7DA90-A550-4537-867B-C68A2DADE6C8}"/>
              </a:ext>
            </a:extLst>
          </p:cNvPr>
          <p:cNvSpPr>
            <a:spLocks noGrp="1"/>
          </p:cNvSpPr>
          <p:nvPr>
            <p:ph sz="quarter" idx="19"/>
          </p:nvPr>
        </p:nvSpPr>
        <p:spPr/>
        <p:txBody>
          <a:bodyPr/>
          <a:lstStyle/>
          <a:p>
            <a:pPr marL="285750" indent="-285750">
              <a:spcAft>
                <a:spcPts val="600"/>
              </a:spcAft>
              <a:buClr>
                <a:schemeClr val="tx2"/>
              </a:buClr>
              <a:buFont typeface="Arial" panose="020B0604020202020204" pitchFamily="34" charset="0"/>
              <a:buChar char="•"/>
            </a:pPr>
            <a:r>
              <a:rPr lang="en-GB" sz="1600" b="0"/>
              <a:t>Prior to using Wave it is important to understand the role requirements so that you can select the appropriate report and norm group, and focus on relevant </a:t>
            </a:r>
            <a:r>
              <a:rPr lang="en-GB" sz="1600" b="0" err="1"/>
              <a:t>behaviors</a:t>
            </a:r>
            <a:r>
              <a:rPr lang="en-GB" sz="1600" b="0"/>
              <a:t>. </a:t>
            </a:r>
          </a:p>
          <a:p>
            <a:pPr marL="285750" indent="-285750">
              <a:spcAft>
                <a:spcPts val="600"/>
              </a:spcAft>
              <a:buClr>
                <a:schemeClr val="tx2"/>
              </a:buClr>
              <a:buFont typeface="Arial" panose="020B0604020202020204" pitchFamily="34" charset="0"/>
              <a:buChar char="•"/>
            </a:pPr>
            <a:r>
              <a:rPr lang="en-GB" sz="1600" b="0"/>
              <a:t>Which </a:t>
            </a:r>
            <a:r>
              <a:rPr lang="en-GB" sz="1600" b="0" err="1"/>
              <a:t>behaviors</a:t>
            </a:r>
            <a:r>
              <a:rPr lang="en-GB" sz="1600" b="0"/>
              <a:t> are critical to success, and what is their relative importance? </a:t>
            </a:r>
          </a:p>
          <a:p>
            <a:pPr marL="285750" indent="-285750">
              <a:spcAft>
                <a:spcPts val="600"/>
              </a:spcAft>
              <a:buClr>
                <a:schemeClr val="tx2"/>
              </a:buClr>
              <a:buFont typeface="Arial" panose="020B0604020202020204" pitchFamily="34" charset="0"/>
              <a:buChar char="•"/>
            </a:pPr>
            <a:endParaRPr lang="en-GB" sz="1600"/>
          </a:p>
          <a:p>
            <a:pPr marL="285750" indent="-285750">
              <a:buClr>
                <a:schemeClr val="tx2"/>
              </a:buClr>
              <a:buFont typeface="Arial" panose="020B0604020202020204" pitchFamily="34" charset="0"/>
              <a:buChar char="•"/>
            </a:pPr>
            <a:endParaRPr lang="en-GB" sz="16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114</a:t>
            </a:fld>
            <a:endParaRPr lang="en-US"/>
          </a:p>
        </p:txBody>
      </p:sp>
      <p:pic>
        <p:nvPicPr>
          <p:cNvPr id="8" name="Picture 7">
            <a:extLst>
              <a:ext uri="{FF2B5EF4-FFF2-40B4-BE49-F238E27FC236}">
                <a16:creationId xmlns:a16="http://schemas.microsoft.com/office/drawing/2014/main" id="{B36BB235-88EA-48B0-B8D0-9B0617F73C2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20918203">
            <a:off x="2610005" y="3121720"/>
            <a:ext cx="3550920" cy="2482057"/>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198FFE10-8BBC-4E02-BEE9-560AA40E8D42}"/>
              </a:ext>
            </a:extLst>
          </p:cNvPr>
          <p:cNvPicPr>
            <a:picLocks noChangeAspect="1"/>
          </p:cNvPicPr>
          <p:nvPr/>
        </p:nvPicPr>
        <p:blipFill rotWithShape="1">
          <a:blip r:embed="rId3">
            <a:biLevel thresh="50000"/>
          </a:blip>
          <a:srcRect l="66527" t="20430" r="2426" b="9088"/>
          <a:stretch/>
        </p:blipFill>
        <p:spPr>
          <a:xfrm>
            <a:off x="7445309" y="3251836"/>
            <a:ext cx="2106097" cy="2082164"/>
          </a:xfrm>
          <a:prstGeom prst="rect">
            <a:avLst/>
          </a:prstGeom>
        </p:spPr>
      </p:pic>
      <p:sp>
        <p:nvSpPr>
          <p:cNvPr id="10" name="Footer Placeholder 4">
            <a:extLst>
              <a:ext uri="{FF2B5EF4-FFF2-40B4-BE49-F238E27FC236}">
                <a16:creationId xmlns:a16="http://schemas.microsoft.com/office/drawing/2014/main" id="{F3647722-D809-8C76-A8B0-5F41AB37F43E}"/>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9050504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C105E5-8C0D-603D-9FD3-3AE597856B4C}"/>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For What Purpose Are You Using Wave?</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115</a:t>
            </a:fld>
            <a:endParaRPr lang="en-US"/>
          </a:p>
        </p:txBody>
      </p:sp>
      <p:sp>
        <p:nvSpPr>
          <p:cNvPr id="12" name="Footer Placeholder 4">
            <a:extLst>
              <a:ext uri="{FF2B5EF4-FFF2-40B4-BE49-F238E27FC236}">
                <a16:creationId xmlns:a16="http://schemas.microsoft.com/office/drawing/2014/main" id="{04A92F7F-C302-E8EA-0D37-B634B33B96FC}"/>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11" name="Content Placeholder 10" descr="Graphical user interface, application, Teams&#10;&#10;Description automatically generated">
            <a:extLst>
              <a:ext uri="{FF2B5EF4-FFF2-40B4-BE49-F238E27FC236}">
                <a16:creationId xmlns:a16="http://schemas.microsoft.com/office/drawing/2014/main" id="{DE2278CF-F3B3-09C5-1FF9-33F785414AB0}"/>
              </a:ext>
            </a:extLst>
          </p:cNvPr>
          <p:cNvPicPr>
            <a:picLocks noGrp="1" noChangeAspect="1"/>
          </p:cNvPicPr>
          <p:nvPr>
            <p:ph sz="quarter" idx="19"/>
          </p:nvPr>
        </p:nvPicPr>
        <p:blipFill>
          <a:blip r:embed="rId2">
            <a:extLst>
              <a:ext uri="{28A0092B-C50C-407E-A947-70E740481C1C}">
                <a14:useLocalDpi xmlns:a14="http://schemas.microsoft.com/office/drawing/2010/main" val="0"/>
              </a:ext>
            </a:extLst>
          </a:blip>
          <a:stretch>
            <a:fillRect/>
          </a:stretch>
        </p:blipFill>
        <p:spPr>
          <a:xfrm>
            <a:off x="1117743" y="1427033"/>
            <a:ext cx="9956515" cy="4003934"/>
          </a:xfrm>
          <a:prstGeom prst="rect">
            <a:avLst/>
          </a:prstGeom>
        </p:spPr>
      </p:pic>
    </p:spTree>
    <p:extLst>
      <p:ext uri="{BB962C8B-B14F-4D97-AF65-F5344CB8AC3E}">
        <p14:creationId xmlns:p14="http://schemas.microsoft.com/office/powerpoint/2010/main" val="164963487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C105E5-8C0D-603D-9FD3-3AE597856B4C}"/>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For What Purpose Are You Using Wave?</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2" name="Footer Placeholder 4">
            <a:extLst>
              <a:ext uri="{FF2B5EF4-FFF2-40B4-BE49-F238E27FC236}">
                <a16:creationId xmlns:a16="http://schemas.microsoft.com/office/drawing/2014/main" id="{04A92F7F-C302-E8EA-0D37-B634B33B96FC}"/>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6" name="Picture 5">
            <a:extLst>
              <a:ext uri="{FF2B5EF4-FFF2-40B4-BE49-F238E27FC236}">
                <a16:creationId xmlns:a16="http://schemas.microsoft.com/office/drawing/2014/main" id="{3FC2BABA-1735-4CD0-5311-C8AC779CB72B}"/>
              </a:ext>
            </a:extLst>
          </p:cNvPr>
          <p:cNvPicPr>
            <a:picLocks noChangeAspect="1"/>
          </p:cNvPicPr>
          <p:nvPr/>
        </p:nvPicPr>
        <p:blipFill rotWithShape="1">
          <a:blip r:embed="rId2"/>
          <a:srcRect l="6288" t="4342" r="5342" b="3926"/>
          <a:stretch/>
        </p:blipFill>
        <p:spPr>
          <a:xfrm>
            <a:off x="970506" y="1427033"/>
            <a:ext cx="10250988" cy="4193342"/>
          </a:xfrm>
          <a:prstGeom prst="rect">
            <a:avLst/>
          </a:prstGeom>
        </p:spPr>
      </p:pic>
    </p:spTree>
    <p:extLst>
      <p:ext uri="{BB962C8B-B14F-4D97-AF65-F5344CB8AC3E}">
        <p14:creationId xmlns:p14="http://schemas.microsoft.com/office/powerpoint/2010/main" val="40731028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C105E5-8C0D-603D-9FD3-3AE597856B4C}"/>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For What Purpose Are You Using Wave?</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117</a:t>
            </a:fld>
            <a:endParaRPr lang="en-US"/>
          </a:p>
        </p:txBody>
      </p:sp>
      <p:sp>
        <p:nvSpPr>
          <p:cNvPr id="12" name="Footer Placeholder 4">
            <a:extLst>
              <a:ext uri="{FF2B5EF4-FFF2-40B4-BE49-F238E27FC236}">
                <a16:creationId xmlns:a16="http://schemas.microsoft.com/office/drawing/2014/main" id="{04A92F7F-C302-E8EA-0D37-B634B33B96FC}"/>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11" name="Content Placeholder 10">
            <a:extLst>
              <a:ext uri="{FF2B5EF4-FFF2-40B4-BE49-F238E27FC236}">
                <a16:creationId xmlns:a16="http://schemas.microsoft.com/office/drawing/2014/main" id="{DE2278CF-F3B3-09C5-1FF9-33F785414AB0}"/>
              </a:ext>
            </a:extLst>
          </p:cNvPr>
          <p:cNvPicPr>
            <a:picLocks noGrp="1" noChangeAspect="1"/>
          </p:cNvPicPr>
          <p:nvPr>
            <p:ph sz="quarter" idx="19"/>
          </p:nvPr>
        </p:nvPicPr>
        <p:blipFill>
          <a:blip r:embed="rId2">
            <a:extLst>
              <a:ext uri="{28A0092B-C50C-407E-A947-70E740481C1C}">
                <a14:useLocalDpi xmlns:a14="http://schemas.microsoft.com/office/drawing/2010/main" val="0"/>
              </a:ext>
            </a:extLst>
          </a:blip>
          <a:srcRect/>
          <a:stretch/>
        </p:blipFill>
        <p:spPr>
          <a:xfrm>
            <a:off x="1117743" y="1871503"/>
            <a:ext cx="9956515" cy="3114993"/>
          </a:xfrm>
          <a:prstGeom prst="rect">
            <a:avLst/>
          </a:prstGeom>
        </p:spPr>
      </p:pic>
    </p:spTree>
    <p:extLst>
      <p:ext uri="{BB962C8B-B14F-4D97-AF65-F5344CB8AC3E}">
        <p14:creationId xmlns:p14="http://schemas.microsoft.com/office/powerpoint/2010/main" val="33960906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fld id="{2083E393-C0BF-4ED8-8545-7E4C90AFF831}" type="slidenum">
              <a:rPr lang="en-US" smtClean="0"/>
              <a:pPr/>
              <a:t>118</a:t>
            </a:fld>
            <a:endParaRPr lang="en-US"/>
          </a:p>
        </p:txBody>
      </p:sp>
      <p:sp>
        <p:nvSpPr>
          <p:cNvPr id="8" name="Text Placeholder 7">
            <a:extLst>
              <a:ext uri="{FF2B5EF4-FFF2-40B4-BE49-F238E27FC236}">
                <a16:creationId xmlns:a16="http://schemas.microsoft.com/office/drawing/2014/main" id="{93B91365-0798-5283-58BA-10CADAE9DA86}"/>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Hire Talent</a:t>
            </a:r>
            <a:endParaRPr lang="en-GB" b="0"/>
          </a:p>
        </p:txBody>
      </p:sp>
      <p:sp>
        <p:nvSpPr>
          <p:cNvPr id="4" name="TextBox 3">
            <a:extLst>
              <a:ext uri="{FF2B5EF4-FFF2-40B4-BE49-F238E27FC236}">
                <a16:creationId xmlns:a16="http://schemas.microsoft.com/office/drawing/2014/main" id="{4054C738-050B-48F7-8C41-8FF99F48AEE2}"/>
              </a:ext>
            </a:extLst>
          </p:cNvPr>
          <p:cNvSpPr txBox="1"/>
          <p:nvPr/>
        </p:nvSpPr>
        <p:spPr>
          <a:xfrm>
            <a:off x="663388" y="1633272"/>
            <a:ext cx="3053976" cy="307777"/>
          </a:xfrm>
          <a:prstGeom prst="rect">
            <a:avLst/>
          </a:prstGeom>
          <a:noFill/>
        </p:spPr>
        <p:txBody>
          <a:bodyPr wrap="square" rtlCol="0">
            <a:spAutoFit/>
          </a:bodyPr>
          <a:lstStyle/>
          <a:p>
            <a:r>
              <a:rPr lang="en-GB" sz="1400" b="1">
                <a:solidFill>
                  <a:srgbClr val="702082"/>
                </a:solidFill>
              </a:rPr>
              <a:t>Profile Requirements</a:t>
            </a:r>
          </a:p>
        </p:txBody>
      </p:sp>
      <p:sp>
        <p:nvSpPr>
          <p:cNvPr id="15" name="TextBox 14">
            <a:extLst>
              <a:ext uri="{FF2B5EF4-FFF2-40B4-BE49-F238E27FC236}">
                <a16:creationId xmlns:a16="http://schemas.microsoft.com/office/drawing/2014/main" id="{61D7EF3B-EAF1-4E29-B3D9-113F50706B23}"/>
              </a:ext>
            </a:extLst>
          </p:cNvPr>
          <p:cNvSpPr txBox="1"/>
          <p:nvPr/>
        </p:nvSpPr>
        <p:spPr>
          <a:xfrm>
            <a:off x="6450594" y="1303480"/>
            <a:ext cx="3053976" cy="307777"/>
          </a:xfrm>
          <a:prstGeom prst="rect">
            <a:avLst/>
          </a:prstGeom>
          <a:noFill/>
        </p:spPr>
        <p:txBody>
          <a:bodyPr wrap="square" rtlCol="0">
            <a:spAutoFit/>
          </a:bodyPr>
          <a:lstStyle/>
          <a:p>
            <a:r>
              <a:rPr lang="en-GB" sz="1400" b="1">
                <a:solidFill>
                  <a:srgbClr val="702082"/>
                </a:solidFill>
              </a:rPr>
              <a:t>Hire for Experience</a:t>
            </a:r>
          </a:p>
        </p:txBody>
      </p:sp>
      <p:sp>
        <p:nvSpPr>
          <p:cNvPr id="16" name="Footer Placeholder 4">
            <a:extLst>
              <a:ext uri="{FF2B5EF4-FFF2-40B4-BE49-F238E27FC236}">
                <a16:creationId xmlns:a16="http://schemas.microsoft.com/office/drawing/2014/main" id="{9F8F32C5-9219-BAC1-3117-31BA4B1B287C}"/>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11" name="Graphic 10">
            <a:extLst>
              <a:ext uri="{FF2B5EF4-FFF2-40B4-BE49-F238E27FC236}">
                <a16:creationId xmlns:a16="http://schemas.microsoft.com/office/drawing/2014/main" id="{6A89C3B7-0EDB-8FB6-2EC0-5B645356D2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93506" y="278991"/>
            <a:ext cx="910814" cy="910814"/>
          </a:xfrm>
          <a:prstGeom prst="rect">
            <a:avLst/>
          </a:prstGeom>
        </p:spPr>
      </p:pic>
      <p:pic>
        <p:nvPicPr>
          <p:cNvPr id="6" name="Picture 5">
            <a:extLst>
              <a:ext uri="{FF2B5EF4-FFF2-40B4-BE49-F238E27FC236}">
                <a16:creationId xmlns:a16="http://schemas.microsoft.com/office/drawing/2014/main" id="{41D0FDB4-D45D-3E47-39BF-3036FA624129}"/>
              </a:ext>
            </a:extLst>
          </p:cNvPr>
          <p:cNvPicPr>
            <a:picLocks noChangeAspect="1"/>
          </p:cNvPicPr>
          <p:nvPr/>
        </p:nvPicPr>
        <p:blipFill>
          <a:blip r:embed="rId4"/>
          <a:stretch>
            <a:fillRect/>
          </a:stretch>
        </p:blipFill>
        <p:spPr>
          <a:xfrm>
            <a:off x="898408" y="2257585"/>
            <a:ext cx="4801163" cy="3236682"/>
          </a:xfrm>
          <a:prstGeom prst="rect">
            <a:avLst/>
          </a:prstGeom>
        </p:spPr>
      </p:pic>
      <p:pic>
        <p:nvPicPr>
          <p:cNvPr id="9" name="Picture 8">
            <a:extLst>
              <a:ext uri="{FF2B5EF4-FFF2-40B4-BE49-F238E27FC236}">
                <a16:creationId xmlns:a16="http://schemas.microsoft.com/office/drawing/2014/main" id="{70A8B017-C3A7-B2C5-CB60-DBED41EE4DBF}"/>
              </a:ext>
            </a:extLst>
          </p:cNvPr>
          <p:cNvPicPr>
            <a:picLocks noChangeAspect="1"/>
          </p:cNvPicPr>
          <p:nvPr/>
        </p:nvPicPr>
        <p:blipFill>
          <a:blip r:embed="rId5"/>
          <a:stretch>
            <a:fillRect/>
          </a:stretch>
        </p:blipFill>
        <p:spPr>
          <a:xfrm>
            <a:off x="6867902" y="1669240"/>
            <a:ext cx="4229467" cy="4320914"/>
          </a:xfrm>
          <a:prstGeom prst="rect">
            <a:avLst/>
          </a:prstGeom>
        </p:spPr>
      </p:pic>
    </p:spTree>
    <p:extLst>
      <p:ext uri="{BB962C8B-B14F-4D97-AF65-F5344CB8AC3E}">
        <p14:creationId xmlns:p14="http://schemas.microsoft.com/office/powerpoint/2010/main" val="7812403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fld id="{2083E393-C0BF-4ED8-8545-7E4C90AFF831}" type="slidenum">
              <a:rPr lang="en-US" smtClean="0"/>
              <a:pPr/>
              <a:t>119</a:t>
            </a:fld>
            <a:endParaRPr lang="en-US"/>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Hire Talent</a:t>
            </a:r>
            <a:endParaRPr lang="en-GB" b="0"/>
          </a:p>
        </p:txBody>
      </p:sp>
      <p:sp>
        <p:nvSpPr>
          <p:cNvPr id="4" name="TextBox 3">
            <a:extLst>
              <a:ext uri="{FF2B5EF4-FFF2-40B4-BE49-F238E27FC236}">
                <a16:creationId xmlns:a16="http://schemas.microsoft.com/office/drawing/2014/main" id="{4054C738-050B-48F7-8C41-8FF99F48AEE2}"/>
              </a:ext>
            </a:extLst>
          </p:cNvPr>
          <p:cNvSpPr txBox="1"/>
          <p:nvPr/>
        </p:nvSpPr>
        <p:spPr>
          <a:xfrm>
            <a:off x="7683253" y="2280252"/>
            <a:ext cx="3053976" cy="307777"/>
          </a:xfrm>
          <a:prstGeom prst="rect">
            <a:avLst/>
          </a:prstGeom>
          <a:noFill/>
        </p:spPr>
        <p:txBody>
          <a:bodyPr wrap="square" rtlCol="0">
            <a:spAutoFit/>
          </a:bodyPr>
          <a:lstStyle/>
          <a:p>
            <a:r>
              <a:rPr lang="en-GB" sz="1400" b="1">
                <a:solidFill>
                  <a:srgbClr val="702082"/>
                </a:solidFill>
              </a:rPr>
              <a:t>Interview Candidates</a:t>
            </a:r>
          </a:p>
        </p:txBody>
      </p:sp>
      <p:sp>
        <p:nvSpPr>
          <p:cNvPr id="15" name="TextBox 14">
            <a:extLst>
              <a:ext uri="{FF2B5EF4-FFF2-40B4-BE49-F238E27FC236}">
                <a16:creationId xmlns:a16="http://schemas.microsoft.com/office/drawing/2014/main" id="{61D7EF3B-EAF1-4E29-B3D9-113F50706B23}"/>
              </a:ext>
            </a:extLst>
          </p:cNvPr>
          <p:cNvSpPr txBox="1"/>
          <p:nvPr/>
        </p:nvSpPr>
        <p:spPr>
          <a:xfrm>
            <a:off x="609600" y="1088305"/>
            <a:ext cx="3053976" cy="307777"/>
          </a:xfrm>
          <a:prstGeom prst="rect">
            <a:avLst/>
          </a:prstGeom>
          <a:noFill/>
        </p:spPr>
        <p:txBody>
          <a:bodyPr wrap="square" rtlCol="0">
            <a:spAutoFit/>
          </a:bodyPr>
          <a:lstStyle/>
          <a:p>
            <a:r>
              <a:rPr lang="en-GB" sz="1400" b="1">
                <a:solidFill>
                  <a:srgbClr val="702082"/>
                </a:solidFill>
              </a:rPr>
              <a:t>Screen Volumes</a:t>
            </a:r>
          </a:p>
        </p:txBody>
      </p:sp>
      <p:pic>
        <p:nvPicPr>
          <p:cNvPr id="17" name="Graphic 16">
            <a:extLst>
              <a:ext uri="{FF2B5EF4-FFF2-40B4-BE49-F238E27FC236}">
                <a16:creationId xmlns:a16="http://schemas.microsoft.com/office/drawing/2014/main" id="{1C7A1202-DFF5-47C0-A093-E5A2FD9397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2869" y="1453623"/>
            <a:ext cx="6620411" cy="3000679"/>
          </a:xfrm>
          <a:prstGeom prst="rect">
            <a:avLst/>
          </a:prstGeom>
        </p:spPr>
      </p:pic>
      <p:pic>
        <p:nvPicPr>
          <p:cNvPr id="18" name="Graphic 17">
            <a:extLst>
              <a:ext uri="{FF2B5EF4-FFF2-40B4-BE49-F238E27FC236}">
                <a16:creationId xmlns:a16="http://schemas.microsoft.com/office/drawing/2014/main" id="{F8E9F454-5394-402D-B526-FF5F391972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3064" y="1110062"/>
            <a:ext cx="264261" cy="264261"/>
          </a:xfrm>
          <a:prstGeom prst="rect">
            <a:avLst/>
          </a:prstGeom>
        </p:spPr>
      </p:pic>
      <p:sp>
        <p:nvSpPr>
          <p:cNvPr id="14" name="Footer Placeholder 4">
            <a:extLst>
              <a:ext uri="{FF2B5EF4-FFF2-40B4-BE49-F238E27FC236}">
                <a16:creationId xmlns:a16="http://schemas.microsoft.com/office/drawing/2014/main" id="{B5F30616-9570-2509-3631-D4FC13E49197}"/>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11" name="Graphic 10">
            <a:extLst>
              <a:ext uri="{FF2B5EF4-FFF2-40B4-BE49-F238E27FC236}">
                <a16:creationId xmlns:a16="http://schemas.microsoft.com/office/drawing/2014/main" id="{42D49878-D8E3-9BE7-23CC-6873698D0A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93506" y="278991"/>
            <a:ext cx="910814" cy="910814"/>
          </a:xfrm>
          <a:prstGeom prst="rect">
            <a:avLst/>
          </a:prstGeom>
        </p:spPr>
      </p:pic>
      <p:pic>
        <p:nvPicPr>
          <p:cNvPr id="6" name="Picture 5">
            <a:extLst>
              <a:ext uri="{FF2B5EF4-FFF2-40B4-BE49-F238E27FC236}">
                <a16:creationId xmlns:a16="http://schemas.microsoft.com/office/drawing/2014/main" id="{FF1FB871-BB46-8EEA-7212-22634EA9327D}"/>
              </a:ext>
            </a:extLst>
          </p:cNvPr>
          <p:cNvPicPr>
            <a:picLocks noChangeAspect="1"/>
          </p:cNvPicPr>
          <p:nvPr/>
        </p:nvPicPr>
        <p:blipFill>
          <a:blip r:embed="rId8"/>
          <a:stretch>
            <a:fillRect/>
          </a:stretch>
        </p:blipFill>
        <p:spPr>
          <a:xfrm>
            <a:off x="7683253" y="2709547"/>
            <a:ext cx="4050809" cy="3226707"/>
          </a:xfrm>
          <a:prstGeom prst="rect">
            <a:avLst/>
          </a:prstGeom>
        </p:spPr>
      </p:pic>
    </p:spTree>
    <p:extLst>
      <p:ext uri="{BB962C8B-B14F-4D97-AF65-F5344CB8AC3E}">
        <p14:creationId xmlns:p14="http://schemas.microsoft.com/office/powerpoint/2010/main" val="3188811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804063-76F0-4E88-AFC5-8C944F00880E}"/>
              </a:ext>
            </a:extLst>
          </p:cNvPr>
          <p:cNvSpPr>
            <a:spLocks noGrp="1"/>
          </p:cNvSpPr>
          <p:nvPr>
            <p:ph type="title"/>
          </p:nvPr>
        </p:nvSpPr>
        <p:spPr/>
        <p:txBody>
          <a:bodyPr/>
          <a:lstStyle/>
          <a:p>
            <a:r>
              <a:rPr lang="en-US" b="0"/>
              <a:t>What is a Psychometric Test?</a:t>
            </a:r>
            <a:endParaRPr lang="en-GB"/>
          </a:p>
        </p:txBody>
      </p:sp>
      <p:sp>
        <p:nvSpPr>
          <p:cNvPr id="5" name="Slide Number Placeholder 4">
            <a:extLst>
              <a:ext uri="{FF2B5EF4-FFF2-40B4-BE49-F238E27FC236}">
                <a16:creationId xmlns:a16="http://schemas.microsoft.com/office/drawing/2014/main" id="{59B72D00-828A-4228-B4C1-1323C0C97BF0}"/>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dirty="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6" name="Footer Placeholder 5">
            <a:extLst>
              <a:ext uri="{FF2B5EF4-FFF2-40B4-BE49-F238E27FC236}">
                <a16:creationId xmlns:a16="http://schemas.microsoft.com/office/drawing/2014/main" id="{F5B78439-6567-4698-9C9D-07015CDD850C}"/>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9" name="TextBox 8">
            <a:extLst>
              <a:ext uri="{FF2B5EF4-FFF2-40B4-BE49-F238E27FC236}">
                <a16:creationId xmlns:a16="http://schemas.microsoft.com/office/drawing/2014/main" id="{417D9D30-29B1-98D0-BCB9-C8CA9AEB852C}"/>
              </a:ext>
            </a:extLst>
          </p:cNvPr>
          <p:cNvSpPr txBox="1"/>
          <p:nvPr/>
        </p:nvSpPr>
        <p:spPr>
          <a:xfrm>
            <a:off x="3048000" y="5025602"/>
            <a:ext cx="6096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F35B2"/>
                </a:solidFill>
                <a:effectLst/>
                <a:uLnTx/>
                <a:uFillTx/>
                <a:latin typeface="Arial"/>
                <a:ea typeface="+mn-ea"/>
                <a:cs typeface="+mn-cs"/>
              </a:rPr>
              <a:t>An assessment of a psychological attribute, typically scored using a numerical scale or category system, to describe individual differences.</a:t>
            </a:r>
            <a:endParaRPr kumimoji="0" lang="en-GB" sz="1800" b="0" i="0" u="none" strike="noStrike" kern="1200" cap="none" spc="0" normalizeH="0" baseline="0" noProof="0">
              <a:ln>
                <a:noFill/>
              </a:ln>
              <a:solidFill>
                <a:srgbClr val="7F35B2"/>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F35B2"/>
              </a:solidFill>
              <a:effectLst/>
              <a:uLnTx/>
              <a:uFillTx/>
              <a:latin typeface="Arial"/>
              <a:ea typeface="+mn-ea"/>
              <a:cs typeface="Arial"/>
            </a:endParaRPr>
          </a:p>
        </p:txBody>
      </p:sp>
      <p:grpSp>
        <p:nvGrpSpPr>
          <p:cNvPr id="21" name="Group 20">
            <a:extLst>
              <a:ext uri="{FF2B5EF4-FFF2-40B4-BE49-F238E27FC236}">
                <a16:creationId xmlns:a16="http://schemas.microsoft.com/office/drawing/2014/main" id="{AE61AF3B-836C-5A09-0F05-F32C74AC3B6C}"/>
              </a:ext>
            </a:extLst>
          </p:cNvPr>
          <p:cNvGrpSpPr/>
          <p:nvPr/>
        </p:nvGrpSpPr>
        <p:grpSpPr>
          <a:xfrm>
            <a:off x="2113513" y="1277537"/>
            <a:ext cx="7855245" cy="3401568"/>
            <a:chOff x="1672803" y="1281711"/>
            <a:chExt cx="7855245" cy="3401568"/>
          </a:xfrm>
        </p:grpSpPr>
        <p:sp>
          <p:nvSpPr>
            <p:cNvPr id="4" name="Oval 3">
              <a:extLst>
                <a:ext uri="{FF2B5EF4-FFF2-40B4-BE49-F238E27FC236}">
                  <a16:creationId xmlns:a16="http://schemas.microsoft.com/office/drawing/2014/main" id="{291D4998-9A92-42F5-6A25-1A2E559C584B}"/>
                </a:ext>
              </a:extLst>
            </p:cNvPr>
            <p:cNvSpPr/>
            <p:nvPr/>
          </p:nvSpPr>
          <p:spPr bwMode="auto">
            <a:xfrm>
              <a:off x="1672803" y="1281711"/>
              <a:ext cx="3401568" cy="3401568"/>
            </a:xfrm>
            <a:prstGeom prst="ellipse">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58E61CA7-5E72-E008-FAB5-DB8CD074E59F}"/>
                </a:ext>
              </a:extLst>
            </p:cNvPr>
            <p:cNvSpPr txBox="1"/>
            <p:nvPr/>
          </p:nvSpPr>
          <p:spPr>
            <a:xfrm>
              <a:off x="2085045" y="2382330"/>
              <a:ext cx="257708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Psychometrics are tests used to measure clearly defined psychological attributes</a:t>
              </a:r>
              <a:endParaRPr kumimoji="0" lang="en-GB" sz="1800" b="0" i="0" u="none" strike="noStrike" kern="1200" cap="none" spc="0" normalizeH="0" baseline="0" noProof="0">
                <a:ln>
                  <a:noFill/>
                </a:ln>
                <a:solidFill>
                  <a:srgbClr val="000000"/>
                </a:solidFill>
                <a:effectLst/>
                <a:uLnTx/>
                <a:uFillTx/>
                <a:latin typeface="Arial"/>
                <a:ea typeface="+mn-ea"/>
                <a:cs typeface="Arial"/>
              </a:endParaRPr>
            </a:p>
          </p:txBody>
        </p:sp>
        <p:pic>
          <p:nvPicPr>
            <p:cNvPr id="11" name="Graphic 10" descr="Head with gears outline">
              <a:extLst>
                <a:ext uri="{FF2B5EF4-FFF2-40B4-BE49-F238E27FC236}">
                  <a16:creationId xmlns:a16="http://schemas.microsoft.com/office/drawing/2014/main" id="{BBE6F18D-EA6D-A6F8-8FE1-F79ED47BBD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5844" y="1606599"/>
              <a:ext cx="914400" cy="914400"/>
            </a:xfrm>
            <a:prstGeom prst="rect">
              <a:avLst/>
            </a:prstGeom>
          </p:spPr>
        </p:pic>
        <p:grpSp>
          <p:nvGrpSpPr>
            <p:cNvPr id="15" name="Group 14">
              <a:extLst>
                <a:ext uri="{FF2B5EF4-FFF2-40B4-BE49-F238E27FC236}">
                  <a16:creationId xmlns:a16="http://schemas.microsoft.com/office/drawing/2014/main" id="{EAD03D19-BCC8-E2A2-6928-F65376D5B48E}"/>
                </a:ext>
              </a:extLst>
            </p:cNvPr>
            <p:cNvGrpSpPr/>
            <p:nvPr/>
          </p:nvGrpSpPr>
          <p:grpSpPr>
            <a:xfrm>
              <a:off x="6945843" y="3189962"/>
              <a:ext cx="1119045" cy="1119045"/>
              <a:chOff x="6379464" y="273652"/>
              <a:chExt cx="914400" cy="914400"/>
            </a:xfrm>
          </p:grpSpPr>
          <p:pic>
            <p:nvPicPr>
              <p:cNvPr id="13" name="Graphic 12" descr="Monitor outline">
                <a:extLst>
                  <a:ext uri="{FF2B5EF4-FFF2-40B4-BE49-F238E27FC236}">
                    <a16:creationId xmlns:a16="http://schemas.microsoft.com/office/drawing/2014/main" id="{7324DA8B-AD6D-747F-295D-B7CB77AA3E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79464" y="273652"/>
                <a:ext cx="914400" cy="914400"/>
              </a:xfrm>
              <a:prstGeom prst="rect">
                <a:avLst/>
              </a:prstGeom>
            </p:spPr>
          </p:pic>
          <p:sp>
            <p:nvSpPr>
              <p:cNvPr id="14" name="TextBox 13">
                <a:extLst>
                  <a:ext uri="{FF2B5EF4-FFF2-40B4-BE49-F238E27FC236}">
                    <a16:creationId xmlns:a16="http://schemas.microsoft.com/office/drawing/2014/main" id="{36ADD916-C985-AA08-C1A4-D5DE7C306808}"/>
                  </a:ext>
                </a:extLst>
              </p:cNvPr>
              <p:cNvSpPr txBox="1"/>
              <p:nvPr/>
            </p:nvSpPr>
            <p:spPr>
              <a:xfrm>
                <a:off x="6547308" y="523920"/>
                <a:ext cx="575425" cy="407732"/>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rial"/>
                    <a:ea typeface="+mn-ea"/>
                    <a:cs typeface="+mn-cs"/>
                  </a:rPr>
                  <a:t>+ -</a:t>
                </a:r>
              </a:p>
              <a:p>
                <a:pPr marL="0" marR="0" lvl="0" indent="0" algn="ctr" defTabSz="914400" rtl="0" eaLnBrk="1" fontAlgn="auto" latinLnBrk="0" hangingPunct="1">
                  <a:lnSpc>
                    <a:spcPts val="15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rial"/>
                    <a:ea typeface="+mn-ea"/>
                    <a:cs typeface="+mn-cs"/>
                  </a:rPr>
                  <a:t>× ÷</a:t>
                </a:r>
              </a:p>
            </p:txBody>
          </p:sp>
        </p:grpSp>
        <p:sp>
          <p:nvSpPr>
            <p:cNvPr id="16" name="TextBox 15">
              <a:extLst>
                <a:ext uri="{FF2B5EF4-FFF2-40B4-BE49-F238E27FC236}">
                  <a16:creationId xmlns:a16="http://schemas.microsoft.com/office/drawing/2014/main" id="{3FE8F53B-2018-B731-62CB-4812C128BCD8}"/>
                </a:ext>
              </a:extLst>
            </p:cNvPr>
            <p:cNvSpPr txBox="1"/>
            <p:nvPr/>
          </p:nvSpPr>
          <p:spPr>
            <a:xfrm>
              <a:off x="7855458" y="1857963"/>
              <a:ext cx="167259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rial"/>
                  <a:ea typeface="+mn-ea"/>
                  <a:cs typeface="+mn-cs"/>
                </a:rPr>
                <a:t>Personality</a:t>
              </a:r>
              <a:endParaRPr kumimoji="0" lang="en-GB" sz="1800" b="1" i="0" u="none" strike="noStrike" kern="1200" cap="none" spc="0" normalizeH="0" baseline="0" noProof="0">
                <a:ln>
                  <a:noFill/>
                </a:ln>
                <a:solidFill>
                  <a:srgbClr val="000000"/>
                </a:solidFill>
                <a:effectLst/>
                <a:uLnTx/>
                <a:uFillTx/>
                <a:latin typeface="Arial"/>
                <a:ea typeface="+mn-ea"/>
                <a:cs typeface="Arial"/>
              </a:endParaRPr>
            </a:p>
          </p:txBody>
        </p:sp>
        <p:sp>
          <p:nvSpPr>
            <p:cNvPr id="17" name="TextBox 16">
              <a:extLst>
                <a:ext uri="{FF2B5EF4-FFF2-40B4-BE49-F238E27FC236}">
                  <a16:creationId xmlns:a16="http://schemas.microsoft.com/office/drawing/2014/main" id="{8BAFE288-E0A8-4543-DBB3-8AC258E7C6B9}"/>
                </a:ext>
              </a:extLst>
            </p:cNvPr>
            <p:cNvSpPr txBox="1"/>
            <p:nvPr/>
          </p:nvSpPr>
          <p:spPr>
            <a:xfrm>
              <a:off x="8129639" y="3423906"/>
              <a:ext cx="13984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rial"/>
                  <a:ea typeface="+mn-ea"/>
                  <a:cs typeface="+mn-cs"/>
                </a:rPr>
                <a:t>Ability</a:t>
              </a:r>
              <a:endParaRPr kumimoji="0" lang="en-GB" sz="1800" b="1" i="0" u="none" strike="noStrike" kern="1200" cap="none" spc="0" normalizeH="0" baseline="0" noProof="0">
                <a:ln>
                  <a:noFill/>
                </a:ln>
                <a:solidFill>
                  <a:srgbClr val="000000"/>
                </a:solidFill>
                <a:effectLst/>
                <a:uLnTx/>
                <a:uFillTx/>
                <a:latin typeface="Arial"/>
                <a:ea typeface="+mn-ea"/>
                <a:cs typeface="Arial"/>
              </a:endParaRPr>
            </a:p>
          </p:txBody>
        </p:sp>
        <p:cxnSp>
          <p:nvCxnSpPr>
            <p:cNvPr id="19" name="Straight Connector 18">
              <a:extLst>
                <a:ext uri="{FF2B5EF4-FFF2-40B4-BE49-F238E27FC236}">
                  <a16:creationId xmlns:a16="http://schemas.microsoft.com/office/drawing/2014/main" id="{AB558F74-9AFA-C66F-AB6D-F08B44E2EAA7}"/>
                </a:ext>
              </a:extLst>
            </p:cNvPr>
            <p:cNvCxnSpPr/>
            <p:nvPr/>
          </p:nvCxnSpPr>
          <p:spPr>
            <a:xfrm>
              <a:off x="5147523" y="2257192"/>
              <a:ext cx="172516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0D8F5C-906E-B139-7A21-FDB87C78A4E7}"/>
                </a:ext>
              </a:extLst>
            </p:cNvPr>
            <p:cNvCxnSpPr/>
            <p:nvPr/>
          </p:nvCxnSpPr>
          <p:spPr>
            <a:xfrm>
              <a:off x="5147523" y="3674512"/>
              <a:ext cx="172516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27448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fld id="{2083E393-C0BF-4ED8-8545-7E4C90AFF831}" type="slidenum">
              <a:rPr lang="en-US" smtClean="0"/>
              <a:pPr/>
              <a:t>120</a:t>
            </a:fld>
            <a:endParaRPr lang="en-US"/>
          </a:p>
        </p:txBody>
      </p:sp>
      <p:sp>
        <p:nvSpPr>
          <p:cNvPr id="4" name="Text Placeholder 3">
            <a:extLst>
              <a:ext uri="{FF2B5EF4-FFF2-40B4-BE49-F238E27FC236}">
                <a16:creationId xmlns:a16="http://schemas.microsoft.com/office/drawing/2014/main" id="{57448E6C-7138-6D67-4067-F43A9359D0D9}"/>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Build Talent</a:t>
            </a:r>
            <a:endParaRPr lang="en-GB" b="0"/>
          </a:p>
        </p:txBody>
      </p:sp>
      <p:sp>
        <p:nvSpPr>
          <p:cNvPr id="12" name="TextBox 11">
            <a:extLst>
              <a:ext uri="{FF2B5EF4-FFF2-40B4-BE49-F238E27FC236}">
                <a16:creationId xmlns:a16="http://schemas.microsoft.com/office/drawing/2014/main" id="{44D8BC63-C57B-42A5-9362-A90A4B1E4B4A}"/>
              </a:ext>
            </a:extLst>
          </p:cNvPr>
          <p:cNvSpPr txBox="1"/>
          <p:nvPr/>
        </p:nvSpPr>
        <p:spPr>
          <a:xfrm>
            <a:off x="6585945" y="1568716"/>
            <a:ext cx="3053976" cy="307777"/>
          </a:xfrm>
          <a:prstGeom prst="rect">
            <a:avLst/>
          </a:prstGeom>
          <a:noFill/>
        </p:spPr>
        <p:txBody>
          <a:bodyPr wrap="square" rtlCol="0">
            <a:spAutoFit/>
          </a:bodyPr>
          <a:lstStyle/>
          <a:p>
            <a:r>
              <a:rPr lang="en-GB" sz="1400" b="1">
                <a:solidFill>
                  <a:srgbClr val="702082"/>
                </a:solidFill>
              </a:rPr>
              <a:t>Onboard</a:t>
            </a:r>
          </a:p>
        </p:txBody>
      </p:sp>
      <p:sp>
        <p:nvSpPr>
          <p:cNvPr id="13" name="TextBox 12">
            <a:extLst>
              <a:ext uri="{FF2B5EF4-FFF2-40B4-BE49-F238E27FC236}">
                <a16:creationId xmlns:a16="http://schemas.microsoft.com/office/drawing/2014/main" id="{F3B7DBD6-BA13-43FD-932F-663DAC039A88}"/>
              </a:ext>
            </a:extLst>
          </p:cNvPr>
          <p:cNvSpPr txBox="1"/>
          <p:nvPr/>
        </p:nvSpPr>
        <p:spPr>
          <a:xfrm>
            <a:off x="1002372" y="1675843"/>
            <a:ext cx="3053976" cy="307777"/>
          </a:xfrm>
          <a:prstGeom prst="rect">
            <a:avLst/>
          </a:prstGeom>
          <a:noFill/>
        </p:spPr>
        <p:txBody>
          <a:bodyPr wrap="square" rtlCol="0">
            <a:spAutoFit/>
          </a:bodyPr>
          <a:lstStyle/>
          <a:p>
            <a:r>
              <a:rPr lang="en-GB" sz="1400" b="1">
                <a:solidFill>
                  <a:srgbClr val="702082"/>
                </a:solidFill>
              </a:rPr>
              <a:t>Audit Talent</a:t>
            </a:r>
          </a:p>
        </p:txBody>
      </p:sp>
      <p:sp>
        <p:nvSpPr>
          <p:cNvPr id="14" name="Footer Placeholder 4">
            <a:extLst>
              <a:ext uri="{FF2B5EF4-FFF2-40B4-BE49-F238E27FC236}">
                <a16:creationId xmlns:a16="http://schemas.microsoft.com/office/drawing/2014/main" id="{9C34BC4B-A978-618F-2847-E4D3811FE0FC}"/>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15" name="Graphic 14">
            <a:extLst>
              <a:ext uri="{FF2B5EF4-FFF2-40B4-BE49-F238E27FC236}">
                <a16:creationId xmlns:a16="http://schemas.microsoft.com/office/drawing/2014/main" id="{8011C903-EC26-B1A9-EEC8-0BD5EF2C4A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67999" y="186325"/>
            <a:ext cx="1066063" cy="1066063"/>
          </a:xfrm>
          <a:prstGeom prst="rect">
            <a:avLst/>
          </a:prstGeom>
        </p:spPr>
      </p:pic>
      <p:pic>
        <p:nvPicPr>
          <p:cNvPr id="6" name="Picture 5">
            <a:extLst>
              <a:ext uri="{FF2B5EF4-FFF2-40B4-BE49-F238E27FC236}">
                <a16:creationId xmlns:a16="http://schemas.microsoft.com/office/drawing/2014/main" id="{87AB56BE-5236-9F9D-86FB-E9424A0163F0}"/>
              </a:ext>
            </a:extLst>
          </p:cNvPr>
          <p:cNvPicPr>
            <a:picLocks noChangeAspect="1"/>
          </p:cNvPicPr>
          <p:nvPr/>
        </p:nvPicPr>
        <p:blipFill>
          <a:blip r:embed="rId4"/>
          <a:stretch>
            <a:fillRect/>
          </a:stretch>
        </p:blipFill>
        <p:spPr>
          <a:xfrm>
            <a:off x="1002372" y="2142566"/>
            <a:ext cx="4514239" cy="502022"/>
          </a:xfrm>
          <a:prstGeom prst="rect">
            <a:avLst/>
          </a:prstGeom>
        </p:spPr>
      </p:pic>
      <p:pic>
        <p:nvPicPr>
          <p:cNvPr id="16" name="Picture 15">
            <a:extLst>
              <a:ext uri="{FF2B5EF4-FFF2-40B4-BE49-F238E27FC236}">
                <a16:creationId xmlns:a16="http://schemas.microsoft.com/office/drawing/2014/main" id="{4E9E2D29-9409-7882-6186-267A9600B88D}"/>
              </a:ext>
            </a:extLst>
          </p:cNvPr>
          <p:cNvPicPr>
            <a:picLocks noChangeAspect="1"/>
          </p:cNvPicPr>
          <p:nvPr/>
        </p:nvPicPr>
        <p:blipFill>
          <a:blip r:embed="rId5"/>
          <a:stretch>
            <a:fillRect/>
          </a:stretch>
        </p:blipFill>
        <p:spPr>
          <a:xfrm>
            <a:off x="1002372" y="2741005"/>
            <a:ext cx="4525735" cy="2101234"/>
          </a:xfrm>
          <a:prstGeom prst="rect">
            <a:avLst/>
          </a:prstGeom>
        </p:spPr>
      </p:pic>
      <p:pic>
        <p:nvPicPr>
          <p:cNvPr id="18" name="Picture 17">
            <a:extLst>
              <a:ext uri="{FF2B5EF4-FFF2-40B4-BE49-F238E27FC236}">
                <a16:creationId xmlns:a16="http://schemas.microsoft.com/office/drawing/2014/main" id="{89F85682-1186-67F8-4E63-876399CB37D6}"/>
              </a:ext>
            </a:extLst>
          </p:cNvPr>
          <p:cNvPicPr>
            <a:picLocks noChangeAspect="1"/>
          </p:cNvPicPr>
          <p:nvPr/>
        </p:nvPicPr>
        <p:blipFill>
          <a:blip r:embed="rId6"/>
          <a:stretch>
            <a:fillRect/>
          </a:stretch>
        </p:blipFill>
        <p:spPr>
          <a:xfrm>
            <a:off x="6663895" y="1983620"/>
            <a:ext cx="4794586" cy="3482997"/>
          </a:xfrm>
          <a:prstGeom prst="rect">
            <a:avLst/>
          </a:prstGeom>
        </p:spPr>
      </p:pic>
    </p:spTree>
    <p:extLst>
      <p:ext uri="{BB962C8B-B14F-4D97-AF65-F5344CB8AC3E}">
        <p14:creationId xmlns:p14="http://schemas.microsoft.com/office/powerpoint/2010/main" val="18141137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B381C82B-F94F-5ED2-EFE0-1B4784AC4D17}"/>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Build Talent</a:t>
            </a:r>
            <a:endParaRPr lang="en-GB" b="0"/>
          </a:p>
        </p:txBody>
      </p:sp>
      <p:pic>
        <p:nvPicPr>
          <p:cNvPr id="14" name="Content Placeholder 13" descr="Diagram&#10;&#10;Description automatically generated">
            <a:extLst>
              <a:ext uri="{FF2B5EF4-FFF2-40B4-BE49-F238E27FC236}">
                <a16:creationId xmlns:a16="http://schemas.microsoft.com/office/drawing/2014/main" id="{9038A157-D0BC-49F8-8199-551D3B47B2F0}"/>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4754" t="16022" r="14732" b="51078"/>
          <a:stretch/>
        </p:blipFill>
        <p:spPr>
          <a:xfrm>
            <a:off x="6585945" y="2289137"/>
            <a:ext cx="4813300" cy="3175837"/>
          </a:xfrm>
        </p:spPr>
      </p:pic>
      <p:sp>
        <p:nvSpPr>
          <p:cNvPr id="12" name="TextBox 11">
            <a:extLst>
              <a:ext uri="{FF2B5EF4-FFF2-40B4-BE49-F238E27FC236}">
                <a16:creationId xmlns:a16="http://schemas.microsoft.com/office/drawing/2014/main" id="{44D8BC63-C57B-42A5-9362-A90A4B1E4B4A}"/>
              </a:ext>
            </a:extLst>
          </p:cNvPr>
          <p:cNvSpPr txBox="1"/>
          <p:nvPr/>
        </p:nvSpPr>
        <p:spPr>
          <a:xfrm>
            <a:off x="6585945" y="1568716"/>
            <a:ext cx="30539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702082"/>
                </a:solidFill>
                <a:effectLst/>
                <a:uLnTx/>
                <a:uFillTx/>
                <a:latin typeface="Arial"/>
                <a:ea typeface="+mn-ea"/>
                <a:cs typeface="+mn-cs"/>
              </a:rPr>
              <a:t>Building Resilient Agility</a:t>
            </a:r>
          </a:p>
        </p:txBody>
      </p:sp>
      <p:sp>
        <p:nvSpPr>
          <p:cNvPr id="13" name="TextBox 12">
            <a:extLst>
              <a:ext uri="{FF2B5EF4-FFF2-40B4-BE49-F238E27FC236}">
                <a16:creationId xmlns:a16="http://schemas.microsoft.com/office/drawing/2014/main" id="{F3B7DBD6-BA13-43FD-932F-663DAC039A88}"/>
              </a:ext>
            </a:extLst>
          </p:cNvPr>
          <p:cNvSpPr txBox="1"/>
          <p:nvPr/>
        </p:nvSpPr>
        <p:spPr>
          <a:xfrm>
            <a:off x="792755" y="1559293"/>
            <a:ext cx="30539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702082"/>
                </a:solidFill>
                <a:effectLst/>
                <a:uLnTx/>
                <a:uFillTx/>
                <a:latin typeface="Arial"/>
                <a:ea typeface="+mn-ea"/>
                <a:cs typeface="+mn-cs"/>
              </a:rPr>
              <a:t>Coaching</a:t>
            </a:r>
          </a:p>
        </p:txBody>
      </p:sp>
      <p:sp>
        <p:nvSpPr>
          <p:cNvPr id="15" name="Footer Placeholder 4">
            <a:extLst>
              <a:ext uri="{FF2B5EF4-FFF2-40B4-BE49-F238E27FC236}">
                <a16:creationId xmlns:a16="http://schemas.microsoft.com/office/drawing/2014/main" id="{300E9DEC-CDDA-030D-E443-EA7C8C8C68B2}"/>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11" name="Graphic 10">
            <a:extLst>
              <a:ext uri="{FF2B5EF4-FFF2-40B4-BE49-F238E27FC236}">
                <a16:creationId xmlns:a16="http://schemas.microsoft.com/office/drawing/2014/main" id="{EED3A48F-F02E-3319-091B-12C35A6C1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7999" y="186325"/>
            <a:ext cx="1066063" cy="1066063"/>
          </a:xfrm>
          <a:prstGeom prst="rect">
            <a:avLst/>
          </a:prstGeom>
        </p:spPr>
      </p:pic>
      <p:pic>
        <p:nvPicPr>
          <p:cNvPr id="6" name="Picture 5">
            <a:extLst>
              <a:ext uri="{FF2B5EF4-FFF2-40B4-BE49-F238E27FC236}">
                <a16:creationId xmlns:a16="http://schemas.microsoft.com/office/drawing/2014/main" id="{3611198E-5FD6-41A2-E21F-637E019A0D22}"/>
              </a:ext>
            </a:extLst>
          </p:cNvPr>
          <p:cNvPicPr>
            <a:picLocks noChangeAspect="1"/>
          </p:cNvPicPr>
          <p:nvPr/>
        </p:nvPicPr>
        <p:blipFill>
          <a:blip r:embed="rId5"/>
          <a:stretch>
            <a:fillRect/>
          </a:stretch>
        </p:blipFill>
        <p:spPr>
          <a:xfrm>
            <a:off x="792755" y="1971568"/>
            <a:ext cx="4754378" cy="3933976"/>
          </a:xfrm>
          <a:prstGeom prst="rect">
            <a:avLst/>
          </a:prstGeom>
        </p:spPr>
      </p:pic>
    </p:spTree>
    <p:extLst>
      <p:ext uri="{BB962C8B-B14F-4D97-AF65-F5344CB8AC3E}">
        <p14:creationId xmlns:p14="http://schemas.microsoft.com/office/powerpoint/2010/main" val="21061475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fld id="{2083E393-C0BF-4ED8-8545-7E4C90AFF831}" type="slidenum">
              <a:rPr lang="en-US" smtClean="0"/>
              <a:pPr/>
              <a:t>122</a:t>
            </a:fld>
            <a:endParaRPr lang="en-US"/>
          </a:p>
        </p:txBody>
      </p:sp>
      <p:sp>
        <p:nvSpPr>
          <p:cNvPr id="10" name="Text Placeholder 9">
            <a:extLst>
              <a:ext uri="{FF2B5EF4-FFF2-40B4-BE49-F238E27FC236}">
                <a16:creationId xmlns:a16="http://schemas.microsoft.com/office/drawing/2014/main" id="{D78965F3-903D-AE56-5E1D-09410F3E570F}"/>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Build Talent</a:t>
            </a:r>
            <a:endParaRPr lang="en-GB" b="0"/>
          </a:p>
        </p:txBody>
      </p:sp>
      <p:sp>
        <p:nvSpPr>
          <p:cNvPr id="12" name="TextBox 11">
            <a:extLst>
              <a:ext uri="{FF2B5EF4-FFF2-40B4-BE49-F238E27FC236}">
                <a16:creationId xmlns:a16="http://schemas.microsoft.com/office/drawing/2014/main" id="{44D8BC63-C57B-42A5-9362-A90A4B1E4B4A}"/>
              </a:ext>
            </a:extLst>
          </p:cNvPr>
          <p:cNvSpPr txBox="1"/>
          <p:nvPr/>
        </p:nvSpPr>
        <p:spPr>
          <a:xfrm>
            <a:off x="6000251" y="1187484"/>
            <a:ext cx="3053976" cy="307777"/>
          </a:xfrm>
          <a:prstGeom prst="rect">
            <a:avLst/>
          </a:prstGeom>
          <a:noFill/>
        </p:spPr>
        <p:txBody>
          <a:bodyPr wrap="square" rtlCol="0">
            <a:spAutoFit/>
          </a:bodyPr>
          <a:lstStyle/>
          <a:p>
            <a:r>
              <a:rPr lang="en-GB" sz="1400" b="1">
                <a:solidFill>
                  <a:srgbClr val="702082"/>
                </a:solidFill>
              </a:rPr>
              <a:t>Develop People</a:t>
            </a:r>
          </a:p>
        </p:txBody>
      </p:sp>
      <p:sp>
        <p:nvSpPr>
          <p:cNvPr id="13" name="TextBox 12">
            <a:extLst>
              <a:ext uri="{FF2B5EF4-FFF2-40B4-BE49-F238E27FC236}">
                <a16:creationId xmlns:a16="http://schemas.microsoft.com/office/drawing/2014/main" id="{F3B7DBD6-BA13-43FD-932F-663DAC039A88}"/>
              </a:ext>
            </a:extLst>
          </p:cNvPr>
          <p:cNvSpPr txBox="1"/>
          <p:nvPr/>
        </p:nvSpPr>
        <p:spPr>
          <a:xfrm>
            <a:off x="982648" y="1584181"/>
            <a:ext cx="3053976" cy="307777"/>
          </a:xfrm>
          <a:prstGeom prst="rect">
            <a:avLst/>
          </a:prstGeom>
          <a:noFill/>
        </p:spPr>
        <p:txBody>
          <a:bodyPr wrap="square" rtlCol="0">
            <a:spAutoFit/>
          </a:bodyPr>
          <a:lstStyle/>
          <a:p>
            <a:r>
              <a:rPr lang="en-GB" sz="1400" b="1">
                <a:solidFill>
                  <a:srgbClr val="702082"/>
                </a:solidFill>
              </a:rPr>
              <a:t>Drive Team Effectiveness</a:t>
            </a:r>
          </a:p>
        </p:txBody>
      </p:sp>
      <p:pic>
        <p:nvPicPr>
          <p:cNvPr id="14" name="Picture 13">
            <a:extLst>
              <a:ext uri="{FF2B5EF4-FFF2-40B4-BE49-F238E27FC236}">
                <a16:creationId xmlns:a16="http://schemas.microsoft.com/office/drawing/2014/main" id="{748A75F7-1976-4D12-9E11-EA2A2317AE9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75000"/>
                    </a14:imgEffect>
                  </a14:imgLayer>
                </a14:imgProps>
              </a:ext>
            </a:extLst>
          </a:blip>
          <a:srcRect l="1415" t="13233" r="51478" b="8138"/>
          <a:stretch/>
        </p:blipFill>
        <p:spPr>
          <a:xfrm>
            <a:off x="952409" y="2067740"/>
            <a:ext cx="4123765" cy="4099978"/>
          </a:xfrm>
          <a:prstGeom prst="rect">
            <a:avLst/>
          </a:prstGeom>
        </p:spPr>
      </p:pic>
      <p:sp>
        <p:nvSpPr>
          <p:cNvPr id="16" name="Footer Placeholder 4">
            <a:extLst>
              <a:ext uri="{FF2B5EF4-FFF2-40B4-BE49-F238E27FC236}">
                <a16:creationId xmlns:a16="http://schemas.microsoft.com/office/drawing/2014/main" id="{1C6248E4-6140-5401-F1ED-EC4AEAE1F2BF}"/>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11" name="Graphic 10">
            <a:extLst>
              <a:ext uri="{FF2B5EF4-FFF2-40B4-BE49-F238E27FC236}">
                <a16:creationId xmlns:a16="http://schemas.microsoft.com/office/drawing/2014/main" id="{27B0B9B0-F9E3-9A8A-4F7C-0EC2F2EA8A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67999" y="186325"/>
            <a:ext cx="1066063" cy="1066063"/>
          </a:xfrm>
          <a:prstGeom prst="rect">
            <a:avLst/>
          </a:prstGeom>
        </p:spPr>
      </p:pic>
      <p:pic>
        <p:nvPicPr>
          <p:cNvPr id="4" name="Picture 3">
            <a:extLst>
              <a:ext uri="{FF2B5EF4-FFF2-40B4-BE49-F238E27FC236}">
                <a16:creationId xmlns:a16="http://schemas.microsoft.com/office/drawing/2014/main" id="{70F0344B-606C-6472-88CC-737D87A6D155}"/>
              </a:ext>
            </a:extLst>
          </p:cNvPr>
          <p:cNvPicPr>
            <a:picLocks noChangeAspect="1"/>
          </p:cNvPicPr>
          <p:nvPr/>
        </p:nvPicPr>
        <p:blipFill>
          <a:blip r:embed="rId6"/>
          <a:stretch>
            <a:fillRect/>
          </a:stretch>
        </p:blipFill>
        <p:spPr>
          <a:xfrm>
            <a:off x="6095999" y="1663030"/>
            <a:ext cx="3594847" cy="2743265"/>
          </a:xfrm>
          <a:prstGeom prst="rect">
            <a:avLst/>
          </a:prstGeom>
        </p:spPr>
      </p:pic>
      <p:pic>
        <p:nvPicPr>
          <p:cNvPr id="7" name="Picture 6">
            <a:extLst>
              <a:ext uri="{FF2B5EF4-FFF2-40B4-BE49-F238E27FC236}">
                <a16:creationId xmlns:a16="http://schemas.microsoft.com/office/drawing/2014/main" id="{22617902-DE58-9CED-CFD2-54928DA4A89D}"/>
              </a:ext>
            </a:extLst>
          </p:cNvPr>
          <p:cNvPicPr>
            <a:picLocks noChangeAspect="1"/>
          </p:cNvPicPr>
          <p:nvPr/>
        </p:nvPicPr>
        <p:blipFill>
          <a:blip r:embed="rId7"/>
          <a:stretch>
            <a:fillRect/>
          </a:stretch>
        </p:blipFill>
        <p:spPr>
          <a:xfrm>
            <a:off x="7255051" y="3834779"/>
            <a:ext cx="3786818" cy="1835620"/>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8682334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US"/>
              <a:t>Leadership Impact</a:t>
            </a:r>
          </a:p>
          <a:p>
            <a:endParaRPr lang="en-US"/>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Lead Talent</a:t>
            </a:r>
            <a:endParaRPr lang="en-GB" b="0"/>
          </a:p>
        </p:txBody>
      </p:sp>
      <p:sp>
        <p:nvSpPr>
          <p:cNvPr id="11" name="Content Placeholder 3">
            <a:extLst>
              <a:ext uri="{FF2B5EF4-FFF2-40B4-BE49-F238E27FC236}">
                <a16:creationId xmlns:a16="http://schemas.microsoft.com/office/drawing/2014/main" id="{11D2B1BD-016C-4E97-AA1C-045FA3C52798}"/>
              </a:ext>
            </a:extLst>
          </p:cNvPr>
          <p:cNvSpPr>
            <a:spLocks noGrp="1"/>
          </p:cNvSpPr>
          <p:nvPr>
            <p:ph sz="quarter" idx="19"/>
          </p:nvPr>
        </p:nvSpPr>
        <p:spPr>
          <a:xfrm>
            <a:off x="457199" y="1645920"/>
            <a:ext cx="6858001" cy="4179888"/>
          </a:xfrm>
        </p:spPr>
        <p:txBody>
          <a:bodyPr/>
          <a:lstStyle/>
          <a:p>
            <a:pPr>
              <a:spcAft>
                <a:spcPts val="1200"/>
              </a:spcAft>
            </a:pPr>
            <a:r>
              <a:rPr lang="en-GB" b="0"/>
              <a:t>Leadership Impact:</a:t>
            </a:r>
          </a:p>
          <a:p>
            <a:pPr marL="285750" indent="-285750">
              <a:spcAft>
                <a:spcPts val="1200"/>
              </a:spcAft>
              <a:buClr>
                <a:schemeClr val="tx2"/>
              </a:buClr>
              <a:buFont typeface="Arial" panose="020B0604020202020204" pitchFamily="34" charset="0"/>
              <a:buChar char="•"/>
            </a:pPr>
            <a:r>
              <a:rPr lang="en-GB" b="0"/>
              <a:t>Explores how individuals lead others</a:t>
            </a:r>
          </a:p>
          <a:p>
            <a:pPr marL="285750" indent="-285750">
              <a:spcAft>
                <a:spcPts val="1200"/>
              </a:spcAft>
              <a:buClr>
                <a:schemeClr val="tx2"/>
              </a:buClr>
              <a:buFont typeface="Arial" panose="020B0604020202020204" pitchFamily="34" charset="0"/>
              <a:buChar char="•"/>
            </a:pPr>
            <a:r>
              <a:rPr lang="en-GB" b="0"/>
              <a:t>Bridges the gap between behaviours and leadership outcomes</a:t>
            </a:r>
          </a:p>
          <a:p>
            <a:pPr marL="285750" indent="-285750">
              <a:spcAft>
                <a:spcPts val="1200"/>
              </a:spcAft>
              <a:buClr>
                <a:schemeClr val="tx2"/>
              </a:buClr>
              <a:buFont typeface="Arial" panose="020B0604020202020204" pitchFamily="34" charset="0"/>
              <a:buChar char="•"/>
            </a:pPr>
            <a:r>
              <a:rPr lang="en-GB" b="0"/>
              <a:t>Identifies where leaders are likely to create the most impact and achieve associated results</a:t>
            </a:r>
          </a:p>
          <a:p>
            <a:pPr marL="285750" indent="-285750">
              <a:spcAft>
                <a:spcPts val="1200"/>
              </a:spcAft>
              <a:buClr>
                <a:schemeClr val="tx2"/>
              </a:buClr>
              <a:buFont typeface="Arial" panose="020B0604020202020204" pitchFamily="34" charset="0"/>
              <a:buChar char="•"/>
            </a:pPr>
            <a:r>
              <a:rPr lang="en-GB" b="0"/>
              <a:t>Includes deep dives   </a:t>
            </a:r>
          </a:p>
          <a:p>
            <a:pPr>
              <a:spcAft>
                <a:spcPts val="1200"/>
              </a:spcAft>
            </a:pPr>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9" name="Footer Placeholder 4">
            <a:extLst>
              <a:ext uri="{FF2B5EF4-FFF2-40B4-BE49-F238E27FC236}">
                <a16:creationId xmlns:a16="http://schemas.microsoft.com/office/drawing/2014/main" id="{9ED12363-0B07-6751-413F-75B00F076A6B}"/>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8" name="Picture 7">
            <a:extLst>
              <a:ext uri="{FF2B5EF4-FFF2-40B4-BE49-F238E27FC236}">
                <a16:creationId xmlns:a16="http://schemas.microsoft.com/office/drawing/2014/main" id="{0892C956-60D2-6F8E-66BD-A6ADFF52E646}"/>
              </a:ext>
            </a:extLst>
          </p:cNvPr>
          <p:cNvPicPr>
            <a:picLocks noChangeAspect="1"/>
          </p:cNvPicPr>
          <p:nvPr/>
        </p:nvPicPr>
        <p:blipFill>
          <a:blip r:embed="rId2"/>
          <a:stretch>
            <a:fillRect/>
          </a:stretch>
        </p:blipFill>
        <p:spPr>
          <a:xfrm>
            <a:off x="5734538" y="457199"/>
            <a:ext cx="4237087" cy="5540220"/>
          </a:xfrm>
          <a:prstGeom prst="rect">
            <a:avLst/>
          </a:prstGeom>
        </p:spPr>
      </p:pic>
      <p:pic>
        <p:nvPicPr>
          <p:cNvPr id="12" name="Graphic 11">
            <a:extLst>
              <a:ext uri="{FF2B5EF4-FFF2-40B4-BE49-F238E27FC236}">
                <a16:creationId xmlns:a16="http://schemas.microsoft.com/office/drawing/2014/main" id="{84520E9D-A43A-0170-DE46-0005EB6A60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57298" y="-27821"/>
            <a:ext cx="1247021" cy="1247021"/>
          </a:xfrm>
          <a:prstGeom prst="rect">
            <a:avLst/>
          </a:prstGeom>
        </p:spPr>
      </p:pic>
    </p:spTree>
    <p:extLst>
      <p:ext uri="{BB962C8B-B14F-4D97-AF65-F5344CB8AC3E}">
        <p14:creationId xmlns:p14="http://schemas.microsoft.com/office/powerpoint/2010/main" val="30192320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US"/>
              <a:t>Leadership Risk</a:t>
            </a: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Lead Talent</a:t>
            </a:r>
            <a:endParaRPr lang="en-GB" b="0"/>
          </a:p>
        </p:txBody>
      </p:sp>
      <p:sp>
        <p:nvSpPr>
          <p:cNvPr id="11" name="Content Placeholder 3">
            <a:extLst>
              <a:ext uri="{FF2B5EF4-FFF2-40B4-BE49-F238E27FC236}">
                <a16:creationId xmlns:a16="http://schemas.microsoft.com/office/drawing/2014/main" id="{11D2B1BD-016C-4E97-AA1C-045FA3C52798}"/>
              </a:ext>
            </a:extLst>
          </p:cNvPr>
          <p:cNvSpPr>
            <a:spLocks noGrp="1"/>
          </p:cNvSpPr>
          <p:nvPr>
            <p:ph sz="quarter" idx="19"/>
          </p:nvPr>
        </p:nvSpPr>
        <p:spPr>
          <a:xfrm>
            <a:off x="457199" y="1645920"/>
            <a:ext cx="7171766" cy="4179888"/>
          </a:xfrm>
        </p:spPr>
        <p:txBody>
          <a:bodyPr/>
          <a:lstStyle/>
          <a:p>
            <a:pPr lvl="1"/>
            <a:r>
              <a:rPr lang="en-GB" sz="1600"/>
              <a:t>Applications and uses:</a:t>
            </a:r>
          </a:p>
          <a:p>
            <a:pPr marL="514350" lvl="2" indent="-285750"/>
            <a:r>
              <a:rPr lang="en-GB" sz="1600"/>
              <a:t>To assess leadership development pipelines and focus development around potential risk </a:t>
            </a:r>
            <a:r>
              <a:rPr lang="en-GB" sz="1600" err="1"/>
              <a:t>behaviors</a:t>
            </a:r>
            <a:r>
              <a:rPr lang="en-GB" sz="1600"/>
              <a:t> </a:t>
            </a:r>
          </a:p>
          <a:p>
            <a:pPr marL="514350" lvl="2" indent="-285750"/>
            <a:r>
              <a:rPr lang="en-GB" sz="1600"/>
              <a:t>To understand the potential risks in relation to the impact on the culture, the organization or the leader themselves </a:t>
            </a:r>
          </a:p>
          <a:p>
            <a:pPr marL="514350" lvl="2" indent="-285750"/>
            <a:r>
              <a:rPr lang="en-GB" sz="1600"/>
              <a:t>Where an organization is wanting to build leadership capability </a:t>
            </a:r>
          </a:p>
          <a:p>
            <a:pPr marL="514350" lvl="2" indent="-285750"/>
            <a:r>
              <a:rPr lang="en-GB" sz="1600"/>
              <a:t>To assess overall strategic risk across a leadership population </a:t>
            </a:r>
          </a:p>
          <a:p>
            <a:pPr marL="514350" lvl="2" indent="-285750"/>
            <a:r>
              <a:rPr lang="en-GB" sz="1600"/>
              <a:t>To facilitate change management through risk assessment of senior managers and executives </a:t>
            </a:r>
          </a:p>
          <a:p>
            <a:endParaRPr lang="en-GB" sz="16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124</a:t>
            </a:fld>
            <a:endParaRPr lang="en-US"/>
          </a:p>
        </p:txBody>
      </p:sp>
      <p:sp>
        <p:nvSpPr>
          <p:cNvPr id="10" name="Footer Placeholder 4">
            <a:extLst>
              <a:ext uri="{FF2B5EF4-FFF2-40B4-BE49-F238E27FC236}">
                <a16:creationId xmlns:a16="http://schemas.microsoft.com/office/drawing/2014/main" id="{C28BE1DB-F07D-A92C-6009-8DF310C59DA0}"/>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13" name="Graphic 12">
            <a:extLst>
              <a:ext uri="{FF2B5EF4-FFF2-40B4-BE49-F238E27FC236}">
                <a16:creationId xmlns:a16="http://schemas.microsoft.com/office/drawing/2014/main" id="{7942B1A1-D127-5779-03F5-707FC79C36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57298" y="-27821"/>
            <a:ext cx="1247021" cy="1247021"/>
          </a:xfrm>
          <a:prstGeom prst="rect">
            <a:avLst/>
          </a:prstGeom>
        </p:spPr>
      </p:pic>
      <p:pic>
        <p:nvPicPr>
          <p:cNvPr id="6" name="Picture 5">
            <a:extLst>
              <a:ext uri="{FF2B5EF4-FFF2-40B4-BE49-F238E27FC236}">
                <a16:creationId xmlns:a16="http://schemas.microsoft.com/office/drawing/2014/main" id="{74BC7D32-5704-CCA2-60BE-0C71B887B2C6}"/>
              </a:ext>
            </a:extLst>
          </p:cNvPr>
          <p:cNvPicPr>
            <a:picLocks noChangeAspect="1"/>
          </p:cNvPicPr>
          <p:nvPr/>
        </p:nvPicPr>
        <p:blipFill>
          <a:blip r:embed="rId4"/>
          <a:stretch>
            <a:fillRect/>
          </a:stretch>
        </p:blipFill>
        <p:spPr>
          <a:xfrm>
            <a:off x="6096000" y="457199"/>
            <a:ext cx="3793248" cy="5558833"/>
          </a:xfrm>
          <a:prstGeom prst="rect">
            <a:avLst/>
          </a:prstGeom>
        </p:spPr>
      </p:pic>
    </p:spTree>
    <p:extLst>
      <p:ext uri="{BB962C8B-B14F-4D97-AF65-F5344CB8AC3E}">
        <p14:creationId xmlns:p14="http://schemas.microsoft.com/office/powerpoint/2010/main" val="4061512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fld id="{2083E393-C0BF-4ED8-8545-7E4C90AFF831}" type="slidenum">
              <a:rPr lang="en-US" smtClean="0"/>
              <a:pPr/>
              <a:t>125</a:t>
            </a:fld>
            <a:endParaRPr lang="en-US"/>
          </a:p>
        </p:txBody>
      </p:sp>
      <p:sp>
        <p:nvSpPr>
          <p:cNvPr id="4" name="Text Placeholder 3">
            <a:extLst>
              <a:ext uri="{FF2B5EF4-FFF2-40B4-BE49-F238E27FC236}">
                <a16:creationId xmlns:a16="http://schemas.microsoft.com/office/drawing/2014/main" id="{420CD817-034C-35AD-C7F1-17F62CCC22C1}"/>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Other Role-Specific Reports </a:t>
            </a:r>
            <a:endParaRPr lang="en-GB" b="0"/>
          </a:p>
        </p:txBody>
      </p:sp>
      <p:sp>
        <p:nvSpPr>
          <p:cNvPr id="11" name="Footer Placeholder 4">
            <a:extLst>
              <a:ext uri="{FF2B5EF4-FFF2-40B4-BE49-F238E27FC236}">
                <a16:creationId xmlns:a16="http://schemas.microsoft.com/office/drawing/2014/main" id="{E05BBB67-EE25-97BE-2EE2-A3E82D2F65B9}"/>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6" name="Picture 5">
            <a:extLst>
              <a:ext uri="{FF2B5EF4-FFF2-40B4-BE49-F238E27FC236}">
                <a16:creationId xmlns:a16="http://schemas.microsoft.com/office/drawing/2014/main" id="{6C66AB62-B73B-515E-D9C2-1F80AC6263BD}"/>
              </a:ext>
            </a:extLst>
          </p:cNvPr>
          <p:cNvPicPr>
            <a:picLocks noChangeAspect="1"/>
          </p:cNvPicPr>
          <p:nvPr/>
        </p:nvPicPr>
        <p:blipFill>
          <a:blip r:embed="rId2"/>
          <a:stretch>
            <a:fillRect/>
          </a:stretch>
        </p:blipFill>
        <p:spPr>
          <a:xfrm>
            <a:off x="7006689" y="365285"/>
            <a:ext cx="4168501" cy="5768840"/>
          </a:xfrm>
          <a:prstGeom prst="rect">
            <a:avLst/>
          </a:prstGeom>
        </p:spPr>
      </p:pic>
      <p:pic>
        <p:nvPicPr>
          <p:cNvPr id="8" name="Picture 7">
            <a:extLst>
              <a:ext uri="{FF2B5EF4-FFF2-40B4-BE49-F238E27FC236}">
                <a16:creationId xmlns:a16="http://schemas.microsoft.com/office/drawing/2014/main" id="{9F341EBC-636D-BBDF-0AA5-2DDFC1461899}"/>
              </a:ext>
            </a:extLst>
          </p:cNvPr>
          <p:cNvPicPr>
            <a:picLocks noChangeAspect="1"/>
          </p:cNvPicPr>
          <p:nvPr/>
        </p:nvPicPr>
        <p:blipFill>
          <a:blip r:embed="rId3"/>
          <a:stretch>
            <a:fillRect/>
          </a:stretch>
        </p:blipFill>
        <p:spPr>
          <a:xfrm>
            <a:off x="1016810" y="1774506"/>
            <a:ext cx="5217298" cy="3308988"/>
          </a:xfrm>
          <a:prstGeom prst="rect">
            <a:avLst/>
          </a:prstGeom>
          <a:effectLst/>
        </p:spPr>
      </p:pic>
    </p:spTree>
    <p:extLst>
      <p:ext uri="{BB962C8B-B14F-4D97-AF65-F5344CB8AC3E}">
        <p14:creationId xmlns:p14="http://schemas.microsoft.com/office/powerpoint/2010/main" val="7045428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EBBF88-3621-E3C2-19D2-C14B9DB1871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95F9CDEA-B646-90C2-636F-BFEE28008F46}"/>
              </a:ext>
            </a:extLst>
          </p:cNvPr>
          <p:cNvSpPr>
            <a:spLocks noGrp="1"/>
          </p:cNvSpPr>
          <p:nvPr>
            <p:ph type="title"/>
          </p:nvPr>
        </p:nvSpPr>
        <p:spPr/>
        <p:txBody>
          <a:bodyPr/>
          <a:lstStyle/>
          <a:p>
            <a:r>
              <a:rPr lang="en-US" b="0"/>
              <a:t>Why Create Custom Reports? </a:t>
            </a:r>
            <a:endParaRPr lang="en-GB"/>
          </a:p>
        </p:txBody>
      </p:sp>
      <p:sp>
        <p:nvSpPr>
          <p:cNvPr id="5" name="Content Placeholder 4">
            <a:extLst>
              <a:ext uri="{FF2B5EF4-FFF2-40B4-BE49-F238E27FC236}">
                <a16:creationId xmlns:a16="http://schemas.microsoft.com/office/drawing/2014/main" id="{8E4686DD-2CF0-5877-8B0A-1C482803A0A0}"/>
              </a:ext>
            </a:extLst>
          </p:cNvPr>
          <p:cNvSpPr>
            <a:spLocks noGrp="1"/>
          </p:cNvSpPr>
          <p:nvPr>
            <p:ph sz="quarter" idx="19"/>
          </p:nvPr>
        </p:nvSpPr>
        <p:spPr/>
        <p:txBody>
          <a:bodyPr/>
          <a:lstStyle/>
          <a:p>
            <a:endParaRPr lang="en-GB"/>
          </a:p>
        </p:txBody>
      </p:sp>
      <p:sp>
        <p:nvSpPr>
          <p:cNvPr id="4" name="Slide Number Placeholder 3">
            <a:extLst>
              <a:ext uri="{FF2B5EF4-FFF2-40B4-BE49-F238E27FC236}">
                <a16:creationId xmlns:a16="http://schemas.microsoft.com/office/drawing/2014/main" id="{33432926-90B0-4657-B426-C7CF68267DA9}"/>
              </a:ext>
            </a:extLst>
          </p:cNvPr>
          <p:cNvSpPr>
            <a:spLocks noGrp="1"/>
          </p:cNvSpPr>
          <p:nvPr>
            <p:ph type="sldNum" sz="quarter" idx="18"/>
          </p:nvPr>
        </p:nvSpPr>
        <p:spPr/>
        <p:txBody>
          <a:bodyPr/>
          <a:lstStyle/>
          <a:p>
            <a:fld id="{63DCA5C9-2E11-4C67-86EB-AE1DE127DC64}" type="slidenum">
              <a:rPr lang="en-US" smtClean="0"/>
              <a:pPr/>
              <a:t>126</a:t>
            </a:fld>
            <a:endParaRPr lang="en-US"/>
          </a:p>
        </p:txBody>
      </p:sp>
      <p:sp>
        <p:nvSpPr>
          <p:cNvPr id="7" name="Footer Placeholder 6">
            <a:extLst>
              <a:ext uri="{FF2B5EF4-FFF2-40B4-BE49-F238E27FC236}">
                <a16:creationId xmlns:a16="http://schemas.microsoft.com/office/drawing/2014/main" id="{51A42B4F-89B5-40F0-AC1E-F89E17356666}"/>
              </a:ext>
            </a:extLst>
          </p:cNvPr>
          <p:cNvSpPr>
            <a:spLocks noGrp="1"/>
          </p:cNvSpPr>
          <p:nvPr>
            <p:ph type="ftr" sz="quarter" idx="10"/>
          </p:nvPr>
        </p:nvSpPr>
        <p:spPr/>
        <p:txBody>
          <a:bodyPr/>
          <a:lstStyle/>
          <a:p>
            <a:pPr lvl="6"/>
            <a:r>
              <a:rPr lang="en-US"/>
              <a:t>© 2022 Saville Assessment, A WTW Company. Proprietary and confidential. For WTW and WTW client use only. All rights reserved.</a:t>
            </a:r>
          </a:p>
        </p:txBody>
      </p:sp>
      <p:sp>
        <p:nvSpPr>
          <p:cNvPr id="12" name="Content Placeholder 5">
            <a:extLst>
              <a:ext uri="{FF2B5EF4-FFF2-40B4-BE49-F238E27FC236}">
                <a16:creationId xmlns:a16="http://schemas.microsoft.com/office/drawing/2014/main" id="{E353F9E2-C3EA-31FB-4B15-54A344D69E9E}"/>
              </a:ext>
            </a:extLst>
          </p:cNvPr>
          <p:cNvSpPr txBox="1">
            <a:spLocks/>
          </p:cNvSpPr>
          <p:nvPr/>
        </p:nvSpPr>
        <p:spPr>
          <a:xfrm>
            <a:off x="937237" y="2072877"/>
            <a:ext cx="4504339" cy="3790041"/>
          </a:xfrm>
          <a:prstGeom prst="rect">
            <a:avLst/>
          </a:prstGeom>
        </p:spPr>
        <p:txBody>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spcAft>
                <a:spcPts val="600"/>
              </a:spcAft>
              <a:buClr>
                <a:schemeClr val="tx2"/>
              </a:buClr>
              <a:buFont typeface="Arial" panose="020B0604020202020204" pitchFamily="34" charset="0"/>
              <a:buChar char="•"/>
            </a:pPr>
            <a:r>
              <a:rPr lang="en-GB"/>
              <a:t>Harnessing the exceptional validity of the Wave framework </a:t>
            </a:r>
          </a:p>
          <a:p>
            <a:pPr marL="285750" indent="-285750">
              <a:spcAft>
                <a:spcPts val="600"/>
              </a:spcAft>
              <a:buClr>
                <a:schemeClr val="tx2"/>
              </a:buClr>
              <a:buFont typeface="Arial" panose="020B0604020202020204" pitchFamily="34" charset="0"/>
              <a:buChar char="•"/>
            </a:pPr>
            <a:r>
              <a:rPr lang="en-GB"/>
              <a:t>Wave designed to measure other models well in detail </a:t>
            </a:r>
          </a:p>
          <a:p>
            <a:pPr marL="285750" indent="-285750">
              <a:spcAft>
                <a:spcPts val="600"/>
              </a:spcAft>
              <a:buClr>
                <a:schemeClr val="tx2"/>
              </a:buClr>
              <a:buFont typeface="Arial" panose="020B0604020202020204" pitchFamily="34" charset="0"/>
              <a:buChar char="•"/>
            </a:pPr>
            <a:r>
              <a:rPr lang="en-GB"/>
              <a:t>Reporting against your model, e.g. competencies or values </a:t>
            </a:r>
          </a:p>
          <a:p>
            <a:pPr marL="285750" indent="-285750">
              <a:spcAft>
                <a:spcPts val="600"/>
              </a:spcAft>
              <a:buClr>
                <a:schemeClr val="tx2"/>
              </a:buClr>
              <a:buFont typeface="Arial" panose="020B0604020202020204" pitchFamily="34" charset="0"/>
              <a:buChar char="•"/>
            </a:pPr>
            <a:r>
              <a:rPr lang="en-GB"/>
              <a:t>We customize different types of reports (PS, FS &amp; Work Strengths), e.g. </a:t>
            </a:r>
          </a:p>
          <a:p>
            <a:pPr marL="742950" lvl="3" indent="-285750">
              <a:spcAft>
                <a:spcPts val="600"/>
              </a:spcAft>
              <a:buFont typeface="Arial" panose="020B0604020202020204" pitchFamily="34" charset="0"/>
              <a:buChar char="‾"/>
            </a:pPr>
            <a:r>
              <a:rPr lang="en-GB"/>
              <a:t>Expert &amp; Line Manager </a:t>
            </a:r>
          </a:p>
          <a:p>
            <a:pPr marL="742950" lvl="3" indent="-285750">
              <a:spcAft>
                <a:spcPts val="600"/>
              </a:spcAft>
              <a:buFont typeface="Arial" panose="020B0604020202020204" pitchFamily="34" charset="0"/>
              <a:buChar char="‾"/>
            </a:pPr>
            <a:r>
              <a:rPr lang="en-GB"/>
              <a:t>Development Report </a:t>
            </a:r>
          </a:p>
          <a:p>
            <a:pPr marL="742950" lvl="3" indent="-285750">
              <a:spcAft>
                <a:spcPts val="600"/>
              </a:spcAft>
              <a:buFont typeface="Arial" panose="020B0604020202020204" pitchFamily="34" charset="0"/>
              <a:buChar char="‾"/>
            </a:pPr>
            <a:r>
              <a:rPr lang="en-GB"/>
              <a:t>Interview Guide </a:t>
            </a:r>
          </a:p>
          <a:p>
            <a:pPr marL="285750" indent="-285750">
              <a:spcAft>
                <a:spcPts val="600"/>
              </a:spcAft>
              <a:buClr>
                <a:schemeClr val="tx2"/>
              </a:buClr>
              <a:buFont typeface="Arial" panose="020B0604020202020204" pitchFamily="34" charset="0"/>
              <a:buChar char="•"/>
            </a:pPr>
            <a:r>
              <a:rPr lang="en-GB"/>
              <a:t>We have created over 300 custom reports</a:t>
            </a:r>
          </a:p>
          <a:p>
            <a:pPr marL="285750" indent="-285750">
              <a:spcAft>
                <a:spcPts val="600"/>
              </a:spcAft>
              <a:buClr>
                <a:schemeClr val="tx2"/>
              </a:buClr>
              <a:buFont typeface="Arial" panose="020B0604020202020204" pitchFamily="34" charset="0"/>
              <a:buChar char="•"/>
            </a:pPr>
            <a:endParaRPr lang="en-GB"/>
          </a:p>
          <a:p>
            <a:pPr marL="285750" indent="-285750">
              <a:buClr>
                <a:schemeClr val="tx2"/>
              </a:buClr>
              <a:buFont typeface="Arial" panose="020B0604020202020204" pitchFamily="34" charset="0"/>
              <a:buChar char="•"/>
            </a:pPr>
            <a:endParaRPr lang="en-GB"/>
          </a:p>
        </p:txBody>
      </p:sp>
      <p:pic>
        <p:nvPicPr>
          <p:cNvPr id="16" name="Picture 15" descr="Graphical user interface, application&#10;&#10;Description automatically generated">
            <a:extLst>
              <a:ext uri="{FF2B5EF4-FFF2-40B4-BE49-F238E27FC236}">
                <a16:creationId xmlns:a16="http://schemas.microsoft.com/office/drawing/2014/main" id="{3B00B1F4-FE4A-36E8-F1CB-BDA0A8E8D3E8}"/>
              </a:ext>
            </a:extLst>
          </p:cNvPr>
          <p:cNvPicPr>
            <a:picLocks noChangeAspect="1"/>
          </p:cNvPicPr>
          <p:nvPr/>
        </p:nvPicPr>
        <p:blipFill rotWithShape="1">
          <a:blip r:embed="rId3">
            <a:extLst>
              <a:ext uri="{28A0092B-C50C-407E-A947-70E740481C1C}">
                <a14:useLocalDpi xmlns:a14="http://schemas.microsoft.com/office/drawing/2010/main" val="0"/>
              </a:ext>
            </a:extLst>
          </a:blip>
          <a:srcRect b="21857"/>
          <a:stretch/>
        </p:blipFill>
        <p:spPr>
          <a:xfrm>
            <a:off x="6547936" y="733633"/>
            <a:ext cx="4719790" cy="52750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7710013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Appropriate Benchmarking</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GB"/>
              <a:t>Choosing the Right Norm Group</a:t>
            </a:r>
          </a:p>
          <a:p>
            <a:endParaRPr lang="en-US"/>
          </a:p>
        </p:txBody>
      </p:sp>
      <p:pic>
        <p:nvPicPr>
          <p:cNvPr id="11" name="Picture Placeholder 10" descr="Two ladybugs on a grey surface&#10;&#10;Description automatically generated with low confidence">
            <a:extLst>
              <a:ext uri="{FF2B5EF4-FFF2-40B4-BE49-F238E27FC236}">
                <a16:creationId xmlns:a16="http://schemas.microsoft.com/office/drawing/2014/main" id="{478DFEED-613E-9D92-C705-09EBD0CB6E28}"/>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5400" r="5400"/>
          <a:stretch>
            <a:fillRect/>
          </a:stretch>
        </p:blipFill>
        <p:spPr/>
      </p:pic>
      <p:sp>
        <p:nvSpPr>
          <p:cNvPr id="6" name="Content Placeholder 5">
            <a:extLst>
              <a:ext uri="{FF2B5EF4-FFF2-40B4-BE49-F238E27FC236}">
                <a16:creationId xmlns:a16="http://schemas.microsoft.com/office/drawing/2014/main" id="{45B7DA90-A550-4537-867B-C68A2DADE6C8}"/>
              </a:ext>
            </a:extLst>
          </p:cNvPr>
          <p:cNvSpPr>
            <a:spLocks noGrp="1"/>
          </p:cNvSpPr>
          <p:nvPr>
            <p:ph sz="quarter" idx="19"/>
          </p:nvPr>
        </p:nvSpPr>
        <p:spPr>
          <a:xfrm>
            <a:off x="457198" y="2004774"/>
            <a:ext cx="3598862" cy="4179888"/>
          </a:xfrm>
        </p:spPr>
        <p:txBody>
          <a:bodyPr/>
          <a:lstStyle/>
          <a:p>
            <a:pPr>
              <a:spcAft>
                <a:spcPts val="600"/>
              </a:spcAft>
            </a:pPr>
            <a:r>
              <a:rPr lang="en-GB" sz="1600" b="0"/>
              <a:t>Available Wave norms include: </a:t>
            </a:r>
          </a:p>
          <a:p>
            <a:pPr marL="285750" indent="-285750">
              <a:spcAft>
                <a:spcPts val="600"/>
              </a:spcAft>
              <a:buClr>
                <a:schemeClr val="tx2"/>
              </a:buClr>
              <a:buFont typeface="Arial" panose="020B0604020202020204" pitchFamily="34" charset="0"/>
              <a:buChar char="•"/>
            </a:pPr>
            <a:r>
              <a:rPr lang="en-GB" sz="1600" b="0"/>
              <a:t>Graduates – All</a:t>
            </a:r>
          </a:p>
          <a:p>
            <a:pPr marL="285750" indent="-285750">
              <a:spcAft>
                <a:spcPts val="600"/>
              </a:spcAft>
              <a:buClr>
                <a:schemeClr val="tx2"/>
              </a:buClr>
              <a:buFont typeface="Arial" panose="020B0604020202020204" pitchFamily="34" charset="0"/>
              <a:buChar char="•"/>
            </a:pPr>
            <a:r>
              <a:rPr lang="en-GB"/>
              <a:t>Graduates - Recent</a:t>
            </a:r>
            <a:endParaRPr lang="en-GB" sz="1600" b="0"/>
          </a:p>
          <a:p>
            <a:pPr marL="285750" indent="-285750">
              <a:spcAft>
                <a:spcPts val="600"/>
              </a:spcAft>
              <a:buClr>
                <a:schemeClr val="tx2"/>
              </a:buClr>
              <a:buFont typeface="Arial" panose="020B0604020202020204" pitchFamily="34" charset="0"/>
              <a:buChar char="•"/>
            </a:pPr>
            <a:r>
              <a:rPr lang="en-GB" sz="1600" b="0"/>
              <a:t>Mixed Occupational Group</a:t>
            </a:r>
          </a:p>
          <a:p>
            <a:pPr marL="285750" indent="-285750">
              <a:spcAft>
                <a:spcPts val="600"/>
              </a:spcAft>
              <a:buClr>
                <a:schemeClr val="tx2"/>
              </a:buClr>
              <a:buFont typeface="Arial" panose="020B0604020202020204" pitchFamily="34" charset="0"/>
              <a:buChar char="•"/>
            </a:pPr>
            <a:r>
              <a:rPr lang="en-GB" sz="1600" b="0"/>
              <a:t>Individual Contributors </a:t>
            </a:r>
          </a:p>
          <a:p>
            <a:pPr marL="285750" indent="-285750">
              <a:spcAft>
                <a:spcPts val="600"/>
              </a:spcAft>
              <a:buClr>
                <a:schemeClr val="tx2"/>
              </a:buClr>
              <a:buFont typeface="Arial" panose="020B0604020202020204" pitchFamily="34" charset="0"/>
              <a:buChar char="•"/>
            </a:pPr>
            <a:r>
              <a:rPr lang="en-GB" sz="1600" b="0"/>
              <a:t>Professionals &amp; Managers </a:t>
            </a:r>
          </a:p>
          <a:p>
            <a:pPr marL="285750" indent="-285750">
              <a:spcAft>
                <a:spcPts val="600"/>
              </a:spcAft>
              <a:buClr>
                <a:schemeClr val="tx2"/>
              </a:buClr>
              <a:buFont typeface="Arial" panose="020B0604020202020204" pitchFamily="34" charset="0"/>
              <a:buChar char="•"/>
            </a:pPr>
            <a:r>
              <a:rPr lang="en-GB" sz="1600" b="0"/>
              <a:t>Senior Managers &amp; Executives </a:t>
            </a:r>
          </a:p>
          <a:p>
            <a:pPr>
              <a:spcAft>
                <a:spcPts val="600"/>
              </a:spcAft>
            </a:pPr>
            <a:endParaRPr lang="en-GB" sz="1600" b="0"/>
          </a:p>
          <a:p>
            <a:pPr>
              <a:spcAft>
                <a:spcPts val="600"/>
              </a:spcAft>
            </a:pPr>
            <a:r>
              <a:rPr lang="en-GB" sz="1600" b="0"/>
              <a:t>Choice of norm group should take account of: </a:t>
            </a:r>
          </a:p>
          <a:p>
            <a:pPr marL="285750" indent="-285750">
              <a:spcAft>
                <a:spcPts val="600"/>
              </a:spcAft>
              <a:buClr>
                <a:schemeClr val="tx2"/>
              </a:buClr>
              <a:buFont typeface="Arial" panose="020B0604020202020204" pitchFamily="34" charset="0"/>
              <a:buChar char="•"/>
            </a:pPr>
            <a:r>
              <a:rPr lang="en-GB" sz="1600" b="0"/>
              <a:t>Job, educational and work experience levels </a:t>
            </a:r>
          </a:p>
          <a:p>
            <a:pPr marL="285750" indent="-285750">
              <a:spcAft>
                <a:spcPts val="600"/>
              </a:spcAft>
              <a:buClr>
                <a:schemeClr val="tx2"/>
              </a:buClr>
              <a:buFont typeface="Arial" panose="020B0604020202020204" pitchFamily="34" charset="0"/>
              <a:buChar char="•"/>
            </a:pPr>
            <a:r>
              <a:rPr lang="en-GB" sz="1600" b="0"/>
              <a:t>Representativeness </a:t>
            </a:r>
          </a:p>
          <a:p>
            <a:pPr marL="285750" indent="-285750">
              <a:spcAft>
                <a:spcPts val="600"/>
              </a:spcAft>
              <a:buClr>
                <a:schemeClr val="tx2"/>
              </a:buClr>
              <a:buFont typeface="Arial" panose="020B0604020202020204" pitchFamily="34" charset="0"/>
              <a:buChar char="•"/>
            </a:pPr>
            <a:r>
              <a:rPr lang="en-GB" sz="1600" b="0"/>
              <a:t>Sample size </a:t>
            </a:r>
          </a:p>
          <a:p>
            <a:pPr>
              <a:spcAft>
                <a:spcPts val="600"/>
              </a:spcAft>
            </a:pPr>
            <a:endParaRPr lang="en-GB" sz="16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fld id="{2083E393-C0BF-4ED8-8545-7E4C90AFF831}" type="slidenum">
              <a:rPr lang="en-US" smtClean="0"/>
              <a:pPr/>
              <a:t>127</a:t>
            </a:fld>
            <a:endParaRPr lang="en-US"/>
          </a:p>
        </p:txBody>
      </p:sp>
      <p:sp>
        <p:nvSpPr>
          <p:cNvPr id="9" name="Footer Placeholder 6">
            <a:extLst>
              <a:ext uri="{FF2B5EF4-FFF2-40B4-BE49-F238E27FC236}">
                <a16:creationId xmlns:a16="http://schemas.microsoft.com/office/drawing/2014/main" id="{745910A9-F7BA-E677-3402-8A38F1AAB2EF}"/>
              </a:ext>
            </a:extLst>
          </p:cNvPr>
          <p:cNvSpPr>
            <a:spLocks noGrp="1"/>
          </p:cNvSpPr>
          <p:nvPr>
            <p:ph type="ftr" sz="quarter" idx="10"/>
          </p:nvPr>
        </p:nvSpPr>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34299500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3CCE9F-AAAD-2C35-2486-B82FF5A12731}"/>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Prepare Candidates and Administer Wave</a:t>
            </a:r>
            <a:endParaRPr lang="en-GB" b="0"/>
          </a:p>
        </p:txBody>
      </p:sp>
      <p:sp>
        <p:nvSpPr>
          <p:cNvPr id="6" name="Content Placeholder 5">
            <a:extLst>
              <a:ext uri="{FF2B5EF4-FFF2-40B4-BE49-F238E27FC236}">
                <a16:creationId xmlns:a16="http://schemas.microsoft.com/office/drawing/2014/main" id="{45B7DA90-A550-4537-867B-C68A2DADE6C8}"/>
              </a:ext>
            </a:extLst>
          </p:cNvPr>
          <p:cNvSpPr>
            <a:spLocks noGrp="1"/>
          </p:cNvSpPr>
          <p:nvPr>
            <p:ph sz="quarter" idx="19"/>
          </p:nvPr>
        </p:nvSpPr>
        <p:spPr>
          <a:xfrm>
            <a:off x="457199" y="1645920"/>
            <a:ext cx="8937813" cy="4179888"/>
          </a:xfrm>
        </p:spPr>
        <p:txBody>
          <a:bodyPr vert="horz" lIns="0" tIns="0" rIns="0" bIns="0" rtlCol="0" anchor="t">
            <a:noAutofit/>
          </a:bodyPr>
          <a:lstStyle/>
          <a:p>
            <a:pPr>
              <a:spcAft>
                <a:spcPts val="600"/>
              </a:spcAft>
            </a:pPr>
            <a:r>
              <a:rPr lang="en-GB" sz="1600" err="1">
                <a:solidFill>
                  <a:srgbClr val="702082"/>
                </a:solidFill>
              </a:rPr>
              <a:t>Unproctored</a:t>
            </a:r>
            <a:r>
              <a:rPr lang="en-GB" sz="1600">
                <a:solidFill>
                  <a:srgbClr val="702082"/>
                </a:solidFill>
              </a:rPr>
              <a:t> Online Administration: </a:t>
            </a:r>
          </a:p>
          <a:p>
            <a:pPr marL="285750" indent="-285750">
              <a:spcAft>
                <a:spcPts val="600"/>
              </a:spcAft>
              <a:buClr>
                <a:schemeClr val="tx2"/>
              </a:buClr>
              <a:buFont typeface="Arial" panose="020B0604020202020204" pitchFamily="34" charset="0"/>
              <a:buChar char="•"/>
            </a:pPr>
            <a:r>
              <a:rPr lang="en-GB" sz="1600" b="0"/>
              <a:t>Invite candidates to complete the assessment (include checking for any reasonable adjustment requirements and any anticipated problems completing the questionnaire) </a:t>
            </a:r>
            <a:endParaRPr lang="en-GB" sz="1600" b="0">
              <a:cs typeface="Arial"/>
            </a:endParaRPr>
          </a:p>
          <a:p>
            <a:pPr marL="285750" indent="-285750">
              <a:spcAft>
                <a:spcPts val="600"/>
              </a:spcAft>
              <a:buClr>
                <a:schemeClr val="tx2"/>
              </a:buClr>
              <a:buFont typeface="Arial" panose="020B0604020202020204" pitchFamily="34" charset="0"/>
              <a:buChar char="•"/>
            </a:pPr>
            <a:r>
              <a:rPr lang="en-GB" sz="1600" b="0"/>
              <a:t>Ensure candidates have access to preparation materials </a:t>
            </a:r>
            <a:endParaRPr lang="en-GB" sz="1600" b="0">
              <a:cs typeface="Arial"/>
            </a:endParaRPr>
          </a:p>
          <a:p>
            <a:pPr marL="285750" indent="-285750">
              <a:spcAft>
                <a:spcPts val="600"/>
              </a:spcAft>
              <a:buClr>
                <a:schemeClr val="tx2"/>
              </a:buClr>
              <a:buFont typeface="Arial" panose="020B0604020202020204" pitchFamily="34" charset="0"/>
              <a:buChar char="•"/>
            </a:pPr>
            <a:r>
              <a:rPr lang="en-GB" sz="1600" b="0"/>
              <a:t>Ensure candidates have internet access and an email address </a:t>
            </a:r>
            <a:endParaRPr lang="en-GB" sz="1600" b="0">
              <a:cs typeface="Arial"/>
            </a:endParaRPr>
          </a:p>
          <a:p>
            <a:pPr marL="285750" indent="-285750">
              <a:spcAft>
                <a:spcPts val="600"/>
              </a:spcAft>
              <a:buClr>
                <a:schemeClr val="tx2"/>
              </a:buClr>
              <a:buFont typeface="Arial" panose="020B0604020202020204" pitchFamily="34" charset="0"/>
              <a:buChar char="•"/>
            </a:pPr>
            <a:r>
              <a:rPr lang="en-GB" sz="1600" b="0"/>
              <a:t>Inform candidate of next steps, e.g. when they will receive feedback </a:t>
            </a:r>
            <a:endParaRPr lang="en-GB" sz="1600" b="0">
              <a:cs typeface="Arial"/>
            </a:endParaRPr>
          </a:p>
          <a:p>
            <a:pPr>
              <a:spcAft>
                <a:spcPts val="600"/>
              </a:spcAft>
            </a:pPr>
            <a:endParaRPr lang="en-GB" sz="1600" b="0"/>
          </a:p>
          <a:p>
            <a:pPr>
              <a:spcAft>
                <a:spcPts val="600"/>
              </a:spcAft>
            </a:pPr>
            <a:r>
              <a:rPr lang="en-GB" sz="1100" b="0"/>
              <a:t>In some circumstances administration can be done under supervised conditions which requires a trained test administrator to be present.</a:t>
            </a:r>
            <a:endParaRPr lang="en-GB" sz="11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128</a:t>
            </a:fld>
            <a:endParaRPr lang="en-US"/>
          </a:p>
        </p:txBody>
      </p:sp>
      <p:sp>
        <p:nvSpPr>
          <p:cNvPr id="8" name="Footer Placeholder 6">
            <a:extLst>
              <a:ext uri="{FF2B5EF4-FFF2-40B4-BE49-F238E27FC236}">
                <a16:creationId xmlns:a16="http://schemas.microsoft.com/office/drawing/2014/main" id="{9E485F13-D1B6-02C7-C036-87DB0BCA953B}"/>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3540893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1B07AB8-93CC-A153-C75A-F46112F00278}"/>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Interpretation</a:t>
            </a:r>
            <a:endParaRPr lang="en-GB" b="0"/>
          </a:p>
        </p:txBody>
      </p:sp>
      <p:sp>
        <p:nvSpPr>
          <p:cNvPr id="6" name="Content Placeholder 5">
            <a:extLst>
              <a:ext uri="{FF2B5EF4-FFF2-40B4-BE49-F238E27FC236}">
                <a16:creationId xmlns:a16="http://schemas.microsoft.com/office/drawing/2014/main" id="{45B7DA90-A550-4537-867B-C68A2DADE6C8}"/>
              </a:ext>
            </a:extLst>
          </p:cNvPr>
          <p:cNvSpPr>
            <a:spLocks noGrp="1"/>
          </p:cNvSpPr>
          <p:nvPr>
            <p:ph sz="quarter" idx="19"/>
          </p:nvPr>
        </p:nvSpPr>
        <p:spPr/>
        <p:txBody>
          <a:bodyPr/>
          <a:lstStyle/>
          <a:p>
            <a:pPr marL="285750" indent="-285750">
              <a:spcAft>
                <a:spcPts val="600"/>
              </a:spcAft>
              <a:buClr>
                <a:schemeClr val="tx2"/>
              </a:buClr>
              <a:buFont typeface="Arial" panose="020B0604020202020204" pitchFamily="34" charset="0"/>
              <a:buChar char="•"/>
            </a:pPr>
            <a:r>
              <a:rPr lang="en-GB" sz="1600" b="0"/>
              <a:t>Interpretation should be objective </a:t>
            </a:r>
          </a:p>
          <a:p>
            <a:pPr marL="285750" indent="-285750">
              <a:spcAft>
                <a:spcPts val="600"/>
              </a:spcAft>
              <a:buClr>
                <a:schemeClr val="tx2"/>
              </a:buClr>
              <a:buFont typeface="Arial" panose="020B0604020202020204" pitchFamily="34" charset="0"/>
              <a:buChar char="•"/>
            </a:pPr>
            <a:r>
              <a:rPr lang="en-GB" sz="1600" b="0"/>
              <a:t>Be clear what matters, e.g. critical </a:t>
            </a:r>
            <a:r>
              <a:rPr lang="en-GB" sz="1600" b="0" err="1"/>
              <a:t>behaviors</a:t>
            </a:r>
            <a:r>
              <a:rPr lang="en-GB" sz="1600" b="0"/>
              <a:t> and purpose of assessment </a:t>
            </a:r>
          </a:p>
          <a:p>
            <a:pPr marL="285750" indent="-285750">
              <a:spcAft>
                <a:spcPts val="600"/>
              </a:spcAft>
              <a:buClr>
                <a:schemeClr val="tx2"/>
              </a:buClr>
              <a:buFont typeface="Arial" panose="020B0604020202020204" pitchFamily="34" charset="0"/>
              <a:buChar char="•"/>
            </a:pPr>
            <a:r>
              <a:rPr lang="en-GB" sz="1600" b="0"/>
              <a:t>Consistency matters, e.g. across test users </a:t>
            </a:r>
          </a:p>
          <a:p>
            <a:pPr marL="285750" indent="-285750">
              <a:spcAft>
                <a:spcPts val="600"/>
              </a:spcAft>
              <a:buClr>
                <a:schemeClr val="tx2"/>
              </a:buClr>
              <a:buFont typeface="Arial" panose="020B0604020202020204" pitchFamily="34" charset="0"/>
              <a:buChar char="•"/>
            </a:pPr>
            <a:r>
              <a:rPr lang="en-GB" sz="1600" b="0"/>
              <a:t>Information from questionnaires should be integrated appropriately with other relevant assessment data </a:t>
            </a:r>
          </a:p>
          <a:p>
            <a:pPr marL="285750" indent="-285750">
              <a:spcAft>
                <a:spcPts val="600"/>
              </a:spcAft>
              <a:buClr>
                <a:schemeClr val="tx2"/>
              </a:buClr>
              <a:buFont typeface="Arial" panose="020B0604020202020204" pitchFamily="34" charset="0"/>
              <a:buChar char="•"/>
            </a:pPr>
            <a:r>
              <a:rPr lang="en-GB" sz="1600" b="0"/>
              <a:t>Do group differences exist which are meaningful for interpretation? </a:t>
            </a: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129</a:t>
            </a:fld>
            <a:endParaRPr lang="en-US"/>
          </a:p>
        </p:txBody>
      </p:sp>
      <p:sp>
        <p:nvSpPr>
          <p:cNvPr id="8" name="Footer Placeholder 6">
            <a:extLst>
              <a:ext uri="{FF2B5EF4-FFF2-40B4-BE49-F238E27FC236}">
                <a16:creationId xmlns:a16="http://schemas.microsoft.com/office/drawing/2014/main" id="{A996C1BE-729D-65EC-6EAF-35209F4C9CED}"/>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522225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CDEA-B646-90C2-636F-BFEE28008F46}"/>
              </a:ext>
            </a:extLst>
          </p:cNvPr>
          <p:cNvSpPr>
            <a:spLocks noGrp="1"/>
          </p:cNvSpPr>
          <p:nvPr>
            <p:ph type="title"/>
          </p:nvPr>
        </p:nvSpPr>
        <p:spPr/>
        <p:txBody>
          <a:bodyPr/>
          <a:lstStyle/>
          <a:p>
            <a:r>
              <a:rPr lang="en-US" b="0"/>
              <a:t>‘Will Do’ Assessments of Typical Performance</a:t>
            </a:r>
            <a:endParaRPr lang="en-GB"/>
          </a:p>
        </p:txBody>
      </p:sp>
      <p:sp>
        <p:nvSpPr>
          <p:cNvPr id="3" name="Picture Placeholder 2">
            <a:extLst>
              <a:ext uri="{FF2B5EF4-FFF2-40B4-BE49-F238E27FC236}">
                <a16:creationId xmlns:a16="http://schemas.microsoft.com/office/drawing/2014/main" id="{A4561AC7-9616-F651-C2CA-C1C99385A784}"/>
              </a:ext>
            </a:extLst>
          </p:cNvPr>
          <p:cNvSpPr>
            <a:spLocks noGrp="1"/>
          </p:cNvSpPr>
          <p:nvPr>
            <p:ph type="pic" sz="quarter" idx="12"/>
          </p:nvPr>
        </p:nvSpPr>
        <p:spPr/>
      </p:sp>
      <p:sp>
        <p:nvSpPr>
          <p:cNvPr id="4" name="Slide Number Placeholder 3">
            <a:extLst>
              <a:ext uri="{FF2B5EF4-FFF2-40B4-BE49-F238E27FC236}">
                <a16:creationId xmlns:a16="http://schemas.microsoft.com/office/drawing/2014/main" id="{33432926-90B0-4657-B426-C7CF68267DA9}"/>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7" name="Footer Placeholder 6">
            <a:extLst>
              <a:ext uri="{FF2B5EF4-FFF2-40B4-BE49-F238E27FC236}">
                <a16:creationId xmlns:a16="http://schemas.microsoft.com/office/drawing/2014/main" id="{51A42B4F-89B5-40F0-AC1E-F89E17356666}"/>
              </a:ext>
            </a:extLst>
          </p:cNvPr>
          <p:cNvSpPr>
            <a:spLocks noGrp="1"/>
          </p:cNvSpPr>
          <p:nvPr>
            <p:ph type="ftr" sz="quarter" idx="10"/>
          </p:nvPr>
        </p:nvSpPr>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11" name="TextBox 10">
            <a:extLst>
              <a:ext uri="{FF2B5EF4-FFF2-40B4-BE49-F238E27FC236}">
                <a16:creationId xmlns:a16="http://schemas.microsoft.com/office/drawing/2014/main" id="{C40240BD-4742-4C98-DB21-6AFEB91CE72B}"/>
              </a:ext>
            </a:extLst>
          </p:cNvPr>
          <p:cNvSpPr txBox="1"/>
          <p:nvPr/>
        </p:nvSpPr>
        <p:spPr>
          <a:xfrm>
            <a:off x="1036320" y="2325683"/>
            <a:ext cx="4368800" cy="1154162"/>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600"/>
              </a:spcAft>
              <a:buClr>
                <a:srgbClr val="7F35B2"/>
              </a:buClr>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Include self-report questionnaires without time limits</a:t>
            </a:r>
          </a:p>
          <a:p>
            <a:pPr marL="285750" marR="0" lvl="0" indent="-285750" algn="l" defTabSz="457200" rtl="0" eaLnBrk="1" fontAlgn="auto" latinLnBrk="0" hangingPunct="1">
              <a:lnSpc>
                <a:spcPct val="100000"/>
              </a:lnSpc>
              <a:spcBef>
                <a:spcPts val="0"/>
              </a:spcBef>
              <a:spcAft>
                <a:spcPts val="600"/>
              </a:spcAft>
              <a:buClr>
                <a:srgbClr val="7F35B2"/>
              </a:buClr>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‘Right’ and ‘wrong’ can vary depending on context</a:t>
            </a:r>
          </a:p>
        </p:txBody>
      </p:sp>
      <p:pic>
        <p:nvPicPr>
          <p:cNvPr id="16" name="Picture 15" descr="A screenshot of a computer&#10;&#10;Description automatically generated">
            <a:extLst>
              <a:ext uri="{FF2B5EF4-FFF2-40B4-BE49-F238E27FC236}">
                <a16:creationId xmlns:a16="http://schemas.microsoft.com/office/drawing/2014/main" id="{B5EDAD5F-00B5-7D50-8BCF-BC47D8FC1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5731" y="1868018"/>
            <a:ext cx="5774575" cy="3469876"/>
          </a:xfrm>
          <a:prstGeom prst="rect">
            <a:avLst/>
          </a:prstGeom>
        </p:spPr>
      </p:pic>
      <p:sp>
        <p:nvSpPr>
          <p:cNvPr id="17" name="TextBox 16">
            <a:extLst>
              <a:ext uri="{FF2B5EF4-FFF2-40B4-BE49-F238E27FC236}">
                <a16:creationId xmlns:a16="http://schemas.microsoft.com/office/drawing/2014/main" id="{40F95A03-C739-AB2D-E450-9D1DFBC3C40E}"/>
              </a:ext>
            </a:extLst>
          </p:cNvPr>
          <p:cNvSpPr txBox="1"/>
          <p:nvPr/>
        </p:nvSpPr>
        <p:spPr>
          <a:xfrm>
            <a:off x="6553200" y="1150774"/>
            <a:ext cx="5047129"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Wave Professional Styles example:</a:t>
            </a:r>
          </a:p>
        </p:txBody>
      </p:sp>
    </p:spTree>
    <p:extLst>
      <p:ext uri="{BB962C8B-B14F-4D97-AF65-F5344CB8AC3E}">
        <p14:creationId xmlns:p14="http://schemas.microsoft.com/office/powerpoint/2010/main" val="6990629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Group Differences?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130</a:t>
            </a:fld>
            <a:endParaRPr lang="en-US"/>
          </a:p>
        </p:txBody>
      </p:sp>
      <p:sp>
        <p:nvSpPr>
          <p:cNvPr id="8" name="Content Placeholder 3">
            <a:extLst>
              <a:ext uri="{FF2B5EF4-FFF2-40B4-BE49-F238E27FC236}">
                <a16:creationId xmlns:a16="http://schemas.microsoft.com/office/drawing/2014/main" id="{108E7C4E-1289-BA61-94FE-F8857BF41980}"/>
              </a:ext>
            </a:extLst>
          </p:cNvPr>
          <p:cNvSpPr txBox="1">
            <a:spLocks/>
          </p:cNvSpPr>
          <p:nvPr/>
        </p:nvSpPr>
        <p:spPr>
          <a:xfrm>
            <a:off x="594360" y="1322362"/>
            <a:ext cx="7173601" cy="4824438"/>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spcAft>
                <a:spcPts val="600"/>
              </a:spcAft>
              <a:buClr>
                <a:schemeClr val="tx2"/>
              </a:buClr>
              <a:buFont typeface="Arial" panose="020B0604020202020204" pitchFamily="34" charset="0"/>
              <a:buChar char="•"/>
            </a:pPr>
            <a:r>
              <a:rPr lang="en-US" sz="1600" b="0"/>
              <a:t>Virtually all assessment methods, including personality questionnaires, have historically tended to show some differences between groups. </a:t>
            </a:r>
          </a:p>
          <a:p>
            <a:pPr marL="285750" indent="-285750">
              <a:spcAft>
                <a:spcPts val="600"/>
              </a:spcAft>
              <a:buClr>
                <a:schemeClr val="tx2"/>
              </a:buClr>
              <a:buFont typeface="Arial" panose="020B0604020202020204" pitchFamily="34" charset="0"/>
              <a:buChar char="•"/>
            </a:pPr>
            <a:r>
              <a:rPr lang="en-US" sz="1600" b="0"/>
              <a:t>Wave shows no large differences and very few small to moderate differences in any group (age/gender/ethnicity). </a:t>
            </a:r>
          </a:p>
          <a:p>
            <a:pPr marL="285750" indent="-285750">
              <a:spcAft>
                <a:spcPts val="600"/>
              </a:spcAft>
              <a:buClr>
                <a:schemeClr val="tx2"/>
              </a:buClr>
              <a:buFont typeface="Arial" panose="020B0604020202020204" pitchFamily="34" charset="0"/>
              <a:buChar char="•"/>
            </a:pPr>
            <a:r>
              <a:rPr lang="en-US" sz="1600" b="0"/>
              <a:t>From our data of the 36 Styles dimensions; </a:t>
            </a:r>
          </a:p>
          <a:p>
            <a:pPr marL="742950" lvl="3" indent="-285750">
              <a:spcAft>
                <a:spcPts val="600"/>
              </a:spcAft>
            </a:pPr>
            <a:r>
              <a:rPr lang="en-US" b="0"/>
              <a:t>Only </a:t>
            </a:r>
            <a:r>
              <a:rPr lang="en-US">
                <a:solidFill>
                  <a:srgbClr val="6C83BC"/>
                </a:solidFill>
              </a:rPr>
              <a:t>Rational</a:t>
            </a:r>
            <a:r>
              <a:rPr lang="en-US" b="0"/>
              <a:t> shows a moderate gender difference – males score approx. 1 </a:t>
            </a:r>
            <a:r>
              <a:rPr lang="en-US" b="0" err="1"/>
              <a:t>Sten</a:t>
            </a:r>
            <a:r>
              <a:rPr lang="en-US" b="0"/>
              <a:t> higher than females (females are slightly higher on Attentive and Activity Oriented). </a:t>
            </a:r>
          </a:p>
          <a:p>
            <a:pPr marL="742950" lvl="3" indent="-285750">
              <a:spcAft>
                <a:spcPts val="600"/>
              </a:spcAft>
            </a:pPr>
            <a:r>
              <a:rPr lang="en-US">
                <a:solidFill>
                  <a:srgbClr val="6C83BC"/>
                </a:solidFill>
              </a:rPr>
              <a:t>Learning Oriented</a:t>
            </a:r>
            <a:r>
              <a:rPr lang="en-US" b="0"/>
              <a:t>, </a:t>
            </a:r>
            <a:r>
              <a:rPr lang="en-US">
                <a:solidFill>
                  <a:srgbClr val="B6AE3E"/>
                </a:solidFill>
              </a:rPr>
              <a:t>Self-assured</a:t>
            </a:r>
            <a:r>
              <a:rPr lang="en-US" b="0"/>
              <a:t>, </a:t>
            </a:r>
            <a:r>
              <a:rPr lang="en-US">
                <a:solidFill>
                  <a:srgbClr val="517A3B"/>
                </a:solidFill>
              </a:rPr>
              <a:t>Striving</a:t>
            </a:r>
            <a:r>
              <a:rPr lang="en-US" b="0"/>
              <a:t>, </a:t>
            </a:r>
            <a:r>
              <a:rPr lang="en-US">
                <a:solidFill>
                  <a:srgbClr val="B6AE3E"/>
                </a:solidFill>
              </a:rPr>
              <a:t>Receptive</a:t>
            </a:r>
            <a:r>
              <a:rPr lang="en-US" b="0"/>
              <a:t>, </a:t>
            </a:r>
            <a:r>
              <a:rPr lang="en-US">
                <a:solidFill>
                  <a:srgbClr val="517A3B"/>
                </a:solidFill>
              </a:rPr>
              <a:t>Conforming</a:t>
            </a:r>
            <a:r>
              <a:rPr lang="en-US" b="0"/>
              <a:t> – Black group scored approx. 1 </a:t>
            </a:r>
            <a:r>
              <a:rPr lang="en-US" b="0" err="1"/>
              <a:t>Sten</a:t>
            </a:r>
            <a:r>
              <a:rPr lang="en-US" b="0"/>
              <a:t> higher than White group (moderate difference). </a:t>
            </a:r>
          </a:p>
          <a:p>
            <a:pPr marL="742950" lvl="3" indent="-285750">
              <a:spcAft>
                <a:spcPts val="600"/>
              </a:spcAft>
            </a:pPr>
            <a:r>
              <a:rPr lang="en-US">
                <a:solidFill>
                  <a:srgbClr val="517A3B"/>
                </a:solidFill>
              </a:rPr>
              <a:t>Activity Oriented </a:t>
            </a:r>
            <a:r>
              <a:rPr lang="en-US" b="0"/>
              <a:t>– White and Asian groups scored approx. 1 </a:t>
            </a:r>
            <a:r>
              <a:rPr lang="en-US" b="0" err="1"/>
              <a:t>sten</a:t>
            </a:r>
            <a:r>
              <a:rPr lang="en-US" b="0"/>
              <a:t> higher than Black group (moderate difference). </a:t>
            </a:r>
          </a:p>
          <a:p>
            <a:pPr marL="285750" indent="-285750">
              <a:spcAft>
                <a:spcPts val="600"/>
              </a:spcAft>
              <a:buClr>
                <a:schemeClr val="tx2"/>
              </a:buClr>
              <a:buFont typeface="Arial" panose="020B0604020202020204" pitchFamily="34" charset="0"/>
              <a:buChar char="•"/>
            </a:pPr>
            <a:r>
              <a:rPr lang="en-US" sz="1600" b="0"/>
              <a:t>Sampling effects should be considered as the most likely primary reason for the majority of group differences. </a:t>
            </a:r>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
        <p:nvSpPr>
          <p:cNvPr id="7" name="Content Placeholder 3">
            <a:extLst>
              <a:ext uri="{FF2B5EF4-FFF2-40B4-BE49-F238E27FC236}">
                <a16:creationId xmlns:a16="http://schemas.microsoft.com/office/drawing/2014/main" id="{D3D2E9CD-2533-ADCC-ACE1-D8ABA27B1A89}"/>
              </a:ext>
            </a:extLst>
          </p:cNvPr>
          <p:cNvSpPr txBox="1">
            <a:spLocks/>
          </p:cNvSpPr>
          <p:nvPr/>
        </p:nvSpPr>
        <p:spPr>
          <a:xfrm>
            <a:off x="833717" y="5717449"/>
            <a:ext cx="8229600" cy="340311"/>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050" b="0" i="1"/>
              <a:t>NB: Full fairness data can be found in the Wave Professional Styles Handbook</a:t>
            </a:r>
            <a:endParaRPr lang="en-GB" sz="1050"/>
          </a:p>
        </p:txBody>
      </p:sp>
    </p:spTree>
    <p:extLst>
      <p:ext uri="{BB962C8B-B14F-4D97-AF65-F5344CB8AC3E}">
        <p14:creationId xmlns:p14="http://schemas.microsoft.com/office/powerpoint/2010/main" val="29954570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Ethical Considerations for Using Wave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131</a:t>
            </a:fld>
            <a:endParaRPr lang="en-US"/>
          </a:p>
        </p:txBody>
      </p:sp>
      <p:sp>
        <p:nvSpPr>
          <p:cNvPr id="8" name="Content Placeholder 3">
            <a:extLst>
              <a:ext uri="{FF2B5EF4-FFF2-40B4-BE49-F238E27FC236}">
                <a16:creationId xmlns:a16="http://schemas.microsoft.com/office/drawing/2014/main" id="{108E7C4E-1289-BA61-94FE-F8857BF41980}"/>
              </a:ext>
            </a:extLst>
          </p:cNvPr>
          <p:cNvSpPr txBox="1">
            <a:spLocks/>
          </p:cNvSpPr>
          <p:nvPr/>
        </p:nvSpPr>
        <p:spPr>
          <a:xfrm>
            <a:off x="594360" y="1322362"/>
            <a:ext cx="7173601" cy="4824438"/>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spcAft>
                <a:spcPts val="600"/>
              </a:spcAft>
              <a:buClr>
                <a:schemeClr val="tx2"/>
              </a:buClr>
              <a:buFont typeface="Arial" panose="020B0604020202020204" pitchFamily="34" charset="0"/>
              <a:buChar char="•"/>
            </a:pPr>
            <a:r>
              <a:rPr lang="en-US" sz="1600" b="0"/>
              <a:t>Equal opportunities legislation </a:t>
            </a:r>
          </a:p>
          <a:p>
            <a:pPr marL="285750" indent="-285750">
              <a:spcAft>
                <a:spcPts val="600"/>
              </a:spcAft>
              <a:buClr>
                <a:schemeClr val="tx2"/>
              </a:buClr>
              <a:buFont typeface="Arial" panose="020B0604020202020204" pitchFamily="34" charset="0"/>
              <a:buChar char="•"/>
            </a:pPr>
            <a:r>
              <a:rPr lang="en-US" sz="1600" b="0"/>
              <a:t>Training requirements </a:t>
            </a:r>
          </a:p>
          <a:p>
            <a:pPr marL="285750" indent="-285750">
              <a:spcAft>
                <a:spcPts val="600"/>
              </a:spcAft>
              <a:buClr>
                <a:schemeClr val="tx2"/>
              </a:buClr>
              <a:buFont typeface="Arial" panose="020B0604020202020204" pitchFamily="34" charset="0"/>
              <a:buChar char="•"/>
            </a:pPr>
            <a:r>
              <a:rPr lang="en-US" sz="1600" b="0"/>
              <a:t>Respect for the individual and the instrument </a:t>
            </a:r>
          </a:p>
          <a:p>
            <a:pPr marL="285750" indent="-285750">
              <a:spcAft>
                <a:spcPts val="600"/>
              </a:spcAft>
              <a:buClr>
                <a:schemeClr val="tx2"/>
              </a:buClr>
              <a:buFont typeface="Arial" panose="020B0604020202020204" pitchFamily="34" charset="0"/>
              <a:buChar char="•"/>
            </a:pPr>
            <a:r>
              <a:rPr lang="en-US" sz="1600" b="0"/>
              <a:t>Data protection and privacy</a:t>
            </a:r>
          </a:p>
          <a:p>
            <a:pPr marL="742950" lvl="3" indent="-285750">
              <a:spcAft>
                <a:spcPts val="600"/>
              </a:spcAft>
            </a:pPr>
            <a:r>
              <a:rPr lang="en-US" b="0"/>
              <a:t>e.g. data should be used only for the purposes collected unless explicit consent is given by the individual</a:t>
            </a:r>
          </a:p>
          <a:p>
            <a:pPr marL="285750" indent="-285750">
              <a:spcAft>
                <a:spcPts val="600"/>
              </a:spcAft>
              <a:buClr>
                <a:schemeClr val="tx2"/>
              </a:buClr>
              <a:buFont typeface="Arial" panose="020B0604020202020204" pitchFamily="34" charset="0"/>
              <a:buChar char="•"/>
            </a:pPr>
            <a:r>
              <a:rPr lang="en-US" sz="1600" b="0"/>
              <a:t>Assessment use policy </a:t>
            </a:r>
          </a:p>
          <a:p>
            <a:pPr marL="285750" indent="-285750">
              <a:spcAft>
                <a:spcPts val="600"/>
              </a:spcAft>
              <a:buFont typeface="Arial" panose="020B0604020202020204" pitchFamily="34" charset="0"/>
              <a:buChar char="•"/>
            </a:pPr>
            <a:endParaRPr lang="en-US" sz="1600" b="0"/>
          </a:p>
          <a:p>
            <a:pPr marL="285750" indent="-285750">
              <a:spcAft>
                <a:spcPts val="600"/>
              </a:spcAft>
              <a:buFont typeface="Arial" panose="020B0604020202020204" pitchFamily="34" charset="0"/>
              <a:buChar char="•"/>
            </a:pPr>
            <a:endParaRPr lang="en-US" sz="1600" b="0"/>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34364070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6B986-4B01-40AB-A06B-58EA4DE7E290}"/>
              </a:ext>
            </a:extLst>
          </p:cNvPr>
          <p:cNvSpPr>
            <a:spLocks noGrp="1"/>
          </p:cNvSpPr>
          <p:nvPr>
            <p:ph type="title"/>
          </p:nvPr>
        </p:nvSpPr>
        <p:spPr/>
        <p:txBody>
          <a:bodyPr/>
          <a:lstStyle/>
          <a:p>
            <a:r>
              <a:rPr lang="en-GB"/>
              <a:t>Module 9</a:t>
            </a:r>
          </a:p>
        </p:txBody>
      </p:sp>
      <p:sp>
        <p:nvSpPr>
          <p:cNvPr id="7" name="Text Placeholder 6">
            <a:extLst>
              <a:ext uri="{FF2B5EF4-FFF2-40B4-BE49-F238E27FC236}">
                <a16:creationId xmlns:a16="http://schemas.microsoft.com/office/drawing/2014/main" id="{27E42984-7097-42CD-AFF2-EAA6C980BC30}"/>
              </a:ext>
            </a:extLst>
          </p:cNvPr>
          <p:cNvSpPr>
            <a:spLocks noGrp="1"/>
          </p:cNvSpPr>
          <p:nvPr>
            <p:ph type="body" sz="quarter" idx="17"/>
          </p:nvPr>
        </p:nvSpPr>
        <p:spPr/>
        <p:txBody>
          <a:bodyPr/>
          <a:lstStyle/>
          <a:p>
            <a:r>
              <a:rPr lang="en-GB"/>
              <a:t>Reliability &amp; Validity</a:t>
            </a:r>
          </a:p>
        </p:txBody>
      </p:sp>
      <p:sp>
        <p:nvSpPr>
          <p:cNvPr id="5" name="Slide Number Placeholder 4">
            <a:extLst>
              <a:ext uri="{FF2B5EF4-FFF2-40B4-BE49-F238E27FC236}">
                <a16:creationId xmlns:a16="http://schemas.microsoft.com/office/drawing/2014/main" id="{0E7575A2-9BBA-49B0-98BB-2848FE3E8ED7}"/>
              </a:ext>
            </a:extLst>
          </p:cNvPr>
          <p:cNvSpPr>
            <a:spLocks noGrp="1"/>
          </p:cNvSpPr>
          <p:nvPr>
            <p:ph type="sldNum" sz="quarter" idx="21"/>
          </p:nvPr>
        </p:nvSpPr>
        <p:spPr>
          <a:xfrm>
            <a:off x="11427675" y="6437376"/>
            <a:ext cx="306387" cy="20875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Footer Placeholder 5">
            <a:extLst>
              <a:ext uri="{FF2B5EF4-FFF2-40B4-BE49-F238E27FC236}">
                <a16:creationId xmlns:a16="http://schemas.microsoft.com/office/drawing/2014/main" id="{86E9531F-F63B-7D3A-03F3-5EDFDDC373AF}"/>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37757316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r>
              <a:rPr lang="en-GB"/>
              <a:t>Page 100</a:t>
            </a: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Reliability &amp; Validity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Content Placeholder 3">
            <a:extLst>
              <a:ext uri="{FF2B5EF4-FFF2-40B4-BE49-F238E27FC236}">
                <a16:creationId xmlns:a16="http://schemas.microsoft.com/office/drawing/2014/main" id="{108E7C4E-1289-BA61-94FE-F8857BF41980}"/>
              </a:ext>
            </a:extLst>
          </p:cNvPr>
          <p:cNvSpPr txBox="1">
            <a:spLocks/>
          </p:cNvSpPr>
          <p:nvPr/>
        </p:nvSpPr>
        <p:spPr>
          <a:xfrm>
            <a:off x="594360" y="1322362"/>
            <a:ext cx="9537874" cy="4824438"/>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Reliability: </a:t>
            </a:r>
            <a:r>
              <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How consistently and precisely an assessment measures a characteristic. </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Validity: </a:t>
            </a:r>
            <a:r>
              <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Related to the relevance and predictive power of an assessment.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408591605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Reliability</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Content Placeholder 3">
            <a:extLst>
              <a:ext uri="{FF2B5EF4-FFF2-40B4-BE49-F238E27FC236}">
                <a16:creationId xmlns:a16="http://schemas.microsoft.com/office/drawing/2014/main" id="{108E7C4E-1289-BA61-94FE-F8857BF41980}"/>
              </a:ext>
            </a:extLst>
          </p:cNvPr>
          <p:cNvSpPr txBox="1">
            <a:spLocks/>
          </p:cNvSpPr>
          <p:nvPr/>
        </p:nvSpPr>
        <p:spPr>
          <a:xfrm>
            <a:off x="594360" y="1322362"/>
            <a:ext cx="9537874" cy="4824438"/>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lgn="l">
              <a:spcAft>
                <a:spcPts val="600"/>
              </a:spcAft>
              <a:buClr>
                <a:srgbClr val="7030A0"/>
              </a:buClr>
              <a:buFont typeface="Arial" panose="020B0604020202020204" pitchFamily="34" charset="0"/>
              <a:buChar char="•"/>
            </a:pPr>
            <a:r>
              <a:rPr lang="en-GB" sz="1800" b="0" i="0" u="none" strike="noStrike" baseline="0">
                <a:solidFill>
                  <a:srgbClr val="000000"/>
                </a:solidFill>
              </a:rPr>
              <a:t>Nothing can be measured with absolute accuracy</a:t>
            </a:r>
          </a:p>
          <a:p>
            <a:pPr marL="285750" indent="-285750" algn="l">
              <a:spcAft>
                <a:spcPts val="600"/>
              </a:spcAft>
              <a:buClr>
                <a:srgbClr val="7030A0"/>
              </a:buClr>
              <a:buFont typeface="Arial" panose="020B0604020202020204" pitchFamily="34" charset="0"/>
              <a:buChar char="•"/>
            </a:pPr>
            <a:r>
              <a:rPr lang="en-GB" sz="1800" b="0" i="0" u="none" strike="noStrike" baseline="0">
                <a:solidFill>
                  <a:srgbClr val="000000"/>
                </a:solidFill>
              </a:rPr>
              <a:t>A test’s reliability concerns the precision and consistency of measurement</a:t>
            </a:r>
          </a:p>
          <a:p>
            <a:pPr marL="285750" indent="-285750" algn="l">
              <a:spcAft>
                <a:spcPts val="600"/>
              </a:spcAft>
              <a:buClr>
                <a:srgbClr val="7030A0"/>
              </a:buClr>
              <a:buFont typeface="Arial" panose="020B0604020202020204" pitchFamily="34" charset="0"/>
              <a:buChar char="•"/>
            </a:pPr>
            <a:r>
              <a:rPr lang="en-GB" sz="1800" b="0" i="0" u="none" strike="noStrike" baseline="0">
                <a:solidFill>
                  <a:srgbClr val="000000"/>
                </a:solidFill>
              </a:rPr>
              <a:t>The more error in test scores the lower the reliability</a:t>
            </a:r>
          </a:p>
          <a:p>
            <a:pPr marL="285750" indent="-285750" algn="l">
              <a:spcAft>
                <a:spcPts val="600"/>
              </a:spcAft>
              <a:buClr>
                <a:srgbClr val="7030A0"/>
              </a:buClr>
              <a:buFont typeface="Arial" panose="020B0604020202020204" pitchFamily="34" charset="0"/>
              <a:buChar char="•"/>
            </a:pPr>
            <a:r>
              <a:rPr lang="en-GB" sz="1800" b="0" i="0" u="none" strike="noStrike" baseline="0">
                <a:solidFill>
                  <a:srgbClr val="000000"/>
                </a:solidFill>
              </a:rPr>
              <a:t>Generally, the longer the test the greater the reliability</a:t>
            </a:r>
          </a:p>
          <a:p>
            <a:pPr marL="742950" lvl="3" indent="-285750">
              <a:spcAft>
                <a:spcPts val="600"/>
              </a:spcAft>
              <a:buClr>
                <a:srgbClr val="7030A0"/>
              </a:buClr>
              <a:buFont typeface="Arial" panose="020B0604020202020204" pitchFamily="34" charset="0"/>
              <a:buChar char="•"/>
            </a:pPr>
            <a:r>
              <a:rPr lang="en-GB" sz="1600" b="0" i="0" u="none" strike="noStrike" baseline="0">
                <a:solidFill>
                  <a:srgbClr val="000000"/>
                </a:solidFill>
              </a:rPr>
              <a:t>NB: Use total scores on Swift tests for decision making</a:t>
            </a:r>
          </a:p>
          <a:p>
            <a:pPr marL="285750" indent="-285750" algn="l">
              <a:spcAft>
                <a:spcPts val="600"/>
              </a:spcAft>
              <a:buClr>
                <a:srgbClr val="7030A0"/>
              </a:buClr>
              <a:buFont typeface="Arial" panose="020B0604020202020204" pitchFamily="34" charset="0"/>
              <a:buChar char="•"/>
            </a:pPr>
            <a:r>
              <a:rPr lang="en-GB" sz="1800" b="0" i="0" u="none" strike="noStrike" baseline="0">
                <a:solidFill>
                  <a:srgbClr val="000000"/>
                </a:solidFill>
              </a:rPr>
              <a:t>Reliability is a prerequisite for Validity</a:t>
            </a:r>
            <a:endParaRPr kumimoji="0" lang="en-GB" sz="1600" b="0" i="0" u="none" strike="noStrike" kern="1200" cap="none" spc="0" normalizeH="0" baseline="0" noProof="0">
              <a:ln>
                <a:noFill/>
              </a:ln>
              <a:solidFill>
                <a:srgbClr val="000000"/>
              </a:solidFill>
              <a:effectLst/>
              <a:uLnTx/>
              <a:uFillTx/>
              <a:ea typeface="Roboto" panose="02000000000000000000" pitchFamily="2" charset="0"/>
              <a:cs typeface="Times New Roman" panose="02020603050405020304" pitchFamily="18" charset="0"/>
            </a:endParaRPr>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30394904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a:extLst>
              <a:ext uri="{FF2B5EF4-FFF2-40B4-BE49-F238E27FC236}">
                <a16:creationId xmlns:a16="http://schemas.microsoft.com/office/drawing/2014/main" id="{E0D65F42-D34D-399B-4C91-D56E22D08F05}"/>
              </a:ext>
            </a:extLst>
          </p:cNvPr>
          <p:cNvPicPr>
            <a:picLocks noChangeAspect="1"/>
          </p:cNvPicPr>
          <p:nvPr/>
        </p:nvPicPr>
        <p:blipFill rotWithShape="1">
          <a:blip r:embed="rId3"/>
          <a:srcRect l="39574"/>
          <a:stretch/>
        </p:blipFill>
        <p:spPr>
          <a:xfrm>
            <a:off x="5406887" y="1570567"/>
            <a:ext cx="4972794" cy="3799469"/>
          </a:xfrm>
          <a:prstGeom prst="rect">
            <a:avLst/>
          </a:prstGeom>
        </p:spPr>
      </p:pic>
      <p:sp>
        <p:nvSpPr>
          <p:cNvPr id="10" name="Rectangle 9">
            <a:extLst>
              <a:ext uri="{FF2B5EF4-FFF2-40B4-BE49-F238E27FC236}">
                <a16:creationId xmlns:a16="http://schemas.microsoft.com/office/drawing/2014/main" id="{B381A5F2-CBEB-71C0-9F31-ED0425D9DE05}"/>
              </a:ext>
            </a:extLst>
          </p:cNvPr>
          <p:cNvSpPr/>
          <p:nvPr/>
        </p:nvSpPr>
        <p:spPr>
          <a:xfrm>
            <a:off x="5459663" y="1587611"/>
            <a:ext cx="4858603" cy="1121470"/>
          </a:xfrm>
          <a:prstGeom prst="rect">
            <a:avLst/>
          </a:prstGeom>
          <a:solidFill>
            <a:srgbClr val="480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DCDD5633-B585-2F3C-9ECB-610102C792D4}"/>
              </a:ext>
            </a:extLst>
          </p:cNvPr>
          <p:cNvSpPr/>
          <p:nvPr/>
        </p:nvSpPr>
        <p:spPr>
          <a:xfrm>
            <a:off x="5459662" y="4206360"/>
            <a:ext cx="4858603" cy="1121469"/>
          </a:xfrm>
          <a:prstGeom prst="rect">
            <a:avLst/>
          </a:prstGeom>
          <a:solidFill>
            <a:srgbClr val="480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A40A6EA0-775D-4BF2-88B4-4E172C1BA2A2}"/>
              </a:ext>
            </a:extLst>
          </p:cNvPr>
          <p:cNvSpPr/>
          <p:nvPr/>
        </p:nvSpPr>
        <p:spPr>
          <a:xfrm>
            <a:off x="5459662" y="2896986"/>
            <a:ext cx="4858603" cy="1121470"/>
          </a:xfrm>
          <a:prstGeom prst="rect">
            <a:avLst/>
          </a:prstGeom>
          <a:solidFill>
            <a:srgbClr val="480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Potential Sources of Error in Self-Report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3" name="Rectangle 2">
            <a:extLst>
              <a:ext uri="{FF2B5EF4-FFF2-40B4-BE49-F238E27FC236}">
                <a16:creationId xmlns:a16="http://schemas.microsoft.com/office/drawing/2014/main" id="{A468837A-DCD1-A324-0E6F-414A6399AD35}"/>
              </a:ext>
            </a:extLst>
          </p:cNvPr>
          <p:cNvSpPr/>
          <p:nvPr/>
        </p:nvSpPr>
        <p:spPr bwMode="auto">
          <a:xfrm>
            <a:off x="2197968" y="1587612"/>
            <a:ext cx="3061251" cy="112147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rPr>
              <a:t>Individual</a:t>
            </a:r>
          </a:p>
        </p:txBody>
      </p:sp>
      <p:sp>
        <p:nvSpPr>
          <p:cNvPr id="14" name="Rectangle 13">
            <a:extLst>
              <a:ext uri="{FF2B5EF4-FFF2-40B4-BE49-F238E27FC236}">
                <a16:creationId xmlns:a16="http://schemas.microsoft.com/office/drawing/2014/main" id="{534CE6A8-66C6-08FB-DB6F-C2647A5C5E31}"/>
              </a:ext>
            </a:extLst>
          </p:cNvPr>
          <p:cNvSpPr/>
          <p:nvPr/>
        </p:nvSpPr>
        <p:spPr bwMode="auto">
          <a:xfrm>
            <a:off x="2197967" y="2918089"/>
            <a:ext cx="3061251" cy="112147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rPr>
              <a:t>Administrator</a:t>
            </a:r>
          </a:p>
        </p:txBody>
      </p:sp>
      <p:sp>
        <p:nvSpPr>
          <p:cNvPr id="15" name="Rectangle 14">
            <a:extLst>
              <a:ext uri="{FF2B5EF4-FFF2-40B4-BE49-F238E27FC236}">
                <a16:creationId xmlns:a16="http://schemas.microsoft.com/office/drawing/2014/main" id="{7525F1F5-0FC0-E70C-B352-A94AF987C741}"/>
              </a:ext>
            </a:extLst>
          </p:cNvPr>
          <p:cNvSpPr/>
          <p:nvPr/>
        </p:nvSpPr>
        <p:spPr bwMode="auto">
          <a:xfrm>
            <a:off x="2197967" y="4248566"/>
            <a:ext cx="3061251" cy="112147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rPr>
              <a:t>Test Developer</a:t>
            </a:r>
          </a:p>
        </p:txBody>
      </p:sp>
    </p:spTree>
    <p:extLst>
      <p:ext uri="{BB962C8B-B14F-4D97-AF65-F5344CB8AC3E}">
        <p14:creationId xmlns:p14="http://schemas.microsoft.com/office/powerpoint/2010/main" val="165415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Methods of Assessing Reliability</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18" name="TextBox 17">
            <a:extLst>
              <a:ext uri="{FF2B5EF4-FFF2-40B4-BE49-F238E27FC236}">
                <a16:creationId xmlns:a16="http://schemas.microsoft.com/office/drawing/2014/main" id="{E273E7EC-3449-5097-7E16-5031198707DE}"/>
              </a:ext>
            </a:extLst>
          </p:cNvPr>
          <p:cNvSpPr txBox="1"/>
          <p:nvPr/>
        </p:nvSpPr>
        <p:spPr>
          <a:xfrm>
            <a:off x="457198" y="1612061"/>
            <a:ext cx="8688221" cy="42627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702082"/>
                </a:solidFill>
                <a:effectLst/>
                <a:uLnTx/>
                <a:uFillTx/>
                <a:latin typeface="Arial" charset="0"/>
                <a:ea typeface="+mn-ea"/>
                <a:cs typeface="+mn-cs"/>
              </a:rPr>
              <a:t>Test-Retest – administering the same test twice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charset="0"/>
                <a:ea typeface="+mn-ea"/>
                <a:cs typeface="+mn-cs"/>
              </a:rPr>
              <a:t>+ Gives indication that attribute is stable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charset="0"/>
                <a:ea typeface="+mn-ea"/>
                <a:cs typeface="+mn-cs"/>
              </a:rPr>
              <a:t>- Candidates not willing to do it twice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702082"/>
                </a:solidFill>
                <a:effectLst/>
                <a:uLnTx/>
                <a:uFillTx/>
                <a:latin typeface="Arial" charset="0"/>
                <a:ea typeface="+mn-ea"/>
                <a:cs typeface="+mn-cs"/>
              </a:rPr>
              <a:t>Alternate Form – administering two parallel forms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charset="0"/>
                <a:ea typeface="+mn-ea"/>
                <a:cs typeface="+mn-cs"/>
              </a:rPr>
              <a:t>+ Shows developer is clear/consistent on what is measured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charset="0"/>
                <a:ea typeface="+mn-ea"/>
                <a:cs typeface="+mn-cs"/>
              </a:rPr>
              <a:t>-  Has the expense of developing two forms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702082"/>
                </a:solidFill>
                <a:effectLst/>
                <a:uLnTx/>
                <a:uFillTx/>
                <a:latin typeface="Arial" charset="0"/>
                <a:ea typeface="+mn-ea"/>
                <a:cs typeface="+mn-cs"/>
              </a:rPr>
              <a:t>Internal Consistency – administering only 1 test once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charset="0"/>
                <a:ea typeface="+mn-ea"/>
                <a:cs typeface="+mn-cs"/>
              </a:rPr>
              <a:t>+ Easy to do as only requires one test on one occasion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charset="0"/>
                <a:ea typeface="+mn-ea"/>
                <a:cs typeface="+mn-cs"/>
              </a:rPr>
              <a:t>- Can be misleadingly high with repetitive item content</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7311925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Wave Professional Styles Reliability</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10" name="Rectangle 9">
            <a:extLst>
              <a:ext uri="{FF2B5EF4-FFF2-40B4-BE49-F238E27FC236}">
                <a16:creationId xmlns:a16="http://schemas.microsoft.com/office/drawing/2014/main" id="{2E6BB509-153A-A833-2B21-792D9E13C15E}"/>
              </a:ext>
            </a:extLst>
          </p:cNvPr>
          <p:cNvSpPr/>
          <p:nvPr/>
        </p:nvSpPr>
        <p:spPr bwMode="auto">
          <a:xfrm>
            <a:off x="2067155" y="1824541"/>
            <a:ext cx="2561456" cy="3208919"/>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rPr>
              <a:t>Test-Retest Reliability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rPr>
              <a:t>Dimension mean .75 (range from .58 to .85)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rPr>
              <a:t>N = 100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C9AF1150-B07C-904E-0129-B8ADA336448B}"/>
              </a:ext>
            </a:extLst>
          </p:cNvPr>
          <p:cNvSpPr/>
          <p:nvPr/>
        </p:nvSpPr>
        <p:spPr bwMode="auto">
          <a:xfrm>
            <a:off x="4815272" y="1824541"/>
            <a:ext cx="2561456" cy="3208919"/>
          </a:xfrm>
          <a:prstGeom prst="rect">
            <a:avLst/>
          </a:prstGeom>
          <a:solidFill>
            <a:srgbClr val="6D36A0"/>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rPr>
              <a:t>Alternate Form Reliability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rPr>
              <a:t>Dimension mean .86 (range from .78 to .93)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rPr>
              <a:t>N = 1,153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14" name="Rectangle 13">
            <a:extLst>
              <a:ext uri="{FF2B5EF4-FFF2-40B4-BE49-F238E27FC236}">
                <a16:creationId xmlns:a16="http://schemas.microsoft.com/office/drawing/2014/main" id="{C3215237-8E30-CC83-02BA-6EC4902D65EC}"/>
              </a:ext>
            </a:extLst>
          </p:cNvPr>
          <p:cNvSpPr/>
          <p:nvPr/>
        </p:nvSpPr>
        <p:spPr bwMode="auto">
          <a:xfrm>
            <a:off x="7563389" y="1824541"/>
            <a:ext cx="2561456" cy="3208919"/>
          </a:xfrm>
          <a:prstGeom prst="rect">
            <a:avLst/>
          </a:prstGeom>
          <a:solidFill>
            <a:srgbClr val="9F95A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rPr>
              <a:t>Internal Consistency Reliability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rPr>
              <a:t>Dimension mean .74 (range from .58 to .86)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rPr>
              <a:t>N = 1,153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7754187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r>
              <a:rPr lang="en-GB"/>
              <a:t>Page 135</a:t>
            </a: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Aspects of Validity in Self-Report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graphicFrame>
        <p:nvGraphicFramePr>
          <p:cNvPr id="15" name="Table 8">
            <a:extLst>
              <a:ext uri="{FF2B5EF4-FFF2-40B4-BE49-F238E27FC236}">
                <a16:creationId xmlns:a16="http://schemas.microsoft.com/office/drawing/2014/main" id="{BAD25832-8237-5D8C-A655-C07DBEDBB4B0}"/>
              </a:ext>
            </a:extLst>
          </p:cNvPr>
          <p:cNvGraphicFramePr>
            <a:graphicFrameLocks noGrp="1"/>
          </p:cNvGraphicFramePr>
          <p:nvPr/>
        </p:nvGraphicFramePr>
        <p:xfrm>
          <a:off x="2034254" y="1559255"/>
          <a:ext cx="8084320" cy="4389120"/>
        </p:xfrm>
        <a:graphic>
          <a:graphicData uri="http://schemas.openxmlformats.org/drawingml/2006/table">
            <a:tbl>
              <a:tblPr firstRow="1" bandRow="1">
                <a:tableStyleId>{5C22544A-7EE6-4342-B048-85BDC9FD1C3A}</a:tableStyleId>
              </a:tblPr>
              <a:tblGrid>
                <a:gridCol w="2119403">
                  <a:extLst>
                    <a:ext uri="{9D8B030D-6E8A-4147-A177-3AD203B41FA5}">
                      <a16:colId xmlns:a16="http://schemas.microsoft.com/office/drawing/2014/main" val="3932920422"/>
                    </a:ext>
                  </a:extLst>
                </a:gridCol>
                <a:gridCol w="5964917">
                  <a:extLst>
                    <a:ext uri="{9D8B030D-6E8A-4147-A177-3AD203B41FA5}">
                      <a16:colId xmlns:a16="http://schemas.microsoft.com/office/drawing/2014/main" val="2126900234"/>
                    </a:ext>
                  </a:extLst>
                </a:gridCol>
              </a:tblGrid>
              <a:tr h="380340">
                <a:tc>
                  <a:txBody>
                    <a:bodyPr/>
                    <a:lstStyle/>
                    <a:p>
                      <a:r>
                        <a:rPr lang="en-GB" sz="1400">
                          <a:solidFill>
                            <a:schemeClr val="tx1"/>
                          </a:solidFill>
                        </a:rPr>
                        <a:t>Face Validity: </a:t>
                      </a:r>
                    </a:p>
                  </a:txBody>
                  <a:tcPr>
                    <a:solidFill>
                      <a:srgbClr val="EBE7ED"/>
                    </a:solidFill>
                  </a:tcPr>
                </a:tc>
                <a:tc>
                  <a:txBody>
                    <a:bodyPr/>
                    <a:lstStyle/>
                    <a:p>
                      <a:pPr marL="0" marR="0" lvl="0" indent="0" algn="l" rtl="0" eaLnBrk="1" fontAlgn="auto" latinLnBrk="0" hangingPunct="1">
                        <a:lnSpc>
                          <a:spcPct val="100000"/>
                        </a:lnSpc>
                        <a:spcBef>
                          <a:spcPts val="0"/>
                        </a:spcBef>
                        <a:spcAft>
                          <a:spcPts val="0"/>
                        </a:spcAft>
                        <a:buFontTx/>
                        <a:buNone/>
                      </a:pPr>
                      <a:r>
                        <a:rPr lang="en-GB" sz="1400" b="0">
                          <a:solidFill>
                            <a:schemeClr val="tx1"/>
                          </a:solidFill>
                        </a:rPr>
                        <a:t>do the questions ‘look right’ i.e. appear to be appropriate/job-relevant? And do the reports ‘look right’? </a:t>
                      </a:r>
                    </a:p>
                    <a:p>
                      <a:endParaRPr lang="en-GB" sz="1400"/>
                    </a:p>
                  </a:txBody>
                  <a:tcPr>
                    <a:solidFill>
                      <a:srgbClr val="EBE7ED"/>
                    </a:solidFill>
                  </a:tcPr>
                </a:tc>
                <a:extLst>
                  <a:ext uri="{0D108BD9-81ED-4DB2-BD59-A6C34878D82A}">
                    <a16:rowId xmlns:a16="http://schemas.microsoft.com/office/drawing/2014/main" val="3619853906"/>
                  </a:ext>
                </a:extLst>
              </a:tr>
              <a:tr h="370840">
                <a:tc>
                  <a:txBody>
                    <a:bodyPr/>
                    <a:lstStyle/>
                    <a:p>
                      <a:r>
                        <a:rPr lang="en-GB" sz="1400" b="1"/>
                        <a:t>Content Validity: </a:t>
                      </a:r>
                    </a:p>
                  </a:txBody>
                  <a:tcPr/>
                </a:tc>
                <a:tc>
                  <a:txBody>
                    <a:bodyPr/>
                    <a:lstStyle/>
                    <a:p>
                      <a:pPr marL="0" marR="0" lvl="0" indent="0" algn="l" rtl="0" eaLnBrk="1" fontAlgn="auto" latinLnBrk="0" hangingPunct="1">
                        <a:lnSpc>
                          <a:spcPct val="100000"/>
                        </a:lnSpc>
                        <a:spcBef>
                          <a:spcPts val="0"/>
                        </a:spcBef>
                        <a:spcAft>
                          <a:spcPts val="0"/>
                        </a:spcAft>
                        <a:buFontTx/>
                        <a:buNone/>
                      </a:pPr>
                      <a:r>
                        <a:rPr lang="en-GB" sz="1400" b="0"/>
                        <a:t>the extent to which the questions are actually focused on job-relevant content. </a:t>
                      </a:r>
                    </a:p>
                    <a:p>
                      <a:endParaRPr lang="en-GB" sz="1400"/>
                    </a:p>
                  </a:txBody>
                  <a:tcPr/>
                </a:tc>
                <a:extLst>
                  <a:ext uri="{0D108BD9-81ED-4DB2-BD59-A6C34878D82A}">
                    <a16:rowId xmlns:a16="http://schemas.microsoft.com/office/drawing/2014/main" val="361713038"/>
                  </a:ext>
                </a:extLst>
              </a:tr>
              <a:tr h="370840">
                <a:tc>
                  <a:txBody>
                    <a:bodyPr/>
                    <a:lstStyle/>
                    <a:p>
                      <a:r>
                        <a:rPr lang="en-GB" sz="1400" b="1"/>
                        <a:t>Consequential Validity: </a:t>
                      </a:r>
                    </a:p>
                  </a:txBody>
                  <a:tcPr/>
                </a:tc>
                <a:tc>
                  <a:txBody>
                    <a:bodyPr/>
                    <a:lstStyle/>
                    <a:p>
                      <a:pPr marL="0" marR="0" lvl="0" indent="0" algn="l" rtl="0" eaLnBrk="1" fontAlgn="auto" latinLnBrk="0" hangingPunct="1">
                        <a:lnSpc>
                          <a:spcPct val="100000"/>
                        </a:lnSpc>
                        <a:spcBef>
                          <a:spcPts val="0"/>
                        </a:spcBef>
                        <a:spcAft>
                          <a:spcPts val="0"/>
                        </a:spcAft>
                        <a:buFontTx/>
                        <a:buNone/>
                      </a:pPr>
                      <a:r>
                        <a:rPr lang="en-GB" sz="1400" b="0"/>
                        <a:t>the intended and unintended consequences of using a questionnaire. </a:t>
                      </a:r>
                    </a:p>
                    <a:p>
                      <a:endParaRPr lang="en-GB" sz="1400"/>
                    </a:p>
                    <a:p>
                      <a:endParaRPr lang="en-GB" sz="1400"/>
                    </a:p>
                  </a:txBody>
                  <a:tcPr/>
                </a:tc>
                <a:extLst>
                  <a:ext uri="{0D108BD9-81ED-4DB2-BD59-A6C34878D82A}">
                    <a16:rowId xmlns:a16="http://schemas.microsoft.com/office/drawing/2014/main" val="526059979"/>
                  </a:ext>
                </a:extLst>
              </a:tr>
              <a:tr h="370840">
                <a:tc>
                  <a:txBody>
                    <a:bodyPr/>
                    <a:lstStyle/>
                    <a:p>
                      <a:r>
                        <a:rPr lang="en-GB" sz="1400" b="1"/>
                        <a:t>Construct Validity: </a:t>
                      </a:r>
                    </a:p>
                  </a:txBody>
                  <a:tcPr/>
                </a:tc>
                <a:tc>
                  <a:txBody>
                    <a:bodyPr/>
                    <a:lstStyle/>
                    <a:p>
                      <a:pPr marL="0" marR="0" lvl="0" indent="0" algn="l" rtl="0" eaLnBrk="1" fontAlgn="auto" latinLnBrk="0" hangingPunct="1">
                        <a:lnSpc>
                          <a:spcPct val="100000"/>
                        </a:lnSpc>
                        <a:spcBef>
                          <a:spcPts val="0"/>
                        </a:spcBef>
                        <a:spcAft>
                          <a:spcPts val="0"/>
                        </a:spcAft>
                        <a:buFontTx/>
                        <a:buNone/>
                      </a:pPr>
                      <a:r>
                        <a:rPr lang="en-GB" sz="1400" b="0"/>
                        <a:t>different forms of evidence that demonstrates a questionnaire measures the expected underlying construct, trait or theory. </a:t>
                      </a:r>
                    </a:p>
                    <a:p>
                      <a:endParaRPr lang="en-GB" sz="1400"/>
                    </a:p>
                  </a:txBody>
                  <a:tcPr/>
                </a:tc>
                <a:extLst>
                  <a:ext uri="{0D108BD9-81ED-4DB2-BD59-A6C34878D82A}">
                    <a16:rowId xmlns:a16="http://schemas.microsoft.com/office/drawing/2014/main" val="910567545"/>
                  </a:ext>
                </a:extLst>
              </a:tr>
              <a:tr h="370840">
                <a:tc>
                  <a:txBody>
                    <a:bodyPr/>
                    <a:lstStyle/>
                    <a:p>
                      <a:r>
                        <a:rPr lang="en-GB" sz="1400" b="1"/>
                        <a:t>Faith Validity: </a:t>
                      </a:r>
                    </a:p>
                  </a:txBody>
                  <a:tcPr/>
                </a:tc>
                <a:tc>
                  <a:txBody>
                    <a:bodyPr/>
                    <a:lstStyle/>
                    <a:p>
                      <a:pPr marL="0" marR="0" lvl="0" indent="0" algn="l" rtl="0" eaLnBrk="1" fontAlgn="auto" latinLnBrk="0" hangingPunct="1">
                        <a:lnSpc>
                          <a:spcPct val="100000"/>
                        </a:lnSpc>
                        <a:spcBef>
                          <a:spcPts val="0"/>
                        </a:spcBef>
                        <a:spcAft>
                          <a:spcPts val="0"/>
                        </a:spcAft>
                        <a:buFontTx/>
                        <a:buNone/>
                      </a:pPr>
                      <a:r>
                        <a:rPr lang="en-GB" sz="1400" b="0"/>
                        <a:t>an unfounded belief that a questionnaire is appropriate, i.e. in the absence of evidence. </a:t>
                      </a:r>
                    </a:p>
                    <a:p>
                      <a:endParaRPr lang="en-GB" sz="1400"/>
                    </a:p>
                  </a:txBody>
                  <a:tcPr/>
                </a:tc>
                <a:extLst>
                  <a:ext uri="{0D108BD9-81ED-4DB2-BD59-A6C34878D82A}">
                    <a16:rowId xmlns:a16="http://schemas.microsoft.com/office/drawing/2014/main" val="2775926624"/>
                  </a:ext>
                </a:extLst>
              </a:tr>
              <a:tr h="370840">
                <a:tc>
                  <a:txBody>
                    <a:bodyPr/>
                    <a:lstStyle/>
                    <a:p>
                      <a:r>
                        <a:rPr lang="en-GB" sz="1400" b="1"/>
                        <a:t>Criterion-related Validity: </a:t>
                      </a:r>
                    </a:p>
                  </a:txBody>
                  <a:tcPr/>
                </a:tc>
                <a:tc>
                  <a:txBody>
                    <a:bodyPr/>
                    <a:lstStyle/>
                    <a:p>
                      <a:pPr marL="0" marR="0" lvl="0" indent="0" algn="l" rtl="0" eaLnBrk="1" fontAlgn="auto" latinLnBrk="0" hangingPunct="1">
                        <a:lnSpc>
                          <a:spcPct val="100000"/>
                        </a:lnSpc>
                        <a:spcBef>
                          <a:spcPts val="0"/>
                        </a:spcBef>
                        <a:spcAft>
                          <a:spcPts val="0"/>
                        </a:spcAft>
                        <a:buFontTx/>
                        <a:buNone/>
                      </a:pPr>
                      <a:r>
                        <a:rPr lang="en-GB" sz="1400" b="0"/>
                        <a:t>evidence that the questionnaire predicts relevant criteria (e.g. competencies). </a:t>
                      </a:r>
                    </a:p>
                    <a:p>
                      <a:endParaRPr lang="en-GB" sz="1400"/>
                    </a:p>
                  </a:txBody>
                  <a:tcPr/>
                </a:tc>
                <a:extLst>
                  <a:ext uri="{0D108BD9-81ED-4DB2-BD59-A6C34878D82A}">
                    <a16:rowId xmlns:a16="http://schemas.microsoft.com/office/drawing/2014/main" val="3455530565"/>
                  </a:ext>
                </a:extLst>
              </a:tr>
            </a:tbl>
          </a:graphicData>
        </a:graphic>
      </p:graphicFrame>
      <p:sp>
        <p:nvSpPr>
          <p:cNvPr id="16" name="Rectangle 15">
            <a:extLst>
              <a:ext uri="{FF2B5EF4-FFF2-40B4-BE49-F238E27FC236}">
                <a16:creationId xmlns:a16="http://schemas.microsoft.com/office/drawing/2014/main" id="{5EA60F00-146D-3F5B-A413-5C42934D387E}"/>
              </a:ext>
            </a:extLst>
          </p:cNvPr>
          <p:cNvSpPr/>
          <p:nvPr/>
        </p:nvSpPr>
        <p:spPr>
          <a:xfrm>
            <a:off x="4153610" y="1587019"/>
            <a:ext cx="5964964" cy="740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6DE6AD7C-C57F-111E-E91D-B29B6C7C01E8}"/>
              </a:ext>
            </a:extLst>
          </p:cNvPr>
          <p:cNvSpPr/>
          <p:nvPr/>
        </p:nvSpPr>
        <p:spPr>
          <a:xfrm>
            <a:off x="4153610" y="2310160"/>
            <a:ext cx="5964964" cy="6997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2C833F04-1700-A3E5-C45B-D28AFA9BB2DF}"/>
              </a:ext>
            </a:extLst>
          </p:cNvPr>
          <p:cNvSpPr/>
          <p:nvPr/>
        </p:nvSpPr>
        <p:spPr>
          <a:xfrm>
            <a:off x="4153610" y="3009897"/>
            <a:ext cx="5964964" cy="7469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090B1630-BB09-9C9D-60E6-ACE64FB878EF}"/>
              </a:ext>
            </a:extLst>
          </p:cNvPr>
          <p:cNvSpPr/>
          <p:nvPr/>
        </p:nvSpPr>
        <p:spPr>
          <a:xfrm>
            <a:off x="4153610" y="3750794"/>
            <a:ext cx="5964964" cy="72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BC245AC1-764B-D351-F14A-3092F1DD3BD3}"/>
              </a:ext>
            </a:extLst>
          </p:cNvPr>
          <p:cNvSpPr/>
          <p:nvPr/>
        </p:nvSpPr>
        <p:spPr>
          <a:xfrm>
            <a:off x="4153610" y="4478781"/>
            <a:ext cx="5964964" cy="740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826861FA-611D-4F74-9D5E-2EBABBC59219}"/>
              </a:ext>
            </a:extLst>
          </p:cNvPr>
          <p:cNvSpPr/>
          <p:nvPr/>
        </p:nvSpPr>
        <p:spPr>
          <a:xfrm>
            <a:off x="4153610" y="5219678"/>
            <a:ext cx="5964964" cy="7286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9845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Wave Model: Validity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Content Placeholder 3">
            <a:extLst>
              <a:ext uri="{FF2B5EF4-FFF2-40B4-BE49-F238E27FC236}">
                <a16:creationId xmlns:a16="http://schemas.microsoft.com/office/drawing/2014/main" id="{108E7C4E-1289-BA61-94FE-F8857BF41980}"/>
              </a:ext>
            </a:extLst>
          </p:cNvPr>
          <p:cNvSpPr txBox="1">
            <a:spLocks/>
          </p:cNvSpPr>
          <p:nvPr/>
        </p:nvSpPr>
        <p:spPr>
          <a:xfrm>
            <a:off x="594360" y="1322362"/>
            <a:ext cx="9537874" cy="4824438"/>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702082"/>
                </a:solidFill>
                <a:effectLst/>
                <a:uLnTx/>
                <a:uFillTx/>
                <a:latin typeface="Arial" panose="020B0604020202020204"/>
                <a:ea typeface="Roboto" panose="02000000000000000000" pitchFamily="2" charset="0"/>
                <a:cs typeface="Times New Roman" panose="02020603050405020304" pitchFamily="18" charset="0"/>
              </a:rPr>
              <a:t>Performance Driven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Arial" panose="020B0604020202020204"/>
                <a:ea typeface="Roboto" panose="02000000000000000000" pitchFamily="2" charset="0"/>
                <a:cs typeface="Times New Roman" panose="02020603050405020304" pitchFamily="18" charset="0"/>
              </a:rPr>
              <a:t>Questions were selected on the basis of how well each facet (motive and talent) correlated with overall performance and potential.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702082"/>
              </a:solidFill>
              <a:effectLst/>
              <a:uLnTx/>
              <a:uFillTx/>
              <a:latin typeface="Arial" panose="020B0604020202020204"/>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702082"/>
                </a:solidFill>
                <a:effectLst/>
                <a:uLnTx/>
                <a:uFillTx/>
                <a:latin typeface="Arial" panose="020B0604020202020204"/>
                <a:ea typeface="Roboto" panose="02000000000000000000" pitchFamily="2" charset="0"/>
                <a:cs typeface="Times New Roman" panose="02020603050405020304" pitchFamily="18" charset="0"/>
              </a:rPr>
              <a:t>Dynamic Rating Format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Arial" panose="020B0604020202020204"/>
                <a:ea typeface="Roboto" panose="02000000000000000000" pitchFamily="2" charset="0"/>
                <a:cs typeface="Times New Roman" panose="02020603050405020304" pitchFamily="18" charset="0"/>
              </a:rPr>
              <a:t>By enabling a dual dynamic rating format (‘</a:t>
            </a:r>
            <a:r>
              <a:rPr kumimoji="0" lang="en-GB" sz="1600" b="0" i="0" u="none" strike="noStrike" kern="1200" cap="none" spc="0" normalizeH="0" baseline="0" noProof="0" err="1">
                <a:ln>
                  <a:noFill/>
                </a:ln>
                <a:solidFill>
                  <a:prstClr val="black"/>
                </a:solidFill>
                <a:effectLst/>
                <a:uLnTx/>
                <a:uFillTx/>
                <a:latin typeface="Arial" panose="020B0604020202020204"/>
                <a:ea typeface="Roboto" panose="02000000000000000000" pitchFamily="2" charset="0"/>
                <a:cs typeface="Times New Roman" panose="02020603050405020304" pitchFamily="18" charset="0"/>
              </a:rPr>
              <a:t>ra-ra</a:t>
            </a:r>
            <a:r>
              <a:rPr kumimoji="0" lang="en-GB" sz="1600" b="0" i="0" u="none" strike="noStrike" kern="1200" cap="none" spc="0" normalizeH="0" baseline="0" noProof="0">
                <a:ln>
                  <a:noFill/>
                </a:ln>
                <a:solidFill>
                  <a:prstClr val="black"/>
                </a:solidFill>
                <a:effectLst/>
                <a:uLnTx/>
                <a:uFillTx/>
                <a:latin typeface="Arial" panose="020B0604020202020204"/>
                <a:ea typeface="Roboto" panose="02000000000000000000" pitchFamily="2" charset="0"/>
                <a:cs typeface="Times New Roman" panose="02020603050405020304" pitchFamily="18" charset="0"/>
              </a:rPr>
              <a:t>’) it is possible to further improve the validity.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702082"/>
              </a:solidFill>
              <a:effectLst/>
              <a:uLnTx/>
              <a:uFillTx/>
              <a:latin typeface="Arial" panose="020B0604020202020204"/>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702082"/>
                </a:solidFill>
                <a:effectLst/>
                <a:uLnTx/>
                <a:uFillTx/>
                <a:latin typeface="Arial" panose="020B0604020202020204"/>
                <a:ea typeface="Roboto" panose="02000000000000000000" pitchFamily="2" charset="0"/>
                <a:cs typeface="Times New Roman" panose="02020603050405020304" pitchFamily="18" charset="0"/>
              </a:rPr>
              <a:t>Predictive Competencies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Arial" panose="020B0604020202020204"/>
                <a:ea typeface="Roboto" panose="02000000000000000000" pitchFamily="2" charset="0"/>
                <a:cs typeface="Times New Roman" panose="02020603050405020304" pitchFamily="18" charset="0"/>
              </a:rPr>
              <a:t>Competencies and self-report questions which were less correlated with overall performance were dropped.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702082"/>
              </a:solidFill>
              <a:effectLst/>
              <a:uLnTx/>
              <a:uFillTx/>
              <a:latin typeface="Arial" panose="020B0604020202020204"/>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702082"/>
                </a:solidFill>
                <a:effectLst/>
                <a:uLnTx/>
                <a:uFillTx/>
                <a:latin typeface="Arial" panose="020B0604020202020204"/>
                <a:ea typeface="Roboto" panose="02000000000000000000" pitchFamily="2" charset="0"/>
                <a:cs typeface="Times New Roman" panose="02020603050405020304" pitchFamily="18" charset="0"/>
              </a:rPr>
              <a:t>Project Epsom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Arial" panose="020B0604020202020204"/>
                <a:ea typeface="Roboto" panose="02000000000000000000" pitchFamily="2" charset="0"/>
                <a:cs typeface="Times New Roman" panose="02020603050405020304" pitchFamily="18" charset="0"/>
              </a:rPr>
              <a:t>A large sample of participants (N=308) validated the Wave model, alongside other popular personality questionnaires.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2476871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CDEA-B646-90C2-636F-BFEE28008F46}"/>
              </a:ext>
            </a:extLst>
          </p:cNvPr>
          <p:cNvSpPr>
            <a:spLocks noGrp="1"/>
          </p:cNvSpPr>
          <p:nvPr>
            <p:ph type="title"/>
          </p:nvPr>
        </p:nvSpPr>
        <p:spPr/>
        <p:txBody>
          <a:bodyPr/>
          <a:lstStyle/>
          <a:p>
            <a:r>
              <a:rPr lang="en-US" b="0"/>
              <a:t>‘Can Do’ Ability Tests of Maximum Performance</a:t>
            </a:r>
            <a:endParaRPr lang="en-GB"/>
          </a:p>
        </p:txBody>
      </p:sp>
      <p:sp>
        <p:nvSpPr>
          <p:cNvPr id="3" name="Picture Placeholder 2">
            <a:extLst>
              <a:ext uri="{FF2B5EF4-FFF2-40B4-BE49-F238E27FC236}">
                <a16:creationId xmlns:a16="http://schemas.microsoft.com/office/drawing/2014/main" id="{A4561AC7-9616-F651-C2CA-C1C99385A784}"/>
              </a:ext>
            </a:extLst>
          </p:cNvPr>
          <p:cNvSpPr>
            <a:spLocks noGrp="1"/>
          </p:cNvSpPr>
          <p:nvPr>
            <p:ph type="pic" sz="quarter" idx="12"/>
          </p:nvPr>
        </p:nvSpPr>
        <p:spPr/>
      </p:sp>
      <p:sp>
        <p:nvSpPr>
          <p:cNvPr id="4" name="Slide Number Placeholder 3">
            <a:extLst>
              <a:ext uri="{FF2B5EF4-FFF2-40B4-BE49-F238E27FC236}">
                <a16:creationId xmlns:a16="http://schemas.microsoft.com/office/drawing/2014/main" id="{33432926-90B0-4657-B426-C7CF68267DA9}"/>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7" name="Footer Placeholder 6">
            <a:extLst>
              <a:ext uri="{FF2B5EF4-FFF2-40B4-BE49-F238E27FC236}">
                <a16:creationId xmlns:a16="http://schemas.microsoft.com/office/drawing/2014/main" id="{51A42B4F-89B5-40F0-AC1E-F89E17356666}"/>
              </a:ext>
            </a:extLst>
          </p:cNvPr>
          <p:cNvSpPr>
            <a:spLocks noGrp="1"/>
          </p:cNvSpPr>
          <p:nvPr>
            <p:ph type="ftr" sz="quarter" idx="10"/>
          </p:nvPr>
        </p:nvSpPr>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17" name="TextBox 16">
            <a:extLst>
              <a:ext uri="{FF2B5EF4-FFF2-40B4-BE49-F238E27FC236}">
                <a16:creationId xmlns:a16="http://schemas.microsoft.com/office/drawing/2014/main" id="{40F95A03-C739-AB2D-E450-9D1DFBC3C40E}"/>
              </a:ext>
            </a:extLst>
          </p:cNvPr>
          <p:cNvSpPr txBox="1"/>
          <p:nvPr/>
        </p:nvSpPr>
        <p:spPr>
          <a:xfrm>
            <a:off x="6553200" y="1150774"/>
            <a:ext cx="4733365"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mn-cs"/>
              </a:rPr>
              <a:t>Verbal Analysis Aptitude example</a:t>
            </a:r>
          </a:p>
        </p:txBody>
      </p:sp>
      <p:sp>
        <p:nvSpPr>
          <p:cNvPr id="9" name="Content Placeholder 10">
            <a:extLst>
              <a:ext uri="{FF2B5EF4-FFF2-40B4-BE49-F238E27FC236}">
                <a16:creationId xmlns:a16="http://schemas.microsoft.com/office/drawing/2014/main" id="{A8BD01BF-022E-272D-72FB-788153391CB6}"/>
              </a:ext>
            </a:extLst>
          </p:cNvPr>
          <p:cNvSpPr txBox="1">
            <a:spLocks/>
          </p:cNvSpPr>
          <p:nvPr/>
        </p:nvSpPr>
        <p:spPr>
          <a:xfrm>
            <a:off x="936057" y="2106612"/>
            <a:ext cx="4469063" cy="4179888"/>
          </a:xfrm>
          <a:prstGeom prst="rect">
            <a:avLst/>
          </a:prstGeom>
        </p:spPr>
        <p:txBody>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100000"/>
              </a:lnSpc>
              <a:spcBef>
                <a:spcPts val="0"/>
              </a:spcBef>
              <a:spcAft>
                <a:spcPts val="3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Include ability tests of aptitude, IQ and attainment: </a:t>
            </a:r>
          </a:p>
          <a:p>
            <a:pPr marL="742950" marR="0" lvl="3" indent="-285750" algn="l" defTabSz="292608" rtl="0" eaLnBrk="1" fontAlgn="auto" latinLnBrk="0" hangingPunct="1">
              <a:lnSpc>
                <a:spcPct val="100000"/>
              </a:lnSpc>
              <a:spcBef>
                <a:spcPts val="0"/>
              </a:spcBef>
              <a:spcAft>
                <a:spcPts val="300"/>
              </a:spcAft>
              <a:buClr>
                <a:srgbClr val="7F35B2"/>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Aptitude: predict what someone will be able to learn or do in the future, e.g. Saville Assessment tests</a:t>
            </a:r>
          </a:p>
          <a:p>
            <a:pPr marL="742950" marR="0" lvl="3" indent="-285750" algn="l" defTabSz="292608" rtl="0" eaLnBrk="1" fontAlgn="auto" latinLnBrk="0" hangingPunct="1">
              <a:lnSpc>
                <a:spcPct val="100000"/>
              </a:lnSpc>
              <a:spcBef>
                <a:spcPts val="0"/>
              </a:spcBef>
              <a:spcAft>
                <a:spcPts val="300"/>
              </a:spcAft>
              <a:buClr>
                <a:srgbClr val="7F35B2"/>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IQ: current level of intellect/cognitive ability, e.g. Wechsler Adult Intelligence Scale</a:t>
            </a:r>
          </a:p>
          <a:p>
            <a:pPr marL="742950" marR="0" lvl="3" indent="-285750" algn="l" defTabSz="292608" rtl="0" eaLnBrk="1" fontAlgn="auto" latinLnBrk="0" hangingPunct="1">
              <a:lnSpc>
                <a:spcPct val="100000"/>
              </a:lnSpc>
              <a:spcBef>
                <a:spcPts val="0"/>
              </a:spcBef>
              <a:spcAft>
                <a:spcPts val="300"/>
              </a:spcAft>
              <a:buClr>
                <a:srgbClr val="7F35B2"/>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Attainment: measure current level of knowledge understanding or skill, e.g. driving test</a:t>
            </a:r>
          </a:p>
          <a:p>
            <a:pPr marL="285750" marR="0" lvl="0" indent="-285750" algn="l" defTabSz="914400" rtl="0" eaLnBrk="1" fontAlgn="auto" latinLnBrk="0" hangingPunct="1">
              <a:lnSpc>
                <a:spcPct val="100000"/>
              </a:lnSpc>
              <a:spcBef>
                <a:spcPts val="0"/>
              </a:spcBef>
              <a:spcAft>
                <a:spcPts val="3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Often with strict time limits</a:t>
            </a:r>
          </a:p>
          <a:p>
            <a:pPr marL="285750" marR="0" lvl="0" indent="-285750" algn="l" defTabSz="914400" rtl="0" eaLnBrk="1" fontAlgn="auto" latinLnBrk="0" hangingPunct="1">
              <a:lnSpc>
                <a:spcPct val="100000"/>
              </a:lnSpc>
              <a:spcBef>
                <a:spcPts val="0"/>
              </a:spcBef>
              <a:spcAft>
                <a:spcPts val="3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Clear right or wrong answers</a:t>
            </a:r>
          </a:p>
        </p:txBody>
      </p:sp>
      <p:pic>
        <p:nvPicPr>
          <p:cNvPr id="10" name="Picture 7" descr="A picture containing text, screenshot, screen&#10;&#10;Description automatically generated">
            <a:extLst>
              <a:ext uri="{FF2B5EF4-FFF2-40B4-BE49-F238E27FC236}">
                <a16:creationId xmlns:a16="http://schemas.microsoft.com/office/drawing/2014/main" id="{44DCCC54-AFDC-1261-43E6-E21DDB0DD280}"/>
              </a:ext>
            </a:extLst>
          </p:cNvPr>
          <p:cNvPicPr>
            <a:picLocks noChangeAspect="1"/>
          </p:cNvPicPr>
          <p:nvPr/>
        </p:nvPicPr>
        <p:blipFill rotWithShape="1">
          <a:blip r:embed="rId3"/>
          <a:srcRect r="23742" b="282"/>
          <a:stretch/>
        </p:blipFill>
        <p:spPr>
          <a:xfrm>
            <a:off x="5977515" y="1743466"/>
            <a:ext cx="5756547" cy="4179889"/>
          </a:xfrm>
          <a:prstGeom prst="rect">
            <a:avLst/>
          </a:prstGeom>
        </p:spPr>
      </p:pic>
    </p:spTree>
    <p:extLst>
      <p:ext uri="{BB962C8B-B14F-4D97-AF65-F5344CB8AC3E}">
        <p14:creationId xmlns:p14="http://schemas.microsoft.com/office/powerpoint/2010/main" val="317730604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Validity of Different Selection Techniques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7" name="Picture 4">
            <a:extLst>
              <a:ext uri="{FF2B5EF4-FFF2-40B4-BE49-F238E27FC236}">
                <a16:creationId xmlns:a16="http://schemas.microsoft.com/office/drawing/2014/main" id="{78DD45D3-F7E1-6AEC-73A0-FF3FBF85ED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7050" y="818082"/>
            <a:ext cx="7748258" cy="537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5507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US"/>
              <a:t>Validity </a:t>
            </a: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Wave Model</a:t>
            </a:r>
            <a:endParaRPr lang="en-GB" b="0"/>
          </a:p>
        </p:txBody>
      </p:sp>
      <p:pic>
        <p:nvPicPr>
          <p:cNvPr id="9" name="Picture 8" descr="A close up of text on a white background&#10;&#10;Description automatically generated">
            <a:extLst>
              <a:ext uri="{FF2B5EF4-FFF2-40B4-BE49-F238E27FC236}">
                <a16:creationId xmlns:a16="http://schemas.microsoft.com/office/drawing/2014/main" id="{7F8F5FB9-B1DB-4313-9C72-65A83AAAA857}"/>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469948" y="903726"/>
            <a:ext cx="7449327" cy="5141986"/>
          </a:xfrm>
          <a:prstGeom prst="rect">
            <a:avLst/>
          </a:prstGeom>
        </p:spPr>
      </p:pic>
      <p:sp>
        <p:nvSpPr>
          <p:cNvPr id="8" name="Footer Placeholder 4">
            <a:extLst>
              <a:ext uri="{FF2B5EF4-FFF2-40B4-BE49-F238E27FC236}">
                <a16:creationId xmlns:a16="http://schemas.microsoft.com/office/drawing/2014/main" id="{09311E1D-A15D-A57E-4141-1C72D9A5E505}"/>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138073849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Validity? So What?</a:t>
            </a:r>
            <a:endParaRPr lang="en-GB" b="0"/>
          </a:p>
        </p:txBody>
      </p:sp>
      <p:sp>
        <p:nvSpPr>
          <p:cNvPr id="9" name="Content Placeholder 8">
            <a:extLst>
              <a:ext uri="{FF2B5EF4-FFF2-40B4-BE49-F238E27FC236}">
                <a16:creationId xmlns:a16="http://schemas.microsoft.com/office/drawing/2014/main" id="{F40C0C88-10A1-2ED4-5506-9571E9BF4045}"/>
              </a:ext>
            </a:extLst>
          </p:cNvPr>
          <p:cNvSpPr>
            <a:spLocks noGrp="1"/>
          </p:cNvSpPr>
          <p:nvPr>
            <p:ph sz="quarter" idx="19"/>
          </p:nvPr>
        </p:nvSpPr>
        <p:spPr>
          <a:xfrm>
            <a:off x="457200" y="1645920"/>
            <a:ext cx="6432212" cy="4179888"/>
          </a:xfrm>
        </p:spPr>
        <p:txBody>
          <a:bodyPr/>
          <a:lstStyle/>
          <a:p>
            <a:pPr marL="285750" indent="-285750">
              <a:buClr>
                <a:schemeClr val="tx2"/>
              </a:buClr>
              <a:buFont typeface="Arial" panose="020B0604020202020204" pitchFamily="34" charset="0"/>
              <a:buChar char="•"/>
            </a:pPr>
            <a:r>
              <a:rPr lang="en-US"/>
              <a:t>Questionnaires with the highest validity increase the chance of selecting the best performers at work and considerably reduce selection errors </a:t>
            </a:r>
          </a:p>
          <a:p>
            <a:pPr marL="285750" indent="-285750">
              <a:buClr>
                <a:schemeClr val="tx2"/>
              </a:buClr>
              <a:buFont typeface="Arial" panose="020B0604020202020204" pitchFamily="34" charset="0"/>
              <a:buChar char="•"/>
            </a:pPr>
            <a:r>
              <a:rPr lang="en-US"/>
              <a:t>Moving from recruiting using a questionnaire with a validity of +0.3 to using a questionnaire with a validity of +0.6 can double the cost benefit to an organization </a:t>
            </a:r>
          </a:p>
          <a:p>
            <a:pPr marL="742950" lvl="3" indent="-285750"/>
            <a:r>
              <a:rPr lang="en-US"/>
              <a:t>This can also reduce the number of serious selection errors five-fold </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sp>
        <p:nvSpPr>
          <p:cNvPr id="10" name="Footer Placeholder 4">
            <a:extLst>
              <a:ext uri="{FF2B5EF4-FFF2-40B4-BE49-F238E27FC236}">
                <a16:creationId xmlns:a16="http://schemas.microsoft.com/office/drawing/2014/main" id="{96383A9A-05A5-6DCB-1F3D-8D3D7F19ECB1}"/>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grpSp>
        <p:nvGrpSpPr>
          <p:cNvPr id="378" name="Group 377">
            <a:extLst>
              <a:ext uri="{FF2B5EF4-FFF2-40B4-BE49-F238E27FC236}">
                <a16:creationId xmlns:a16="http://schemas.microsoft.com/office/drawing/2014/main" id="{BF733E26-8ABF-F36D-923F-90F3C0D4750B}"/>
              </a:ext>
            </a:extLst>
          </p:cNvPr>
          <p:cNvGrpSpPr/>
          <p:nvPr/>
        </p:nvGrpSpPr>
        <p:grpSpPr>
          <a:xfrm>
            <a:off x="7066458" y="3668068"/>
            <a:ext cx="3586565" cy="1967361"/>
            <a:chOff x="6945866" y="2795742"/>
            <a:chExt cx="3586565" cy="1967361"/>
          </a:xfrm>
        </p:grpSpPr>
        <p:grpSp>
          <p:nvGrpSpPr>
            <p:cNvPr id="197" name="Group 196">
              <a:extLst>
                <a:ext uri="{FF2B5EF4-FFF2-40B4-BE49-F238E27FC236}">
                  <a16:creationId xmlns:a16="http://schemas.microsoft.com/office/drawing/2014/main" id="{29664246-4EA9-F4A5-D1ED-9CECB4EAA874}"/>
                </a:ext>
              </a:extLst>
            </p:cNvPr>
            <p:cNvGrpSpPr/>
            <p:nvPr/>
          </p:nvGrpSpPr>
          <p:grpSpPr>
            <a:xfrm flipH="1">
              <a:off x="7340857" y="2829026"/>
              <a:ext cx="262965" cy="262965"/>
              <a:chOff x="3208972" y="2377029"/>
              <a:chExt cx="971357" cy="971357"/>
            </a:xfrm>
            <a:noFill/>
          </p:grpSpPr>
          <p:sp>
            <p:nvSpPr>
              <p:cNvPr id="345" name="Oval 344">
                <a:extLst>
                  <a:ext uri="{FF2B5EF4-FFF2-40B4-BE49-F238E27FC236}">
                    <a16:creationId xmlns:a16="http://schemas.microsoft.com/office/drawing/2014/main" id="{76DBD021-F883-09AE-2D79-42277C68EB5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6" name="Graphic 345">
                <a:extLst>
                  <a:ext uri="{FF2B5EF4-FFF2-40B4-BE49-F238E27FC236}">
                    <a16:creationId xmlns:a16="http://schemas.microsoft.com/office/drawing/2014/main" id="{372D8456-BC5F-E60D-50D5-E309FC0F47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198" name="Group 197">
              <a:extLst>
                <a:ext uri="{FF2B5EF4-FFF2-40B4-BE49-F238E27FC236}">
                  <a16:creationId xmlns:a16="http://schemas.microsoft.com/office/drawing/2014/main" id="{FB1D6CE1-4019-C69F-4D19-439FBC3AF359}"/>
                </a:ext>
              </a:extLst>
            </p:cNvPr>
            <p:cNvGrpSpPr/>
            <p:nvPr/>
          </p:nvGrpSpPr>
          <p:grpSpPr>
            <a:xfrm flipH="1">
              <a:off x="7707920" y="2829026"/>
              <a:ext cx="262965" cy="262965"/>
              <a:chOff x="3208972" y="2377029"/>
              <a:chExt cx="971357" cy="971357"/>
            </a:xfrm>
            <a:noFill/>
          </p:grpSpPr>
          <p:sp>
            <p:nvSpPr>
              <p:cNvPr id="343" name="Oval 342">
                <a:extLst>
                  <a:ext uri="{FF2B5EF4-FFF2-40B4-BE49-F238E27FC236}">
                    <a16:creationId xmlns:a16="http://schemas.microsoft.com/office/drawing/2014/main" id="{A6C4524C-1475-2108-57B6-92978BF2FA3F}"/>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4" name="Graphic 343">
                <a:extLst>
                  <a:ext uri="{FF2B5EF4-FFF2-40B4-BE49-F238E27FC236}">
                    <a16:creationId xmlns:a16="http://schemas.microsoft.com/office/drawing/2014/main" id="{EF186E6B-E573-8101-0461-2A161CE323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199" name="Group 198">
              <a:extLst>
                <a:ext uri="{FF2B5EF4-FFF2-40B4-BE49-F238E27FC236}">
                  <a16:creationId xmlns:a16="http://schemas.microsoft.com/office/drawing/2014/main" id="{D7E6252B-2CB1-481A-F917-A20441A792C1}"/>
                </a:ext>
              </a:extLst>
            </p:cNvPr>
            <p:cNvGrpSpPr/>
            <p:nvPr/>
          </p:nvGrpSpPr>
          <p:grpSpPr>
            <a:xfrm flipH="1">
              <a:off x="8073324" y="2829026"/>
              <a:ext cx="262965" cy="262965"/>
              <a:chOff x="3208972" y="2377029"/>
              <a:chExt cx="971357" cy="971357"/>
            </a:xfrm>
            <a:noFill/>
          </p:grpSpPr>
          <p:sp>
            <p:nvSpPr>
              <p:cNvPr id="341" name="Oval 340">
                <a:extLst>
                  <a:ext uri="{FF2B5EF4-FFF2-40B4-BE49-F238E27FC236}">
                    <a16:creationId xmlns:a16="http://schemas.microsoft.com/office/drawing/2014/main" id="{A3F52D62-5D85-5505-BC62-553BDD30106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2" name="Graphic 341">
                <a:extLst>
                  <a:ext uri="{FF2B5EF4-FFF2-40B4-BE49-F238E27FC236}">
                    <a16:creationId xmlns:a16="http://schemas.microsoft.com/office/drawing/2014/main" id="{62374A4A-BB2E-9241-DA6D-34F7253EB0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0" name="Group 199">
              <a:extLst>
                <a:ext uri="{FF2B5EF4-FFF2-40B4-BE49-F238E27FC236}">
                  <a16:creationId xmlns:a16="http://schemas.microsoft.com/office/drawing/2014/main" id="{85EB0FBB-5367-2D10-3073-EE8F48DD01DA}"/>
                </a:ext>
              </a:extLst>
            </p:cNvPr>
            <p:cNvGrpSpPr/>
            <p:nvPr/>
          </p:nvGrpSpPr>
          <p:grpSpPr>
            <a:xfrm flipH="1">
              <a:off x="8440945" y="2829026"/>
              <a:ext cx="262965" cy="262965"/>
              <a:chOff x="3208972" y="2377029"/>
              <a:chExt cx="971357" cy="971357"/>
            </a:xfrm>
            <a:noFill/>
          </p:grpSpPr>
          <p:sp>
            <p:nvSpPr>
              <p:cNvPr id="339" name="Oval 338">
                <a:extLst>
                  <a:ext uri="{FF2B5EF4-FFF2-40B4-BE49-F238E27FC236}">
                    <a16:creationId xmlns:a16="http://schemas.microsoft.com/office/drawing/2014/main" id="{65E4CF72-A5B5-236F-7574-A72D5D2B8C5A}"/>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0" name="Graphic 339">
                <a:extLst>
                  <a:ext uri="{FF2B5EF4-FFF2-40B4-BE49-F238E27FC236}">
                    <a16:creationId xmlns:a16="http://schemas.microsoft.com/office/drawing/2014/main" id="{A71AD0C2-80DD-346C-6C40-86DAF7407D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1" name="Group 200">
              <a:extLst>
                <a:ext uri="{FF2B5EF4-FFF2-40B4-BE49-F238E27FC236}">
                  <a16:creationId xmlns:a16="http://schemas.microsoft.com/office/drawing/2014/main" id="{D1567C17-775E-D004-DC0A-85EB7216C01B}"/>
                </a:ext>
              </a:extLst>
            </p:cNvPr>
            <p:cNvGrpSpPr/>
            <p:nvPr/>
          </p:nvGrpSpPr>
          <p:grpSpPr>
            <a:xfrm flipH="1">
              <a:off x="8808008" y="2829026"/>
              <a:ext cx="262965" cy="262965"/>
              <a:chOff x="3208972" y="2377029"/>
              <a:chExt cx="971357" cy="971357"/>
            </a:xfrm>
            <a:noFill/>
          </p:grpSpPr>
          <p:sp>
            <p:nvSpPr>
              <p:cNvPr id="337" name="Oval 336">
                <a:extLst>
                  <a:ext uri="{FF2B5EF4-FFF2-40B4-BE49-F238E27FC236}">
                    <a16:creationId xmlns:a16="http://schemas.microsoft.com/office/drawing/2014/main" id="{FC9B0650-0E17-3167-7A74-575B9EA05D8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8" name="Graphic 337">
                <a:extLst>
                  <a:ext uri="{FF2B5EF4-FFF2-40B4-BE49-F238E27FC236}">
                    <a16:creationId xmlns:a16="http://schemas.microsoft.com/office/drawing/2014/main" id="{7A26646D-43CB-86BB-B6CA-00B07F98DA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2" name="Group 201">
              <a:extLst>
                <a:ext uri="{FF2B5EF4-FFF2-40B4-BE49-F238E27FC236}">
                  <a16:creationId xmlns:a16="http://schemas.microsoft.com/office/drawing/2014/main" id="{1BC5E06A-717A-57BB-78E8-B030A61E0A20}"/>
                </a:ext>
              </a:extLst>
            </p:cNvPr>
            <p:cNvGrpSpPr/>
            <p:nvPr/>
          </p:nvGrpSpPr>
          <p:grpSpPr>
            <a:xfrm flipH="1">
              <a:off x="9169378" y="2829026"/>
              <a:ext cx="262965" cy="262965"/>
              <a:chOff x="3208972" y="2377029"/>
              <a:chExt cx="971357" cy="971357"/>
            </a:xfrm>
            <a:noFill/>
          </p:grpSpPr>
          <p:sp>
            <p:nvSpPr>
              <p:cNvPr id="335" name="Oval 334">
                <a:extLst>
                  <a:ext uri="{FF2B5EF4-FFF2-40B4-BE49-F238E27FC236}">
                    <a16:creationId xmlns:a16="http://schemas.microsoft.com/office/drawing/2014/main" id="{5B6A6429-3824-C970-BABA-D584C23EE33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6" name="Graphic 335">
                <a:extLst>
                  <a:ext uri="{FF2B5EF4-FFF2-40B4-BE49-F238E27FC236}">
                    <a16:creationId xmlns:a16="http://schemas.microsoft.com/office/drawing/2014/main" id="{7E86D607-BD14-A9D6-5523-4AB53BBA8E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3" name="Group 202">
              <a:extLst>
                <a:ext uri="{FF2B5EF4-FFF2-40B4-BE49-F238E27FC236}">
                  <a16:creationId xmlns:a16="http://schemas.microsoft.com/office/drawing/2014/main" id="{2CE6E997-3813-E477-647C-EA772D86DD50}"/>
                </a:ext>
              </a:extLst>
            </p:cNvPr>
            <p:cNvGrpSpPr/>
            <p:nvPr/>
          </p:nvGrpSpPr>
          <p:grpSpPr>
            <a:xfrm flipH="1">
              <a:off x="9534782" y="2829026"/>
              <a:ext cx="262965" cy="262965"/>
              <a:chOff x="3208972" y="2377029"/>
              <a:chExt cx="971357" cy="971357"/>
            </a:xfrm>
            <a:noFill/>
          </p:grpSpPr>
          <p:sp>
            <p:nvSpPr>
              <p:cNvPr id="333" name="Oval 332">
                <a:extLst>
                  <a:ext uri="{FF2B5EF4-FFF2-40B4-BE49-F238E27FC236}">
                    <a16:creationId xmlns:a16="http://schemas.microsoft.com/office/drawing/2014/main" id="{50E99BDB-3B59-32A5-C0D8-73946C3B063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4" name="Graphic 333">
                <a:extLst>
                  <a:ext uri="{FF2B5EF4-FFF2-40B4-BE49-F238E27FC236}">
                    <a16:creationId xmlns:a16="http://schemas.microsoft.com/office/drawing/2014/main" id="{7C6E953F-E5EA-5590-534D-A538E22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4" name="Group 203">
              <a:extLst>
                <a:ext uri="{FF2B5EF4-FFF2-40B4-BE49-F238E27FC236}">
                  <a16:creationId xmlns:a16="http://schemas.microsoft.com/office/drawing/2014/main" id="{94A3561E-661E-CDE1-8CB0-B07C6DB808C9}"/>
                </a:ext>
              </a:extLst>
            </p:cNvPr>
            <p:cNvGrpSpPr/>
            <p:nvPr/>
          </p:nvGrpSpPr>
          <p:grpSpPr>
            <a:xfrm flipH="1">
              <a:off x="9902403" y="2829026"/>
              <a:ext cx="262965" cy="262965"/>
              <a:chOff x="3208972" y="2377029"/>
              <a:chExt cx="971357" cy="971357"/>
            </a:xfrm>
            <a:noFill/>
          </p:grpSpPr>
          <p:sp>
            <p:nvSpPr>
              <p:cNvPr id="331" name="Oval 330">
                <a:extLst>
                  <a:ext uri="{FF2B5EF4-FFF2-40B4-BE49-F238E27FC236}">
                    <a16:creationId xmlns:a16="http://schemas.microsoft.com/office/drawing/2014/main" id="{81C902D3-5E31-92D0-8B4F-94C1FD06F38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2" name="Graphic 331">
                <a:extLst>
                  <a:ext uri="{FF2B5EF4-FFF2-40B4-BE49-F238E27FC236}">
                    <a16:creationId xmlns:a16="http://schemas.microsoft.com/office/drawing/2014/main" id="{7817AEA4-F970-E9D3-9304-00B362765D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5" name="Group 204">
              <a:extLst>
                <a:ext uri="{FF2B5EF4-FFF2-40B4-BE49-F238E27FC236}">
                  <a16:creationId xmlns:a16="http://schemas.microsoft.com/office/drawing/2014/main" id="{4EFAD439-8B0C-6393-70A7-DC2398CBA190}"/>
                </a:ext>
              </a:extLst>
            </p:cNvPr>
            <p:cNvGrpSpPr/>
            <p:nvPr/>
          </p:nvGrpSpPr>
          <p:grpSpPr>
            <a:xfrm flipH="1">
              <a:off x="10269466" y="2829026"/>
              <a:ext cx="262965" cy="262965"/>
              <a:chOff x="3208972" y="2377029"/>
              <a:chExt cx="971357" cy="971357"/>
            </a:xfrm>
            <a:noFill/>
          </p:grpSpPr>
          <p:sp>
            <p:nvSpPr>
              <p:cNvPr id="329" name="Oval 328">
                <a:extLst>
                  <a:ext uri="{FF2B5EF4-FFF2-40B4-BE49-F238E27FC236}">
                    <a16:creationId xmlns:a16="http://schemas.microsoft.com/office/drawing/2014/main" id="{7445E4FD-D60D-1413-FDC9-5AF39CD2A79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0" name="Graphic 329">
                <a:extLst>
                  <a:ext uri="{FF2B5EF4-FFF2-40B4-BE49-F238E27FC236}">
                    <a16:creationId xmlns:a16="http://schemas.microsoft.com/office/drawing/2014/main" id="{386F9EB0-B556-2F7D-84A5-ADB78D6C40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6" name="Group 205">
              <a:extLst>
                <a:ext uri="{FF2B5EF4-FFF2-40B4-BE49-F238E27FC236}">
                  <a16:creationId xmlns:a16="http://schemas.microsoft.com/office/drawing/2014/main" id="{AB8F560C-03AF-A74B-C1C9-81AB6E11CDCB}"/>
                </a:ext>
              </a:extLst>
            </p:cNvPr>
            <p:cNvGrpSpPr/>
            <p:nvPr/>
          </p:nvGrpSpPr>
          <p:grpSpPr>
            <a:xfrm flipH="1">
              <a:off x="6973236" y="3261571"/>
              <a:ext cx="262965" cy="262965"/>
              <a:chOff x="3208972" y="2377029"/>
              <a:chExt cx="971357" cy="971357"/>
            </a:xfrm>
            <a:noFill/>
          </p:grpSpPr>
          <p:sp>
            <p:nvSpPr>
              <p:cNvPr id="327" name="Oval 326">
                <a:extLst>
                  <a:ext uri="{FF2B5EF4-FFF2-40B4-BE49-F238E27FC236}">
                    <a16:creationId xmlns:a16="http://schemas.microsoft.com/office/drawing/2014/main" id="{182420DE-069E-8D3D-2ADE-C6FBAE29F00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8" name="Graphic 327">
                <a:extLst>
                  <a:ext uri="{FF2B5EF4-FFF2-40B4-BE49-F238E27FC236}">
                    <a16:creationId xmlns:a16="http://schemas.microsoft.com/office/drawing/2014/main" id="{DF81B380-5896-ADD2-C09F-70E007A5C8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7" name="Group 206">
              <a:extLst>
                <a:ext uri="{FF2B5EF4-FFF2-40B4-BE49-F238E27FC236}">
                  <a16:creationId xmlns:a16="http://schemas.microsoft.com/office/drawing/2014/main" id="{C650694D-A266-51FA-8ECB-FFF403B813D8}"/>
                </a:ext>
              </a:extLst>
            </p:cNvPr>
            <p:cNvGrpSpPr/>
            <p:nvPr/>
          </p:nvGrpSpPr>
          <p:grpSpPr>
            <a:xfrm flipH="1">
              <a:off x="7340857" y="3261571"/>
              <a:ext cx="262965" cy="262965"/>
              <a:chOff x="3208972" y="2377029"/>
              <a:chExt cx="971357" cy="971357"/>
            </a:xfrm>
            <a:noFill/>
          </p:grpSpPr>
          <p:sp>
            <p:nvSpPr>
              <p:cNvPr id="325" name="Oval 324">
                <a:extLst>
                  <a:ext uri="{FF2B5EF4-FFF2-40B4-BE49-F238E27FC236}">
                    <a16:creationId xmlns:a16="http://schemas.microsoft.com/office/drawing/2014/main" id="{03FB7D23-71E6-0E39-4A1E-4754C9C56975}"/>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6" name="Graphic 325">
                <a:extLst>
                  <a:ext uri="{FF2B5EF4-FFF2-40B4-BE49-F238E27FC236}">
                    <a16:creationId xmlns:a16="http://schemas.microsoft.com/office/drawing/2014/main" id="{B807C70C-5697-33A0-3E54-DF05BB20A0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8" name="Group 207">
              <a:extLst>
                <a:ext uri="{FF2B5EF4-FFF2-40B4-BE49-F238E27FC236}">
                  <a16:creationId xmlns:a16="http://schemas.microsoft.com/office/drawing/2014/main" id="{EC05B29B-2F57-B40F-AE85-11DDCA696470}"/>
                </a:ext>
              </a:extLst>
            </p:cNvPr>
            <p:cNvGrpSpPr/>
            <p:nvPr/>
          </p:nvGrpSpPr>
          <p:grpSpPr>
            <a:xfrm flipH="1">
              <a:off x="7707920" y="3261571"/>
              <a:ext cx="262965" cy="262965"/>
              <a:chOff x="3208972" y="2377029"/>
              <a:chExt cx="971357" cy="971357"/>
            </a:xfrm>
            <a:noFill/>
          </p:grpSpPr>
          <p:sp>
            <p:nvSpPr>
              <p:cNvPr id="323" name="Oval 322">
                <a:extLst>
                  <a:ext uri="{FF2B5EF4-FFF2-40B4-BE49-F238E27FC236}">
                    <a16:creationId xmlns:a16="http://schemas.microsoft.com/office/drawing/2014/main" id="{E9AE34B3-948F-8884-5DEA-1A7329F6B81C}"/>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4" name="Graphic 323">
                <a:extLst>
                  <a:ext uri="{FF2B5EF4-FFF2-40B4-BE49-F238E27FC236}">
                    <a16:creationId xmlns:a16="http://schemas.microsoft.com/office/drawing/2014/main" id="{1D27E698-4303-1E7B-A97A-BF7DB7D143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9" name="Group 208">
              <a:extLst>
                <a:ext uri="{FF2B5EF4-FFF2-40B4-BE49-F238E27FC236}">
                  <a16:creationId xmlns:a16="http://schemas.microsoft.com/office/drawing/2014/main" id="{332C3E8B-E021-F9C1-7B81-DB484154FFF9}"/>
                </a:ext>
              </a:extLst>
            </p:cNvPr>
            <p:cNvGrpSpPr/>
            <p:nvPr/>
          </p:nvGrpSpPr>
          <p:grpSpPr>
            <a:xfrm flipH="1">
              <a:off x="8073324" y="3261571"/>
              <a:ext cx="262965" cy="262965"/>
              <a:chOff x="3208972" y="2377029"/>
              <a:chExt cx="971357" cy="971357"/>
            </a:xfrm>
            <a:noFill/>
          </p:grpSpPr>
          <p:sp>
            <p:nvSpPr>
              <p:cNvPr id="321" name="Oval 320">
                <a:extLst>
                  <a:ext uri="{FF2B5EF4-FFF2-40B4-BE49-F238E27FC236}">
                    <a16:creationId xmlns:a16="http://schemas.microsoft.com/office/drawing/2014/main" id="{AD4B5F79-6576-5477-AE61-99048DCED2A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2" name="Graphic 321">
                <a:extLst>
                  <a:ext uri="{FF2B5EF4-FFF2-40B4-BE49-F238E27FC236}">
                    <a16:creationId xmlns:a16="http://schemas.microsoft.com/office/drawing/2014/main" id="{BFEC0746-B63A-2881-488C-C15A38265B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0" name="Group 209">
              <a:extLst>
                <a:ext uri="{FF2B5EF4-FFF2-40B4-BE49-F238E27FC236}">
                  <a16:creationId xmlns:a16="http://schemas.microsoft.com/office/drawing/2014/main" id="{E737E887-A6A5-F9F6-DF1B-767CB7C0A65C}"/>
                </a:ext>
              </a:extLst>
            </p:cNvPr>
            <p:cNvGrpSpPr/>
            <p:nvPr/>
          </p:nvGrpSpPr>
          <p:grpSpPr>
            <a:xfrm flipH="1">
              <a:off x="8440945" y="3261571"/>
              <a:ext cx="262965" cy="262965"/>
              <a:chOff x="3208972" y="2377029"/>
              <a:chExt cx="971357" cy="971357"/>
            </a:xfrm>
            <a:noFill/>
          </p:grpSpPr>
          <p:sp>
            <p:nvSpPr>
              <p:cNvPr id="319" name="Oval 318">
                <a:extLst>
                  <a:ext uri="{FF2B5EF4-FFF2-40B4-BE49-F238E27FC236}">
                    <a16:creationId xmlns:a16="http://schemas.microsoft.com/office/drawing/2014/main" id="{F4388554-00BE-7EF6-70FD-42C4F54A050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0" name="Graphic 319">
                <a:extLst>
                  <a:ext uri="{FF2B5EF4-FFF2-40B4-BE49-F238E27FC236}">
                    <a16:creationId xmlns:a16="http://schemas.microsoft.com/office/drawing/2014/main" id="{3550D6FB-7F93-922D-B9E6-90D19F93B5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1" name="Group 210">
              <a:extLst>
                <a:ext uri="{FF2B5EF4-FFF2-40B4-BE49-F238E27FC236}">
                  <a16:creationId xmlns:a16="http://schemas.microsoft.com/office/drawing/2014/main" id="{0CC6F0D7-DBD4-1187-58B3-27163FCF2259}"/>
                </a:ext>
              </a:extLst>
            </p:cNvPr>
            <p:cNvGrpSpPr/>
            <p:nvPr/>
          </p:nvGrpSpPr>
          <p:grpSpPr>
            <a:xfrm flipH="1">
              <a:off x="8808008" y="3261571"/>
              <a:ext cx="262965" cy="262965"/>
              <a:chOff x="3208972" y="2377029"/>
              <a:chExt cx="971357" cy="971357"/>
            </a:xfrm>
            <a:noFill/>
          </p:grpSpPr>
          <p:sp>
            <p:nvSpPr>
              <p:cNvPr id="317" name="Oval 316">
                <a:extLst>
                  <a:ext uri="{FF2B5EF4-FFF2-40B4-BE49-F238E27FC236}">
                    <a16:creationId xmlns:a16="http://schemas.microsoft.com/office/drawing/2014/main" id="{871F39D6-4F80-7333-3109-52ED798ED467}"/>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8" name="Graphic 317">
                <a:extLst>
                  <a:ext uri="{FF2B5EF4-FFF2-40B4-BE49-F238E27FC236}">
                    <a16:creationId xmlns:a16="http://schemas.microsoft.com/office/drawing/2014/main" id="{DB693594-215D-70EE-6EDC-E6BD9390B5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2" name="Group 211">
              <a:extLst>
                <a:ext uri="{FF2B5EF4-FFF2-40B4-BE49-F238E27FC236}">
                  <a16:creationId xmlns:a16="http://schemas.microsoft.com/office/drawing/2014/main" id="{8C475789-49DB-85E1-7708-36EEDCD56C58}"/>
                </a:ext>
              </a:extLst>
            </p:cNvPr>
            <p:cNvGrpSpPr/>
            <p:nvPr/>
          </p:nvGrpSpPr>
          <p:grpSpPr>
            <a:xfrm flipH="1">
              <a:off x="9169378" y="3261571"/>
              <a:ext cx="262965" cy="262965"/>
              <a:chOff x="3208972" y="2377029"/>
              <a:chExt cx="971357" cy="971357"/>
            </a:xfrm>
            <a:noFill/>
          </p:grpSpPr>
          <p:sp>
            <p:nvSpPr>
              <p:cNvPr id="315" name="Oval 314">
                <a:extLst>
                  <a:ext uri="{FF2B5EF4-FFF2-40B4-BE49-F238E27FC236}">
                    <a16:creationId xmlns:a16="http://schemas.microsoft.com/office/drawing/2014/main" id="{34D4A0BF-F6F5-CFB0-B6B2-6A2408ADBDEC}"/>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6" name="Graphic 315">
                <a:extLst>
                  <a:ext uri="{FF2B5EF4-FFF2-40B4-BE49-F238E27FC236}">
                    <a16:creationId xmlns:a16="http://schemas.microsoft.com/office/drawing/2014/main" id="{4DF3F6A6-05FA-25E4-AD6B-CF68635625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3" name="Group 212">
              <a:extLst>
                <a:ext uri="{FF2B5EF4-FFF2-40B4-BE49-F238E27FC236}">
                  <a16:creationId xmlns:a16="http://schemas.microsoft.com/office/drawing/2014/main" id="{DA0CE900-259E-060C-FBE3-0020C6237108}"/>
                </a:ext>
              </a:extLst>
            </p:cNvPr>
            <p:cNvGrpSpPr/>
            <p:nvPr/>
          </p:nvGrpSpPr>
          <p:grpSpPr>
            <a:xfrm flipH="1">
              <a:off x="9534782" y="3261571"/>
              <a:ext cx="262965" cy="262965"/>
              <a:chOff x="3208972" y="2377029"/>
              <a:chExt cx="971357" cy="971357"/>
            </a:xfrm>
            <a:noFill/>
          </p:grpSpPr>
          <p:sp>
            <p:nvSpPr>
              <p:cNvPr id="313" name="Oval 312">
                <a:extLst>
                  <a:ext uri="{FF2B5EF4-FFF2-40B4-BE49-F238E27FC236}">
                    <a16:creationId xmlns:a16="http://schemas.microsoft.com/office/drawing/2014/main" id="{2A8E7F3A-1BF9-FE4E-FB7D-7C3488E67865}"/>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4" name="Graphic 313">
                <a:extLst>
                  <a:ext uri="{FF2B5EF4-FFF2-40B4-BE49-F238E27FC236}">
                    <a16:creationId xmlns:a16="http://schemas.microsoft.com/office/drawing/2014/main" id="{84F0F8E1-7C52-AA06-3561-2775A5F9E3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4" name="Group 213">
              <a:extLst>
                <a:ext uri="{FF2B5EF4-FFF2-40B4-BE49-F238E27FC236}">
                  <a16:creationId xmlns:a16="http://schemas.microsoft.com/office/drawing/2014/main" id="{C07232C9-BC00-EAEA-AFD7-26781D802D36}"/>
                </a:ext>
              </a:extLst>
            </p:cNvPr>
            <p:cNvGrpSpPr/>
            <p:nvPr/>
          </p:nvGrpSpPr>
          <p:grpSpPr>
            <a:xfrm flipH="1">
              <a:off x="9902403" y="3261571"/>
              <a:ext cx="262965" cy="262965"/>
              <a:chOff x="3208972" y="2377029"/>
              <a:chExt cx="971357" cy="971357"/>
            </a:xfrm>
            <a:noFill/>
          </p:grpSpPr>
          <p:sp>
            <p:nvSpPr>
              <p:cNvPr id="311" name="Oval 310">
                <a:extLst>
                  <a:ext uri="{FF2B5EF4-FFF2-40B4-BE49-F238E27FC236}">
                    <a16:creationId xmlns:a16="http://schemas.microsoft.com/office/drawing/2014/main" id="{B82A466A-4920-1607-419E-1A402C0804C5}"/>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2" name="Graphic 311">
                <a:extLst>
                  <a:ext uri="{FF2B5EF4-FFF2-40B4-BE49-F238E27FC236}">
                    <a16:creationId xmlns:a16="http://schemas.microsoft.com/office/drawing/2014/main" id="{8BC486C0-3F5F-AD71-5090-82135ECD97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5" name="Group 214">
              <a:extLst>
                <a:ext uri="{FF2B5EF4-FFF2-40B4-BE49-F238E27FC236}">
                  <a16:creationId xmlns:a16="http://schemas.microsoft.com/office/drawing/2014/main" id="{CCE69C64-BC64-5FCE-6B9C-B4AEFF561B51}"/>
                </a:ext>
              </a:extLst>
            </p:cNvPr>
            <p:cNvGrpSpPr/>
            <p:nvPr/>
          </p:nvGrpSpPr>
          <p:grpSpPr>
            <a:xfrm flipH="1">
              <a:off x="10269466" y="3261571"/>
              <a:ext cx="262965" cy="262965"/>
              <a:chOff x="3208972" y="2377029"/>
              <a:chExt cx="971357" cy="971357"/>
            </a:xfrm>
            <a:noFill/>
          </p:grpSpPr>
          <p:sp>
            <p:nvSpPr>
              <p:cNvPr id="309" name="Oval 308">
                <a:extLst>
                  <a:ext uri="{FF2B5EF4-FFF2-40B4-BE49-F238E27FC236}">
                    <a16:creationId xmlns:a16="http://schemas.microsoft.com/office/drawing/2014/main" id="{553AF0BA-4348-A4DE-6397-DFBA40A2F99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0" name="Graphic 309">
                <a:extLst>
                  <a:ext uri="{FF2B5EF4-FFF2-40B4-BE49-F238E27FC236}">
                    <a16:creationId xmlns:a16="http://schemas.microsoft.com/office/drawing/2014/main" id="{097F66D6-B998-B10B-E747-08DEA068BF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6" name="Group 215">
              <a:extLst>
                <a:ext uri="{FF2B5EF4-FFF2-40B4-BE49-F238E27FC236}">
                  <a16:creationId xmlns:a16="http://schemas.microsoft.com/office/drawing/2014/main" id="{23F03C8F-1B44-91C6-9A1F-480D2773052E}"/>
                </a:ext>
              </a:extLst>
            </p:cNvPr>
            <p:cNvGrpSpPr/>
            <p:nvPr/>
          </p:nvGrpSpPr>
          <p:grpSpPr>
            <a:xfrm flipH="1">
              <a:off x="6973236" y="3680497"/>
              <a:ext cx="262965" cy="262965"/>
              <a:chOff x="3208972" y="2377029"/>
              <a:chExt cx="971357" cy="971357"/>
            </a:xfrm>
            <a:noFill/>
          </p:grpSpPr>
          <p:sp>
            <p:nvSpPr>
              <p:cNvPr id="307" name="Oval 306">
                <a:extLst>
                  <a:ext uri="{FF2B5EF4-FFF2-40B4-BE49-F238E27FC236}">
                    <a16:creationId xmlns:a16="http://schemas.microsoft.com/office/drawing/2014/main" id="{1F54CDAE-2E81-16EE-A8E2-3D11A3D0410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8" name="Graphic 307">
                <a:extLst>
                  <a:ext uri="{FF2B5EF4-FFF2-40B4-BE49-F238E27FC236}">
                    <a16:creationId xmlns:a16="http://schemas.microsoft.com/office/drawing/2014/main" id="{29701508-2A56-8407-281E-52606D7BD1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7" name="Group 216">
              <a:extLst>
                <a:ext uri="{FF2B5EF4-FFF2-40B4-BE49-F238E27FC236}">
                  <a16:creationId xmlns:a16="http://schemas.microsoft.com/office/drawing/2014/main" id="{C63EB24A-DF13-B9CB-EED6-8CE4B429915E}"/>
                </a:ext>
              </a:extLst>
            </p:cNvPr>
            <p:cNvGrpSpPr/>
            <p:nvPr/>
          </p:nvGrpSpPr>
          <p:grpSpPr>
            <a:xfrm flipH="1">
              <a:off x="7340857" y="3680497"/>
              <a:ext cx="262965" cy="262965"/>
              <a:chOff x="3208972" y="2377029"/>
              <a:chExt cx="971357" cy="971357"/>
            </a:xfrm>
            <a:noFill/>
          </p:grpSpPr>
          <p:sp>
            <p:nvSpPr>
              <p:cNvPr id="305" name="Oval 304">
                <a:extLst>
                  <a:ext uri="{FF2B5EF4-FFF2-40B4-BE49-F238E27FC236}">
                    <a16:creationId xmlns:a16="http://schemas.microsoft.com/office/drawing/2014/main" id="{B3FD54F4-BB71-A086-9C3D-B2D44236CC7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6" name="Graphic 305">
                <a:extLst>
                  <a:ext uri="{FF2B5EF4-FFF2-40B4-BE49-F238E27FC236}">
                    <a16:creationId xmlns:a16="http://schemas.microsoft.com/office/drawing/2014/main" id="{DFF27AE7-4411-8D84-4341-16E95512C3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8" name="Group 217">
              <a:extLst>
                <a:ext uri="{FF2B5EF4-FFF2-40B4-BE49-F238E27FC236}">
                  <a16:creationId xmlns:a16="http://schemas.microsoft.com/office/drawing/2014/main" id="{E7736BC2-BEB0-7283-4C36-D4FB350C49C9}"/>
                </a:ext>
              </a:extLst>
            </p:cNvPr>
            <p:cNvGrpSpPr/>
            <p:nvPr/>
          </p:nvGrpSpPr>
          <p:grpSpPr>
            <a:xfrm flipH="1">
              <a:off x="7707920" y="3680497"/>
              <a:ext cx="262965" cy="262965"/>
              <a:chOff x="3208972" y="2377029"/>
              <a:chExt cx="971357" cy="971357"/>
            </a:xfrm>
            <a:noFill/>
          </p:grpSpPr>
          <p:sp>
            <p:nvSpPr>
              <p:cNvPr id="303" name="Oval 302">
                <a:extLst>
                  <a:ext uri="{FF2B5EF4-FFF2-40B4-BE49-F238E27FC236}">
                    <a16:creationId xmlns:a16="http://schemas.microsoft.com/office/drawing/2014/main" id="{2424C9DF-836D-F4A4-FE9B-1220266C018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4" name="Graphic 303">
                <a:extLst>
                  <a:ext uri="{FF2B5EF4-FFF2-40B4-BE49-F238E27FC236}">
                    <a16:creationId xmlns:a16="http://schemas.microsoft.com/office/drawing/2014/main" id="{76A59431-B99E-03AA-7B90-1DFAA80898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9" name="Group 218">
              <a:extLst>
                <a:ext uri="{FF2B5EF4-FFF2-40B4-BE49-F238E27FC236}">
                  <a16:creationId xmlns:a16="http://schemas.microsoft.com/office/drawing/2014/main" id="{C016B30C-332C-DEAE-DF31-6D9BBF6E6D46}"/>
                </a:ext>
              </a:extLst>
            </p:cNvPr>
            <p:cNvGrpSpPr/>
            <p:nvPr/>
          </p:nvGrpSpPr>
          <p:grpSpPr>
            <a:xfrm flipH="1">
              <a:off x="8073324" y="3680497"/>
              <a:ext cx="262965" cy="262965"/>
              <a:chOff x="3208972" y="2377029"/>
              <a:chExt cx="971357" cy="971357"/>
            </a:xfrm>
            <a:noFill/>
          </p:grpSpPr>
          <p:sp>
            <p:nvSpPr>
              <p:cNvPr id="301" name="Oval 300">
                <a:extLst>
                  <a:ext uri="{FF2B5EF4-FFF2-40B4-BE49-F238E27FC236}">
                    <a16:creationId xmlns:a16="http://schemas.microsoft.com/office/drawing/2014/main" id="{34F503D0-7673-7A0A-1EBA-2EFC3FCE17D1}"/>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2" name="Graphic 301">
                <a:extLst>
                  <a:ext uri="{FF2B5EF4-FFF2-40B4-BE49-F238E27FC236}">
                    <a16:creationId xmlns:a16="http://schemas.microsoft.com/office/drawing/2014/main" id="{B09BF0CB-7AA9-5EB4-2BA8-8509BE3DDC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0" name="Group 219">
              <a:extLst>
                <a:ext uri="{FF2B5EF4-FFF2-40B4-BE49-F238E27FC236}">
                  <a16:creationId xmlns:a16="http://schemas.microsoft.com/office/drawing/2014/main" id="{2BD8244C-5698-A6D3-8D2D-27F719510EE8}"/>
                </a:ext>
              </a:extLst>
            </p:cNvPr>
            <p:cNvGrpSpPr/>
            <p:nvPr/>
          </p:nvGrpSpPr>
          <p:grpSpPr>
            <a:xfrm flipH="1">
              <a:off x="8440945" y="3680497"/>
              <a:ext cx="262965" cy="262965"/>
              <a:chOff x="3208972" y="2377029"/>
              <a:chExt cx="971357" cy="971357"/>
            </a:xfrm>
            <a:noFill/>
          </p:grpSpPr>
          <p:sp>
            <p:nvSpPr>
              <p:cNvPr id="299" name="Oval 298">
                <a:extLst>
                  <a:ext uri="{FF2B5EF4-FFF2-40B4-BE49-F238E27FC236}">
                    <a16:creationId xmlns:a16="http://schemas.microsoft.com/office/drawing/2014/main" id="{E4FEE175-C10A-F998-AC34-A4830D9F60B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0" name="Graphic 299">
                <a:extLst>
                  <a:ext uri="{FF2B5EF4-FFF2-40B4-BE49-F238E27FC236}">
                    <a16:creationId xmlns:a16="http://schemas.microsoft.com/office/drawing/2014/main" id="{495A9D5F-5277-059F-1810-DB4E4948FF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1" name="Group 220">
              <a:extLst>
                <a:ext uri="{FF2B5EF4-FFF2-40B4-BE49-F238E27FC236}">
                  <a16:creationId xmlns:a16="http://schemas.microsoft.com/office/drawing/2014/main" id="{4855FD42-1158-DC7B-C770-8071D979B638}"/>
                </a:ext>
              </a:extLst>
            </p:cNvPr>
            <p:cNvGrpSpPr/>
            <p:nvPr/>
          </p:nvGrpSpPr>
          <p:grpSpPr>
            <a:xfrm flipH="1">
              <a:off x="8808008" y="3680497"/>
              <a:ext cx="262965" cy="262965"/>
              <a:chOff x="3208972" y="2377029"/>
              <a:chExt cx="971357" cy="971357"/>
            </a:xfrm>
            <a:noFill/>
          </p:grpSpPr>
          <p:sp>
            <p:nvSpPr>
              <p:cNvPr id="297" name="Oval 296">
                <a:extLst>
                  <a:ext uri="{FF2B5EF4-FFF2-40B4-BE49-F238E27FC236}">
                    <a16:creationId xmlns:a16="http://schemas.microsoft.com/office/drawing/2014/main" id="{268A7E91-2AF5-EC3E-1963-817F2E229FC1}"/>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8" name="Graphic 297">
                <a:extLst>
                  <a:ext uri="{FF2B5EF4-FFF2-40B4-BE49-F238E27FC236}">
                    <a16:creationId xmlns:a16="http://schemas.microsoft.com/office/drawing/2014/main" id="{C863081D-CEAA-DB18-8D6E-9A9C3E6966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2" name="Group 221">
              <a:extLst>
                <a:ext uri="{FF2B5EF4-FFF2-40B4-BE49-F238E27FC236}">
                  <a16:creationId xmlns:a16="http://schemas.microsoft.com/office/drawing/2014/main" id="{F400E9CC-4025-AA91-596B-F49E1EE419D8}"/>
                </a:ext>
              </a:extLst>
            </p:cNvPr>
            <p:cNvGrpSpPr/>
            <p:nvPr/>
          </p:nvGrpSpPr>
          <p:grpSpPr>
            <a:xfrm flipH="1">
              <a:off x="9169378" y="3680497"/>
              <a:ext cx="262965" cy="262965"/>
              <a:chOff x="3208972" y="2377029"/>
              <a:chExt cx="971357" cy="971357"/>
            </a:xfrm>
            <a:noFill/>
          </p:grpSpPr>
          <p:sp>
            <p:nvSpPr>
              <p:cNvPr id="295" name="Oval 294">
                <a:extLst>
                  <a:ext uri="{FF2B5EF4-FFF2-40B4-BE49-F238E27FC236}">
                    <a16:creationId xmlns:a16="http://schemas.microsoft.com/office/drawing/2014/main" id="{2C5963E1-6381-839D-81F7-DB5E0815EF79}"/>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6" name="Graphic 295">
                <a:extLst>
                  <a:ext uri="{FF2B5EF4-FFF2-40B4-BE49-F238E27FC236}">
                    <a16:creationId xmlns:a16="http://schemas.microsoft.com/office/drawing/2014/main" id="{AFEC9472-0504-5E7B-3A74-15DCD00EB4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3" name="Group 222">
              <a:extLst>
                <a:ext uri="{FF2B5EF4-FFF2-40B4-BE49-F238E27FC236}">
                  <a16:creationId xmlns:a16="http://schemas.microsoft.com/office/drawing/2014/main" id="{77829550-AE05-AB2D-CB9F-774D8041B71D}"/>
                </a:ext>
              </a:extLst>
            </p:cNvPr>
            <p:cNvGrpSpPr/>
            <p:nvPr/>
          </p:nvGrpSpPr>
          <p:grpSpPr>
            <a:xfrm flipH="1">
              <a:off x="9534782" y="3680497"/>
              <a:ext cx="262965" cy="262965"/>
              <a:chOff x="3208972" y="2377029"/>
              <a:chExt cx="971357" cy="971357"/>
            </a:xfrm>
            <a:noFill/>
          </p:grpSpPr>
          <p:sp>
            <p:nvSpPr>
              <p:cNvPr id="293" name="Oval 292">
                <a:extLst>
                  <a:ext uri="{FF2B5EF4-FFF2-40B4-BE49-F238E27FC236}">
                    <a16:creationId xmlns:a16="http://schemas.microsoft.com/office/drawing/2014/main" id="{85825E96-A00D-74D8-A4DF-FD79FFD938D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4" name="Graphic 293">
                <a:extLst>
                  <a:ext uri="{FF2B5EF4-FFF2-40B4-BE49-F238E27FC236}">
                    <a16:creationId xmlns:a16="http://schemas.microsoft.com/office/drawing/2014/main" id="{039553D3-F7D0-4DE9-37A0-6445CB8C96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4" name="Group 223">
              <a:extLst>
                <a:ext uri="{FF2B5EF4-FFF2-40B4-BE49-F238E27FC236}">
                  <a16:creationId xmlns:a16="http://schemas.microsoft.com/office/drawing/2014/main" id="{3AAC208C-0D04-B3F6-E367-EF4AE955D9BA}"/>
                </a:ext>
              </a:extLst>
            </p:cNvPr>
            <p:cNvGrpSpPr/>
            <p:nvPr/>
          </p:nvGrpSpPr>
          <p:grpSpPr>
            <a:xfrm flipH="1">
              <a:off x="9902403" y="3680497"/>
              <a:ext cx="262965" cy="262965"/>
              <a:chOff x="3208972" y="2377029"/>
              <a:chExt cx="971357" cy="971357"/>
            </a:xfrm>
            <a:noFill/>
          </p:grpSpPr>
          <p:sp>
            <p:nvSpPr>
              <p:cNvPr id="291" name="Oval 290">
                <a:extLst>
                  <a:ext uri="{FF2B5EF4-FFF2-40B4-BE49-F238E27FC236}">
                    <a16:creationId xmlns:a16="http://schemas.microsoft.com/office/drawing/2014/main" id="{6CC9A8BB-A3C5-8348-440D-D718B973E1CF}"/>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2" name="Graphic 291">
                <a:extLst>
                  <a:ext uri="{FF2B5EF4-FFF2-40B4-BE49-F238E27FC236}">
                    <a16:creationId xmlns:a16="http://schemas.microsoft.com/office/drawing/2014/main" id="{964D87AD-614F-1AE9-20F6-A7A0D62D7F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5" name="Group 224">
              <a:extLst>
                <a:ext uri="{FF2B5EF4-FFF2-40B4-BE49-F238E27FC236}">
                  <a16:creationId xmlns:a16="http://schemas.microsoft.com/office/drawing/2014/main" id="{CF19F330-9EB6-85E1-ACF4-9DC4B9068743}"/>
                </a:ext>
              </a:extLst>
            </p:cNvPr>
            <p:cNvGrpSpPr/>
            <p:nvPr/>
          </p:nvGrpSpPr>
          <p:grpSpPr>
            <a:xfrm flipH="1">
              <a:off x="10269466" y="3680497"/>
              <a:ext cx="262965" cy="262965"/>
              <a:chOff x="3208972" y="2377029"/>
              <a:chExt cx="971357" cy="971357"/>
            </a:xfrm>
            <a:noFill/>
          </p:grpSpPr>
          <p:sp>
            <p:nvSpPr>
              <p:cNvPr id="289" name="Oval 288">
                <a:extLst>
                  <a:ext uri="{FF2B5EF4-FFF2-40B4-BE49-F238E27FC236}">
                    <a16:creationId xmlns:a16="http://schemas.microsoft.com/office/drawing/2014/main" id="{43BBEF6C-A2D9-884C-D003-A445658F9E3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0" name="Graphic 289">
                <a:extLst>
                  <a:ext uri="{FF2B5EF4-FFF2-40B4-BE49-F238E27FC236}">
                    <a16:creationId xmlns:a16="http://schemas.microsoft.com/office/drawing/2014/main" id="{D4CFAA36-7151-076B-6CC5-5E468A8511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6" name="Group 225">
              <a:extLst>
                <a:ext uri="{FF2B5EF4-FFF2-40B4-BE49-F238E27FC236}">
                  <a16:creationId xmlns:a16="http://schemas.microsoft.com/office/drawing/2014/main" id="{3F8E731F-6323-3224-F4DE-3EBDFFF01342}"/>
                </a:ext>
              </a:extLst>
            </p:cNvPr>
            <p:cNvGrpSpPr/>
            <p:nvPr/>
          </p:nvGrpSpPr>
          <p:grpSpPr>
            <a:xfrm flipH="1">
              <a:off x="6973236" y="4113042"/>
              <a:ext cx="262965" cy="262965"/>
              <a:chOff x="3208972" y="2377029"/>
              <a:chExt cx="971357" cy="971357"/>
            </a:xfrm>
            <a:noFill/>
          </p:grpSpPr>
          <p:sp>
            <p:nvSpPr>
              <p:cNvPr id="287" name="Oval 286">
                <a:extLst>
                  <a:ext uri="{FF2B5EF4-FFF2-40B4-BE49-F238E27FC236}">
                    <a16:creationId xmlns:a16="http://schemas.microsoft.com/office/drawing/2014/main" id="{A1BE86D1-1388-877F-E04F-F6D137855A8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8" name="Graphic 287">
                <a:extLst>
                  <a:ext uri="{FF2B5EF4-FFF2-40B4-BE49-F238E27FC236}">
                    <a16:creationId xmlns:a16="http://schemas.microsoft.com/office/drawing/2014/main" id="{C64EFCB2-2DC3-6E5C-F54E-6616209E8F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7" name="Group 226">
              <a:extLst>
                <a:ext uri="{FF2B5EF4-FFF2-40B4-BE49-F238E27FC236}">
                  <a16:creationId xmlns:a16="http://schemas.microsoft.com/office/drawing/2014/main" id="{21700345-7650-7953-C4AA-7AEACE45F373}"/>
                </a:ext>
              </a:extLst>
            </p:cNvPr>
            <p:cNvGrpSpPr/>
            <p:nvPr/>
          </p:nvGrpSpPr>
          <p:grpSpPr>
            <a:xfrm flipH="1">
              <a:off x="7340857" y="4113042"/>
              <a:ext cx="262965" cy="262965"/>
              <a:chOff x="3208972" y="2377029"/>
              <a:chExt cx="971357" cy="971357"/>
            </a:xfrm>
            <a:noFill/>
          </p:grpSpPr>
          <p:sp>
            <p:nvSpPr>
              <p:cNvPr id="285" name="Oval 284">
                <a:extLst>
                  <a:ext uri="{FF2B5EF4-FFF2-40B4-BE49-F238E27FC236}">
                    <a16:creationId xmlns:a16="http://schemas.microsoft.com/office/drawing/2014/main" id="{CFD27B97-C36F-13AA-DAB8-F50D9DE3DDAC}"/>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6" name="Graphic 285">
                <a:extLst>
                  <a:ext uri="{FF2B5EF4-FFF2-40B4-BE49-F238E27FC236}">
                    <a16:creationId xmlns:a16="http://schemas.microsoft.com/office/drawing/2014/main" id="{0E89C79B-0A0D-6F9E-CF9C-CD95A47BC4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8" name="Group 227">
              <a:extLst>
                <a:ext uri="{FF2B5EF4-FFF2-40B4-BE49-F238E27FC236}">
                  <a16:creationId xmlns:a16="http://schemas.microsoft.com/office/drawing/2014/main" id="{F6413647-B96B-026E-BD74-8EB4FF36870E}"/>
                </a:ext>
              </a:extLst>
            </p:cNvPr>
            <p:cNvGrpSpPr/>
            <p:nvPr/>
          </p:nvGrpSpPr>
          <p:grpSpPr>
            <a:xfrm flipH="1">
              <a:off x="7707920" y="4113042"/>
              <a:ext cx="262965" cy="262965"/>
              <a:chOff x="3208972" y="2377029"/>
              <a:chExt cx="971357" cy="971357"/>
            </a:xfrm>
            <a:noFill/>
          </p:grpSpPr>
          <p:sp>
            <p:nvSpPr>
              <p:cNvPr id="283" name="Oval 282">
                <a:extLst>
                  <a:ext uri="{FF2B5EF4-FFF2-40B4-BE49-F238E27FC236}">
                    <a16:creationId xmlns:a16="http://schemas.microsoft.com/office/drawing/2014/main" id="{1B86E5B5-4AB1-B169-8209-B378FD4B4D24}"/>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4" name="Graphic 283">
                <a:extLst>
                  <a:ext uri="{FF2B5EF4-FFF2-40B4-BE49-F238E27FC236}">
                    <a16:creationId xmlns:a16="http://schemas.microsoft.com/office/drawing/2014/main" id="{9A70956B-D4BB-B30B-F012-BA2FC672EA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9" name="Group 228">
              <a:extLst>
                <a:ext uri="{FF2B5EF4-FFF2-40B4-BE49-F238E27FC236}">
                  <a16:creationId xmlns:a16="http://schemas.microsoft.com/office/drawing/2014/main" id="{6BBE2001-E987-6530-7E12-DD34C6D717FE}"/>
                </a:ext>
              </a:extLst>
            </p:cNvPr>
            <p:cNvGrpSpPr/>
            <p:nvPr/>
          </p:nvGrpSpPr>
          <p:grpSpPr>
            <a:xfrm flipH="1">
              <a:off x="8073324" y="4113042"/>
              <a:ext cx="262965" cy="262965"/>
              <a:chOff x="3208972" y="2377029"/>
              <a:chExt cx="971357" cy="971357"/>
            </a:xfrm>
            <a:noFill/>
          </p:grpSpPr>
          <p:sp>
            <p:nvSpPr>
              <p:cNvPr id="281" name="Oval 280">
                <a:extLst>
                  <a:ext uri="{FF2B5EF4-FFF2-40B4-BE49-F238E27FC236}">
                    <a16:creationId xmlns:a16="http://schemas.microsoft.com/office/drawing/2014/main" id="{9273012E-6C31-E84F-E704-78912AAD428F}"/>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2" name="Graphic 281">
                <a:extLst>
                  <a:ext uri="{FF2B5EF4-FFF2-40B4-BE49-F238E27FC236}">
                    <a16:creationId xmlns:a16="http://schemas.microsoft.com/office/drawing/2014/main" id="{9FDEAB6C-EAA6-C9B8-239D-3720CE402D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0" name="Group 229">
              <a:extLst>
                <a:ext uri="{FF2B5EF4-FFF2-40B4-BE49-F238E27FC236}">
                  <a16:creationId xmlns:a16="http://schemas.microsoft.com/office/drawing/2014/main" id="{27CB914E-DE6F-413D-D41D-AE2A17490CCE}"/>
                </a:ext>
              </a:extLst>
            </p:cNvPr>
            <p:cNvGrpSpPr/>
            <p:nvPr/>
          </p:nvGrpSpPr>
          <p:grpSpPr>
            <a:xfrm flipH="1">
              <a:off x="8440945" y="4113042"/>
              <a:ext cx="262965" cy="262965"/>
              <a:chOff x="3208972" y="2377029"/>
              <a:chExt cx="971357" cy="971357"/>
            </a:xfrm>
            <a:noFill/>
          </p:grpSpPr>
          <p:sp>
            <p:nvSpPr>
              <p:cNvPr id="279" name="Oval 278">
                <a:extLst>
                  <a:ext uri="{FF2B5EF4-FFF2-40B4-BE49-F238E27FC236}">
                    <a16:creationId xmlns:a16="http://schemas.microsoft.com/office/drawing/2014/main" id="{F6344A7A-FB61-26EF-01F1-F51925C74E3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0" name="Graphic 279">
                <a:extLst>
                  <a:ext uri="{FF2B5EF4-FFF2-40B4-BE49-F238E27FC236}">
                    <a16:creationId xmlns:a16="http://schemas.microsoft.com/office/drawing/2014/main" id="{9BBFC3D1-ABEE-4F8D-972F-BED76769D7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1" name="Group 230">
              <a:extLst>
                <a:ext uri="{FF2B5EF4-FFF2-40B4-BE49-F238E27FC236}">
                  <a16:creationId xmlns:a16="http://schemas.microsoft.com/office/drawing/2014/main" id="{D6E1E22E-D867-7759-F52C-F2A207F14BCA}"/>
                </a:ext>
              </a:extLst>
            </p:cNvPr>
            <p:cNvGrpSpPr/>
            <p:nvPr/>
          </p:nvGrpSpPr>
          <p:grpSpPr>
            <a:xfrm flipH="1">
              <a:off x="8808008" y="4113042"/>
              <a:ext cx="262965" cy="262965"/>
              <a:chOff x="3208972" y="2377029"/>
              <a:chExt cx="971357" cy="971357"/>
            </a:xfrm>
            <a:noFill/>
          </p:grpSpPr>
          <p:sp>
            <p:nvSpPr>
              <p:cNvPr id="277" name="Oval 276">
                <a:extLst>
                  <a:ext uri="{FF2B5EF4-FFF2-40B4-BE49-F238E27FC236}">
                    <a16:creationId xmlns:a16="http://schemas.microsoft.com/office/drawing/2014/main" id="{05C5593D-14DF-F6D9-8F84-ECFEF9550301}"/>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8" name="Graphic 277">
                <a:extLst>
                  <a:ext uri="{FF2B5EF4-FFF2-40B4-BE49-F238E27FC236}">
                    <a16:creationId xmlns:a16="http://schemas.microsoft.com/office/drawing/2014/main" id="{AF299E52-E358-B8F6-9D1A-A683F48294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2" name="Group 231">
              <a:extLst>
                <a:ext uri="{FF2B5EF4-FFF2-40B4-BE49-F238E27FC236}">
                  <a16:creationId xmlns:a16="http://schemas.microsoft.com/office/drawing/2014/main" id="{06E6E0D5-F740-1B3B-4F23-D3880DDD1897}"/>
                </a:ext>
              </a:extLst>
            </p:cNvPr>
            <p:cNvGrpSpPr/>
            <p:nvPr/>
          </p:nvGrpSpPr>
          <p:grpSpPr>
            <a:xfrm flipH="1">
              <a:off x="9169378" y="4113042"/>
              <a:ext cx="262965" cy="262965"/>
              <a:chOff x="3208972" y="2377029"/>
              <a:chExt cx="971357" cy="971357"/>
            </a:xfrm>
            <a:noFill/>
          </p:grpSpPr>
          <p:sp>
            <p:nvSpPr>
              <p:cNvPr id="275" name="Oval 274">
                <a:extLst>
                  <a:ext uri="{FF2B5EF4-FFF2-40B4-BE49-F238E27FC236}">
                    <a16:creationId xmlns:a16="http://schemas.microsoft.com/office/drawing/2014/main" id="{1F53E947-B885-1C2E-AFF6-4F67B64F00E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6" name="Graphic 275">
                <a:extLst>
                  <a:ext uri="{FF2B5EF4-FFF2-40B4-BE49-F238E27FC236}">
                    <a16:creationId xmlns:a16="http://schemas.microsoft.com/office/drawing/2014/main" id="{432FE09D-BA43-67EA-C5CD-6BC89F86A2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3" name="Group 232">
              <a:extLst>
                <a:ext uri="{FF2B5EF4-FFF2-40B4-BE49-F238E27FC236}">
                  <a16:creationId xmlns:a16="http://schemas.microsoft.com/office/drawing/2014/main" id="{A00B8321-95FF-1E36-9A90-53813866C70D}"/>
                </a:ext>
              </a:extLst>
            </p:cNvPr>
            <p:cNvGrpSpPr/>
            <p:nvPr/>
          </p:nvGrpSpPr>
          <p:grpSpPr>
            <a:xfrm flipH="1">
              <a:off x="9534782" y="4113042"/>
              <a:ext cx="262965" cy="262965"/>
              <a:chOff x="3208972" y="2377029"/>
              <a:chExt cx="971357" cy="971357"/>
            </a:xfrm>
            <a:noFill/>
          </p:grpSpPr>
          <p:sp>
            <p:nvSpPr>
              <p:cNvPr id="273" name="Oval 272">
                <a:extLst>
                  <a:ext uri="{FF2B5EF4-FFF2-40B4-BE49-F238E27FC236}">
                    <a16:creationId xmlns:a16="http://schemas.microsoft.com/office/drawing/2014/main" id="{5DA4B670-0D9C-BAAC-E8D2-5F7BE7CD6E8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4" name="Graphic 273">
                <a:extLst>
                  <a:ext uri="{FF2B5EF4-FFF2-40B4-BE49-F238E27FC236}">
                    <a16:creationId xmlns:a16="http://schemas.microsoft.com/office/drawing/2014/main" id="{C5009E38-D674-917E-6296-1BB82945E6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4" name="Group 233">
              <a:extLst>
                <a:ext uri="{FF2B5EF4-FFF2-40B4-BE49-F238E27FC236}">
                  <a16:creationId xmlns:a16="http://schemas.microsoft.com/office/drawing/2014/main" id="{D52110A8-F980-E876-C27A-28D4C8DBE05D}"/>
                </a:ext>
              </a:extLst>
            </p:cNvPr>
            <p:cNvGrpSpPr/>
            <p:nvPr/>
          </p:nvGrpSpPr>
          <p:grpSpPr>
            <a:xfrm flipH="1">
              <a:off x="9902403" y="4113042"/>
              <a:ext cx="262965" cy="262965"/>
              <a:chOff x="3208972" y="2377029"/>
              <a:chExt cx="971357" cy="971357"/>
            </a:xfrm>
            <a:noFill/>
          </p:grpSpPr>
          <p:sp>
            <p:nvSpPr>
              <p:cNvPr id="271" name="Oval 270">
                <a:extLst>
                  <a:ext uri="{FF2B5EF4-FFF2-40B4-BE49-F238E27FC236}">
                    <a16:creationId xmlns:a16="http://schemas.microsoft.com/office/drawing/2014/main" id="{8A47B396-E3EB-8364-6A8A-577C7B935274}"/>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2" name="Graphic 271">
                <a:extLst>
                  <a:ext uri="{FF2B5EF4-FFF2-40B4-BE49-F238E27FC236}">
                    <a16:creationId xmlns:a16="http://schemas.microsoft.com/office/drawing/2014/main" id="{B718C0A8-BA21-144D-4A6A-D9244B547C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5" name="Group 234">
              <a:extLst>
                <a:ext uri="{FF2B5EF4-FFF2-40B4-BE49-F238E27FC236}">
                  <a16:creationId xmlns:a16="http://schemas.microsoft.com/office/drawing/2014/main" id="{4CD7B163-AE3C-7900-A0D7-290B03A08A5E}"/>
                </a:ext>
              </a:extLst>
            </p:cNvPr>
            <p:cNvGrpSpPr/>
            <p:nvPr/>
          </p:nvGrpSpPr>
          <p:grpSpPr>
            <a:xfrm flipH="1">
              <a:off x="10269466" y="4113042"/>
              <a:ext cx="262965" cy="262965"/>
              <a:chOff x="3208972" y="2377029"/>
              <a:chExt cx="971357" cy="971357"/>
            </a:xfrm>
            <a:noFill/>
          </p:grpSpPr>
          <p:sp>
            <p:nvSpPr>
              <p:cNvPr id="269" name="Oval 268">
                <a:extLst>
                  <a:ext uri="{FF2B5EF4-FFF2-40B4-BE49-F238E27FC236}">
                    <a16:creationId xmlns:a16="http://schemas.microsoft.com/office/drawing/2014/main" id="{92E6819D-A25B-87D3-D10F-E4FAB5558CE9}"/>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0" name="Graphic 269">
                <a:extLst>
                  <a:ext uri="{FF2B5EF4-FFF2-40B4-BE49-F238E27FC236}">
                    <a16:creationId xmlns:a16="http://schemas.microsoft.com/office/drawing/2014/main" id="{CFD96706-4CE5-E217-CC0B-DEE8F11C3F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6" name="Group 235">
              <a:extLst>
                <a:ext uri="{FF2B5EF4-FFF2-40B4-BE49-F238E27FC236}">
                  <a16:creationId xmlns:a16="http://schemas.microsoft.com/office/drawing/2014/main" id="{51667BFC-4F7D-6A58-D3F4-BD2C7920F030}"/>
                </a:ext>
              </a:extLst>
            </p:cNvPr>
            <p:cNvGrpSpPr/>
            <p:nvPr/>
          </p:nvGrpSpPr>
          <p:grpSpPr>
            <a:xfrm flipH="1">
              <a:off x="6973236" y="4500138"/>
              <a:ext cx="262965" cy="262965"/>
              <a:chOff x="3208972" y="2377029"/>
              <a:chExt cx="971357" cy="971357"/>
            </a:xfrm>
            <a:noFill/>
          </p:grpSpPr>
          <p:sp>
            <p:nvSpPr>
              <p:cNvPr id="267" name="Oval 266">
                <a:extLst>
                  <a:ext uri="{FF2B5EF4-FFF2-40B4-BE49-F238E27FC236}">
                    <a16:creationId xmlns:a16="http://schemas.microsoft.com/office/drawing/2014/main" id="{8375B2C7-A559-F841-076D-B49E9616624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8" name="Graphic 267">
                <a:extLst>
                  <a:ext uri="{FF2B5EF4-FFF2-40B4-BE49-F238E27FC236}">
                    <a16:creationId xmlns:a16="http://schemas.microsoft.com/office/drawing/2014/main" id="{4460CC14-5EEB-D785-84EE-7BD6B5FA2E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7" name="Group 236">
              <a:extLst>
                <a:ext uri="{FF2B5EF4-FFF2-40B4-BE49-F238E27FC236}">
                  <a16:creationId xmlns:a16="http://schemas.microsoft.com/office/drawing/2014/main" id="{C24EBA5A-F01E-42A5-6C98-8447D0EF037A}"/>
                </a:ext>
              </a:extLst>
            </p:cNvPr>
            <p:cNvGrpSpPr/>
            <p:nvPr/>
          </p:nvGrpSpPr>
          <p:grpSpPr>
            <a:xfrm flipH="1">
              <a:off x="7340857" y="4500138"/>
              <a:ext cx="262965" cy="262965"/>
              <a:chOff x="3208972" y="2377029"/>
              <a:chExt cx="971357" cy="971357"/>
            </a:xfrm>
            <a:noFill/>
          </p:grpSpPr>
          <p:sp>
            <p:nvSpPr>
              <p:cNvPr id="265" name="Oval 264">
                <a:extLst>
                  <a:ext uri="{FF2B5EF4-FFF2-40B4-BE49-F238E27FC236}">
                    <a16:creationId xmlns:a16="http://schemas.microsoft.com/office/drawing/2014/main" id="{22B536BE-DD13-1931-8653-A696B155E540}"/>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6" name="Graphic 265">
                <a:extLst>
                  <a:ext uri="{FF2B5EF4-FFF2-40B4-BE49-F238E27FC236}">
                    <a16:creationId xmlns:a16="http://schemas.microsoft.com/office/drawing/2014/main" id="{1D22D79F-ED6A-B5E1-33C8-CFB17E93A0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8" name="Group 237">
              <a:extLst>
                <a:ext uri="{FF2B5EF4-FFF2-40B4-BE49-F238E27FC236}">
                  <a16:creationId xmlns:a16="http://schemas.microsoft.com/office/drawing/2014/main" id="{5B23F627-FC64-2B7E-301C-487967CE0142}"/>
                </a:ext>
              </a:extLst>
            </p:cNvPr>
            <p:cNvGrpSpPr/>
            <p:nvPr/>
          </p:nvGrpSpPr>
          <p:grpSpPr>
            <a:xfrm flipH="1">
              <a:off x="7707920" y="4500138"/>
              <a:ext cx="262965" cy="262965"/>
              <a:chOff x="3208972" y="2377029"/>
              <a:chExt cx="971357" cy="971357"/>
            </a:xfrm>
            <a:noFill/>
          </p:grpSpPr>
          <p:sp>
            <p:nvSpPr>
              <p:cNvPr id="263" name="Oval 262">
                <a:extLst>
                  <a:ext uri="{FF2B5EF4-FFF2-40B4-BE49-F238E27FC236}">
                    <a16:creationId xmlns:a16="http://schemas.microsoft.com/office/drawing/2014/main" id="{84CC8F69-A6AB-3669-B4A1-CA58610E28B0}"/>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4" name="Graphic 263">
                <a:extLst>
                  <a:ext uri="{FF2B5EF4-FFF2-40B4-BE49-F238E27FC236}">
                    <a16:creationId xmlns:a16="http://schemas.microsoft.com/office/drawing/2014/main" id="{010655F5-BFED-6E68-98D9-041AE75023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9" name="Group 238">
              <a:extLst>
                <a:ext uri="{FF2B5EF4-FFF2-40B4-BE49-F238E27FC236}">
                  <a16:creationId xmlns:a16="http://schemas.microsoft.com/office/drawing/2014/main" id="{7BDF8898-907D-BE49-DBEB-1B9B20C9B84D}"/>
                </a:ext>
              </a:extLst>
            </p:cNvPr>
            <p:cNvGrpSpPr/>
            <p:nvPr/>
          </p:nvGrpSpPr>
          <p:grpSpPr>
            <a:xfrm flipH="1">
              <a:off x="8073324" y="4500138"/>
              <a:ext cx="262965" cy="262965"/>
              <a:chOff x="3208972" y="2377029"/>
              <a:chExt cx="971357" cy="971357"/>
            </a:xfrm>
            <a:noFill/>
          </p:grpSpPr>
          <p:sp>
            <p:nvSpPr>
              <p:cNvPr id="261" name="Oval 260">
                <a:extLst>
                  <a:ext uri="{FF2B5EF4-FFF2-40B4-BE49-F238E27FC236}">
                    <a16:creationId xmlns:a16="http://schemas.microsoft.com/office/drawing/2014/main" id="{49C851ED-A326-C20A-F8CB-24FCBB99ED5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2" name="Graphic 261">
                <a:extLst>
                  <a:ext uri="{FF2B5EF4-FFF2-40B4-BE49-F238E27FC236}">
                    <a16:creationId xmlns:a16="http://schemas.microsoft.com/office/drawing/2014/main" id="{F4B17B7F-98D4-D66B-F880-43F6157968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0" name="Group 239">
              <a:extLst>
                <a:ext uri="{FF2B5EF4-FFF2-40B4-BE49-F238E27FC236}">
                  <a16:creationId xmlns:a16="http://schemas.microsoft.com/office/drawing/2014/main" id="{96CFEEA7-71EB-5E17-DC5B-A58152477977}"/>
                </a:ext>
              </a:extLst>
            </p:cNvPr>
            <p:cNvGrpSpPr/>
            <p:nvPr/>
          </p:nvGrpSpPr>
          <p:grpSpPr>
            <a:xfrm flipH="1">
              <a:off x="8440945" y="4500138"/>
              <a:ext cx="262965" cy="262965"/>
              <a:chOff x="3208972" y="2377029"/>
              <a:chExt cx="971357" cy="971357"/>
            </a:xfrm>
            <a:noFill/>
          </p:grpSpPr>
          <p:sp>
            <p:nvSpPr>
              <p:cNvPr id="259" name="Oval 258">
                <a:extLst>
                  <a:ext uri="{FF2B5EF4-FFF2-40B4-BE49-F238E27FC236}">
                    <a16:creationId xmlns:a16="http://schemas.microsoft.com/office/drawing/2014/main" id="{9F54865A-75A3-E40F-B5A3-9E551569D00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0" name="Graphic 259">
                <a:extLst>
                  <a:ext uri="{FF2B5EF4-FFF2-40B4-BE49-F238E27FC236}">
                    <a16:creationId xmlns:a16="http://schemas.microsoft.com/office/drawing/2014/main" id="{FF987B52-2650-2D5D-8DE3-0D8F47EFFC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1" name="Group 240">
              <a:extLst>
                <a:ext uri="{FF2B5EF4-FFF2-40B4-BE49-F238E27FC236}">
                  <a16:creationId xmlns:a16="http://schemas.microsoft.com/office/drawing/2014/main" id="{EEF1EAFE-01F0-F455-78EA-9E009FDAA7BB}"/>
                </a:ext>
              </a:extLst>
            </p:cNvPr>
            <p:cNvGrpSpPr/>
            <p:nvPr/>
          </p:nvGrpSpPr>
          <p:grpSpPr>
            <a:xfrm flipH="1">
              <a:off x="8808008" y="4500138"/>
              <a:ext cx="262965" cy="262965"/>
              <a:chOff x="3208972" y="2377029"/>
              <a:chExt cx="971357" cy="971357"/>
            </a:xfrm>
            <a:noFill/>
          </p:grpSpPr>
          <p:sp>
            <p:nvSpPr>
              <p:cNvPr id="257" name="Oval 256">
                <a:extLst>
                  <a:ext uri="{FF2B5EF4-FFF2-40B4-BE49-F238E27FC236}">
                    <a16:creationId xmlns:a16="http://schemas.microsoft.com/office/drawing/2014/main" id="{3523C461-88AE-48F3-7F38-C074B7EBB48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8" name="Graphic 257">
                <a:extLst>
                  <a:ext uri="{FF2B5EF4-FFF2-40B4-BE49-F238E27FC236}">
                    <a16:creationId xmlns:a16="http://schemas.microsoft.com/office/drawing/2014/main" id="{F3B1D23B-68FE-9626-98D0-660BBD3DC0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2" name="Group 241">
              <a:extLst>
                <a:ext uri="{FF2B5EF4-FFF2-40B4-BE49-F238E27FC236}">
                  <a16:creationId xmlns:a16="http://schemas.microsoft.com/office/drawing/2014/main" id="{9E1A7876-7FD6-7A3D-19A1-316D3A9E9A29}"/>
                </a:ext>
              </a:extLst>
            </p:cNvPr>
            <p:cNvGrpSpPr/>
            <p:nvPr/>
          </p:nvGrpSpPr>
          <p:grpSpPr>
            <a:xfrm flipH="1">
              <a:off x="9169378" y="4500138"/>
              <a:ext cx="262965" cy="262965"/>
              <a:chOff x="3208972" y="2377029"/>
              <a:chExt cx="971357" cy="971357"/>
            </a:xfrm>
            <a:noFill/>
          </p:grpSpPr>
          <p:sp>
            <p:nvSpPr>
              <p:cNvPr id="255" name="Oval 254">
                <a:extLst>
                  <a:ext uri="{FF2B5EF4-FFF2-40B4-BE49-F238E27FC236}">
                    <a16:creationId xmlns:a16="http://schemas.microsoft.com/office/drawing/2014/main" id="{4917CB95-909A-64A6-6179-F5BF5099D5F1}"/>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6" name="Graphic 255">
                <a:extLst>
                  <a:ext uri="{FF2B5EF4-FFF2-40B4-BE49-F238E27FC236}">
                    <a16:creationId xmlns:a16="http://schemas.microsoft.com/office/drawing/2014/main" id="{D3F8170C-2E2F-DCA4-C705-EE17640141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3" name="Group 242">
              <a:extLst>
                <a:ext uri="{FF2B5EF4-FFF2-40B4-BE49-F238E27FC236}">
                  <a16:creationId xmlns:a16="http://schemas.microsoft.com/office/drawing/2014/main" id="{A029EAF3-824A-8F39-8517-287D23FB95DE}"/>
                </a:ext>
              </a:extLst>
            </p:cNvPr>
            <p:cNvGrpSpPr/>
            <p:nvPr/>
          </p:nvGrpSpPr>
          <p:grpSpPr>
            <a:xfrm flipH="1">
              <a:off x="9534782" y="4500138"/>
              <a:ext cx="262965" cy="262965"/>
              <a:chOff x="3208972" y="2377029"/>
              <a:chExt cx="971357" cy="971357"/>
            </a:xfrm>
            <a:noFill/>
          </p:grpSpPr>
          <p:sp>
            <p:nvSpPr>
              <p:cNvPr id="253" name="Oval 252">
                <a:extLst>
                  <a:ext uri="{FF2B5EF4-FFF2-40B4-BE49-F238E27FC236}">
                    <a16:creationId xmlns:a16="http://schemas.microsoft.com/office/drawing/2014/main" id="{850E3CB2-12C9-C494-BD69-965096DA70A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4" name="Graphic 253">
                <a:extLst>
                  <a:ext uri="{FF2B5EF4-FFF2-40B4-BE49-F238E27FC236}">
                    <a16:creationId xmlns:a16="http://schemas.microsoft.com/office/drawing/2014/main" id="{BAE87E2D-5987-9AC0-02A0-02F94441C9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4" name="Group 243">
              <a:extLst>
                <a:ext uri="{FF2B5EF4-FFF2-40B4-BE49-F238E27FC236}">
                  <a16:creationId xmlns:a16="http://schemas.microsoft.com/office/drawing/2014/main" id="{F8BDCB3A-B68A-264E-1707-8371B77CCAAF}"/>
                </a:ext>
              </a:extLst>
            </p:cNvPr>
            <p:cNvGrpSpPr/>
            <p:nvPr/>
          </p:nvGrpSpPr>
          <p:grpSpPr>
            <a:xfrm flipH="1">
              <a:off x="9902403" y="4500138"/>
              <a:ext cx="262965" cy="262965"/>
              <a:chOff x="3208972" y="2377029"/>
              <a:chExt cx="971357" cy="971357"/>
            </a:xfrm>
            <a:noFill/>
          </p:grpSpPr>
          <p:sp>
            <p:nvSpPr>
              <p:cNvPr id="251" name="Oval 250">
                <a:extLst>
                  <a:ext uri="{FF2B5EF4-FFF2-40B4-BE49-F238E27FC236}">
                    <a16:creationId xmlns:a16="http://schemas.microsoft.com/office/drawing/2014/main" id="{A93B8FA1-4F50-EB52-AC54-3F11CB4ABD2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2" name="Graphic 251">
                <a:extLst>
                  <a:ext uri="{FF2B5EF4-FFF2-40B4-BE49-F238E27FC236}">
                    <a16:creationId xmlns:a16="http://schemas.microsoft.com/office/drawing/2014/main" id="{DF7AD156-B6D3-E55A-7075-5C1DA4EAAB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5" name="Group 244">
              <a:extLst>
                <a:ext uri="{FF2B5EF4-FFF2-40B4-BE49-F238E27FC236}">
                  <a16:creationId xmlns:a16="http://schemas.microsoft.com/office/drawing/2014/main" id="{698E24F8-58C6-E60A-C0CD-A4BA4B02F0CC}"/>
                </a:ext>
              </a:extLst>
            </p:cNvPr>
            <p:cNvGrpSpPr/>
            <p:nvPr/>
          </p:nvGrpSpPr>
          <p:grpSpPr>
            <a:xfrm flipH="1">
              <a:off x="10269466" y="4500138"/>
              <a:ext cx="262965" cy="262965"/>
              <a:chOff x="3208972" y="2377029"/>
              <a:chExt cx="971357" cy="971357"/>
            </a:xfrm>
            <a:noFill/>
          </p:grpSpPr>
          <p:sp>
            <p:nvSpPr>
              <p:cNvPr id="249" name="Oval 248">
                <a:extLst>
                  <a:ext uri="{FF2B5EF4-FFF2-40B4-BE49-F238E27FC236}">
                    <a16:creationId xmlns:a16="http://schemas.microsoft.com/office/drawing/2014/main" id="{6E9D753F-AE6B-A11D-0454-56600006128F}"/>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0" name="Graphic 249">
                <a:extLst>
                  <a:ext uri="{FF2B5EF4-FFF2-40B4-BE49-F238E27FC236}">
                    <a16:creationId xmlns:a16="http://schemas.microsoft.com/office/drawing/2014/main" id="{EDCAF691-9F40-6BE3-73FC-770A5433A1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6" name="Group 245">
              <a:extLst>
                <a:ext uri="{FF2B5EF4-FFF2-40B4-BE49-F238E27FC236}">
                  <a16:creationId xmlns:a16="http://schemas.microsoft.com/office/drawing/2014/main" id="{306FABD5-43F3-9DD9-3EC4-2F93DA79E403}"/>
                </a:ext>
              </a:extLst>
            </p:cNvPr>
            <p:cNvGrpSpPr/>
            <p:nvPr/>
          </p:nvGrpSpPr>
          <p:grpSpPr>
            <a:xfrm>
              <a:off x="6945866" y="2795742"/>
              <a:ext cx="328780" cy="328780"/>
              <a:chOff x="3208972" y="2377029"/>
              <a:chExt cx="971357" cy="971357"/>
            </a:xfrm>
          </p:grpSpPr>
          <p:sp>
            <p:nvSpPr>
              <p:cNvPr id="247" name="Oval 246">
                <a:extLst>
                  <a:ext uri="{FF2B5EF4-FFF2-40B4-BE49-F238E27FC236}">
                    <a16:creationId xmlns:a16="http://schemas.microsoft.com/office/drawing/2014/main" id="{A943BE50-8F48-42A6-2599-9704D9F4F4EE}"/>
                  </a:ext>
                </a:extLst>
              </p:cNvPr>
              <p:cNvSpPr/>
              <p:nvPr/>
            </p:nvSpPr>
            <p:spPr>
              <a:xfrm>
                <a:off x="3208972" y="2377029"/>
                <a:ext cx="971357" cy="971357"/>
              </a:xfrm>
              <a:prstGeom prst="ellipse">
                <a:avLst/>
              </a:prstGeom>
              <a:solidFill>
                <a:schemeClr val="tx1"/>
              </a:solidFill>
              <a:ln>
                <a:no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48" name="Graphic 247">
                <a:extLst>
                  <a:ext uri="{FF2B5EF4-FFF2-40B4-BE49-F238E27FC236}">
                    <a16:creationId xmlns:a16="http://schemas.microsoft.com/office/drawing/2014/main" id="{67344DAE-23F2-690C-7B27-0806A0EC0C25}"/>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1187" t="-16396" r="1" b="-1"/>
              <a:stretch/>
            </p:blipFill>
            <p:spPr>
              <a:xfrm>
                <a:off x="3401583" y="2465434"/>
                <a:ext cx="532553" cy="766574"/>
              </a:xfrm>
              <a:prstGeom prst="rect">
                <a:avLst/>
              </a:prstGeom>
            </p:spPr>
          </p:pic>
        </p:grpSp>
      </p:grpSp>
      <p:grpSp>
        <p:nvGrpSpPr>
          <p:cNvPr id="377" name="Group 376">
            <a:extLst>
              <a:ext uri="{FF2B5EF4-FFF2-40B4-BE49-F238E27FC236}">
                <a16:creationId xmlns:a16="http://schemas.microsoft.com/office/drawing/2014/main" id="{904F3373-7ED5-264B-28CA-4D88145BD4BE}"/>
              </a:ext>
            </a:extLst>
          </p:cNvPr>
          <p:cNvGrpSpPr/>
          <p:nvPr/>
        </p:nvGrpSpPr>
        <p:grpSpPr>
          <a:xfrm>
            <a:off x="7066458" y="1887396"/>
            <a:ext cx="2954293" cy="1224697"/>
            <a:chOff x="6578245" y="513511"/>
            <a:chExt cx="1758044" cy="728794"/>
          </a:xfrm>
        </p:grpSpPr>
        <p:grpSp>
          <p:nvGrpSpPr>
            <p:cNvPr id="347" name="Group 346">
              <a:extLst>
                <a:ext uri="{FF2B5EF4-FFF2-40B4-BE49-F238E27FC236}">
                  <a16:creationId xmlns:a16="http://schemas.microsoft.com/office/drawing/2014/main" id="{B198409C-529F-1140-A70D-A8FD5FDBFA9C}"/>
                </a:ext>
              </a:extLst>
            </p:cNvPr>
            <p:cNvGrpSpPr/>
            <p:nvPr/>
          </p:nvGrpSpPr>
          <p:grpSpPr>
            <a:xfrm flipH="1">
              <a:off x="6973236" y="546795"/>
              <a:ext cx="262965" cy="262965"/>
              <a:chOff x="3208972" y="2377029"/>
              <a:chExt cx="971357" cy="971357"/>
            </a:xfrm>
            <a:noFill/>
          </p:grpSpPr>
          <p:sp>
            <p:nvSpPr>
              <p:cNvPr id="348" name="Oval 347">
                <a:extLst>
                  <a:ext uri="{FF2B5EF4-FFF2-40B4-BE49-F238E27FC236}">
                    <a16:creationId xmlns:a16="http://schemas.microsoft.com/office/drawing/2014/main" id="{173209C8-79C3-5A0A-42F1-0A9A42CBDAF4}"/>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9" name="Graphic 348">
                <a:extLst>
                  <a:ext uri="{FF2B5EF4-FFF2-40B4-BE49-F238E27FC236}">
                    <a16:creationId xmlns:a16="http://schemas.microsoft.com/office/drawing/2014/main" id="{316DA2CB-7D08-AC7E-EF9F-EA1156636E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50" name="Group 349">
              <a:extLst>
                <a:ext uri="{FF2B5EF4-FFF2-40B4-BE49-F238E27FC236}">
                  <a16:creationId xmlns:a16="http://schemas.microsoft.com/office/drawing/2014/main" id="{DE630FD1-F28B-D46D-2D69-DCB3F1DC372F}"/>
                </a:ext>
              </a:extLst>
            </p:cNvPr>
            <p:cNvGrpSpPr/>
            <p:nvPr/>
          </p:nvGrpSpPr>
          <p:grpSpPr>
            <a:xfrm flipH="1">
              <a:off x="7340299" y="546795"/>
              <a:ext cx="262965" cy="262965"/>
              <a:chOff x="3208972" y="2377029"/>
              <a:chExt cx="971357" cy="971357"/>
            </a:xfrm>
            <a:noFill/>
          </p:grpSpPr>
          <p:sp>
            <p:nvSpPr>
              <p:cNvPr id="351" name="Oval 350">
                <a:extLst>
                  <a:ext uri="{FF2B5EF4-FFF2-40B4-BE49-F238E27FC236}">
                    <a16:creationId xmlns:a16="http://schemas.microsoft.com/office/drawing/2014/main" id="{D98AA280-7B8C-8F37-693D-CCDADDF4F1A7}"/>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2" name="Graphic 351">
                <a:extLst>
                  <a:ext uri="{FF2B5EF4-FFF2-40B4-BE49-F238E27FC236}">
                    <a16:creationId xmlns:a16="http://schemas.microsoft.com/office/drawing/2014/main" id="{5E3CDC4C-B432-5374-8C96-249BECB741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53" name="Group 352">
              <a:extLst>
                <a:ext uri="{FF2B5EF4-FFF2-40B4-BE49-F238E27FC236}">
                  <a16:creationId xmlns:a16="http://schemas.microsoft.com/office/drawing/2014/main" id="{0742A78B-92D2-F768-3C1F-AB70E059CC22}"/>
                </a:ext>
              </a:extLst>
            </p:cNvPr>
            <p:cNvGrpSpPr/>
            <p:nvPr/>
          </p:nvGrpSpPr>
          <p:grpSpPr>
            <a:xfrm flipH="1">
              <a:off x="7705703" y="546795"/>
              <a:ext cx="262965" cy="262965"/>
              <a:chOff x="3208972" y="2377029"/>
              <a:chExt cx="971357" cy="971357"/>
            </a:xfrm>
            <a:noFill/>
          </p:grpSpPr>
          <p:sp>
            <p:nvSpPr>
              <p:cNvPr id="354" name="Oval 353">
                <a:extLst>
                  <a:ext uri="{FF2B5EF4-FFF2-40B4-BE49-F238E27FC236}">
                    <a16:creationId xmlns:a16="http://schemas.microsoft.com/office/drawing/2014/main" id="{9CBEFBE4-684F-C756-7FF0-8C0F5E34BD6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5" name="Graphic 354">
                <a:extLst>
                  <a:ext uri="{FF2B5EF4-FFF2-40B4-BE49-F238E27FC236}">
                    <a16:creationId xmlns:a16="http://schemas.microsoft.com/office/drawing/2014/main" id="{8C2896BD-0F8C-862A-ACF4-B42E0FC508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56" name="Group 355">
              <a:extLst>
                <a:ext uri="{FF2B5EF4-FFF2-40B4-BE49-F238E27FC236}">
                  <a16:creationId xmlns:a16="http://schemas.microsoft.com/office/drawing/2014/main" id="{0AA846D6-9ED1-ABA1-F757-1EA4E8EF85E1}"/>
                </a:ext>
              </a:extLst>
            </p:cNvPr>
            <p:cNvGrpSpPr/>
            <p:nvPr/>
          </p:nvGrpSpPr>
          <p:grpSpPr>
            <a:xfrm flipH="1">
              <a:off x="8073324" y="546795"/>
              <a:ext cx="262965" cy="262965"/>
              <a:chOff x="3208972" y="2377029"/>
              <a:chExt cx="971357" cy="971357"/>
            </a:xfrm>
            <a:noFill/>
          </p:grpSpPr>
          <p:sp>
            <p:nvSpPr>
              <p:cNvPr id="357" name="Oval 356">
                <a:extLst>
                  <a:ext uri="{FF2B5EF4-FFF2-40B4-BE49-F238E27FC236}">
                    <a16:creationId xmlns:a16="http://schemas.microsoft.com/office/drawing/2014/main" id="{03521437-46D3-CCFF-F0AD-AEC56D551F5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8" name="Graphic 357">
                <a:extLst>
                  <a:ext uri="{FF2B5EF4-FFF2-40B4-BE49-F238E27FC236}">
                    <a16:creationId xmlns:a16="http://schemas.microsoft.com/office/drawing/2014/main" id="{A96E33C7-E9E4-6688-34A4-D71AC2191B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59" name="Group 358">
              <a:extLst>
                <a:ext uri="{FF2B5EF4-FFF2-40B4-BE49-F238E27FC236}">
                  <a16:creationId xmlns:a16="http://schemas.microsoft.com/office/drawing/2014/main" id="{2D7B1DBC-D78E-14E5-D0E4-E9829C859EB8}"/>
                </a:ext>
              </a:extLst>
            </p:cNvPr>
            <p:cNvGrpSpPr/>
            <p:nvPr/>
          </p:nvGrpSpPr>
          <p:grpSpPr>
            <a:xfrm flipH="1">
              <a:off x="6605615" y="979340"/>
              <a:ext cx="262965" cy="262965"/>
              <a:chOff x="3208972" y="2377029"/>
              <a:chExt cx="971357" cy="971357"/>
            </a:xfrm>
            <a:noFill/>
          </p:grpSpPr>
          <p:sp>
            <p:nvSpPr>
              <p:cNvPr id="360" name="Oval 359">
                <a:extLst>
                  <a:ext uri="{FF2B5EF4-FFF2-40B4-BE49-F238E27FC236}">
                    <a16:creationId xmlns:a16="http://schemas.microsoft.com/office/drawing/2014/main" id="{FB198677-7509-4276-402B-2F5B21B7FC0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61" name="Graphic 360">
                <a:extLst>
                  <a:ext uri="{FF2B5EF4-FFF2-40B4-BE49-F238E27FC236}">
                    <a16:creationId xmlns:a16="http://schemas.microsoft.com/office/drawing/2014/main" id="{0C59880E-342B-D826-07C9-33ACA3CC80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62" name="Group 361">
              <a:extLst>
                <a:ext uri="{FF2B5EF4-FFF2-40B4-BE49-F238E27FC236}">
                  <a16:creationId xmlns:a16="http://schemas.microsoft.com/office/drawing/2014/main" id="{71D6A998-3486-ADF9-1DC4-F09BD8A07864}"/>
                </a:ext>
              </a:extLst>
            </p:cNvPr>
            <p:cNvGrpSpPr/>
            <p:nvPr/>
          </p:nvGrpSpPr>
          <p:grpSpPr>
            <a:xfrm flipH="1">
              <a:off x="6973236" y="979340"/>
              <a:ext cx="262965" cy="262965"/>
              <a:chOff x="3208972" y="2377029"/>
              <a:chExt cx="971357" cy="971357"/>
            </a:xfrm>
            <a:noFill/>
          </p:grpSpPr>
          <p:sp>
            <p:nvSpPr>
              <p:cNvPr id="363" name="Oval 362">
                <a:extLst>
                  <a:ext uri="{FF2B5EF4-FFF2-40B4-BE49-F238E27FC236}">
                    <a16:creationId xmlns:a16="http://schemas.microsoft.com/office/drawing/2014/main" id="{CB51B162-6A9E-6933-5C94-75D7D5AF069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64" name="Graphic 363">
                <a:extLst>
                  <a:ext uri="{FF2B5EF4-FFF2-40B4-BE49-F238E27FC236}">
                    <a16:creationId xmlns:a16="http://schemas.microsoft.com/office/drawing/2014/main" id="{E05DE8C6-A979-417C-8AC1-47127CEFEC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65" name="Group 364">
              <a:extLst>
                <a:ext uri="{FF2B5EF4-FFF2-40B4-BE49-F238E27FC236}">
                  <a16:creationId xmlns:a16="http://schemas.microsoft.com/office/drawing/2014/main" id="{80CE2AEC-C2BA-C166-F8B7-029A1F6125AF}"/>
                </a:ext>
              </a:extLst>
            </p:cNvPr>
            <p:cNvGrpSpPr/>
            <p:nvPr/>
          </p:nvGrpSpPr>
          <p:grpSpPr>
            <a:xfrm flipH="1">
              <a:off x="7340299" y="979340"/>
              <a:ext cx="262965" cy="262965"/>
              <a:chOff x="3208972" y="2377029"/>
              <a:chExt cx="971357" cy="971357"/>
            </a:xfrm>
            <a:noFill/>
          </p:grpSpPr>
          <p:sp>
            <p:nvSpPr>
              <p:cNvPr id="366" name="Oval 365">
                <a:extLst>
                  <a:ext uri="{FF2B5EF4-FFF2-40B4-BE49-F238E27FC236}">
                    <a16:creationId xmlns:a16="http://schemas.microsoft.com/office/drawing/2014/main" id="{7DEFF3A0-17E4-FBAA-59F4-77A01263C99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67" name="Graphic 366">
                <a:extLst>
                  <a:ext uri="{FF2B5EF4-FFF2-40B4-BE49-F238E27FC236}">
                    <a16:creationId xmlns:a16="http://schemas.microsoft.com/office/drawing/2014/main" id="{B640C726-AE85-A72D-27C4-1E3D81D57E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68" name="Group 367">
              <a:extLst>
                <a:ext uri="{FF2B5EF4-FFF2-40B4-BE49-F238E27FC236}">
                  <a16:creationId xmlns:a16="http://schemas.microsoft.com/office/drawing/2014/main" id="{CF277682-5E9B-26C5-9236-11462C8E6414}"/>
                </a:ext>
              </a:extLst>
            </p:cNvPr>
            <p:cNvGrpSpPr/>
            <p:nvPr/>
          </p:nvGrpSpPr>
          <p:grpSpPr>
            <a:xfrm flipH="1">
              <a:off x="7705703" y="979340"/>
              <a:ext cx="262965" cy="262965"/>
              <a:chOff x="3208972" y="2377029"/>
              <a:chExt cx="971357" cy="971357"/>
            </a:xfrm>
            <a:noFill/>
          </p:grpSpPr>
          <p:sp>
            <p:nvSpPr>
              <p:cNvPr id="369" name="Oval 368">
                <a:extLst>
                  <a:ext uri="{FF2B5EF4-FFF2-40B4-BE49-F238E27FC236}">
                    <a16:creationId xmlns:a16="http://schemas.microsoft.com/office/drawing/2014/main" id="{5DAC33EB-BFE3-B7ED-EABD-CB0A060379D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0" name="Graphic 369">
                <a:extLst>
                  <a:ext uri="{FF2B5EF4-FFF2-40B4-BE49-F238E27FC236}">
                    <a16:creationId xmlns:a16="http://schemas.microsoft.com/office/drawing/2014/main" id="{A9D545B7-E2DC-3DA4-79E0-23EF1FAC75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71" name="Group 370">
              <a:extLst>
                <a:ext uri="{FF2B5EF4-FFF2-40B4-BE49-F238E27FC236}">
                  <a16:creationId xmlns:a16="http://schemas.microsoft.com/office/drawing/2014/main" id="{8C378231-989A-AA71-72C2-F5D263474D31}"/>
                </a:ext>
              </a:extLst>
            </p:cNvPr>
            <p:cNvGrpSpPr/>
            <p:nvPr/>
          </p:nvGrpSpPr>
          <p:grpSpPr>
            <a:xfrm flipH="1">
              <a:off x="8073324" y="979340"/>
              <a:ext cx="262965" cy="262965"/>
              <a:chOff x="3208972" y="2377029"/>
              <a:chExt cx="971357" cy="971357"/>
            </a:xfrm>
            <a:noFill/>
          </p:grpSpPr>
          <p:sp>
            <p:nvSpPr>
              <p:cNvPr id="372" name="Oval 371">
                <a:extLst>
                  <a:ext uri="{FF2B5EF4-FFF2-40B4-BE49-F238E27FC236}">
                    <a16:creationId xmlns:a16="http://schemas.microsoft.com/office/drawing/2014/main" id="{F0E6B796-C733-6A54-B3E5-A1BC77842A0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3" name="Graphic 372">
                <a:extLst>
                  <a:ext uri="{FF2B5EF4-FFF2-40B4-BE49-F238E27FC236}">
                    <a16:creationId xmlns:a16="http://schemas.microsoft.com/office/drawing/2014/main" id="{D9FFBC42-3E8A-F0DA-7D0F-519EFE323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74" name="Group 373">
              <a:extLst>
                <a:ext uri="{FF2B5EF4-FFF2-40B4-BE49-F238E27FC236}">
                  <a16:creationId xmlns:a16="http://schemas.microsoft.com/office/drawing/2014/main" id="{388DD727-CC67-763D-2F8E-D11C41974EDC}"/>
                </a:ext>
              </a:extLst>
            </p:cNvPr>
            <p:cNvGrpSpPr/>
            <p:nvPr/>
          </p:nvGrpSpPr>
          <p:grpSpPr>
            <a:xfrm>
              <a:off x="6578245" y="513511"/>
              <a:ext cx="328780" cy="328780"/>
              <a:chOff x="3208972" y="2377029"/>
              <a:chExt cx="971357" cy="971357"/>
            </a:xfrm>
          </p:grpSpPr>
          <p:sp>
            <p:nvSpPr>
              <p:cNvPr id="375" name="Oval 374">
                <a:extLst>
                  <a:ext uri="{FF2B5EF4-FFF2-40B4-BE49-F238E27FC236}">
                    <a16:creationId xmlns:a16="http://schemas.microsoft.com/office/drawing/2014/main" id="{472D416B-0F6C-D87E-F565-0A5C9E87E602}"/>
                  </a:ext>
                </a:extLst>
              </p:cNvPr>
              <p:cNvSpPr/>
              <p:nvPr/>
            </p:nvSpPr>
            <p:spPr>
              <a:xfrm>
                <a:off x="3208972" y="2377029"/>
                <a:ext cx="971357" cy="971357"/>
              </a:xfrm>
              <a:prstGeom prst="ellipse">
                <a:avLst/>
              </a:prstGeom>
              <a:solidFill>
                <a:schemeClr val="tx1"/>
              </a:solidFill>
              <a:ln>
                <a:no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6" name="Graphic 375">
                <a:extLst>
                  <a:ext uri="{FF2B5EF4-FFF2-40B4-BE49-F238E27FC236}">
                    <a16:creationId xmlns:a16="http://schemas.microsoft.com/office/drawing/2014/main" id="{4D69DDAA-899D-CD0D-AE5C-C47C5D9E799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1187" t="-16396" r="1" b="-1"/>
              <a:stretch/>
            </p:blipFill>
            <p:spPr>
              <a:xfrm>
                <a:off x="3401583" y="2465434"/>
                <a:ext cx="532553" cy="766574"/>
              </a:xfrm>
              <a:prstGeom prst="rect">
                <a:avLst/>
              </a:prstGeom>
            </p:spPr>
          </p:pic>
        </p:grpSp>
      </p:grpSp>
      <p:grpSp>
        <p:nvGrpSpPr>
          <p:cNvPr id="415" name="Group 414">
            <a:extLst>
              <a:ext uri="{FF2B5EF4-FFF2-40B4-BE49-F238E27FC236}">
                <a16:creationId xmlns:a16="http://schemas.microsoft.com/office/drawing/2014/main" id="{4073949B-42D5-CC58-D461-72B1D47E8135}"/>
              </a:ext>
            </a:extLst>
          </p:cNvPr>
          <p:cNvGrpSpPr/>
          <p:nvPr/>
        </p:nvGrpSpPr>
        <p:grpSpPr>
          <a:xfrm>
            <a:off x="7002888" y="1594091"/>
            <a:ext cx="3650136" cy="1814701"/>
            <a:chOff x="7011060" y="1970609"/>
            <a:chExt cx="3521371" cy="1814701"/>
          </a:xfrm>
        </p:grpSpPr>
        <p:cxnSp>
          <p:nvCxnSpPr>
            <p:cNvPr id="195" name="Straight Connector 194">
              <a:extLst>
                <a:ext uri="{FF2B5EF4-FFF2-40B4-BE49-F238E27FC236}">
                  <a16:creationId xmlns:a16="http://schemas.microsoft.com/office/drawing/2014/main" id="{B2993244-D04E-AA77-0147-E63905280AA4}"/>
                </a:ext>
              </a:extLst>
            </p:cNvPr>
            <p:cNvCxnSpPr>
              <a:cxnSpLocks/>
            </p:cNvCxnSpPr>
            <p:nvPr/>
          </p:nvCxnSpPr>
          <p:spPr>
            <a:xfrm>
              <a:off x="7011060" y="1970609"/>
              <a:ext cx="352137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DF9FBDA1-4B57-23D2-50AA-7DF5E0BF59B9}"/>
                </a:ext>
              </a:extLst>
            </p:cNvPr>
            <p:cNvCxnSpPr>
              <a:cxnSpLocks/>
            </p:cNvCxnSpPr>
            <p:nvPr/>
          </p:nvCxnSpPr>
          <p:spPr>
            <a:xfrm>
              <a:off x="7011060" y="3785310"/>
              <a:ext cx="352137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11" name="Group 410">
            <a:extLst>
              <a:ext uri="{FF2B5EF4-FFF2-40B4-BE49-F238E27FC236}">
                <a16:creationId xmlns:a16="http://schemas.microsoft.com/office/drawing/2014/main" id="{543BB231-7B8F-971D-CAFF-682B3D1B3A21}"/>
              </a:ext>
            </a:extLst>
          </p:cNvPr>
          <p:cNvGrpSpPr/>
          <p:nvPr/>
        </p:nvGrpSpPr>
        <p:grpSpPr>
          <a:xfrm>
            <a:off x="7002887" y="784517"/>
            <a:ext cx="2954293" cy="552496"/>
            <a:chOff x="7340857" y="649617"/>
            <a:chExt cx="2954293" cy="552496"/>
          </a:xfrm>
        </p:grpSpPr>
        <p:grpSp>
          <p:nvGrpSpPr>
            <p:cNvPr id="381" name="Group 380">
              <a:extLst>
                <a:ext uri="{FF2B5EF4-FFF2-40B4-BE49-F238E27FC236}">
                  <a16:creationId xmlns:a16="http://schemas.microsoft.com/office/drawing/2014/main" id="{809FE9D9-29AB-EE27-69C0-053808B00888}"/>
                </a:ext>
              </a:extLst>
            </p:cNvPr>
            <p:cNvGrpSpPr/>
            <p:nvPr/>
          </p:nvGrpSpPr>
          <p:grpSpPr>
            <a:xfrm flipH="1">
              <a:off x="8004617" y="705549"/>
              <a:ext cx="441898" cy="441898"/>
              <a:chOff x="3208972" y="2377029"/>
              <a:chExt cx="971357" cy="971357"/>
            </a:xfrm>
            <a:noFill/>
          </p:grpSpPr>
          <p:sp>
            <p:nvSpPr>
              <p:cNvPr id="409" name="Oval 408">
                <a:extLst>
                  <a:ext uri="{FF2B5EF4-FFF2-40B4-BE49-F238E27FC236}">
                    <a16:creationId xmlns:a16="http://schemas.microsoft.com/office/drawing/2014/main" id="{46A67FF3-2059-FED5-616F-9F6539631FC9}"/>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10" name="Graphic 409">
                <a:extLst>
                  <a:ext uri="{FF2B5EF4-FFF2-40B4-BE49-F238E27FC236}">
                    <a16:creationId xmlns:a16="http://schemas.microsoft.com/office/drawing/2014/main" id="{747D4775-7E25-6490-90A2-1411CBE38E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82" name="Group 381">
              <a:extLst>
                <a:ext uri="{FF2B5EF4-FFF2-40B4-BE49-F238E27FC236}">
                  <a16:creationId xmlns:a16="http://schemas.microsoft.com/office/drawing/2014/main" id="{CC0D4569-470B-3F26-42B3-1AD0C32CF3DC}"/>
                </a:ext>
              </a:extLst>
            </p:cNvPr>
            <p:cNvGrpSpPr/>
            <p:nvPr/>
          </p:nvGrpSpPr>
          <p:grpSpPr>
            <a:xfrm flipH="1">
              <a:off x="8621445" y="705549"/>
              <a:ext cx="441898" cy="441898"/>
              <a:chOff x="3208972" y="2377029"/>
              <a:chExt cx="971357" cy="971357"/>
            </a:xfrm>
            <a:noFill/>
          </p:grpSpPr>
          <p:sp>
            <p:nvSpPr>
              <p:cNvPr id="407" name="Oval 406">
                <a:extLst>
                  <a:ext uri="{FF2B5EF4-FFF2-40B4-BE49-F238E27FC236}">
                    <a16:creationId xmlns:a16="http://schemas.microsoft.com/office/drawing/2014/main" id="{1BA2EEAE-488B-C92D-778E-838F45668D2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8" name="Graphic 407">
                <a:extLst>
                  <a:ext uri="{FF2B5EF4-FFF2-40B4-BE49-F238E27FC236}">
                    <a16:creationId xmlns:a16="http://schemas.microsoft.com/office/drawing/2014/main" id="{EA74A2A1-0352-31A6-00CF-979FA6D7A9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83" name="Group 382">
              <a:extLst>
                <a:ext uri="{FF2B5EF4-FFF2-40B4-BE49-F238E27FC236}">
                  <a16:creationId xmlns:a16="http://schemas.microsoft.com/office/drawing/2014/main" id="{6D49ADF2-A241-867C-B981-612DD3CBA67D}"/>
                </a:ext>
              </a:extLst>
            </p:cNvPr>
            <p:cNvGrpSpPr/>
            <p:nvPr/>
          </p:nvGrpSpPr>
          <p:grpSpPr>
            <a:xfrm flipH="1">
              <a:off x="9235486" y="705549"/>
              <a:ext cx="441898" cy="441898"/>
              <a:chOff x="3208972" y="2377029"/>
              <a:chExt cx="971357" cy="971357"/>
            </a:xfrm>
            <a:noFill/>
          </p:grpSpPr>
          <p:sp>
            <p:nvSpPr>
              <p:cNvPr id="405" name="Oval 404">
                <a:extLst>
                  <a:ext uri="{FF2B5EF4-FFF2-40B4-BE49-F238E27FC236}">
                    <a16:creationId xmlns:a16="http://schemas.microsoft.com/office/drawing/2014/main" id="{4D2BAA0C-8158-91B7-22A6-07F5CAF8DEB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6" name="Graphic 405">
                <a:extLst>
                  <a:ext uri="{FF2B5EF4-FFF2-40B4-BE49-F238E27FC236}">
                    <a16:creationId xmlns:a16="http://schemas.microsoft.com/office/drawing/2014/main" id="{24225C91-04CD-7D73-891B-EA3026A2C9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84" name="Group 383">
              <a:extLst>
                <a:ext uri="{FF2B5EF4-FFF2-40B4-BE49-F238E27FC236}">
                  <a16:creationId xmlns:a16="http://schemas.microsoft.com/office/drawing/2014/main" id="{B8244F3C-13A5-4CE7-305C-12023C94E54C}"/>
                </a:ext>
              </a:extLst>
            </p:cNvPr>
            <p:cNvGrpSpPr/>
            <p:nvPr/>
          </p:nvGrpSpPr>
          <p:grpSpPr>
            <a:xfrm flipH="1">
              <a:off x="9853252" y="705549"/>
              <a:ext cx="441898" cy="441898"/>
              <a:chOff x="3208972" y="2377029"/>
              <a:chExt cx="971357" cy="971357"/>
            </a:xfrm>
            <a:noFill/>
          </p:grpSpPr>
          <p:sp>
            <p:nvSpPr>
              <p:cNvPr id="403" name="Oval 402">
                <a:extLst>
                  <a:ext uri="{FF2B5EF4-FFF2-40B4-BE49-F238E27FC236}">
                    <a16:creationId xmlns:a16="http://schemas.microsoft.com/office/drawing/2014/main" id="{15582DD6-5C86-7655-675A-51C7FB53500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4" name="Graphic 403">
                <a:extLst>
                  <a:ext uri="{FF2B5EF4-FFF2-40B4-BE49-F238E27FC236}">
                    <a16:creationId xmlns:a16="http://schemas.microsoft.com/office/drawing/2014/main" id="{2033CE6D-C806-6F3C-2F60-631FFAAD88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90" name="Group 389">
              <a:extLst>
                <a:ext uri="{FF2B5EF4-FFF2-40B4-BE49-F238E27FC236}">
                  <a16:creationId xmlns:a16="http://schemas.microsoft.com/office/drawing/2014/main" id="{6BD281B7-C6B7-CAD7-AF6B-FC9EA28B78EC}"/>
                </a:ext>
              </a:extLst>
            </p:cNvPr>
            <p:cNvGrpSpPr/>
            <p:nvPr/>
          </p:nvGrpSpPr>
          <p:grpSpPr>
            <a:xfrm>
              <a:off x="7340857" y="649617"/>
              <a:ext cx="552496" cy="552496"/>
              <a:chOff x="3208972" y="2377029"/>
              <a:chExt cx="971357" cy="971357"/>
            </a:xfrm>
          </p:grpSpPr>
          <p:sp>
            <p:nvSpPr>
              <p:cNvPr id="391" name="Oval 390">
                <a:extLst>
                  <a:ext uri="{FF2B5EF4-FFF2-40B4-BE49-F238E27FC236}">
                    <a16:creationId xmlns:a16="http://schemas.microsoft.com/office/drawing/2014/main" id="{FC62172B-14C5-6937-B7A0-F5DE2E7F28B6}"/>
                  </a:ext>
                </a:extLst>
              </p:cNvPr>
              <p:cNvSpPr/>
              <p:nvPr/>
            </p:nvSpPr>
            <p:spPr>
              <a:xfrm>
                <a:off x="3208972" y="2377029"/>
                <a:ext cx="971357" cy="971357"/>
              </a:xfrm>
              <a:prstGeom prst="ellipse">
                <a:avLst/>
              </a:prstGeom>
              <a:solidFill>
                <a:schemeClr val="tx1"/>
              </a:solidFill>
              <a:ln>
                <a:no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92" name="Graphic 391">
                <a:extLst>
                  <a:ext uri="{FF2B5EF4-FFF2-40B4-BE49-F238E27FC236}">
                    <a16:creationId xmlns:a16="http://schemas.microsoft.com/office/drawing/2014/main" id="{66640591-9CD5-0BB3-BFDC-295892A335A9}"/>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1187" t="-16396" r="1" b="-1"/>
              <a:stretch/>
            </p:blipFill>
            <p:spPr>
              <a:xfrm>
                <a:off x="3401583" y="2465434"/>
                <a:ext cx="532553" cy="766574"/>
              </a:xfrm>
              <a:prstGeom prst="rect">
                <a:avLst/>
              </a:prstGeom>
            </p:spPr>
          </p:pic>
        </p:grpSp>
      </p:grpSp>
      <p:sp>
        <p:nvSpPr>
          <p:cNvPr id="412" name="Text Placeholder 2">
            <a:extLst>
              <a:ext uri="{FF2B5EF4-FFF2-40B4-BE49-F238E27FC236}">
                <a16:creationId xmlns:a16="http://schemas.microsoft.com/office/drawing/2014/main" id="{446C56FD-5BCA-D392-EBBF-435B33C5C6E1}"/>
              </a:ext>
            </a:extLst>
          </p:cNvPr>
          <p:cNvSpPr txBox="1">
            <a:spLocks/>
          </p:cNvSpPr>
          <p:nvPr/>
        </p:nvSpPr>
        <p:spPr>
          <a:xfrm>
            <a:off x="5394843" y="832081"/>
            <a:ext cx="1402314" cy="60468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0 Validity – 1 person in </a:t>
            </a:r>
            <a:r>
              <a:rPr kumimoji="0" lang="en-GB" sz="1200" b="1" i="0" u="none" strike="noStrike" kern="1200" cap="none" spc="0" normalizeH="0" baseline="0" noProof="0">
                <a:ln>
                  <a:noFill/>
                </a:ln>
                <a:solidFill>
                  <a:srgbClr val="7F35B2"/>
                </a:solidFill>
                <a:effectLst/>
                <a:uLnTx/>
                <a:uFillTx/>
                <a:latin typeface="Arial" panose="020B0604020202020204"/>
                <a:ea typeface="Roboto" panose="02000000000000000000" pitchFamily="2" charset="0"/>
                <a:cs typeface="Times New Roman" panose="02020603050405020304" pitchFamily="18" charset="0"/>
              </a:rPr>
              <a:t>5</a:t>
            </a: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 will be a poor performer</a:t>
            </a:r>
          </a:p>
        </p:txBody>
      </p:sp>
      <p:sp>
        <p:nvSpPr>
          <p:cNvPr id="413" name="Text Placeholder 2">
            <a:extLst>
              <a:ext uri="{FF2B5EF4-FFF2-40B4-BE49-F238E27FC236}">
                <a16:creationId xmlns:a16="http://schemas.microsoft.com/office/drawing/2014/main" id="{6DB19432-2653-A15E-8776-402E06C4CF8E}"/>
              </a:ext>
            </a:extLst>
          </p:cNvPr>
          <p:cNvSpPr txBox="1">
            <a:spLocks/>
          </p:cNvSpPr>
          <p:nvPr/>
        </p:nvSpPr>
        <p:spPr>
          <a:xfrm>
            <a:off x="5394843" y="2204280"/>
            <a:ext cx="1402314" cy="60468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0.3 Validity – 1 person in </a:t>
            </a:r>
            <a:r>
              <a:rPr kumimoji="0" lang="en-GB" sz="1200" b="1" i="0" u="none" strike="noStrike" kern="1200" cap="none" spc="0" normalizeH="0" baseline="0" noProof="0">
                <a:ln>
                  <a:noFill/>
                </a:ln>
                <a:solidFill>
                  <a:srgbClr val="7F35B2"/>
                </a:solidFill>
                <a:effectLst/>
                <a:uLnTx/>
                <a:uFillTx/>
                <a:latin typeface="Arial" panose="020B0604020202020204"/>
                <a:ea typeface="Roboto" panose="02000000000000000000" pitchFamily="2" charset="0"/>
                <a:cs typeface="Times New Roman" panose="02020603050405020304" pitchFamily="18" charset="0"/>
              </a:rPr>
              <a:t>10 </a:t>
            </a: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will be a poor performer</a:t>
            </a:r>
          </a:p>
        </p:txBody>
      </p:sp>
      <p:sp>
        <p:nvSpPr>
          <p:cNvPr id="414" name="Text Placeholder 2">
            <a:extLst>
              <a:ext uri="{FF2B5EF4-FFF2-40B4-BE49-F238E27FC236}">
                <a16:creationId xmlns:a16="http://schemas.microsoft.com/office/drawing/2014/main" id="{63BED803-014E-31B4-E1EE-BBB89DAA95BB}"/>
              </a:ext>
            </a:extLst>
          </p:cNvPr>
          <p:cNvSpPr txBox="1">
            <a:spLocks/>
          </p:cNvSpPr>
          <p:nvPr/>
        </p:nvSpPr>
        <p:spPr>
          <a:xfrm>
            <a:off x="5394843" y="4381961"/>
            <a:ext cx="1402314" cy="60468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0.6 Validity – 1 person in </a:t>
            </a:r>
            <a:r>
              <a:rPr kumimoji="0" lang="en-GB" sz="1200" b="1" i="0" u="none" strike="noStrike" kern="1200" cap="none" spc="0" normalizeH="0" baseline="0" noProof="0">
                <a:ln>
                  <a:noFill/>
                </a:ln>
                <a:solidFill>
                  <a:srgbClr val="7F35B2"/>
                </a:solidFill>
                <a:effectLst/>
                <a:uLnTx/>
                <a:uFillTx/>
                <a:latin typeface="Arial" panose="020B0604020202020204"/>
                <a:ea typeface="Roboto" panose="02000000000000000000" pitchFamily="2" charset="0"/>
                <a:cs typeface="Times New Roman" panose="02020603050405020304" pitchFamily="18" charset="0"/>
              </a:rPr>
              <a:t>50</a:t>
            </a: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 will be a poor performer</a:t>
            </a:r>
          </a:p>
        </p:txBody>
      </p:sp>
    </p:spTree>
    <p:extLst>
      <p:ext uri="{BB962C8B-B14F-4D97-AF65-F5344CB8AC3E}">
        <p14:creationId xmlns:p14="http://schemas.microsoft.com/office/powerpoint/2010/main" val="139696978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US"/>
              <a:t>Saville Assessment ROI Model</a:t>
            </a:r>
          </a:p>
          <a:p>
            <a:endParaRPr lang="en-US"/>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Return on Investment</a:t>
            </a:r>
            <a:endParaRPr lang="en-GB" b="0"/>
          </a:p>
        </p:txBody>
      </p:sp>
      <p:sp>
        <p:nvSpPr>
          <p:cNvPr id="8" name="Footer Placeholder 4">
            <a:extLst>
              <a:ext uri="{FF2B5EF4-FFF2-40B4-BE49-F238E27FC236}">
                <a16:creationId xmlns:a16="http://schemas.microsoft.com/office/drawing/2014/main" id="{09311E1D-A15D-A57E-4141-1C72D9A5E505}"/>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7" name="Picture 6" descr="A close up of a logo&#10;&#10;Description automatically generated">
            <a:extLst>
              <a:ext uri="{FF2B5EF4-FFF2-40B4-BE49-F238E27FC236}">
                <a16:creationId xmlns:a16="http://schemas.microsoft.com/office/drawing/2014/main" id="{E030AE0A-AD0A-AEF7-EC19-7E81CD851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4834" y="858343"/>
            <a:ext cx="5422332" cy="5428018"/>
          </a:xfrm>
          <a:prstGeom prst="rect">
            <a:avLst/>
          </a:prstGeom>
        </p:spPr>
      </p:pic>
    </p:spTree>
    <p:extLst>
      <p:ext uri="{BB962C8B-B14F-4D97-AF65-F5344CB8AC3E}">
        <p14:creationId xmlns:p14="http://schemas.microsoft.com/office/powerpoint/2010/main" val="14042541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6B986-4B01-40AB-A06B-58EA4DE7E290}"/>
              </a:ext>
            </a:extLst>
          </p:cNvPr>
          <p:cNvSpPr>
            <a:spLocks noGrp="1"/>
          </p:cNvSpPr>
          <p:nvPr>
            <p:ph type="title"/>
          </p:nvPr>
        </p:nvSpPr>
        <p:spPr/>
        <p:txBody>
          <a:bodyPr/>
          <a:lstStyle/>
          <a:p>
            <a:r>
              <a:rPr lang="en-GB"/>
              <a:t>Module 10</a:t>
            </a:r>
          </a:p>
        </p:txBody>
      </p:sp>
      <p:sp>
        <p:nvSpPr>
          <p:cNvPr id="7" name="Text Placeholder 6">
            <a:extLst>
              <a:ext uri="{FF2B5EF4-FFF2-40B4-BE49-F238E27FC236}">
                <a16:creationId xmlns:a16="http://schemas.microsoft.com/office/drawing/2014/main" id="{27E42984-7097-42CD-AFF2-EAA6C980BC30}"/>
              </a:ext>
            </a:extLst>
          </p:cNvPr>
          <p:cNvSpPr>
            <a:spLocks noGrp="1"/>
          </p:cNvSpPr>
          <p:nvPr>
            <p:ph type="body" sz="quarter" idx="17"/>
          </p:nvPr>
        </p:nvSpPr>
        <p:spPr/>
        <p:txBody>
          <a:bodyPr/>
          <a:lstStyle/>
          <a:p>
            <a:r>
              <a:rPr lang="en-GB"/>
              <a:t>Selection Case Study</a:t>
            </a:r>
          </a:p>
        </p:txBody>
      </p:sp>
      <p:sp>
        <p:nvSpPr>
          <p:cNvPr id="5" name="Slide Number Placeholder 4">
            <a:extLst>
              <a:ext uri="{FF2B5EF4-FFF2-40B4-BE49-F238E27FC236}">
                <a16:creationId xmlns:a16="http://schemas.microsoft.com/office/drawing/2014/main" id="{0E7575A2-9BBA-49B0-98BB-2848FE3E8ED7}"/>
              </a:ext>
            </a:extLst>
          </p:cNvPr>
          <p:cNvSpPr>
            <a:spLocks noGrp="1"/>
          </p:cNvSpPr>
          <p:nvPr>
            <p:ph type="sldNum" sz="quarter" idx="21"/>
          </p:nvPr>
        </p:nvSpPr>
        <p:spPr>
          <a:xfrm>
            <a:off x="11427675" y="6437376"/>
            <a:ext cx="306387" cy="20875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Footer Placeholder 5">
            <a:extLst>
              <a:ext uri="{FF2B5EF4-FFF2-40B4-BE49-F238E27FC236}">
                <a16:creationId xmlns:a16="http://schemas.microsoft.com/office/drawing/2014/main" id="{86E9531F-F63B-7D3A-03F3-5EDFDDC373AF}"/>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25363822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vert="horz" lIns="0" tIns="0" rIns="0" bIns="0" rtlCol="0" anchor="t">
            <a:noAutofit/>
          </a:bodyPr>
          <a:lstStyle/>
          <a:p>
            <a:r>
              <a:rPr lang="en-GB"/>
              <a:t>Workbook page 114</a:t>
            </a:r>
            <a:endParaRPr lang="en-GB">
              <a:highlight>
                <a:srgbClr val="FFFF00"/>
              </a:highlight>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Case Study: Selection</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7" name="TextBox 6">
            <a:extLst>
              <a:ext uri="{FF2B5EF4-FFF2-40B4-BE49-F238E27FC236}">
                <a16:creationId xmlns:a16="http://schemas.microsoft.com/office/drawing/2014/main" id="{F6D62B52-B30E-45C1-BCC6-D506E1E427E1}"/>
              </a:ext>
            </a:extLst>
          </p:cNvPr>
          <p:cNvSpPr txBox="1"/>
          <p:nvPr/>
        </p:nvSpPr>
        <p:spPr>
          <a:xfrm>
            <a:off x="1900857" y="1789326"/>
            <a:ext cx="8390286" cy="22200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1290" tIns="20320" rIns="113792" bIns="20320" numCol="1" spcCol="1270" anchor="t" anchorCtr="0">
            <a:noAutofit/>
          </a:bodyPr>
          <a:lstStyle/>
          <a:p>
            <a:pPr marL="171450" marR="0" lvl="1" indent="-171450" algn="l" defTabSz="711200" rtl="0" eaLnBrk="1" fontAlgn="auto" latinLnBrk="0" hangingPunct="1">
              <a:lnSpc>
                <a:spcPct val="150000"/>
              </a:lnSpc>
              <a:spcBef>
                <a:spcPct val="0"/>
              </a:spcBef>
              <a:spcAft>
                <a:spcPct val="20000"/>
              </a:spcAft>
              <a:buClrTx/>
              <a:buSzTx/>
              <a:buFontTx/>
              <a:buChar char="•"/>
              <a:tabLst/>
              <a:defRPr/>
            </a:pP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rPr>
              <a:t>Refer back to the Job Analysis section (page 14) of your workbook and note down the five </a:t>
            </a:r>
            <a:r>
              <a:rPr kumimoji="0" lang="en-GB" sz="1600" b="0" i="0" u="none" strike="noStrike" kern="1200" cap="none" spc="0" normalizeH="0" baseline="0" noProof="0" err="1">
                <a:ln>
                  <a:noFill/>
                </a:ln>
                <a:solidFill>
                  <a:srgbClr val="000000">
                    <a:hueOff val="0"/>
                    <a:satOff val="0"/>
                    <a:lumOff val="0"/>
                    <a:alphaOff val="0"/>
                  </a:srgbClr>
                </a:solidFill>
                <a:effectLst/>
                <a:uLnTx/>
                <a:uFillTx/>
                <a:latin typeface="Arial" panose="020B0604020202020204"/>
                <a:ea typeface="+mn-ea"/>
                <a:cs typeface="+mn-cs"/>
              </a:rPr>
              <a:t>behavioral</a:t>
            </a:r>
            <a:r>
              <a:rPr kumimoji="0" lang="en-GB" sz="16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rPr>
              <a:t> competencies you identified as critical for the Business Development Manager Role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rPr>
              <a:t>You will be carrying out a competency-based interview focusing on these competencies as part of the next stage of the selection process.</a:t>
            </a:r>
            <a:endParaRPr kumimoji="0" lang="en-US" sz="16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Arial"/>
            </a:endParaRPr>
          </a:p>
        </p:txBody>
      </p:sp>
      <p:grpSp>
        <p:nvGrpSpPr>
          <p:cNvPr id="8" name="Group 7">
            <a:extLst>
              <a:ext uri="{FF2B5EF4-FFF2-40B4-BE49-F238E27FC236}">
                <a16:creationId xmlns:a16="http://schemas.microsoft.com/office/drawing/2014/main" id="{E4F3011A-FCF7-42EE-AA43-9F8B85FC451B}"/>
              </a:ext>
            </a:extLst>
          </p:cNvPr>
          <p:cNvGrpSpPr/>
          <p:nvPr/>
        </p:nvGrpSpPr>
        <p:grpSpPr>
          <a:xfrm>
            <a:off x="1838372" y="1482247"/>
            <a:ext cx="8515257" cy="611332"/>
            <a:chOff x="0" y="0"/>
            <a:chExt cx="8229600" cy="611332"/>
          </a:xfrm>
        </p:grpSpPr>
        <p:sp>
          <p:nvSpPr>
            <p:cNvPr id="9" name="Rectangle: Rounded Corners 8">
              <a:extLst>
                <a:ext uri="{FF2B5EF4-FFF2-40B4-BE49-F238E27FC236}">
                  <a16:creationId xmlns:a16="http://schemas.microsoft.com/office/drawing/2014/main" id="{C6E13E98-FF2E-411A-80E7-65A55D726BB5}"/>
                </a:ext>
              </a:extLst>
            </p:cNvPr>
            <p:cNvSpPr/>
            <p:nvPr/>
          </p:nvSpPr>
          <p:spPr>
            <a:xfrm>
              <a:off x="0" y="0"/>
              <a:ext cx="8229600" cy="61133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FF93C128-5B8E-410A-8FE5-60B3C4592A72}"/>
                </a:ext>
              </a:extLst>
            </p:cNvPr>
            <p:cNvSpPr txBox="1"/>
            <p:nvPr/>
          </p:nvSpPr>
          <p:spPr>
            <a:xfrm>
              <a:off x="29843" y="29843"/>
              <a:ext cx="8169914" cy="5516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Business Development Manager: Job Analysis</a:t>
              </a:r>
            </a:p>
          </p:txBody>
        </p:sp>
      </p:grpSp>
      <p:sp>
        <p:nvSpPr>
          <p:cNvPr id="11" name="Footer Placeholder 4">
            <a:extLst>
              <a:ext uri="{FF2B5EF4-FFF2-40B4-BE49-F238E27FC236}">
                <a16:creationId xmlns:a16="http://schemas.microsoft.com/office/drawing/2014/main" id="{C1792E9F-C7D8-032C-4FCC-7F35746E9688}"/>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400171634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GB"/>
              <a:t>‘Hire’ Card Deck – </a:t>
            </a:r>
            <a:r>
              <a:rPr lang="en-GB" err="1"/>
              <a:t>Behavioral</a:t>
            </a:r>
            <a:r>
              <a:rPr lang="en-GB"/>
              <a:t> Sections</a:t>
            </a: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Case Study: Job Analysis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sp>
        <p:nvSpPr>
          <p:cNvPr id="10" name="Rectangle 9">
            <a:extLst>
              <a:ext uri="{FF2B5EF4-FFF2-40B4-BE49-F238E27FC236}">
                <a16:creationId xmlns:a16="http://schemas.microsoft.com/office/drawing/2014/main" id="{64CFF297-8FD8-4275-A030-0FBBA0DDD5AD}"/>
              </a:ext>
            </a:extLst>
          </p:cNvPr>
          <p:cNvSpPr/>
          <p:nvPr/>
        </p:nvSpPr>
        <p:spPr>
          <a:xfrm>
            <a:off x="1981200" y="2665733"/>
            <a:ext cx="8229600" cy="22200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9" name="Picture 8" descr="A screenshot of a cell phone&#10;&#10;Description automatically generated">
            <a:extLst>
              <a:ext uri="{FF2B5EF4-FFF2-40B4-BE49-F238E27FC236}">
                <a16:creationId xmlns:a16="http://schemas.microsoft.com/office/drawing/2014/main" id="{052026BC-A417-4470-BAA9-67ACDEB2EC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290"/>
          <a:stretch/>
        </p:blipFill>
        <p:spPr>
          <a:xfrm>
            <a:off x="2283974" y="1282058"/>
            <a:ext cx="9314274" cy="4946577"/>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648432DC-724E-483B-BA8F-2C8C667EE4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5912" b="75652"/>
          <a:stretch/>
        </p:blipFill>
        <p:spPr>
          <a:xfrm>
            <a:off x="490080" y="1282058"/>
            <a:ext cx="1639794" cy="1178198"/>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0C720A05-B784-4B00-87D9-5E91AB2B1A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939" t="-234" r="50175" b="75652"/>
          <a:stretch/>
        </p:blipFill>
        <p:spPr>
          <a:xfrm>
            <a:off x="445773" y="2526433"/>
            <a:ext cx="1694107" cy="1189502"/>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9937819A-DF2F-4D33-9537-E18AE8D097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824" r="24708" b="75419"/>
          <a:stretch/>
        </p:blipFill>
        <p:spPr>
          <a:xfrm>
            <a:off x="437934" y="3786961"/>
            <a:ext cx="1733688" cy="1189502"/>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600AF521-EF94-4273-B0B1-FD0EEBD3AE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563" r="-431" b="75419"/>
          <a:stretch/>
        </p:blipFill>
        <p:spPr>
          <a:xfrm>
            <a:off x="472810" y="5039132"/>
            <a:ext cx="1692836" cy="1189503"/>
          </a:xfrm>
          <a:prstGeom prst="rect">
            <a:avLst/>
          </a:prstGeom>
        </p:spPr>
      </p:pic>
      <p:sp>
        <p:nvSpPr>
          <p:cNvPr id="14" name="Footer Placeholder 5">
            <a:extLst>
              <a:ext uri="{FF2B5EF4-FFF2-40B4-BE49-F238E27FC236}">
                <a16:creationId xmlns:a16="http://schemas.microsoft.com/office/drawing/2014/main" id="{293B5619-4749-E2B7-ABDD-2E9F4626AEB9}"/>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13789812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4" name="Text Placeholder 3">
            <a:extLst>
              <a:ext uri="{FF2B5EF4-FFF2-40B4-BE49-F238E27FC236}">
                <a16:creationId xmlns:a16="http://schemas.microsoft.com/office/drawing/2014/main" id="{6128A646-0F5A-8C9B-1A36-8AC919E03DA6}"/>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Saville Assessment Aligned Model </a:t>
            </a:r>
            <a:endParaRPr lang="en-GB" b="0"/>
          </a:p>
        </p:txBody>
      </p:sp>
      <p:pic>
        <p:nvPicPr>
          <p:cNvPr id="9" name="Content Placeholder 8">
            <a:extLst>
              <a:ext uri="{FF2B5EF4-FFF2-40B4-BE49-F238E27FC236}">
                <a16:creationId xmlns:a16="http://schemas.microsoft.com/office/drawing/2014/main" id="{FB5D167B-6CD2-474D-8F40-BBDFE50D33B6}"/>
              </a:ext>
            </a:extLst>
          </p:cNvPr>
          <p:cNvPicPr>
            <a:picLocks noGrp="1" noChangeAspect="1"/>
          </p:cNvPicPr>
          <p:nvPr>
            <p:ph idx="4294967295"/>
          </p:nvPr>
        </p:nvPicPr>
        <p:blipFill>
          <a:blip r:embed="rId2"/>
          <a:stretch>
            <a:fillRect/>
          </a:stretch>
        </p:blipFill>
        <p:spPr>
          <a:xfrm>
            <a:off x="2453322" y="1353313"/>
            <a:ext cx="7254875" cy="4572000"/>
          </a:xfrm>
          <a:prstGeom prst="rect">
            <a:avLst/>
          </a:prstGeom>
        </p:spPr>
      </p:pic>
      <p:sp>
        <p:nvSpPr>
          <p:cNvPr id="8" name="Footer Placeholder 4">
            <a:extLst>
              <a:ext uri="{FF2B5EF4-FFF2-40B4-BE49-F238E27FC236}">
                <a16:creationId xmlns:a16="http://schemas.microsoft.com/office/drawing/2014/main" id="{281A2309-064D-A789-4F47-DA89E27999DE}"/>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8631426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630064-1253-FC53-0F2F-A8C05A71A440}"/>
              </a:ext>
            </a:extLst>
          </p:cNvPr>
          <p:cNvSpPr>
            <a:spLocks noGrp="1"/>
          </p:cNvSpPr>
          <p:nvPr>
            <p:ph type="body" sz="quarter" idx="17"/>
          </p:nvPr>
        </p:nvSpPr>
        <p:spPr/>
        <p:txBody>
          <a:bodyPr/>
          <a:lstStyle/>
          <a:p>
            <a:r>
              <a:rPr lang="en-GB"/>
              <a:t>Workbook page 112</a:t>
            </a:r>
            <a:endParaRPr lang="en-GB">
              <a:highlight>
                <a:srgbClr val="FFFF00"/>
              </a:highlight>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Case Study: Selection</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148</a:t>
            </a:fld>
            <a:endParaRPr lang="en-US"/>
          </a:p>
        </p:txBody>
      </p:sp>
      <p:sp>
        <p:nvSpPr>
          <p:cNvPr id="7" name="TextBox 6">
            <a:extLst>
              <a:ext uri="{FF2B5EF4-FFF2-40B4-BE49-F238E27FC236}">
                <a16:creationId xmlns:a16="http://schemas.microsoft.com/office/drawing/2014/main" id="{F6D62B52-B30E-45C1-BCC6-D506E1E427E1}"/>
              </a:ext>
            </a:extLst>
          </p:cNvPr>
          <p:cNvSpPr txBox="1"/>
          <p:nvPr/>
        </p:nvSpPr>
        <p:spPr>
          <a:xfrm>
            <a:off x="1900857" y="1789326"/>
            <a:ext cx="8390286" cy="22200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1290" tIns="20320" rIns="113792" bIns="20320" numCol="1" spcCol="1270" anchor="t" anchorCtr="0">
            <a:noAutofit/>
          </a:bodyPr>
          <a:lstStyle/>
          <a:p>
            <a:pPr lvl="0">
              <a:lnSpc>
                <a:spcPct val="100000"/>
              </a:lnSpc>
            </a:pPr>
            <a:endParaRPr lang="en-US" sz="1600"/>
          </a:p>
          <a:p>
            <a:pPr lvl="0">
              <a:lnSpc>
                <a:spcPct val="100000"/>
              </a:lnSpc>
            </a:pPr>
            <a:endParaRPr lang="en-US" sz="1600"/>
          </a:p>
          <a:p>
            <a:pPr lvl="0">
              <a:lnSpc>
                <a:spcPct val="100000"/>
              </a:lnSpc>
            </a:pPr>
            <a:r>
              <a:rPr lang="en-US" sz="1600"/>
              <a:t>Evaluate Sam’s potential strengths, areas of concern, and areas you would wish to probe further against the elements identified in Task One, using Sam’s Wave Professional Styles Expert Report to guide you.</a:t>
            </a:r>
            <a:endParaRPr lang="en-US" sz="1600">
              <a:cs typeface="Arial"/>
            </a:endParaRPr>
          </a:p>
          <a:p>
            <a:pPr lvl="0">
              <a:lnSpc>
                <a:spcPct val="100000"/>
              </a:lnSpc>
            </a:pPr>
            <a:endParaRPr lang="en-US" sz="1600"/>
          </a:p>
          <a:p>
            <a:pPr lvl="0">
              <a:lnSpc>
                <a:spcPct val="100000"/>
              </a:lnSpc>
            </a:pPr>
            <a:r>
              <a:rPr lang="en-US" sz="1600"/>
              <a:t>You should refer to specific aspects of the Wave Professional Styles Expert Report in your summary (e.g. Psychometric Profile, Competency Potential </a:t>
            </a:r>
            <a:r>
              <a:rPr lang="en-GB" sz="1600"/>
              <a:t>Profile and Predicted Culture/Environment Fit Profile).</a:t>
            </a:r>
            <a:endParaRPr lang="en-GB" sz="1600">
              <a:cs typeface="Arial"/>
            </a:endParaRPr>
          </a:p>
          <a:p>
            <a:pPr lvl="0">
              <a:lnSpc>
                <a:spcPct val="100000"/>
              </a:lnSpc>
            </a:pPr>
            <a:endParaRPr lang="en-GB" sz="1600"/>
          </a:p>
          <a:p>
            <a:pPr lvl="0">
              <a:lnSpc>
                <a:spcPct val="100000"/>
              </a:lnSpc>
            </a:pPr>
            <a:r>
              <a:rPr lang="en-US" sz="1600"/>
              <a:t>Sam’s report is on pages 117-128 in your workbook.</a:t>
            </a:r>
            <a:endParaRPr lang="en-GB" sz="1600"/>
          </a:p>
        </p:txBody>
      </p:sp>
      <p:grpSp>
        <p:nvGrpSpPr>
          <p:cNvPr id="8" name="Group 7">
            <a:extLst>
              <a:ext uri="{FF2B5EF4-FFF2-40B4-BE49-F238E27FC236}">
                <a16:creationId xmlns:a16="http://schemas.microsoft.com/office/drawing/2014/main" id="{E4F3011A-FCF7-42EE-AA43-9F8B85FC451B}"/>
              </a:ext>
            </a:extLst>
          </p:cNvPr>
          <p:cNvGrpSpPr/>
          <p:nvPr/>
        </p:nvGrpSpPr>
        <p:grpSpPr>
          <a:xfrm>
            <a:off x="1838372" y="1482247"/>
            <a:ext cx="8515257" cy="611332"/>
            <a:chOff x="0" y="0"/>
            <a:chExt cx="8229600" cy="611332"/>
          </a:xfrm>
        </p:grpSpPr>
        <p:sp>
          <p:nvSpPr>
            <p:cNvPr id="9" name="Rectangle: Rounded Corners 8">
              <a:extLst>
                <a:ext uri="{FF2B5EF4-FFF2-40B4-BE49-F238E27FC236}">
                  <a16:creationId xmlns:a16="http://schemas.microsoft.com/office/drawing/2014/main" id="{C6E13E98-FF2E-411A-80E7-65A55D726BB5}"/>
                </a:ext>
              </a:extLst>
            </p:cNvPr>
            <p:cNvSpPr/>
            <p:nvPr/>
          </p:nvSpPr>
          <p:spPr>
            <a:xfrm>
              <a:off x="0" y="0"/>
              <a:ext cx="8229600" cy="61133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FF93C128-5B8E-410A-8FE5-60B3C4592A72}"/>
                </a:ext>
              </a:extLst>
            </p:cNvPr>
            <p:cNvSpPr txBox="1"/>
            <p:nvPr/>
          </p:nvSpPr>
          <p:spPr>
            <a:xfrm>
              <a:off x="29843" y="29843"/>
              <a:ext cx="8169914" cy="5516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Business Development Manager: Candidate Evaluation</a:t>
              </a:r>
            </a:p>
          </p:txBody>
        </p:sp>
      </p:grpSp>
      <p:sp>
        <p:nvSpPr>
          <p:cNvPr id="12" name="Footer Placeholder 5">
            <a:extLst>
              <a:ext uri="{FF2B5EF4-FFF2-40B4-BE49-F238E27FC236}">
                <a16:creationId xmlns:a16="http://schemas.microsoft.com/office/drawing/2014/main" id="{CEE6B830-DF81-36FD-55A0-51913E2460D7}"/>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327145588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4E79406-F5ED-A9F5-415F-70441D3C49B7}"/>
              </a:ext>
            </a:extLst>
          </p:cNvPr>
          <p:cNvSpPr>
            <a:spLocks noGrp="1"/>
          </p:cNvSpPr>
          <p:nvPr>
            <p:ph type="body" sz="quarter" idx="17"/>
          </p:nvPr>
        </p:nvSpPr>
        <p:spPr/>
        <p:txBody>
          <a:bodyPr/>
          <a:lstStyle/>
          <a:p>
            <a:r>
              <a:rPr lang="en-GB"/>
              <a:t>Workbook page 129</a:t>
            </a:r>
            <a:endParaRPr lang="en-GB">
              <a:highlight>
                <a:srgbClr val="FFFF00"/>
              </a:highlight>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Case Study: Selection</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149</a:t>
            </a:fld>
            <a:endParaRPr lang="en-US"/>
          </a:p>
        </p:txBody>
      </p:sp>
      <p:sp>
        <p:nvSpPr>
          <p:cNvPr id="7" name="TextBox 6">
            <a:extLst>
              <a:ext uri="{FF2B5EF4-FFF2-40B4-BE49-F238E27FC236}">
                <a16:creationId xmlns:a16="http://schemas.microsoft.com/office/drawing/2014/main" id="{F6D62B52-B30E-45C1-BCC6-D506E1E427E1}"/>
              </a:ext>
            </a:extLst>
          </p:cNvPr>
          <p:cNvSpPr txBox="1"/>
          <p:nvPr/>
        </p:nvSpPr>
        <p:spPr>
          <a:xfrm>
            <a:off x="1900857" y="1789326"/>
            <a:ext cx="8390286" cy="22200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1290" tIns="20320" rIns="113792" bIns="20320" numCol="1" spcCol="1270" anchor="t" anchorCtr="0">
            <a:noAutofit/>
          </a:bodyPr>
          <a:lstStyle/>
          <a:p>
            <a:pPr lvl="0">
              <a:lnSpc>
                <a:spcPct val="90000"/>
              </a:lnSpc>
            </a:pPr>
            <a:endParaRPr lang="en-US" sz="1600"/>
          </a:p>
          <a:p>
            <a:pPr lvl="0">
              <a:lnSpc>
                <a:spcPct val="90000"/>
              </a:lnSpc>
            </a:pPr>
            <a:endParaRPr lang="en-US" sz="1600"/>
          </a:p>
          <a:p>
            <a:pPr lvl="0">
              <a:lnSpc>
                <a:spcPct val="100000"/>
              </a:lnSpc>
            </a:pPr>
            <a:r>
              <a:rPr lang="en-US" sz="1600"/>
              <a:t>Generate a set of competency-based questions that will be used to probe Sam Jenkins during the interview stage, against the five key competency areas.</a:t>
            </a:r>
          </a:p>
          <a:p>
            <a:pPr lvl="0">
              <a:lnSpc>
                <a:spcPct val="100000"/>
              </a:lnSpc>
            </a:pPr>
            <a:endParaRPr lang="en-US" sz="1600"/>
          </a:p>
          <a:p>
            <a:pPr lvl="0">
              <a:lnSpc>
                <a:spcPct val="100000"/>
              </a:lnSpc>
            </a:pPr>
            <a:r>
              <a:rPr lang="en-US" sz="1600"/>
              <a:t>Aim to produce one question per competency.</a:t>
            </a:r>
          </a:p>
          <a:p>
            <a:pPr lvl="0">
              <a:lnSpc>
                <a:spcPct val="100000"/>
              </a:lnSpc>
            </a:pPr>
            <a:endParaRPr lang="en-US" sz="1600"/>
          </a:p>
          <a:p>
            <a:pPr lvl="0">
              <a:lnSpc>
                <a:spcPct val="100000"/>
              </a:lnSpc>
            </a:pPr>
            <a:r>
              <a:rPr lang="en-US" sz="1600"/>
              <a:t>Example competency-based questions from the Interview Guide can be found on page 130.</a:t>
            </a:r>
            <a:endParaRPr lang="en-GB" sz="1600"/>
          </a:p>
        </p:txBody>
      </p:sp>
      <p:grpSp>
        <p:nvGrpSpPr>
          <p:cNvPr id="8" name="Group 7">
            <a:extLst>
              <a:ext uri="{FF2B5EF4-FFF2-40B4-BE49-F238E27FC236}">
                <a16:creationId xmlns:a16="http://schemas.microsoft.com/office/drawing/2014/main" id="{E4F3011A-FCF7-42EE-AA43-9F8B85FC451B}"/>
              </a:ext>
            </a:extLst>
          </p:cNvPr>
          <p:cNvGrpSpPr/>
          <p:nvPr/>
        </p:nvGrpSpPr>
        <p:grpSpPr>
          <a:xfrm>
            <a:off x="1838372" y="1482247"/>
            <a:ext cx="8515257" cy="611332"/>
            <a:chOff x="0" y="0"/>
            <a:chExt cx="8229600" cy="611332"/>
          </a:xfrm>
        </p:grpSpPr>
        <p:sp>
          <p:nvSpPr>
            <p:cNvPr id="9" name="Rectangle: Rounded Corners 8">
              <a:extLst>
                <a:ext uri="{FF2B5EF4-FFF2-40B4-BE49-F238E27FC236}">
                  <a16:creationId xmlns:a16="http://schemas.microsoft.com/office/drawing/2014/main" id="{C6E13E98-FF2E-411A-80E7-65A55D726BB5}"/>
                </a:ext>
              </a:extLst>
            </p:cNvPr>
            <p:cNvSpPr/>
            <p:nvPr/>
          </p:nvSpPr>
          <p:spPr>
            <a:xfrm>
              <a:off x="0" y="0"/>
              <a:ext cx="8229600" cy="61133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FF93C128-5B8E-410A-8FE5-60B3C4592A72}"/>
                </a:ext>
              </a:extLst>
            </p:cNvPr>
            <p:cNvSpPr txBox="1"/>
            <p:nvPr/>
          </p:nvSpPr>
          <p:spPr>
            <a:xfrm>
              <a:off x="29843" y="29843"/>
              <a:ext cx="8169914" cy="5516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Business Development Manager: Interview Question Generation</a:t>
              </a:r>
            </a:p>
          </p:txBody>
        </p:sp>
      </p:grpSp>
      <p:sp>
        <p:nvSpPr>
          <p:cNvPr id="12" name="Footer Placeholder 5">
            <a:extLst>
              <a:ext uri="{FF2B5EF4-FFF2-40B4-BE49-F238E27FC236}">
                <a16:creationId xmlns:a16="http://schemas.microsoft.com/office/drawing/2014/main" id="{3DE67E16-3B5B-C7C4-08E7-F943274391B0}"/>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3765993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804063-76F0-4E88-AFC5-8C944F00880E}"/>
              </a:ext>
            </a:extLst>
          </p:cNvPr>
          <p:cNvSpPr>
            <a:spLocks noGrp="1"/>
          </p:cNvSpPr>
          <p:nvPr>
            <p:ph type="title"/>
          </p:nvPr>
        </p:nvSpPr>
        <p:spPr/>
        <p:txBody>
          <a:bodyPr/>
          <a:lstStyle/>
          <a:p>
            <a:r>
              <a:rPr lang="en-US" b="0"/>
              <a:t>Key Facts: Aptitude Tests</a:t>
            </a:r>
            <a:endParaRPr lang="en-GB"/>
          </a:p>
        </p:txBody>
      </p:sp>
      <p:sp>
        <p:nvSpPr>
          <p:cNvPr id="5" name="Slide Number Placeholder 4">
            <a:extLst>
              <a:ext uri="{FF2B5EF4-FFF2-40B4-BE49-F238E27FC236}">
                <a16:creationId xmlns:a16="http://schemas.microsoft.com/office/drawing/2014/main" id="{59B72D00-828A-4228-B4C1-1323C0C97BF0}"/>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6" name="Footer Placeholder 5">
            <a:extLst>
              <a:ext uri="{FF2B5EF4-FFF2-40B4-BE49-F238E27FC236}">
                <a16:creationId xmlns:a16="http://schemas.microsoft.com/office/drawing/2014/main" id="{F5B78439-6567-4698-9C9D-07015CDD850C}"/>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28" name="Content Placeholder 3">
            <a:extLst>
              <a:ext uri="{FF2B5EF4-FFF2-40B4-BE49-F238E27FC236}">
                <a16:creationId xmlns:a16="http://schemas.microsoft.com/office/drawing/2014/main" id="{1300928E-157B-6608-1DEE-141D2A91DA3F}"/>
              </a:ext>
            </a:extLst>
          </p:cNvPr>
          <p:cNvSpPr txBox="1">
            <a:spLocks/>
          </p:cNvSpPr>
          <p:nvPr/>
        </p:nvSpPr>
        <p:spPr>
          <a:xfrm>
            <a:off x="594360" y="1322362"/>
            <a:ext cx="10972800" cy="4572000"/>
          </a:xfrm>
          <a:prstGeom prst="rect">
            <a:avLst/>
          </a:prstGeom>
        </p:spPr>
        <p:txBody>
          <a:bodyPr lIns="91440" tIns="45720" rIns="91440" bIns="45720" numCol="2" anchor="t"/>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Roboto"/>
                <a:cs typeface="Times New Roman"/>
              </a:rPr>
              <a:t>Benchmarks against external group</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Roboto"/>
                <a:cs typeface="Times New Roman"/>
              </a:rPr>
              <a:t>Have good validity so are a strong predictor of performance</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Roboto"/>
                <a:cs typeface="Times New Roman"/>
              </a:rPr>
              <a:t>Measures lots of different types of ability</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Roboto"/>
                <a:cs typeface="Times New Roman"/>
              </a:rPr>
              <a:t>Efficient online assessment</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Roboto"/>
                <a:cs typeface="Times New Roman"/>
              </a:rPr>
              <a:t>Fair and consistent treatment of candidates</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Roboto"/>
                <a:cs typeface="Times New Roman"/>
              </a:rPr>
              <a:t>Supplements other sources of information</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Roboto"/>
                <a:cs typeface="Times New Roman"/>
              </a:rPr>
              <a:t>Sophisticated question banking to counter cheating</a:t>
            </a:r>
          </a:p>
        </p:txBody>
      </p:sp>
    </p:spTree>
    <p:extLst>
      <p:ext uri="{BB962C8B-B14F-4D97-AF65-F5344CB8AC3E}">
        <p14:creationId xmlns:p14="http://schemas.microsoft.com/office/powerpoint/2010/main" val="315843177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6B986-4B01-40AB-A06B-58EA4DE7E290}"/>
              </a:ext>
            </a:extLst>
          </p:cNvPr>
          <p:cNvSpPr>
            <a:spLocks noGrp="1"/>
          </p:cNvSpPr>
          <p:nvPr>
            <p:ph type="title"/>
          </p:nvPr>
        </p:nvSpPr>
        <p:spPr/>
        <p:txBody>
          <a:bodyPr/>
          <a:lstStyle/>
          <a:p>
            <a:r>
              <a:rPr lang="en-GB"/>
              <a:t>Module 11</a:t>
            </a:r>
          </a:p>
        </p:txBody>
      </p:sp>
      <p:sp>
        <p:nvSpPr>
          <p:cNvPr id="7" name="Text Placeholder 6">
            <a:extLst>
              <a:ext uri="{FF2B5EF4-FFF2-40B4-BE49-F238E27FC236}">
                <a16:creationId xmlns:a16="http://schemas.microsoft.com/office/drawing/2014/main" id="{27E42984-7097-42CD-AFF2-EAA6C980BC30}"/>
              </a:ext>
            </a:extLst>
          </p:cNvPr>
          <p:cNvSpPr>
            <a:spLocks noGrp="1"/>
          </p:cNvSpPr>
          <p:nvPr>
            <p:ph type="body" sz="quarter" idx="17"/>
          </p:nvPr>
        </p:nvSpPr>
        <p:spPr/>
        <p:txBody>
          <a:bodyPr/>
          <a:lstStyle/>
          <a:p>
            <a:r>
              <a:rPr lang="en-GB"/>
              <a:t>Development Case Study</a:t>
            </a:r>
          </a:p>
        </p:txBody>
      </p:sp>
      <p:sp>
        <p:nvSpPr>
          <p:cNvPr id="5" name="Slide Number Placeholder 4">
            <a:extLst>
              <a:ext uri="{FF2B5EF4-FFF2-40B4-BE49-F238E27FC236}">
                <a16:creationId xmlns:a16="http://schemas.microsoft.com/office/drawing/2014/main" id="{0E7575A2-9BBA-49B0-98BB-2848FE3E8ED7}"/>
              </a:ext>
            </a:extLst>
          </p:cNvPr>
          <p:cNvSpPr>
            <a:spLocks noGrp="1"/>
          </p:cNvSpPr>
          <p:nvPr>
            <p:ph type="sldNum" sz="quarter" idx="21"/>
          </p:nvPr>
        </p:nvSpPr>
        <p:spPr>
          <a:xfrm>
            <a:off x="11427675" y="6437376"/>
            <a:ext cx="306387" cy="20875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Footer Placeholder 5">
            <a:extLst>
              <a:ext uri="{FF2B5EF4-FFF2-40B4-BE49-F238E27FC236}">
                <a16:creationId xmlns:a16="http://schemas.microsoft.com/office/drawing/2014/main" id="{86E9531F-F63B-7D3A-03F3-5EDFDDC373AF}"/>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4922933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630064-1253-FC53-0F2F-A8C05A71A440}"/>
              </a:ext>
            </a:extLst>
          </p:cNvPr>
          <p:cNvSpPr>
            <a:spLocks noGrp="1"/>
          </p:cNvSpPr>
          <p:nvPr>
            <p:ph type="body" sz="quarter" idx="17"/>
          </p:nvPr>
        </p:nvSpPr>
        <p:spPr/>
        <p:txBody>
          <a:bodyPr/>
          <a:lstStyle/>
          <a:p>
            <a:r>
              <a:rPr lang="en-GB"/>
              <a:t>Workbook page 131 – Stage 1</a:t>
            </a:r>
          </a:p>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Case Study: Development</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151</a:t>
            </a:fld>
            <a:endParaRPr lang="en-US"/>
          </a:p>
        </p:txBody>
      </p:sp>
      <p:sp>
        <p:nvSpPr>
          <p:cNvPr id="7" name="TextBox 6">
            <a:extLst>
              <a:ext uri="{FF2B5EF4-FFF2-40B4-BE49-F238E27FC236}">
                <a16:creationId xmlns:a16="http://schemas.microsoft.com/office/drawing/2014/main" id="{F6D62B52-B30E-45C1-BCC6-D506E1E427E1}"/>
              </a:ext>
            </a:extLst>
          </p:cNvPr>
          <p:cNvSpPr txBox="1"/>
          <p:nvPr/>
        </p:nvSpPr>
        <p:spPr>
          <a:xfrm>
            <a:off x="1900857" y="1789326"/>
            <a:ext cx="8390286" cy="22200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1290" tIns="20320" rIns="113792" bIns="20320" numCol="1" spcCol="1270" anchor="t" anchorCtr="0">
            <a:noAutofit/>
          </a:bodyPr>
          <a:lstStyle/>
          <a:p>
            <a:pPr lvl="0">
              <a:lnSpc>
                <a:spcPct val="100000"/>
              </a:lnSpc>
            </a:pPr>
            <a:endParaRPr lang="en-US" sz="1600"/>
          </a:p>
          <a:p>
            <a:pPr lvl="0">
              <a:lnSpc>
                <a:spcPct val="100000"/>
              </a:lnSpc>
            </a:pPr>
            <a:endParaRPr lang="en-US" sz="1600"/>
          </a:p>
          <a:p>
            <a:pPr lvl="0">
              <a:lnSpc>
                <a:spcPct val="100000"/>
              </a:lnSpc>
            </a:pPr>
            <a:r>
              <a:rPr lang="en-US" sz="1600"/>
              <a:t>Now that Sam has been in the role for one year, the team are looking for ways to work more effectively together.</a:t>
            </a:r>
          </a:p>
          <a:p>
            <a:pPr lvl="0">
              <a:lnSpc>
                <a:spcPct val="100000"/>
              </a:lnSpc>
            </a:pPr>
            <a:endParaRPr lang="en-US" sz="1600"/>
          </a:p>
          <a:p>
            <a:pPr marL="285750" lvl="0" indent="-285750">
              <a:lnSpc>
                <a:spcPct val="100000"/>
              </a:lnSpc>
              <a:buFont typeface="Arial" panose="020B0604020202020204" pitchFamily="34" charset="0"/>
              <a:buChar char="•"/>
            </a:pPr>
            <a:r>
              <a:rPr lang="en-GB" sz="1600"/>
              <a:t>Which areas of strength could Sam build on or use to greater effect?</a:t>
            </a:r>
          </a:p>
          <a:p>
            <a:pPr marL="285750" lvl="0" indent="-285750">
              <a:lnSpc>
                <a:spcPct val="100000"/>
              </a:lnSpc>
              <a:buFont typeface="Arial" panose="020B0604020202020204" pitchFamily="34" charset="0"/>
              <a:buChar char="•"/>
            </a:pPr>
            <a:r>
              <a:rPr lang="en-GB" sz="1600"/>
              <a:t>Which areas of improvement would be most likely to have the greatest impact  on Sam’s performance?</a:t>
            </a:r>
          </a:p>
          <a:p>
            <a:pPr marL="285750" lvl="0" indent="-285750">
              <a:lnSpc>
                <a:spcPct val="100000"/>
              </a:lnSpc>
              <a:buFont typeface="Arial" panose="020B0604020202020204" pitchFamily="34" charset="0"/>
              <a:buChar char="•"/>
            </a:pPr>
            <a:r>
              <a:rPr lang="en-GB" sz="1600"/>
              <a:t>Which areas may Sam be potentially overplaying and what is the potential impact on performance?</a:t>
            </a:r>
          </a:p>
          <a:p>
            <a:pPr lvl="0">
              <a:lnSpc>
                <a:spcPct val="100000"/>
              </a:lnSpc>
            </a:pPr>
            <a:endParaRPr lang="en-US" sz="1600"/>
          </a:p>
          <a:p>
            <a:pPr lvl="0">
              <a:lnSpc>
                <a:spcPct val="100000"/>
              </a:lnSpc>
            </a:pPr>
            <a:r>
              <a:rPr lang="en-US" sz="1600"/>
              <a:t>You should refer to specific aspects of the Wave Focus Styles Expert Report in your summary (e.g. Psychometric Profile, Competency Potential </a:t>
            </a:r>
            <a:r>
              <a:rPr lang="en-GB" sz="1600"/>
              <a:t>Profile and Predicted Culture/Environment Fit Profile).</a:t>
            </a:r>
            <a:endParaRPr lang="en-GB" sz="1600">
              <a:cs typeface="Arial"/>
            </a:endParaRPr>
          </a:p>
          <a:p>
            <a:pPr lvl="0">
              <a:lnSpc>
                <a:spcPct val="100000"/>
              </a:lnSpc>
            </a:pPr>
            <a:endParaRPr lang="en-GB" sz="1600"/>
          </a:p>
          <a:p>
            <a:pPr lvl="0">
              <a:lnSpc>
                <a:spcPct val="100000"/>
              </a:lnSpc>
            </a:pPr>
            <a:r>
              <a:rPr lang="en-US" sz="1600"/>
              <a:t>Sam’s report is on pages 165 - 171 in your workbook.</a:t>
            </a:r>
            <a:endParaRPr lang="en-GB" sz="1600"/>
          </a:p>
        </p:txBody>
      </p:sp>
      <p:grpSp>
        <p:nvGrpSpPr>
          <p:cNvPr id="8" name="Group 7">
            <a:extLst>
              <a:ext uri="{FF2B5EF4-FFF2-40B4-BE49-F238E27FC236}">
                <a16:creationId xmlns:a16="http://schemas.microsoft.com/office/drawing/2014/main" id="{E4F3011A-FCF7-42EE-AA43-9F8B85FC451B}"/>
              </a:ext>
            </a:extLst>
          </p:cNvPr>
          <p:cNvGrpSpPr/>
          <p:nvPr/>
        </p:nvGrpSpPr>
        <p:grpSpPr>
          <a:xfrm>
            <a:off x="1838372" y="1482247"/>
            <a:ext cx="8515257" cy="611332"/>
            <a:chOff x="0" y="0"/>
            <a:chExt cx="8229600" cy="611332"/>
          </a:xfrm>
        </p:grpSpPr>
        <p:sp>
          <p:nvSpPr>
            <p:cNvPr id="9" name="Rectangle: Rounded Corners 8">
              <a:extLst>
                <a:ext uri="{FF2B5EF4-FFF2-40B4-BE49-F238E27FC236}">
                  <a16:creationId xmlns:a16="http://schemas.microsoft.com/office/drawing/2014/main" id="{C6E13E98-FF2E-411A-80E7-65A55D726BB5}"/>
                </a:ext>
              </a:extLst>
            </p:cNvPr>
            <p:cNvSpPr/>
            <p:nvPr/>
          </p:nvSpPr>
          <p:spPr>
            <a:xfrm>
              <a:off x="0" y="0"/>
              <a:ext cx="8229600" cy="61133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FF93C128-5B8E-410A-8FE5-60B3C4592A72}"/>
                </a:ext>
              </a:extLst>
            </p:cNvPr>
            <p:cNvSpPr txBox="1"/>
            <p:nvPr/>
          </p:nvSpPr>
          <p:spPr>
            <a:xfrm>
              <a:off x="29843" y="29843"/>
              <a:ext cx="8169914" cy="5516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Business Development Manager: </a:t>
              </a:r>
              <a:r>
                <a:rPr lang="en-US">
                  <a:solidFill>
                    <a:prstClr val="white"/>
                  </a:solidFill>
                  <a:latin typeface="Arial"/>
                </a:rPr>
                <a:t>Development</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2" name="Footer Placeholder 5">
            <a:extLst>
              <a:ext uri="{FF2B5EF4-FFF2-40B4-BE49-F238E27FC236}">
                <a16:creationId xmlns:a16="http://schemas.microsoft.com/office/drawing/2014/main" id="{CEE6B830-DF81-36FD-55A0-51913E2460D7}"/>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34048324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4E79406-F5ED-A9F5-415F-70441D3C49B7}"/>
              </a:ext>
            </a:extLst>
          </p:cNvPr>
          <p:cNvSpPr>
            <a:spLocks noGrp="1"/>
          </p:cNvSpPr>
          <p:nvPr>
            <p:ph type="body" sz="quarter" idx="17"/>
          </p:nvPr>
        </p:nvSpPr>
        <p:spPr/>
        <p:txBody>
          <a:bodyPr/>
          <a:lstStyle/>
          <a:p>
            <a:r>
              <a:rPr lang="en-GB"/>
              <a:t>Workbook page 140 – Stage 2</a:t>
            </a:r>
            <a:endParaRPr lang="en-GB">
              <a:highlight>
                <a:srgbClr val="FFFF00"/>
              </a:highlight>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Case Study: Development</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152</a:t>
            </a:fld>
            <a:endParaRPr lang="en-US"/>
          </a:p>
        </p:txBody>
      </p:sp>
      <p:sp>
        <p:nvSpPr>
          <p:cNvPr id="7" name="TextBox 6">
            <a:extLst>
              <a:ext uri="{FF2B5EF4-FFF2-40B4-BE49-F238E27FC236}">
                <a16:creationId xmlns:a16="http://schemas.microsoft.com/office/drawing/2014/main" id="{F6D62B52-B30E-45C1-BCC6-D506E1E427E1}"/>
              </a:ext>
            </a:extLst>
          </p:cNvPr>
          <p:cNvSpPr txBox="1"/>
          <p:nvPr/>
        </p:nvSpPr>
        <p:spPr>
          <a:xfrm>
            <a:off x="1900857" y="1789326"/>
            <a:ext cx="8390286" cy="22200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1290" tIns="20320" rIns="113792" bIns="20320" numCol="1" spcCol="1270" anchor="t" anchorCtr="0">
            <a:noAutofit/>
          </a:bodyPr>
          <a:lstStyle/>
          <a:p>
            <a:pPr lvl="0">
              <a:lnSpc>
                <a:spcPct val="90000"/>
              </a:lnSpc>
            </a:pPr>
            <a:r>
              <a:rPr lang="en-GB" sz="1600"/>
              <a:t>Background:</a:t>
            </a:r>
          </a:p>
          <a:p>
            <a:pPr lvl="0">
              <a:lnSpc>
                <a:spcPct val="90000"/>
              </a:lnSpc>
            </a:pPr>
            <a:endParaRPr lang="en-GB" sz="1600"/>
          </a:p>
          <a:p>
            <a:pPr lvl="0">
              <a:lnSpc>
                <a:spcPct val="90000"/>
              </a:lnSpc>
            </a:pPr>
            <a:endParaRPr lang="en-GB" sz="1600"/>
          </a:p>
          <a:p>
            <a:pPr lvl="0">
              <a:lnSpc>
                <a:spcPct val="90000"/>
              </a:lnSpc>
            </a:pPr>
            <a:r>
              <a:rPr lang="en-GB" sz="1600"/>
              <a:t>The e-Learning Account Management team have been working together for a year now. Tradigital have asked you to conduct a Team Effectiveness Workshop to discuss how the team are working together.</a:t>
            </a:r>
          </a:p>
          <a:p>
            <a:pPr lvl="0">
              <a:lnSpc>
                <a:spcPct val="90000"/>
              </a:lnSpc>
            </a:pPr>
            <a:endParaRPr lang="en-GB" sz="1600"/>
          </a:p>
          <a:p>
            <a:pPr lvl="0">
              <a:lnSpc>
                <a:spcPct val="90000"/>
              </a:lnSpc>
              <a:spcAft>
                <a:spcPts val="600"/>
              </a:spcAft>
            </a:pPr>
            <a:r>
              <a:rPr lang="en-GB" sz="1600"/>
              <a:t>Review Sam’s Work Roles Report and the group profile, and answer the following questions:</a:t>
            </a:r>
          </a:p>
          <a:p>
            <a:pPr marL="285750" lvl="0" indent="-285750">
              <a:lnSpc>
                <a:spcPct val="90000"/>
              </a:lnSpc>
              <a:buFont typeface="Arial" panose="020B0604020202020204" pitchFamily="34" charset="0"/>
              <a:buChar char="•"/>
            </a:pPr>
            <a:r>
              <a:rPr lang="en-GB" sz="1600"/>
              <a:t>How do Sam’s work roles complement the team and vice versa?</a:t>
            </a:r>
          </a:p>
          <a:p>
            <a:pPr marL="285750" lvl="0" indent="-285750">
              <a:lnSpc>
                <a:spcPct val="90000"/>
              </a:lnSpc>
              <a:buFont typeface="Arial" panose="020B0604020202020204" pitchFamily="34" charset="0"/>
              <a:buChar char="•"/>
            </a:pPr>
            <a:r>
              <a:rPr lang="en-GB" sz="1600"/>
              <a:t>What are the potential gaps in terms of roles within the team?</a:t>
            </a:r>
          </a:p>
          <a:p>
            <a:pPr marL="285750" lvl="0" indent="-285750">
              <a:lnSpc>
                <a:spcPct val="90000"/>
              </a:lnSpc>
              <a:buFont typeface="Arial" panose="020B0604020202020204" pitchFamily="34" charset="0"/>
              <a:buChar char="•"/>
            </a:pPr>
            <a:r>
              <a:rPr lang="en-GB" sz="1600"/>
              <a:t>What actions would help Sam and the team work more effectively together?</a:t>
            </a:r>
          </a:p>
          <a:p>
            <a:pPr marL="285750" lvl="0" indent="-285750">
              <a:lnSpc>
                <a:spcPct val="90000"/>
              </a:lnSpc>
              <a:buFont typeface="Arial" panose="020B0604020202020204" pitchFamily="34" charset="0"/>
              <a:buChar char="•"/>
            </a:pPr>
            <a:endParaRPr lang="en-GB" sz="1600"/>
          </a:p>
          <a:p>
            <a:pPr lvl="0">
              <a:lnSpc>
                <a:spcPct val="100000"/>
              </a:lnSpc>
            </a:pPr>
            <a:endParaRPr lang="en-GB" sz="1600"/>
          </a:p>
          <a:p>
            <a:pPr lvl="0">
              <a:lnSpc>
                <a:spcPct val="100000"/>
              </a:lnSpc>
            </a:pPr>
            <a:r>
              <a:rPr lang="en-US" sz="1600"/>
              <a:t>Sam’s report is on pages 176 - 184 in your workbook.</a:t>
            </a:r>
            <a:endParaRPr lang="en-GB" sz="1600"/>
          </a:p>
          <a:p>
            <a:pPr marL="285750" lvl="0" indent="-285750">
              <a:lnSpc>
                <a:spcPct val="90000"/>
              </a:lnSpc>
              <a:buFont typeface="Arial" panose="020B0604020202020204" pitchFamily="34" charset="0"/>
              <a:buChar char="•"/>
            </a:pPr>
            <a:endParaRPr lang="en-GB" sz="1600"/>
          </a:p>
        </p:txBody>
      </p:sp>
      <p:grpSp>
        <p:nvGrpSpPr>
          <p:cNvPr id="8" name="Group 7">
            <a:extLst>
              <a:ext uri="{FF2B5EF4-FFF2-40B4-BE49-F238E27FC236}">
                <a16:creationId xmlns:a16="http://schemas.microsoft.com/office/drawing/2014/main" id="{E4F3011A-FCF7-42EE-AA43-9F8B85FC451B}"/>
              </a:ext>
            </a:extLst>
          </p:cNvPr>
          <p:cNvGrpSpPr/>
          <p:nvPr/>
        </p:nvGrpSpPr>
        <p:grpSpPr>
          <a:xfrm>
            <a:off x="1838372" y="1482247"/>
            <a:ext cx="8515257" cy="611332"/>
            <a:chOff x="0" y="0"/>
            <a:chExt cx="8229600" cy="611332"/>
          </a:xfrm>
        </p:grpSpPr>
        <p:sp>
          <p:nvSpPr>
            <p:cNvPr id="9" name="Rectangle: Rounded Corners 8">
              <a:extLst>
                <a:ext uri="{FF2B5EF4-FFF2-40B4-BE49-F238E27FC236}">
                  <a16:creationId xmlns:a16="http://schemas.microsoft.com/office/drawing/2014/main" id="{C6E13E98-FF2E-411A-80E7-65A55D726BB5}"/>
                </a:ext>
              </a:extLst>
            </p:cNvPr>
            <p:cNvSpPr/>
            <p:nvPr/>
          </p:nvSpPr>
          <p:spPr>
            <a:xfrm>
              <a:off x="0" y="0"/>
              <a:ext cx="8229600" cy="61133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FF93C128-5B8E-410A-8FE5-60B3C4592A72}"/>
                </a:ext>
              </a:extLst>
            </p:cNvPr>
            <p:cNvSpPr txBox="1"/>
            <p:nvPr/>
          </p:nvSpPr>
          <p:spPr>
            <a:xfrm>
              <a:off x="29843" y="29843"/>
              <a:ext cx="8169914" cy="5516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Business Development Manager: Work Role</a:t>
              </a:r>
            </a:p>
          </p:txBody>
        </p:sp>
      </p:grpSp>
      <p:sp>
        <p:nvSpPr>
          <p:cNvPr id="12" name="Footer Placeholder 5">
            <a:extLst>
              <a:ext uri="{FF2B5EF4-FFF2-40B4-BE49-F238E27FC236}">
                <a16:creationId xmlns:a16="http://schemas.microsoft.com/office/drawing/2014/main" id="{3DE67E16-3B5B-C7C4-08E7-F943274391B0}"/>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204194947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11B00AB-5329-EE99-22F5-81539A852D51}"/>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Next Steps</a:t>
            </a:r>
            <a:endParaRPr lang="en-GB" b="0"/>
          </a:p>
        </p:txBody>
      </p:sp>
      <p:pic>
        <p:nvPicPr>
          <p:cNvPr id="8" name="Content Placeholder 7">
            <a:extLst>
              <a:ext uri="{FF2B5EF4-FFF2-40B4-BE49-F238E27FC236}">
                <a16:creationId xmlns:a16="http://schemas.microsoft.com/office/drawing/2014/main" id="{E7A34F7C-111B-446F-AC41-4CCD4C05153F}"/>
              </a:ext>
            </a:extLst>
          </p:cNvPr>
          <p:cNvPicPr>
            <a:picLocks noGrp="1" noChangeAspect="1"/>
          </p:cNvPicPr>
          <p:nvPr>
            <p:ph sz="quarter" idx="19"/>
          </p:nvPr>
        </p:nvPicPr>
        <p:blipFill>
          <a:blip r:embed="rId2">
            <a:grayscl/>
          </a:blip>
          <a:stretch>
            <a:fillRect/>
          </a:stretch>
        </p:blipFill>
        <p:spPr>
          <a:xfrm>
            <a:off x="2097847" y="1192072"/>
            <a:ext cx="7996305" cy="4179887"/>
          </a:xfrm>
          <a:prstGeom prst="rect">
            <a:avLst/>
          </a:prstGeom>
        </p:spPr>
      </p:pic>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11" name="Text Placeholder 3">
            <a:extLst>
              <a:ext uri="{FF2B5EF4-FFF2-40B4-BE49-F238E27FC236}">
                <a16:creationId xmlns:a16="http://schemas.microsoft.com/office/drawing/2014/main" id="{C4D48355-DECD-4C7E-A4AB-D13F3D8E17DE}"/>
              </a:ext>
            </a:extLst>
          </p:cNvPr>
          <p:cNvSpPr txBox="1">
            <a:spLocks/>
          </p:cNvSpPr>
          <p:nvPr/>
        </p:nvSpPr>
        <p:spPr>
          <a:xfrm>
            <a:off x="3420468" y="5484461"/>
            <a:ext cx="5661840" cy="422563"/>
          </a:xfrm>
          <a:prstGeom prst="rect">
            <a:avLst/>
          </a:prstGeom>
        </p:spPr>
        <p:txBody>
          <a:bodyPr>
            <a:noAutofit/>
          </a:bodyPr>
          <a:lstStyle>
            <a:lvl1pPr marL="342900" indent="-342900" algn="l" defTabSz="914400" rtl="0" eaLnBrk="1" latinLnBrk="0" hangingPunct="1">
              <a:spcBef>
                <a:spcPct val="20000"/>
              </a:spcBef>
              <a:buClr>
                <a:schemeClr val="tx2"/>
              </a:buClr>
              <a:buSzPct val="110000"/>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buClr>
              <a:buSzPct val="120000"/>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buClr>
              <a:buSzPct val="110000"/>
              <a:buFont typeface="Arial" pitchFamily="34" charset="0"/>
              <a:buChar char="»"/>
              <a:defRPr sz="2400" kern="1200">
                <a:solidFill>
                  <a:schemeClr val="tx1"/>
                </a:solidFill>
                <a:latin typeface="Arial" pitchFamily="34" charset="0"/>
                <a:ea typeface="+mn-ea"/>
                <a:cs typeface="Arial" pitchFamily="34" charset="0"/>
              </a:defRPr>
            </a:lvl3pPr>
            <a:lvl4pPr marL="1714500" indent="-342900" algn="l" defTabSz="914400" rtl="0" eaLnBrk="1" latinLnBrk="0" hangingPunct="1">
              <a:spcBef>
                <a:spcPct val="20000"/>
              </a:spcBef>
              <a:buClr>
                <a:schemeClr val="tx2"/>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buClr>
              <a:buSzPct val="120000"/>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63666A"/>
              </a:buClr>
              <a:buSzPct val="110000"/>
              <a:buFont typeface="Arial" pitchFamily="34" charset="0"/>
              <a:buNone/>
              <a:tabLst/>
              <a:defRPr/>
            </a:pPr>
            <a:r>
              <a:rPr kumimoji="0" lang="en-GB" sz="1800" b="0" i="0" u="none" strike="noStrike" kern="1200" cap="none" spc="0" normalizeH="0" baseline="0" noProof="0">
                <a:ln>
                  <a:noFill/>
                </a:ln>
                <a:solidFill>
                  <a:prstClr val="white">
                    <a:lumMod val="10000"/>
                  </a:prstClr>
                </a:solidFill>
                <a:effectLst/>
                <a:uLnTx/>
                <a:uFillTx/>
                <a:latin typeface="Arial"/>
                <a:ea typeface="+mn-ea"/>
                <a:cs typeface="Arial" pitchFamily="34" charset="0"/>
              </a:rPr>
              <a:t>Contact our Duty Consultant for additional support</a:t>
            </a:r>
          </a:p>
        </p:txBody>
      </p:sp>
      <p:sp>
        <p:nvSpPr>
          <p:cNvPr id="12" name="TextBox 11">
            <a:extLst>
              <a:ext uri="{FF2B5EF4-FFF2-40B4-BE49-F238E27FC236}">
                <a16:creationId xmlns:a16="http://schemas.microsoft.com/office/drawing/2014/main" id="{C775B8B1-8892-4130-81FD-1BA81DEB288C}"/>
              </a:ext>
            </a:extLst>
          </p:cNvPr>
          <p:cNvSpPr txBox="1"/>
          <p:nvPr/>
        </p:nvSpPr>
        <p:spPr>
          <a:xfrm>
            <a:off x="3340188" y="5845278"/>
            <a:ext cx="62082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tx2"/>
                </a:solidFill>
                <a:effectLst/>
                <a:uLnTx/>
                <a:uFillTx/>
                <a:latin typeface="Arial"/>
                <a:ea typeface="+mn-ea"/>
                <a:cs typeface="Arial" pitchFamily="34" charset="0"/>
              </a:rPr>
              <a:t>Call: +44 (0)208 619 9000	Email: info@savilleassessment.com</a:t>
            </a:r>
          </a:p>
        </p:txBody>
      </p:sp>
      <p:sp>
        <p:nvSpPr>
          <p:cNvPr id="10" name="Footer Placeholder 4">
            <a:extLst>
              <a:ext uri="{FF2B5EF4-FFF2-40B4-BE49-F238E27FC236}">
                <a16:creationId xmlns:a16="http://schemas.microsoft.com/office/drawing/2014/main" id="{2DB1BC58-E2AE-242F-0F55-976A03182C00}"/>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70344097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8C52A66-73F7-0E15-5C1F-8432D201B47D}"/>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Administering Tests: A Recap</a:t>
            </a:r>
            <a:endParaRPr lang="en-GB" b="0"/>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sz="quarter" idx="19"/>
          </p:nvPr>
        </p:nvSpPr>
        <p:spPr/>
        <p:txBody>
          <a:bodyPr vert="horz" lIns="0" tIns="0" rIns="2286000" bIns="0" rtlCol="0" anchor="t">
            <a:noAutofit/>
          </a:bodyPr>
          <a:lstStyle/>
          <a:p>
            <a:pPr marL="285750" indent="-285750">
              <a:spcAft>
                <a:spcPts val="600"/>
              </a:spcAft>
              <a:buClr>
                <a:schemeClr val="tx2"/>
              </a:buClr>
              <a:buFont typeface="Arial" panose="020B0604020202020204" pitchFamily="34" charset="0"/>
              <a:buChar char="•"/>
            </a:pPr>
            <a:r>
              <a:rPr lang="en-GB" sz="1600" b="0">
                <a:latin typeface="Arial"/>
                <a:ea typeface="Roboto"/>
                <a:cs typeface="Times New Roman"/>
              </a:rPr>
              <a:t>No annual subscription fees to use tests</a:t>
            </a:r>
          </a:p>
          <a:p>
            <a:pPr marL="285750" indent="-285750">
              <a:spcAft>
                <a:spcPts val="600"/>
              </a:spcAft>
              <a:buClr>
                <a:schemeClr val="tx2"/>
              </a:buClr>
              <a:buFont typeface="Arial" panose="020B0604020202020204" pitchFamily="34" charset="0"/>
              <a:buChar char="•"/>
            </a:pPr>
            <a:endParaRPr lang="en-GB" sz="1600" b="0">
              <a:latin typeface="Arial" charset="0"/>
            </a:endParaRPr>
          </a:p>
          <a:p>
            <a:pPr marL="285750" indent="-285750">
              <a:spcAft>
                <a:spcPts val="600"/>
              </a:spcAft>
              <a:buClr>
                <a:schemeClr val="tx2"/>
              </a:buClr>
              <a:buFont typeface="Arial" panose="020B0604020202020204" pitchFamily="34" charset="0"/>
              <a:buChar char="•"/>
            </a:pPr>
            <a:r>
              <a:rPr lang="en-GB" sz="1600" b="0">
                <a:latin typeface="Arial"/>
                <a:ea typeface="Roboto"/>
                <a:cs typeface="Times New Roman"/>
              </a:rPr>
              <a:t>No separate administration, scoring or profiling fees</a:t>
            </a:r>
          </a:p>
          <a:p>
            <a:pPr marL="285750" indent="-285750">
              <a:spcAft>
                <a:spcPts val="600"/>
              </a:spcAft>
              <a:buClr>
                <a:schemeClr val="tx2"/>
              </a:buClr>
              <a:buFont typeface="Arial" panose="020B0604020202020204" pitchFamily="34" charset="0"/>
              <a:buChar char="•"/>
            </a:pPr>
            <a:endParaRPr lang="en-GB" sz="1600" b="1">
              <a:latin typeface="Arial" charset="0"/>
            </a:endParaRPr>
          </a:p>
          <a:p>
            <a:pPr marL="285750" indent="-285750">
              <a:spcAft>
                <a:spcPts val="600"/>
              </a:spcAft>
              <a:buClr>
                <a:schemeClr val="tx2"/>
              </a:buClr>
              <a:buFont typeface="Arial" panose="020B0604020202020204" pitchFamily="34" charset="0"/>
              <a:buChar char="•"/>
            </a:pPr>
            <a:r>
              <a:rPr lang="en-GB" sz="1600" b="1">
                <a:latin typeface="Arial"/>
                <a:ea typeface="Roboto"/>
                <a:cs typeface="Times New Roman"/>
              </a:rPr>
              <a:t>Saville Assessment Bureau – your managed service option:</a:t>
            </a:r>
            <a:r>
              <a:rPr lang="en-GB" sz="1600">
                <a:latin typeface="Arial"/>
                <a:ea typeface="Roboto"/>
                <a:cs typeface="Times New Roman"/>
              </a:rPr>
              <a:t> </a:t>
            </a:r>
            <a:r>
              <a:rPr lang="en-GB" sz="1600" b="0">
                <a:latin typeface="Arial"/>
                <a:ea typeface="Roboto"/>
                <a:cs typeface="Times New Roman"/>
              </a:rPr>
              <a:t>Complete the form and our Bureau team will set up the questionnaire and send you reports</a:t>
            </a:r>
            <a:r>
              <a:rPr lang="en-GB">
                <a:latin typeface="Arial"/>
                <a:ea typeface="Roboto"/>
                <a:cs typeface="Times New Roman"/>
              </a:rPr>
              <a:t> </a:t>
            </a:r>
            <a:endParaRPr lang="en-GB" sz="1600" b="0">
              <a:latin typeface="Arial" charset="0"/>
            </a:endParaRPr>
          </a:p>
          <a:p>
            <a:pPr marL="285750" indent="-285750">
              <a:spcAft>
                <a:spcPts val="600"/>
              </a:spcAft>
              <a:buClr>
                <a:schemeClr val="tx2"/>
              </a:buClr>
              <a:buFont typeface="Arial" panose="020B0604020202020204" pitchFamily="34" charset="0"/>
              <a:buChar char="•"/>
            </a:pPr>
            <a:endParaRPr lang="en-GB" sz="1600" b="1">
              <a:latin typeface="Arial" charset="0"/>
            </a:endParaRPr>
          </a:p>
          <a:p>
            <a:pPr marL="285750" indent="-285750">
              <a:spcAft>
                <a:spcPts val="600"/>
              </a:spcAft>
              <a:buClr>
                <a:schemeClr val="tx2"/>
              </a:buClr>
              <a:buFont typeface="Arial" panose="020B0604020202020204" pitchFamily="34" charset="0"/>
              <a:buChar char="•"/>
            </a:pPr>
            <a:r>
              <a:rPr lang="en-GB" sz="1600" b="1">
                <a:latin typeface="Arial"/>
                <a:ea typeface="Roboto"/>
                <a:cs typeface="Times New Roman"/>
              </a:rPr>
              <a:t>Saville Assessment </a:t>
            </a:r>
            <a:r>
              <a:rPr lang="en-GB" sz="1600" b="1" err="1">
                <a:latin typeface="Arial"/>
                <a:ea typeface="Roboto"/>
                <a:cs typeface="Times New Roman"/>
              </a:rPr>
              <a:t>Oasys</a:t>
            </a:r>
            <a:r>
              <a:rPr lang="en-GB" sz="1600" b="1">
                <a:latin typeface="Arial"/>
                <a:ea typeface="Roboto"/>
                <a:cs typeface="Times New Roman"/>
              </a:rPr>
              <a:t> – your self-service option:</a:t>
            </a:r>
            <a:r>
              <a:rPr lang="en-GB" sz="1600">
                <a:latin typeface="Arial"/>
                <a:ea typeface="Roboto"/>
                <a:cs typeface="Times New Roman"/>
              </a:rPr>
              <a:t> </a:t>
            </a:r>
            <a:r>
              <a:rPr lang="en-GB" sz="1600" b="0">
                <a:latin typeface="Arial"/>
                <a:ea typeface="Roboto"/>
                <a:cs typeface="Times New Roman"/>
              </a:rPr>
              <a:t>One-off set up fee and then a third off report costs. Your </a:t>
            </a:r>
            <a:r>
              <a:rPr lang="en-GB" sz="1600" b="0" err="1">
                <a:latin typeface="Arial"/>
                <a:ea typeface="Roboto"/>
                <a:cs typeface="Times New Roman"/>
              </a:rPr>
              <a:t>Oasys</a:t>
            </a:r>
            <a:r>
              <a:rPr lang="en-GB" sz="1600" b="0">
                <a:latin typeface="Arial"/>
                <a:ea typeface="Roboto"/>
                <a:cs typeface="Times New Roman"/>
              </a:rPr>
              <a:t> platform can be branded</a:t>
            </a:r>
          </a:p>
          <a:p>
            <a:pPr marL="285750" indent="-285750">
              <a:spcAft>
                <a:spcPts val="600"/>
              </a:spcAft>
              <a:buClr>
                <a:schemeClr val="tx2"/>
              </a:buClr>
              <a:buFont typeface="Arial" panose="020B0604020202020204" pitchFamily="34" charset="0"/>
              <a:buChar char="•"/>
            </a:pPr>
            <a:endParaRPr lang="en-GB" sz="1600">
              <a:latin typeface="Arial" charset="0"/>
            </a:endParaRP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154</a:t>
            </a:fld>
            <a:endParaRPr lang="en-US"/>
          </a:p>
        </p:txBody>
      </p:sp>
      <p:sp>
        <p:nvSpPr>
          <p:cNvPr id="8" name="Footer Placeholder 4">
            <a:extLst>
              <a:ext uri="{FF2B5EF4-FFF2-40B4-BE49-F238E27FC236}">
                <a16:creationId xmlns:a16="http://schemas.microsoft.com/office/drawing/2014/main" id="{F506CAF9-D737-AF32-8137-F356A652E01A}"/>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214078772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US"/>
              <a:t>What you can expect:</a:t>
            </a:r>
          </a:p>
          <a:p>
            <a:endParaRPr lang="en-US"/>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Saville Assessment Community</a:t>
            </a:r>
            <a:endParaRPr lang="en-GB" b="0"/>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sz="quarter" idx="19"/>
          </p:nvPr>
        </p:nvSpPr>
        <p:spPr/>
        <p:txBody>
          <a:bodyPr vert="horz" lIns="0" tIns="0" rIns="0" bIns="0" rtlCol="0" anchor="t">
            <a:noAutofit/>
          </a:bodyPr>
          <a:lstStyle/>
          <a:p>
            <a:pPr>
              <a:spcAft>
                <a:spcPts val="1200"/>
              </a:spcAft>
            </a:pPr>
            <a:endParaRPr lang="en-GB" sz="1800" b="0">
              <a:cs typeface="Arial"/>
            </a:endParaRPr>
          </a:p>
          <a:p>
            <a:pPr marL="285750" indent="-285750">
              <a:spcAft>
                <a:spcPts val="600"/>
              </a:spcAft>
              <a:buFont typeface="Wingdings" panose="05000000000000000000" pitchFamily="2" charset="2"/>
              <a:buChar char="§"/>
            </a:pPr>
            <a:endParaRPr lang="en-GB" sz="1800"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16" name="Rectangle: Rounded Corners 15">
            <a:extLst>
              <a:ext uri="{FF2B5EF4-FFF2-40B4-BE49-F238E27FC236}">
                <a16:creationId xmlns:a16="http://schemas.microsoft.com/office/drawing/2014/main" id="{A607EB69-708E-406D-312E-4A8E92CE735E}"/>
              </a:ext>
            </a:extLst>
          </p:cNvPr>
          <p:cNvSpPr/>
          <p:nvPr/>
        </p:nvSpPr>
        <p:spPr>
          <a:xfrm>
            <a:off x="0" y="4370665"/>
            <a:ext cx="12192000" cy="1935867"/>
          </a:xfrm>
          <a:prstGeom prst="roundRect">
            <a:avLst>
              <a:gd name="adj" fmla="val 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Content Placeholder 3">
            <a:extLst>
              <a:ext uri="{FF2B5EF4-FFF2-40B4-BE49-F238E27FC236}">
                <a16:creationId xmlns:a16="http://schemas.microsoft.com/office/drawing/2014/main" id="{9CFEC495-449A-AE9B-58DD-E131A4DA24E4}"/>
              </a:ext>
            </a:extLst>
          </p:cNvPr>
          <p:cNvSpPr>
            <a:spLocks noGrp="1"/>
          </p:cNvSpPr>
          <p:nvPr/>
        </p:nvSpPr>
        <p:spPr>
          <a:xfrm>
            <a:off x="609600" y="1524000"/>
            <a:ext cx="10972800" cy="2557806"/>
          </a:xfrm>
          <a:prstGeom prst="rect">
            <a:avLst/>
          </a:prstGeom>
        </p:spPr>
        <p:txBody>
          <a:bodyPr vert="horz" lIns="0" tIns="0" rIns="0" bIns="0" rtlCol="0" anchor="t">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33363" indent="-233363" algn="l" defTabSz="914400" rtl="0" eaLnBrk="1" latinLnBrk="0" hangingPunct="1">
              <a:spcBef>
                <a:spcPts val="0"/>
              </a:spcBef>
              <a:spcAft>
                <a:spcPts val="350"/>
              </a:spcAft>
              <a:buClr>
                <a:srgbClr val="702082"/>
              </a:buClr>
              <a:buFont typeface="+mj-lt"/>
              <a:buAutoNum type="arabicPeriod"/>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1200"/>
              </a:spcAft>
              <a:buClr>
                <a:schemeClr val="tx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lt"/>
                <a:cs typeface="Arial"/>
              </a:rPr>
              <a:t>Support from our duty consultant, bureau team and account managers</a:t>
            </a:r>
            <a:endParaRPr kumimoji="0" lang="en-US" sz="1600" b="1"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1200"/>
              </a:spcAft>
              <a:buClr>
                <a:schemeClr val="tx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lt"/>
                <a:cs typeface="Arial"/>
              </a:rPr>
              <a:t>Opportunities for continued professional development</a:t>
            </a:r>
            <a:endParaRPr kumimoji="0" lang="en-GB" sz="1600" b="1"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1200"/>
              </a:spcAft>
              <a:buClr>
                <a:schemeClr val="tx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lt"/>
                <a:cs typeface="Arial"/>
              </a:rPr>
              <a:t>Invitations to webinars and practitioner masterclasses </a:t>
            </a:r>
            <a:endParaRPr kumimoji="0" lang="en-GB" sz="1600" b="1" i="0" u="none" strike="noStrike" kern="1200" cap="none" spc="0" normalizeH="0" baseline="0" noProof="0">
              <a:ln>
                <a:noFill/>
              </a:ln>
              <a:solidFill>
                <a:prstClr val="black"/>
              </a:solidFill>
              <a:effectLst/>
              <a:uLnTx/>
              <a:uFillTx/>
              <a:latin typeface="Arial"/>
              <a:ea typeface="+mn-lt"/>
              <a:cs typeface="Arial"/>
            </a:endParaRPr>
          </a:p>
          <a:p>
            <a:pPr marL="285750" marR="0" lvl="0" indent="-285750" algn="l" defTabSz="914400" rtl="0" eaLnBrk="1" fontAlgn="auto" latinLnBrk="0" hangingPunct="1">
              <a:lnSpc>
                <a:spcPct val="100000"/>
              </a:lnSpc>
              <a:spcBef>
                <a:spcPts val="0"/>
              </a:spcBef>
              <a:spcAft>
                <a:spcPts val="1200"/>
              </a:spcAft>
              <a:buClr>
                <a:schemeClr val="tx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lt"/>
                <a:cs typeface="Arial"/>
              </a:rPr>
              <a:t>Discussion on industry-specific news and topics </a:t>
            </a:r>
            <a:endParaRPr kumimoji="0" lang="en-GB" sz="1600" b="1"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1200"/>
              </a:spcAft>
              <a:buClr>
                <a:schemeClr val="tx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lt"/>
                <a:cs typeface="Arial"/>
              </a:rPr>
              <a:t>Networking opportunities with other professionals, including our series of Wave User Groups </a:t>
            </a:r>
            <a:endParaRPr kumimoji="0" lang="en-GB" sz="1600" b="1"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1200"/>
              </a:spcAft>
              <a:buClr>
                <a:schemeClr val="tx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lt"/>
                <a:cs typeface="Arial"/>
              </a:rPr>
              <a:t>Privileged offers</a:t>
            </a:r>
            <a:endParaRPr kumimoji="0" lang="en-GB" sz="1600" b="1" i="0" u="none" strike="noStrike" kern="1200" cap="none" spc="0" normalizeH="0" baseline="0" noProof="0">
              <a:ln>
                <a:noFill/>
              </a:ln>
              <a:solidFill>
                <a:prstClr val="black"/>
              </a:solidFill>
              <a:effectLst/>
              <a:uLnTx/>
              <a:uFillTx/>
              <a:latin typeface="Arial"/>
              <a:ea typeface="+mn-lt"/>
              <a:cs typeface="Arial"/>
            </a:endParaRPr>
          </a:p>
          <a:p>
            <a:pPr marL="285750" marR="0" lvl="0" indent="-285750" algn="l" defTabSz="914400" rtl="0" eaLnBrk="1" fontAlgn="auto" latinLnBrk="0" hangingPunct="1">
              <a:lnSpc>
                <a:spcPct val="100000"/>
              </a:lnSpc>
              <a:spcBef>
                <a:spcPts val="0"/>
              </a:spcBef>
              <a:spcAft>
                <a:spcPts val="1200"/>
              </a:spcAft>
              <a:buClr>
                <a:schemeClr val="tx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lt"/>
                <a:cs typeface="Arial"/>
              </a:rPr>
              <a:t>Access to our Client Resource Area</a:t>
            </a:r>
            <a:endParaRPr kumimoji="0" lang="en-GB" sz="1600" b="1" i="0" u="none" strike="noStrike" kern="1200" cap="none" spc="0" normalizeH="0" baseline="0" noProof="0">
              <a:ln>
                <a:noFill/>
              </a:ln>
              <a:solidFill>
                <a:prstClr val="black"/>
              </a:solidFill>
              <a:effectLst/>
              <a:uLnTx/>
              <a:uFillTx/>
              <a:latin typeface="Arial"/>
              <a:ea typeface="+mn-ea"/>
              <a:cs typeface="Arial"/>
            </a:endParaRPr>
          </a:p>
        </p:txBody>
      </p:sp>
      <p:pic>
        <p:nvPicPr>
          <p:cNvPr id="18" name="Picture 17">
            <a:extLst>
              <a:ext uri="{FF2B5EF4-FFF2-40B4-BE49-F238E27FC236}">
                <a16:creationId xmlns:a16="http://schemas.microsoft.com/office/drawing/2014/main" id="{966784D0-EA02-E054-D0C9-412C3A5A5C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461" y="4574284"/>
            <a:ext cx="630183" cy="630183"/>
          </a:xfrm>
          <a:prstGeom prst="rect">
            <a:avLst/>
          </a:prstGeom>
        </p:spPr>
      </p:pic>
      <p:pic>
        <p:nvPicPr>
          <p:cNvPr id="19" name="Picture 18">
            <a:extLst>
              <a:ext uri="{FF2B5EF4-FFF2-40B4-BE49-F238E27FC236}">
                <a16:creationId xmlns:a16="http://schemas.microsoft.com/office/drawing/2014/main" id="{AA93BBB8-2F42-F3EC-6BB4-95D99FBB68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5646" y="4553615"/>
            <a:ext cx="677331" cy="646450"/>
          </a:xfrm>
          <a:prstGeom prst="rect">
            <a:avLst/>
          </a:prstGeom>
        </p:spPr>
      </p:pic>
      <p:sp>
        <p:nvSpPr>
          <p:cNvPr id="20" name="Content Placeholder 3">
            <a:extLst>
              <a:ext uri="{FF2B5EF4-FFF2-40B4-BE49-F238E27FC236}">
                <a16:creationId xmlns:a16="http://schemas.microsoft.com/office/drawing/2014/main" id="{9308F6F4-2CC0-0889-3127-99A49D089C1C}"/>
              </a:ext>
            </a:extLst>
          </p:cNvPr>
          <p:cNvSpPr txBox="1">
            <a:spLocks/>
          </p:cNvSpPr>
          <p:nvPr/>
        </p:nvSpPr>
        <p:spPr>
          <a:xfrm>
            <a:off x="1507773" y="4794423"/>
            <a:ext cx="1499160" cy="350224"/>
          </a:xfrm>
          <a:prstGeom prst="rect">
            <a:avLst/>
          </a:prstGeom>
        </p:spPr>
        <p:txBody>
          <a:bodyPr vert="horz"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@savilleassess</a:t>
            </a:r>
          </a:p>
        </p:txBody>
      </p:sp>
      <p:sp>
        <p:nvSpPr>
          <p:cNvPr id="21" name="Content Placeholder 3">
            <a:extLst>
              <a:ext uri="{FF2B5EF4-FFF2-40B4-BE49-F238E27FC236}">
                <a16:creationId xmlns:a16="http://schemas.microsoft.com/office/drawing/2014/main" id="{8477AE19-E520-8395-F7C8-7495045B801B}"/>
              </a:ext>
            </a:extLst>
          </p:cNvPr>
          <p:cNvSpPr txBox="1">
            <a:spLocks/>
          </p:cNvSpPr>
          <p:nvPr/>
        </p:nvSpPr>
        <p:spPr>
          <a:xfrm>
            <a:off x="3785568" y="4770679"/>
            <a:ext cx="5266774" cy="350224"/>
          </a:xfrm>
          <a:prstGeom prst="rect">
            <a:avLst/>
          </a:prstGeom>
        </p:spPr>
        <p:txBody>
          <a:bodyPr vert="horz"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https://www.linkedin.com/company/saville-assessment</a:t>
            </a:r>
          </a:p>
        </p:txBody>
      </p:sp>
      <p:pic>
        <p:nvPicPr>
          <p:cNvPr id="22" name="Picture 21">
            <a:extLst>
              <a:ext uri="{FF2B5EF4-FFF2-40B4-BE49-F238E27FC236}">
                <a16:creationId xmlns:a16="http://schemas.microsoft.com/office/drawing/2014/main" id="{58BDB0D4-C479-EF68-D1EC-41C9E201F3F7}"/>
              </a:ext>
            </a:extLst>
          </p:cNvPr>
          <p:cNvPicPr>
            <a:picLocks noChangeAspect="1"/>
          </p:cNvPicPr>
          <p:nvPr/>
        </p:nvPicPr>
        <p:blipFill rotWithShape="1">
          <a:blip r:embed="rId4">
            <a:clrChange>
              <a:clrFrom>
                <a:srgbClr val="FFFFFF"/>
              </a:clrFrom>
              <a:clrTo>
                <a:srgbClr val="FFFFFF">
                  <a:alpha val="0"/>
                </a:srgbClr>
              </a:clrTo>
            </a:clrChange>
          </a:blip>
          <a:srcRect l="4224" r="9028" b="5390"/>
          <a:stretch/>
        </p:blipFill>
        <p:spPr>
          <a:xfrm>
            <a:off x="2965646" y="5430031"/>
            <a:ext cx="632794" cy="646450"/>
          </a:xfrm>
          <a:prstGeom prst="rect">
            <a:avLst/>
          </a:prstGeom>
        </p:spPr>
      </p:pic>
      <p:sp>
        <p:nvSpPr>
          <p:cNvPr id="23" name="Content Placeholder 3">
            <a:extLst>
              <a:ext uri="{FF2B5EF4-FFF2-40B4-BE49-F238E27FC236}">
                <a16:creationId xmlns:a16="http://schemas.microsoft.com/office/drawing/2014/main" id="{EB2E44FE-8234-CFEF-594D-27E73EBD3564}"/>
              </a:ext>
            </a:extLst>
          </p:cNvPr>
          <p:cNvSpPr txBox="1">
            <a:spLocks/>
          </p:cNvSpPr>
          <p:nvPr/>
        </p:nvSpPr>
        <p:spPr>
          <a:xfrm>
            <a:off x="3785568" y="5646557"/>
            <a:ext cx="3379246" cy="350224"/>
          </a:xfrm>
          <a:prstGeom prst="rect">
            <a:avLst/>
          </a:prstGeom>
        </p:spPr>
        <p:txBody>
          <a:bodyPr vert="horz"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www.facebook.com/SavilleAssess/ </a:t>
            </a:r>
            <a:endParaRPr kumimoji="0" lang="en-GB" sz="1600" b="0" i="0" u="none" strike="noStrike" kern="1200" cap="none" spc="0" normalizeH="0" baseline="0" noProof="0">
              <a:ln>
                <a:noFill/>
              </a:ln>
              <a:solidFill>
                <a:prstClr val="black"/>
              </a:solidFill>
              <a:effectLst/>
              <a:uLnTx/>
              <a:uFillTx/>
              <a:latin typeface="Arial"/>
              <a:ea typeface="+mn-ea"/>
              <a:cs typeface="+mn-cs"/>
            </a:endParaRPr>
          </a:p>
        </p:txBody>
      </p:sp>
      <p:pic>
        <p:nvPicPr>
          <p:cNvPr id="24" name="Picture 23">
            <a:extLst>
              <a:ext uri="{FF2B5EF4-FFF2-40B4-BE49-F238E27FC236}">
                <a16:creationId xmlns:a16="http://schemas.microsoft.com/office/drawing/2014/main" id="{D2A7A3C5-F261-49EA-E7F4-0A8C9AA52D35}"/>
              </a:ext>
            </a:extLst>
          </p:cNvPr>
          <p:cNvPicPr>
            <a:picLocks noChangeAspect="1"/>
          </p:cNvPicPr>
          <p:nvPr/>
        </p:nvPicPr>
        <p:blipFill rotWithShape="1">
          <a:blip r:embed="rId5">
            <a:clrChange>
              <a:clrFrom>
                <a:srgbClr val="FFFFFF"/>
              </a:clrFrom>
              <a:clrTo>
                <a:srgbClr val="FFFFFF">
                  <a:alpha val="0"/>
                </a:srgbClr>
              </a:clrTo>
            </a:clrChange>
          </a:blip>
          <a:srcRect l="12527" t="7569" r="9624"/>
          <a:stretch/>
        </p:blipFill>
        <p:spPr>
          <a:xfrm>
            <a:off x="690461" y="5434098"/>
            <a:ext cx="663399" cy="679654"/>
          </a:xfrm>
          <a:prstGeom prst="rect">
            <a:avLst/>
          </a:prstGeom>
        </p:spPr>
      </p:pic>
      <p:sp>
        <p:nvSpPr>
          <p:cNvPr id="25" name="Content Placeholder 3">
            <a:extLst>
              <a:ext uri="{FF2B5EF4-FFF2-40B4-BE49-F238E27FC236}">
                <a16:creationId xmlns:a16="http://schemas.microsoft.com/office/drawing/2014/main" id="{0C0505A8-7495-DFCA-6BCF-DE51FBBA523B}"/>
              </a:ext>
            </a:extLst>
          </p:cNvPr>
          <p:cNvSpPr txBox="1">
            <a:spLocks/>
          </p:cNvSpPr>
          <p:nvPr/>
        </p:nvSpPr>
        <p:spPr>
          <a:xfrm>
            <a:off x="1507772" y="5631750"/>
            <a:ext cx="1499160" cy="350224"/>
          </a:xfrm>
          <a:prstGeom prst="rect">
            <a:avLst/>
          </a:prstGeom>
        </p:spPr>
        <p:txBody>
          <a:bodyPr vert="horz"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@savilleassess</a:t>
            </a:r>
          </a:p>
        </p:txBody>
      </p:sp>
      <p:sp>
        <p:nvSpPr>
          <p:cNvPr id="26" name="Footer Placeholder 4">
            <a:extLst>
              <a:ext uri="{FF2B5EF4-FFF2-40B4-BE49-F238E27FC236}">
                <a16:creationId xmlns:a16="http://schemas.microsoft.com/office/drawing/2014/main" id="{5FFE6E97-A271-5225-F49C-AC70101D2079}"/>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34094169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1B699-6FBF-4F83-920C-6AA3B78EE79A}"/>
              </a:ext>
            </a:extLst>
          </p:cNvPr>
          <p:cNvSpPr>
            <a:spLocks noGrp="1"/>
          </p:cNvSpPr>
          <p:nvPr>
            <p:ph type="title"/>
          </p:nvPr>
        </p:nvSpPr>
        <p:spPr/>
        <p:txBody>
          <a:bodyPr/>
          <a:lstStyle/>
          <a:p>
            <a:r>
              <a:rPr lang="en-GB"/>
              <a:t>Thank You</a:t>
            </a:r>
          </a:p>
        </p:txBody>
      </p:sp>
      <p:sp>
        <p:nvSpPr>
          <p:cNvPr id="3" name="Slide Number Placeholder 2">
            <a:extLst>
              <a:ext uri="{FF2B5EF4-FFF2-40B4-BE49-F238E27FC236}">
                <a16:creationId xmlns:a16="http://schemas.microsoft.com/office/drawing/2014/main" id="{6BD94BE8-4448-471D-AA37-95AA4BF4C010}"/>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4" name="Footer Placeholder 3">
            <a:extLst>
              <a:ext uri="{FF2B5EF4-FFF2-40B4-BE49-F238E27FC236}">
                <a16:creationId xmlns:a16="http://schemas.microsoft.com/office/drawing/2014/main" id="{EBA0BAF4-4D62-42DE-8DD4-666916F226C8}"/>
              </a:ext>
            </a:extLst>
          </p:cNvPr>
          <p:cNvSpPr>
            <a:spLocks noGrp="1"/>
          </p:cNvSpPr>
          <p:nvPr>
            <p:ph type="ftr" sz="quarter" idx="10"/>
          </p:nvPr>
        </p:nvSpPr>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1633507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6B986-4B01-40AB-A06B-58EA4DE7E290}"/>
              </a:ext>
            </a:extLst>
          </p:cNvPr>
          <p:cNvSpPr>
            <a:spLocks noGrp="1"/>
          </p:cNvSpPr>
          <p:nvPr>
            <p:ph type="title"/>
          </p:nvPr>
        </p:nvSpPr>
        <p:spPr/>
        <p:txBody>
          <a:bodyPr/>
          <a:lstStyle/>
          <a:p>
            <a:r>
              <a:rPr lang="en-GB"/>
              <a:t>Module 2</a:t>
            </a:r>
          </a:p>
        </p:txBody>
      </p:sp>
      <p:sp>
        <p:nvSpPr>
          <p:cNvPr id="7" name="Text Placeholder 6">
            <a:extLst>
              <a:ext uri="{FF2B5EF4-FFF2-40B4-BE49-F238E27FC236}">
                <a16:creationId xmlns:a16="http://schemas.microsoft.com/office/drawing/2014/main" id="{27E42984-7097-42CD-AFF2-EAA6C980BC30}"/>
              </a:ext>
            </a:extLst>
          </p:cNvPr>
          <p:cNvSpPr>
            <a:spLocks noGrp="1"/>
          </p:cNvSpPr>
          <p:nvPr>
            <p:ph type="body" sz="quarter" idx="17"/>
          </p:nvPr>
        </p:nvSpPr>
        <p:spPr/>
        <p:txBody>
          <a:bodyPr/>
          <a:lstStyle/>
          <a:p>
            <a:r>
              <a:rPr lang="en-GB"/>
              <a:t>Job Analysis</a:t>
            </a:r>
          </a:p>
        </p:txBody>
      </p:sp>
      <p:sp>
        <p:nvSpPr>
          <p:cNvPr id="5" name="Slide Number Placeholder 4">
            <a:extLst>
              <a:ext uri="{FF2B5EF4-FFF2-40B4-BE49-F238E27FC236}">
                <a16:creationId xmlns:a16="http://schemas.microsoft.com/office/drawing/2014/main" id="{0E7575A2-9BBA-49B0-98BB-2848FE3E8ED7}"/>
              </a:ext>
            </a:extLst>
          </p:cNvPr>
          <p:cNvSpPr>
            <a:spLocks noGrp="1"/>
          </p:cNvSpPr>
          <p:nvPr>
            <p:ph type="sldNum" sz="quarter" idx="21"/>
          </p:nvPr>
        </p:nvSpPr>
        <p:spPr>
          <a:xfrm>
            <a:off x="11427675" y="6437376"/>
            <a:ext cx="306387" cy="20875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Footer Placeholder 5">
            <a:extLst>
              <a:ext uri="{FF2B5EF4-FFF2-40B4-BE49-F238E27FC236}">
                <a16:creationId xmlns:a16="http://schemas.microsoft.com/office/drawing/2014/main" id="{86E9531F-F63B-7D3A-03F3-5EDFDDC373AF}"/>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3195261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804063-76F0-4E88-AFC5-8C944F00880E}"/>
              </a:ext>
            </a:extLst>
          </p:cNvPr>
          <p:cNvSpPr>
            <a:spLocks noGrp="1"/>
          </p:cNvSpPr>
          <p:nvPr>
            <p:ph type="title"/>
          </p:nvPr>
        </p:nvSpPr>
        <p:spPr/>
        <p:txBody>
          <a:bodyPr/>
          <a:lstStyle/>
          <a:p>
            <a:r>
              <a:rPr lang="en-US" b="0"/>
              <a:t>Job Analysis</a:t>
            </a:r>
            <a:endParaRPr lang="en-GB"/>
          </a:p>
        </p:txBody>
      </p:sp>
      <p:sp>
        <p:nvSpPr>
          <p:cNvPr id="5" name="Slide Number Placeholder 4">
            <a:extLst>
              <a:ext uri="{FF2B5EF4-FFF2-40B4-BE49-F238E27FC236}">
                <a16:creationId xmlns:a16="http://schemas.microsoft.com/office/drawing/2014/main" id="{59B72D00-828A-4228-B4C1-1323C0C97BF0}"/>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6" name="Footer Placeholder 5">
            <a:extLst>
              <a:ext uri="{FF2B5EF4-FFF2-40B4-BE49-F238E27FC236}">
                <a16:creationId xmlns:a16="http://schemas.microsoft.com/office/drawing/2014/main" id="{F5B78439-6567-4698-9C9D-07015CDD850C}"/>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28" name="Content Placeholder 3">
            <a:extLst>
              <a:ext uri="{FF2B5EF4-FFF2-40B4-BE49-F238E27FC236}">
                <a16:creationId xmlns:a16="http://schemas.microsoft.com/office/drawing/2014/main" id="{1300928E-157B-6608-1DEE-141D2A91DA3F}"/>
              </a:ext>
            </a:extLst>
          </p:cNvPr>
          <p:cNvSpPr txBox="1">
            <a:spLocks/>
          </p:cNvSpPr>
          <p:nvPr/>
        </p:nvSpPr>
        <p:spPr>
          <a:xfrm>
            <a:off x="594360" y="1322362"/>
            <a:ext cx="10972800" cy="4572000"/>
          </a:xfrm>
          <a:prstGeom prst="rect">
            <a:avLst/>
          </a:prstGeom>
        </p:spPr>
        <p:txBody>
          <a:bodyPr numCol="2"/>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Job analysis is a multi-method approach that is used for different purposes including:</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Defining role profiles/job descriptions/person specifications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Job sizing for pay grading</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Developing a framework of criteria for assessment e.g. behavioral competencies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In assessment, good job analysis focuses on things that can be defined clearly and measured well</a:t>
            </a:r>
          </a:p>
        </p:txBody>
      </p:sp>
    </p:spTree>
    <p:extLst>
      <p:ext uri="{BB962C8B-B14F-4D97-AF65-F5344CB8AC3E}">
        <p14:creationId xmlns:p14="http://schemas.microsoft.com/office/powerpoint/2010/main" val="4268349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Media Placeholder 3">
            <a:extLst>
              <a:ext uri="{FF2B5EF4-FFF2-40B4-BE49-F238E27FC236}">
                <a16:creationId xmlns:a16="http://schemas.microsoft.com/office/drawing/2014/main" id="{CCB45214-DF9C-597B-DAF4-C8E84B2DB61E}"/>
              </a:ext>
            </a:extLst>
          </p:cNvPr>
          <p:cNvSpPr>
            <a:spLocks noGrp="1"/>
          </p:cNvSpPr>
          <p:nvPr>
            <p:ph type="media" sz="quarter" idx="10"/>
          </p:nvPr>
        </p:nvSpPr>
        <p:spPr/>
      </p:sp>
      <p:sp>
        <p:nvSpPr>
          <p:cNvPr id="2" name="Title 1">
            <a:extLst>
              <a:ext uri="{FF2B5EF4-FFF2-40B4-BE49-F238E27FC236}">
                <a16:creationId xmlns:a16="http://schemas.microsoft.com/office/drawing/2014/main" id="{74736046-7858-4DAB-8D21-62214A86C698}"/>
              </a:ext>
            </a:extLst>
          </p:cNvPr>
          <p:cNvSpPr>
            <a:spLocks noGrp="1"/>
          </p:cNvSpPr>
          <p:nvPr>
            <p:ph type="title" idx="4294967295"/>
          </p:nvPr>
        </p:nvSpPr>
        <p:spPr>
          <a:xfrm>
            <a:off x="0" y="457200"/>
            <a:ext cx="11261725" cy="784225"/>
          </a:xfrm>
        </p:spPr>
        <p:txBody>
          <a:bodyPr/>
          <a:lstStyle/>
          <a:p>
            <a:r>
              <a:rPr lang="en-US" b="0"/>
              <a:t>Job Analysis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4294967295"/>
          </p:nvPr>
        </p:nvSpPr>
        <p:spPr>
          <a:xfrm>
            <a:off x="11684000" y="6488113"/>
            <a:ext cx="508000" cy="13811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pic>
        <p:nvPicPr>
          <p:cNvPr id="10" name="Online Media 4" title="Job Profiler and Card Sort Video">
            <a:hlinkClick r:id="" action="ppaction://media"/>
            <a:extLst>
              <a:ext uri="{FF2B5EF4-FFF2-40B4-BE49-F238E27FC236}">
                <a16:creationId xmlns:a16="http://schemas.microsoft.com/office/drawing/2014/main" id="{B2F3ED74-31C4-1BB0-9919-978CF60BAE47}"/>
              </a:ext>
            </a:extLst>
          </p:cNvPr>
          <p:cNvPicPr>
            <a:picLocks noRot="1" noChangeAspect="1"/>
          </p:cNvPicPr>
          <p:nvPr>
            <a:videoFile r:link="rId1"/>
          </p:nvPr>
        </p:nvPicPr>
        <p:blipFill>
          <a:blip r:embed="rId4"/>
          <a:stretch>
            <a:fillRect/>
          </a:stretch>
        </p:blipFill>
        <p:spPr>
          <a:xfrm>
            <a:off x="0" y="0"/>
            <a:ext cx="12194222" cy="6859250"/>
          </a:xfrm>
          <a:prstGeom prst="rect">
            <a:avLst/>
          </a:prstGeom>
        </p:spPr>
      </p:pic>
    </p:spTree>
    <p:extLst>
      <p:ext uri="{BB962C8B-B14F-4D97-AF65-F5344CB8AC3E}">
        <p14:creationId xmlns:p14="http://schemas.microsoft.com/office/powerpoint/2010/main" val="406855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Common Methods of Job Analysis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1" name="Footer Placeholder 5">
            <a:extLst>
              <a:ext uri="{FF2B5EF4-FFF2-40B4-BE49-F238E27FC236}">
                <a16:creationId xmlns:a16="http://schemas.microsoft.com/office/drawing/2014/main" id="{762B3A37-6134-285B-350D-350B154990A8}"/>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4" name="TextBox 3">
            <a:extLst>
              <a:ext uri="{FF2B5EF4-FFF2-40B4-BE49-F238E27FC236}">
                <a16:creationId xmlns:a16="http://schemas.microsoft.com/office/drawing/2014/main" id="{91B85110-E805-2E73-0321-131A36E78ECA}"/>
              </a:ext>
            </a:extLst>
          </p:cNvPr>
          <p:cNvSpPr txBox="1"/>
          <p:nvPr/>
        </p:nvSpPr>
        <p:spPr>
          <a:xfrm>
            <a:off x="600075" y="1295400"/>
            <a:ext cx="10982325" cy="4572000"/>
          </a:xfrm>
          <a:prstGeom prst="rect">
            <a:avLst/>
          </a:prstGeom>
          <a:noFill/>
        </p:spPr>
        <p:txBody>
          <a:bodyPr wrap="square" lIns="0" tIns="91440" rIns="0" bIns="0" rtlCol="0">
            <a:normAutofit fontScale="92500" lnSpcReduction="20000"/>
          </a:bodyPr>
          <a:lstStyle/>
          <a:p>
            <a:pPr indent="-3657600">
              <a:spcAft>
                <a:spcPts val="600"/>
              </a:spcAft>
            </a:pPr>
            <a:r>
              <a:rPr lang="en-GB" sz="1800"/>
              <a:t>Traditionally, job analysis was very time consuming and involved methods to collect information from multiple sources</a:t>
            </a:r>
          </a:p>
          <a:p>
            <a:pPr indent="-3657600">
              <a:spcAft>
                <a:spcPts val="600"/>
              </a:spcAft>
            </a:pPr>
            <a:endParaRPr lang="en-GB"/>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7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Structured interviews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Job holders e.g. critical incident identification</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Line managers e.g. repertory grid comparisons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9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Job content reviews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Diaries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Observing the job</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Doing the job</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Task/job analysis questionnaires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9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Validation research</a:t>
            </a:r>
          </a:p>
          <a:p>
            <a:pPr indent="-3657600">
              <a:spcAft>
                <a:spcPts val="600"/>
              </a:spcAft>
            </a:pPr>
            <a:endParaRPr lang="en-GB" sz="1800"/>
          </a:p>
          <a:p>
            <a:pPr marL="0" indent="-3657600" algn="l">
              <a:spcAft>
                <a:spcPts val="600"/>
              </a:spcAft>
            </a:pPr>
            <a:endParaRPr lang="en-GB" sz="1600" b="0" i="0">
              <a:solidFill>
                <a:schemeClr val="tx2"/>
              </a:solidFill>
              <a:latin typeface="+mn-lt"/>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742276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396C21-2B13-43B5-83A0-9C273A6BDBA1}"/>
              </a:ext>
            </a:extLst>
          </p:cNvPr>
          <p:cNvSpPr>
            <a:spLocks noGrp="1"/>
          </p:cNvSpPr>
          <p:nvPr>
            <p:ph type="body" sz="quarter" idx="17"/>
          </p:nvPr>
        </p:nvSpPr>
        <p:spPr/>
        <p:txBody>
          <a:bodyPr/>
          <a:lstStyle/>
          <a:p>
            <a:r>
              <a:rPr lang="en-US"/>
              <a:t>Your Controls</a:t>
            </a:r>
            <a:endParaRPr lang="en-GB"/>
          </a:p>
          <a:p>
            <a:endParaRPr lang="en-GB"/>
          </a:p>
        </p:txBody>
      </p:sp>
      <p:sp>
        <p:nvSpPr>
          <p:cNvPr id="3" name="Title 2">
            <a:extLst>
              <a:ext uri="{FF2B5EF4-FFF2-40B4-BE49-F238E27FC236}">
                <a16:creationId xmlns:a16="http://schemas.microsoft.com/office/drawing/2014/main" id="{AD804063-76F0-4E88-AFC5-8C944F00880E}"/>
              </a:ext>
            </a:extLst>
          </p:cNvPr>
          <p:cNvSpPr>
            <a:spLocks noGrp="1"/>
          </p:cNvSpPr>
          <p:nvPr>
            <p:ph type="title"/>
          </p:nvPr>
        </p:nvSpPr>
        <p:spPr/>
        <p:txBody>
          <a:bodyPr/>
          <a:lstStyle/>
          <a:p>
            <a:r>
              <a:rPr lang="en-GB" b="0"/>
              <a:t>House Keeping</a:t>
            </a:r>
            <a:endParaRPr lang="en-GB"/>
          </a:p>
        </p:txBody>
      </p:sp>
      <p:sp>
        <p:nvSpPr>
          <p:cNvPr id="5" name="Slide Number Placeholder 4">
            <a:extLst>
              <a:ext uri="{FF2B5EF4-FFF2-40B4-BE49-F238E27FC236}">
                <a16:creationId xmlns:a16="http://schemas.microsoft.com/office/drawing/2014/main" id="{59B72D00-828A-4228-B4C1-1323C0C97BF0}"/>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6" name="Footer Placeholder 5">
            <a:extLst>
              <a:ext uri="{FF2B5EF4-FFF2-40B4-BE49-F238E27FC236}">
                <a16:creationId xmlns:a16="http://schemas.microsoft.com/office/drawing/2014/main" id="{F5B78439-6567-4698-9C9D-07015CDD850C}"/>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16" name="Picture 16" descr="A picture containing chart&#10;&#10;Description automatically generated">
            <a:extLst>
              <a:ext uri="{FF2B5EF4-FFF2-40B4-BE49-F238E27FC236}">
                <a16:creationId xmlns:a16="http://schemas.microsoft.com/office/drawing/2014/main" id="{C5696CB2-452D-9443-5509-8D7587208B68}"/>
              </a:ext>
            </a:extLst>
          </p:cNvPr>
          <p:cNvPicPr>
            <a:picLocks noChangeAspect="1"/>
          </p:cNvPicPr>
          <p:nvPr/>
        </p:nvPicPr>
        <p:blipFill>
          <a:blip r:embed="rId2"/>
          <a:stretch>
            <a:fillRect/>
          </a:stretch>
        </p:blipFill>
        <p:spPr>
          <a:xfrm>
            <a:off x="1301151" y="2969016"/>
            <a:ext cx="9601198" cy="925379"/>
          </a:xfrm>
          <a:prstGeom prst="rect">
            <a:avLst/>
          </a:prstGeom>
        </p:spPr>
      </p:pic>
      <p:sp>
        <p:nvSpPr>
          <p:cNvPr id="8" name="Oval 7">
            <a:extLst>
              <a:ext uri="{FF2B5EF4-FFF2-40B4-BE49-F238E27FC236}">
                <a16:creationId xmlns:a16="http://schemas.microsoft.com/office/drawing/2014/main" id="{B0697E61-2A21-3AF0-4BF7-2264EC723240}"/>
              </a:ext>
            </a:extLst>
          </p:cNvPr>
          <p:cNvSpPr/>
          <p:nvPr/>
        </p:nvSpPr>
        <p:spPr>
          <a:xfrm>
            <a:off x="1637067" y="2974676"/>
            <a:ext cx="919741" cy="8925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Oval 17">
            <a:extLst>
              <a:ext uri="{FF2B5EF4-FFF2-40B4-BE49-F238E27FC236}">
                <a16:creationId xmlns:a16="http://schemas.microsoft.com/office/drawing/2014/main" id="{E62551EF-9D39-1A93-7523-E8E2FA783CF4}"/>
              </a:ext>
            </a:extLst>
          </p:cNvPr>
          <p:cNvSpPr/>
          <p:nvPr/>
        </p:nvSpPr>
        <p:spPr>
          <a:xfrm>
            <a:off x="2612427" y="2974676"/>
            <a:ext cx="919741" cy="8925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Oval 19">
            <a:extLst>
              <a:ext uri="{FF2B5EF4-FFF2-40B4-BE49-F238E27FC236}">
                <a16:creationId xmlns:a16="http://schemas.microsoft.com/office/drawing/2014/main" id="{DB218365-FD1B-B8A4-D447-E13AA6DCF959}"/>
              </a:ext>
            </a:extLst>
          </p:cNvPr>
          <p:cNvSpPr/>
          <p:nvPr/>
        </p:nvSpPr>
        <p:spPr>
          <a:xfrm>
            <a:off x="3587787" y="2974676"/>
            <a:ext cx="919741" cy="8925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71DFDD76-92AB-A880-68F8-7149ED93B081}"/>
              </a:ext>
            </a:extLst>
          </p:cNvPr>
          <p:cNvSpPr/>
          <p:nvPr/>
        </p:nvSpPr>
        <p:spPr>
          <a:xfrm>
            <a:off x="4563147" y="2974676"/>
            <a:ext cx="919741" cy="8925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Oval 25">
            <a:extLst>
              <a:ext uri="{FF2B5EF4-FFF2-40B4-BE49-F238E27FC236}">
                <a16:creationId xmlns:a16="http://schemas.microsoft.com/office/drawing/2014/main" id="{1DDEEEDD-8867-3DB7-555D-8CA3DA28C217}"/>
              </a:ext>
            </a:extLst>
          </p:cNvPr>
          <p:cNvSpPr/>
          <p:nvPr/>
        </p:nvSpPr>
        <p:spPr>
          <a:xfrm>
            <a:off x="5538507" y="2974676"/>
            <a:ext cx="919741" cy="8925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Oval 27">
            <a:extLst>
              <a:ext uri="{FF2B5EF4-FFF2-40B4-BE49-F238E27FC236}">
                <a16:creationId xmlns:a16="http://schemas.microsoft.com/office/drawing/2014/main" id="{8DEAE2C4-1AE1-0522-446E-00FDCB6B4347}"/>
              </a:ext>
            </a:extLst>
          </p:cNvPr>
          <p:cNvSpPr/>
          <p:nvPr/>
        </p:nvSpPr>
        <p:spPr>
          <a:xfrm>
            <a:off x="6513867" y="2974676"/>
            <a:ext cx="919741" cy="8925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Oval 29">
            <a:extLst>
              <a:ext uri="{FF2B5EF4-FFF2-40B4-BE49-F238E27FC236}">
                <a16:creationId xmlns:a16="http://schemas.microsoft.com/office/drawing/2014/main" id="{6B99D0FE-1C91-5F9E-8B4C-9394363A25FE}"/>
              </a:ext>
            </a:extLst>
          </p:cNvPr>
          <p:cNvSpPr/>
          <p:nvPr/>
        </p:nvSpPr>
        <p:spPr>
          <a:xfrm>
            <a:off x="7805138" y="2968925"/>
            <a:ext cx="919741" cy="8925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Oval 31">
            <a:extLst>
              <a:ext uri="{FF2B5EF4-FFF2-40B4-BE49-F238E27FC236}">
                <a16:creationId xmlns:a16="http://schemas.microsoft.com/office/drawing/2014/main" id="{847A4897-BE4D-32B7-F198-7AED8E385EEC}"/>
              </a:ext>
            </a:extLst>
          </p:cNvPr>
          <p:cNvSpPr/>
          <p:nvPr/>
        </p:nvSpPr>
        <p:spPr>
          <a:xfrm>
            <a:off x="8780498" y="2968925"/>
            <a:ext cx="919741" cy="8925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Oval 33">
            <a:extLst>
              <a:ext uri="{FF2B5EF4-FFF2-40B4-BE49-F238E27FC236}">
                <a16:creationId xmlns:a16="http://schemas.microsoft.com/office/drawing/2014/main" id="{13ACDCD8-B0CE-E6E7-D89C-B95ABBD94DBD}"/>
              </a:ext>
            </a:extLst>
          </p:cNvPr>
          <p:cNvSpPr/>
          <p:nvPr/>
        </p:nvSpPr>
        <p:spPr>
          <a:xfrm>
            <a:off x="9755858" y="2968925"/>
            <a:ext cx="919741" cy="8925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6572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20" grpId="0" animBg="1"/>
      <p:bldP spid="24" grpId="0" animBg="1"/>
      <p:bldP spid="26" grpId="0" animBg="1"/>
      <p:bldP spid="28" grpId="0" animBg="1"/>
      <p:bldP spid="30" grpId="0" animBg="1"/>
      <p:bldP spid="32" grpId="0"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Wave Job Profiler</a:t>
            </a:r>
            <a:endParaRPr lang="en-GB" b="0"/>
          </a:p>
        </p:txBody>
      </p:sp>
      <p:sp>
        <p:nvSpPr>
          <p:cNvPr id="6" name="Picture Placeholder 5">
            <a:extLst>
              <a:ext uri="{FF2B5EF4-FFF2-40B4-BE49-F238E27FC236}">
                <a16:creationId xmlns:a16="http://schemas.microsoft.com/office/drawing/2014/main" id="{0901B679-71B1-28AE-A841-E5AD9A51E0BE}"/>
              </a:ext>
            </a:extLst>
          </p:cNvPr>
          <p:cNvSpPr>
            <a:spLocks noGrp="1"/>
          </p:cNvSpPr>
          <p:nvPr>
            <p:ph type="pic" sz="quarter" idx="12"/>
          </p:nvPr>
        </p:nvSpPr>
        <p:spPr/>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4" name="Content Placeholder 3">
            <a:extLst>
              <a:ext uri="{FF2B5EF4-FFF2-40B4-BE49-F238E27FC236}">
                <a16:creationId xmlns:a16="http://schemas.microsoft.com/office/drawing/2014/main" id="{82883DA2-FD55-4974-BC2E-DEC3CAE72EAC}"/>
              </a:ext>
            </a:extLst>
          </p:cNvPr>
          <p:cNvSpPr>
            <a:spLocks noGrp="1"/>
          </p:cNvSpPr>
          <p:nvPr>
            <p:ph idx="4294967295"/>
          </p:nvPr>
        </p:nvSpPr>
        <p:spPr>
          <a:xfrm>
            <a:off x="1101724" y="1587563"/>
            <a:ext cx="4303396" cy="4572000"/>
          </a:xfrm>
        </p:spPr>
        <p:txBody>
          <a:bodyPr numCol="1"/>
          <a:lstStyle/>
          <a:p>
            <a:pPr marL="285750" indent="-285750">
              <a:spcAft>
                <a:spcPts val="600"/>
              </a:spcAft>
              <a:buClr>
                <a:schemeClr val="tx2"/>
              </a:buClr>
              <a:buFont typeface="Arial" panose="020B0604020202020204" pitchFamily="34" charset="0"/>
              <a:buChar char="•"/>
            </a:pPr>
            <a:r>
              <a:rPr lang="en-US" b="0"/>
              <a:t>Online tool (15 minutes)</a:t>
            </a:r>
          </a:p>
          <a:p>
            <a:pPr marL="285750" indent="-285750">
              <a:spcAft>
                <a:spcPts val="600"/>
              </a:spcAft>
              <a:buClr>
                <a:schemeClr val="tx2"/>
              </a:buClr>
              <a:buFont typeface="Arial" panose="020B0604020202020204" pitchFamily="34" charset="0"/>
              <a:buChar char="•"/>
            </a:pPr>
            <a:r>
              <a:rPr lang="en-US" b="0"/>
              <a:t>Survey different stakeholders</a:t>
            </a:r>
          </a:p>
          <a:p>
            <a:pPr marL="285750" indent="-285750">
              <a:spcAft>
                <a:spcPts val="600"/>
              </a:spcAft>
              <a:buClr>
                <a:schemeClr val="tx2"/>
              </a:buClr>
              <a:buFont typeface="Arial" panose="020B0604020202020204" pitchFamily="34" charset="0"/>
              <a:buChar char="•"/>
            </a:pPr>
            <a:r>
              <a:rPr lang="en-GB" b="0"/>
              <a:t>7-point ‘Importance’ rating </a:t>
            </a:r>
          </a:p>
          <a:p>
            <a:pPr marL="285750" indent="-285750">
              <a:spcAft>
                <a:spcPts val="600"/>
              </a:spcAft>
              <a:buClr>
                <a:schemeClr val="tx2"/>
              </a:buClr>
              <a:buFont typeface="Arial" panose="020B0604020202020204" pitchFamily="34" charset="0"/>
              <a:buChar char="•"/>
            </a:pPr>
            <a:r>
              <a:rPr lang="en-US" b="0"/>
              <a:t>Can add comments</a:t>
            </a:r>
          </a:p>
          <a:p>
            <a:pPr marL="285750" indent="-285750">
              <a:spcAft>
                <a:spcPts val="600"/>
              </a:spcAft>
              <a:buFont typeface="Arial" panose="020B0604020202020204" pitchFamily="34" charset="0"/>
              <a:buChar char="•"/>
            </a:pPr>
            <a:endParaRPr lang="en-GB"/>
          </a:p>
        </p:txBody>
      </p:sp>
      <p:pic>
        <p:nvPicPr>
          <p:cNvPr id="8" name="Picture 7">
            <a:extLst>
              <a:ext uri="{FF2B5EF4-FFF2-40B4-BE49-F238E27FC236}">
                <a16:creationId xmlns:a16="http://schemas.microsoft.com/office/drawing/2014/main" id="{E0A50227-A31A-4DDE-B0B5-20579EDA4788}"/>
              </a:ext>
            </a:extLst>
          </p:cNvPr>
          <p:cNvPicPr>
            <a:picLocks noChangeAspect="1"/>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2101458" y="3529897"/>
            <a:ext cx="2020953" cy="2020953"/>
          </a:xfrm>
          <a:prstGeom prst="rect">
            <a:avLst/>
          </a:prstGeom>
          <a:solidFill>
            <a:schemeClr val="accent1">
              <a:lumMod val="75000"/>
            </a:schemeClr>
          </a:solidFill>
        </p:spPr>
      </p:pic>
      <p:sp>
        <p:nvSpPr>
          <p:cNvPr id="11" name="Footer Placeholder 5">
            <a:extLst>
              <a:ext uri="{FF2B5EF4-FFF2-40B4-BE49-F238E27FC236}">
                <a16:creationId xmlns:a16="http://schemas.microsoft.com/office/drawing/2014/main" id="{2B1EEE44-7E5F-2F82-141E-75F280A313C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13" name="Picture 12">
            <a:extLst>
              <a:ext uri="{FF2B5EF4-FFF2-40B4-BE49-F238E27FC236}">
                <a16:creationId xmlns:a16="http://schemas.microsoft.com/office/drawing/2014/main" id="{DB5E41A4-EC36-9E06-B55F-BE1866F83A73}"/>
              </a:ext>
            </a:extLst>
          </p:cNvPr>
          <p:cNvPicPr>
            <a:picLocks noChangeAspect="1"/>
          </p:cNvPicPr>
          <p:nvPr/>
        </p:nvPicPr>
        <p:blipFill>
          <a:blip r:embed="rId4"/>
          <a:stretch>
            <a:fillRect/>
          </a:stretch>
        </p:blipFill>
        <p:spPr>
          <a:xfrm>
            <a:off x="6404854" y="762731"/>
            <a:ext cx="3066219" cy="4145338"/>
          </a:xfrm>
          <a:prstGeom prst="rect">
            <a:avLst/>
          </a:prstGeom>
        </p:spPr>
      </p:pic>
      <p:pic>
        <p:nvPicPr>
          <p:cNvPr id="7" name="Picture 6">
            <a:extLst>
              <a:ext uri="{FF2B5EF4-FFF2-40B4-BE49-F238E27FC236}">
                <a16:creationId xmlns:a16="http://schemas.microsoft.com/office/drawing/2014/main" id="{EC6ECB44-D974-7EFB-86F2-C6626743FF42}"/>
              </a:ext>
            </a:extLst>
          </p:cNvPr>
          <p:cNvPicPr>
            <a:picLocks noChangeAspect="1"/>
          </p:cNvPicPr>
          <p:nvPr/>
        </p:nvPicPr>
        <p:blipFill>
          <a:blip r:embed="rId5"/>
          <a:stretch>
            <a:fillRect/>
          </a:stretch>
        </p:blipFill>
        <p:spPr>
          <a:xfrm>
            <a:off x="8514650" y="1820566"/>
            <a:ext cx="3066218" cy="4188121"/>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939026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74CBBA1-DB65-5427-FA03-AB0A45BC9A4E}"/>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Wave Card Deck</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pic>
        <p:nvPicPr>
          <p:cNvPr id="12" name="Picture 11">
            <a:extLst>
              <a:ext uri="{FF2B5EF4-FFF2-40B4-BE49-F238E27FC236}">
                <a16:creationId xmlns:a16="http://schemas.microsoft.com/office/drawing/2014/main" id="{1578A53B-2643-4B7E-AD44-987141D229D8}"/>
              </a:ext>
            </a:extLst>
          </p:cNvPr>
          <p:cNvPicPr>
            <a:picLocks noChangeAspect="1"/>
          </p:cNvPicPr>
          <p:nvPr/>
        </p:nvPicPr>
        <p:blipFill>
          <a:blip r:embed="rId3"/>
          <a:stretch>
            <a:fillRect/>
          </a:stretch>
        </p:blipFill>
        <p:spPr>
          <a:xfrm>
            <a:off x="537318" y="1430214"/>
            <a:ext cx="10942040" cy="3997572"/>
          </a:xfrm>
          <a:prstGeom prst="rect">
            <a:avLst/>
          </a:prstGeom>
        </p:spPr>
      </p:pic>
      <p:sp>
        <p:nvSpPr>
          <p:cNvPr id="9" name="Footer Placeholder 5">
            <a:extLst>
              <a:ext uri="{FF2B5EF4-FFF2-40B4-BE49-F238E27FC236}">
                <a16:creationId xmlns:a16="http://schemas.microsoft.com/office/drawing/2014/main" id="{4602E0FF-869A-A989-F8C7-4693FD9FB7C5}"/>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659899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Case Study: Job Analysis</a:t>
            </a:r>
            <a:endParaRPr lang="en-GB" b="0"/>
          </a:p>
        </p:txBody>
      </p:sp>
      <p:sp>
        <p:nvSpPr>
          <p:cNvPr id="6" name="Picture Placeholder 5">
            <a:extLst>
              <a:ext uri="{FF2B5EF4-FFF2-40B4-BE49-F238E27FC236}">
                <a16:creationId xmlns:a16="http://schemas.microsoft.com/office/drawing/2014/main" id="{5559FF89-8282-230D-D6E4-BAEC487F298E}"/>
              </a:ext>
            </a:extLst>
          </p:cNvPr>
          <p:cNvSpPr>
            <a:spLocks noGrp="1"/>
          </p:cNvSpPr>
          <p:nvPr>
            <p:ph type="pic" sz="quarter" idx="12"/>
          </p:nvPr>
        </p:nvSpPr>
        <p:spPr/>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4294967295"/>
          </p:nvPr>
        </p:nvSpPr>
        <p:spPr>
          <a:xfrm>
            <a:off x="1046480" y="1506824"/>
            <a:ext cx="4393882" cy="311816"/>
          </a:xfrm>
        </p:spPr>
        <p:txBody>
          <a:bodyPr vert="horz" lIns="0" tIns="0" rIns="0" bIns="0" rtlCol="0" anchor="t">
            <a:noAutofit/>
          </a:bodyPr>
          <a:lstStyle/>
          <a:p>
            <a:r>
              <a:rPr lang="en-GB" sz="2000"/>
              <a:t>Workbook page 14</a:t>
            </a:r>
          </a:p>
        </p:txBody>
      </p:sp>
      <p:grpSp>
        <p:nvGrpSpPr>
          <p:cNvPr id="8" name="Group 7">
            <a:extLst>
              <a:ext uri="{FF2B5EF4-FFF2-40B4-BE49-F238E27FC236}">
                <a16:creationId xmlns:a16="http://schemas.microsoft.com/office/drawing/2014/main" id="{EDA6AF44-579B-4EB6-9BD0-3623FC6D7515}"/>
              </a:ext>
            </a:extLst>
          </p:cNvPr>
          <p:cNvGrpSpPr/>
          <p:nvPr/>
        </p:nvGrpSpPr>
        <p:grpSpPr>
          <a:xfrm>
            <a:off x="809493" y="2132838"/>
            <a:ext cx="4630869" cy="611332"/>
            <a:chOff x="0" y="0"/>
            <a:chExt cx="8229600" cy="611332"/>
          </a:xfrm>
        </p:grpSpPr>
        <p:sp>
          <p:nvSpPr>
            <p:cNvPr id="13" name="Rectangle: Rounded Corners 12">
              <a:extLst>
                <a:ext uri="{FF2B5EF4-FFF2-40B4-BE49-F238E27FC236}">
                  <a16:creationId xmlns:a16="http://schemas.microsoft.com/office/drawing/2014/main" id="{9DA49A7B-287B-4E36-81CB-4B71425A64D5}"/>
                </a:ext>
              </a:extLst>
            </p:cNvPr>
            <p:cNvSpPr/>
            <p:nvPr/>
          </p:nvSpPr>
          <p:spPr>
            <a:xfrm>
              <a:off x="0" y="0"/>
              <a:ext cx="8229600" cy="61133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C8447C2E-5DB8-469C-A7CB-83B1C23222CD}"/>
                </a:ext>
              </a:extLst>
            </p:cNvPr>
            <p:cNvSpPr txBox="1"/>
            <p:nvPr/>
          </p:nvSpPr>
          <p:spPr>
            <a:xfrm>
              <a:off x="29843" y="29843"/>
              <a:ext cx="8169914" cy="5516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Card Sort</a:t>
              </a:r>
            </a:p>
          </p:txBody>
        </p:sp>
      </p:grpSp>
      <p:sp>
        <p:nvSpPr>
          <p:cNvPr id="10" name="Rectangle 9">
            <a:extLst>
              <a:ext uri="{FF2B5EF4-FFF2-40B4-BE49-F238E27FC236}">
                <a16:creationId xmlns:a16="http://schemas.microsoft.com/office/drawing/2014/main" id="{64CFF297-8FD8-4275-A030-0FBBA0DDD5AD}"/>
              </a:ext>
            </a:extLst>
          </p:cNvPr>
          <p:cNvSpPr/>
          <p:nvPr/>
        </p:nvSpPr>
        <p:spPr>
          <a:xfrm>
            <a:off x="636925" y="2873344"/>
            <a:ext cx="4782559" cy="296865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TextBox 10">
            <a:extLst>
              <a:ext uri="{FF2B5EF4-FFF2-40B4-BE49-F238E27FC236}">
                <a16:creationId xmlns:a16="http://schemas.microsoft.com/office/drawing/2014/main" id="{22066731-6578-4C73-BA18-D656BC99BF06}"/>
              </a:ext>
            </a:extLst>
          </p:cNvPr>
          <p:cNvSpPr txBox="1"/>
          <p:nvPr/>
        </p:nvSpPr>
        <p:spPr>
          <a:xfrm>
            <a:off x="636925" y="3069874"/>
            <a:ext cx="4803437" cy="29686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1290" tIns="20320" rIns="113792" bIns="20320" numCol="1" spcCol="1270" anchor="t" anchorCtr="0">
            <a:noAutofit/>
          </a:bodyPr>
          <a:lstStyle/>
          <a:p>
            <a:pPr marL="342900" marR="0" lvl="1" indent="-342900" algn="l" defTabSz="711200" rtl="0" eaLnBrk="1" fontAlgn="auto" latinLnBrk="0" hangingPunct="1">
              <a:lnSpc>
                <a:spcPct val="150000"/>
              </a:lnSpc>
              <a:spcBef>
                <a:spcPct val="0"/>
              </a:spcBef>
              <a:spcAft>
                <a:spcPct val="20000"/>
              </a:spcAft>
              <a:buClrTx/>
              <a:buSzTx/>
              <a:buFont typeface="+mj-lt"/>
              <a:buAutoNum type="arabicPeriod"/>
              <a:tabLst/>
              <a:defRPr/>
            </a:pPr>
            <a:r>
              <a:rPr kumimoji="0" lang="en-US"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Review the job description on page 17 and 18 of Workbook</a:t>
            </a:r>
            <a:endParaRPr kumimoji="0" lang="en-US"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Arial"/>
            </a:endParaRPr>
          </a:p>
          <a:p>
            <a:pPr marL="342900" marR="0" lvl="1" indent="-342900" algn="l" defTabSz="711200" rtl="0" eaLnBrk="1" fontAlgn="auto" latinLnBrk="0" hangingPunct="1">
              <a:lnSpc>
                <a:spcPct val="150000"/>
              </a:lnSpc>
              <a:spcBef>
                <a:spcPct val="0"/>
              </a:spcBef>
              <a:spcAft>
                <a:spcPct val="20000"/>
              </a:spcAft>
              <a:buClrTx/>
              <a:buSzTx/>
              <a:buFont typeface="+mj-lt"/>
              <a:buAutoNum type="arabicPeriod"/>
              <a:tabLst/>
              <a:defRPr/>
            </a:pPr>
            <a:r>
              <a:rPr kumimoji="0" lang="en-US"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Use the Wave card deck on pages 15 and 16 to identify up to eight key competencies (five behaviors and three abilities)</a:t>
            </a:r>
            <a:endParaRPr kumimoji="0" lang="en-US"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Arial"/>
            </a:endParaRPr>
          </a:p>
          <a:p>
            <a:pPr marL="342900" marR="0" lvl="1" indent="-342900" algn="l" defTabSz="711200" rtl="0" eaLnBrk="1" fontAlgn="auto" latinLnBrk="0" hangingPunct="1">
              <a:lnSpc>
                <a:spcPct val="150000"/>
              </a:lnSpc>
              <a:spcBef>
                <a:spcPct val="0"/>
              </a:spcBef>
              <a:spcAft>
                <a:spcPct val="20000"/>
              </a:spcAft>
              <a:buClrTx/>
              <a:buSzTx/>
              <a:buFont typeface="+mj-lt"/>
              <a:buAutoNum type="arabicPeriod"/>
              <a:tabLst/>
              <a:defRPr/>
            </a:pPr>
            <a:r>
              <a:rPr kumimoji="0" lang="en-US"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List your key competencies in your workbook on page 14</a:t>
            </a:r>
            <a:endParaRPr kumimoji="0" lang="en-GB"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15" name="Footer Placeholder 5">
            <a:extLst>
              <a:ext uri="{FF2B5EF4-FFF2-40B4-BE49-F238E27FC236}">
                <a16:creationId xmlns:a16="http://schemas.microsoft.com/office/drawing/2014/main" id="{665BD47B-FED7-B5C0-C1DB-1B37EBEB2B59}"/>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9" name="Picture 8">
            <a:extLst>
              <a:ext uri="{FF2B5EF4-FFF2-40B4-BE49-F238E27FC236}">
                <a16:creationId xmlns:a16="http://schemas.microsoft.com/office/drawing/2014/main" id="{7D1BB9DF-57BB-0977-0037-09F712832FC2}"/>
              </a:ext>
            </a:extLst>
          </p:cNvPr>
          <p:cNvPicPr>
            <a:picLocks noChangeAspect="1"/>
          </p:cNvPicPr>
          <p:nvPr/>
        </p:nvPicPr>
        <p:blipFill>
          <a:blip r:embed="rId3"/>
          <a:stretch>
            <a:fillRect/>
          </a:stretch>
        </p:blipFill>
        <p:spPr>
          <a:xfrm>
            <a:off x="7030042" y="611089"/>
            <a:ext cx="3905186" cy="554915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3172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GB"/>
              <a:t>‘Hire’ Card Deck – </a:t>
            </a:r>
            <a:r>
              <a:rPr lang="en-GB" err="1"/>
              <a:t>Behavioral</a:t>
            </a:r>
            <a:r>
              <a:rPr lang="en-GB"/>
              <a:t> Sections</a:t>
            </a: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Case Study: Job Analysis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sp>
        <p:nvSpPr>
          <p:cNvPr id="10" name="Rectangle 9">
            <a:extLst>
              <a:ext uri="{FF2B5EF4-FFF2-40B4-BE49-F238E27FC236}">
                <a16:creationId xmlns:a16="http://schemas.microsoft.com/office/drawing/2014/main" id="{64CFF297-8FD8-4275-A030-0FBBA0DDD5AD}"/>
              </a:ext>
            </a:extLst>
          </p:cNvPr>
          <p:cNvSpPr/>
          <p:nvPr/>
        </p:nvSpPr>
        <p:spPr>
          <a:xfrm>
            <a:off x="1981200" y="2665733"/>
            <a:ext cx="8229600" cy="22200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9" name="Picture 8" descr="A screenshot of a cell phone&#10;&#10;Description automatically generated">
            <a:extLst>
              <a:ext uri="{FF2B5EF4-FFF2-40B4-BE49-F238E27FC236}">
                <a16:creationId xmlns:a16="http://schemas.microsoft.com/office/drawing/2014/main" id="{052026BC-A417-4470-BAA9-67ACDEB2EC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290"/>
          <a:stretch/>
        </p:blipFill>
        <p:spPr>
          <a:xfrm>
            <a:off x="2283974" y="1282058"/>
            <a:ext cx="9314274" cy="4946577"/>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648432DC-724E-483B-BA8F-2C8C667EE4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5912" b="75652"/>
          <a:stretch/>
        </p:blipFill>
        <p:spPr>
          <a:xfrm>
            <a:off x="490080" y="1282058"/>
            <a:ext cx="1639794" cy="1178198"/>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0C720A05-B784-4B00-87D9-5E91AB2B1A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939" t="-234" r="50175" b="75652"/>
          <a:stretch/>
        </p:blipFill>
        <p:spPr>
          <a:xfrm>
            <a:off x="445773" y="2526433"/>
            <a:ext cx="1694107" cy="1189502"/>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9937819A-DF2F-4D33-9537-E18AE8D097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824" r="24708" b="75419"/>
          <a:stretch/>
        </p:blipFill>
        <p:spPr>
          <a:xfrm>
            <a:off x="437934" y="3786961"/>
            <a:ext cx="1733688" cy="1189502"/>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600AF521-EF94-4273-B0B1-FD0EEBD3AE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563" r="-431" b="75419"/>
          <a:stretch/>
        </p:blipFill>
        <p:spPr>
          <a:xfrm>
            <a:off x="472810" y="5039132"/>
            <a:ext cx="1692836" cy="1189503"/>
          </a:xfrm>
          <a:prstGeom prst="rect">
            <a:avLst/>
          </a:prstGeom>
        </p:spPr>
      </p:pic>
      <p:sp>
        <p:nvSpPr>
          <p:cNvPr id="14" name="Footer Placeholder 5">
            <a:extLst>
              <a:ext uri="{FF2B5EF4-FFF2-40B4-BE49-F238E27FC236}">
                <a16:creationId xmlns:a16="http://schemas.microsoft.com/office/drawing/2014/main" id="{293B5619-4749-E2B7-ABDD-2E9F4626AEB9}"/>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2982662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GB"/>
              <a:t>‘Hire’ Card Deck – Ability Sections</a:t>
            </a: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Case Study: Job Analysis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sp>
        <p:nvSpPr>
          <p:cNvPr id="10" name="Rectangle 9">
            <a:extLst>
              <a:ext uri="{FF2B5EF4-FFF2-40B4-BE49-F238E27FC236}">
                <a16:creationId xmlns:a16="http://schemas.microsoft.com/office/drawing/2014/main" id="{64CFF297-8FD8-4275-A030-0FBBA0DDD5AD}"/>
              </a:ext>
            </a:extLst>
          </p:cNvPr>
          <p:cNvSpPr/>
          <p:nvPr/>
        </p:nvSpPr>
        <p:spPr>
          <a:xfrm>
            <a:off x="1981200" y="2614933"/>
            <a:ext cx="8229600" cy="22200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22" name="Group 21">
            <a:extLst>
              <a:ext uri="{FF2B5EF4-FFF2-40B4-BE49-F238E27FC236}">
                <a16:creationId xmlns:a16="http://schemas.microsoft.com/office/drawing/2014/main" id="{0C248B90-933E-4F85-8FD6-879ACDD70AC8}"/>
              </a:ext>
            </a:extLst>
          </p:cNvPr>
          <p:cNvGrpSpPr/>
          <p:nvPr/>
        </p:nvGrpSpPr>
        <p:grpSpPr>
          <a:xfrm>
            <a:off x="2085783" y="1374488"/>
            <a:ext cx="9379874" cy="4493652"/>
            <a:chOff x="2085783" y="1374488"/>
            <a:chExt cx="9379874" cy="4493652"/>
          </a:xfrm>
        </p:grpSpPr>
        <p:pic>
          <p:nvPicPr>
            <p:cNvPr id="6" name="Picture 5" descr="A close up of text on a white background&#10;&#10;Description automatically generated">
              <a:extLst>
                <a:ext uri="{FF2B5EF4-FFF2-40B4-BE49-F238E27FC236}">
                  <a16:creationId xmlns:a16="http://schemas.microsoft.com/office/drawing/2014/main" id="{BB4BF8A0-C247-4C6C-83EC-7AFAF82531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1411" y="3702255"/>
              <a:ext cx="3037699" cy="2165885"/>
            </a:xfrm>
            <a:prstGeom prst="rect">
              <a:avLst/>
            </a:prstGeom>
            <a:ln>
              <a:solidFill>
                <a:schemeClr val="tx1"/>
              </a:solidFill>
            </a:ln>
          </p:spPr>
        </p:pic>
        <p:pic>
          <p:nvPicPr>
            <p:cNvPr id="9" name="Picture 8" descr="A close up of text on a white background&#10;&#10;Description automatically generated">
              <a:extLst>
                <a:ext uri="{FF2B5EF4-FFF2-40B4-BE49-F238E27FC236}">
                  <a16:creationId xmlns:a16="http://schemas.microsoft.com/office/drawing/2014/main" id="{BF16EC58-7326-4658-BA7E-8BE3930D42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3419" y="1375398"/>
              <a:ext cx="3015858" cy="2144044"/>
            </a:xfrm>
            <a:prstGeom prst="rect">
              <a:avLst/>
            </a:prstGeom>
            <a:ln>
              <a:solidFill>
                <a:schemeClr val="tx1"/>
              </a:solidFill>
            </a:ln>
          </p:spPr>
        </p:pic>
        <p:pic>
          <p:nvPicPr>
            <p:cNvPr id="13" name="Picture 12" descr="A screenshot of a cell phone screen with text&#10;&#10;Description automatically generated">
              <a:extLst>
                <a:ext uri="{FF2B5EF4-FFF2-40B4-BE49-F238E27FC236}">
                  <a16:creationId xmlns:a16="http://schemas.microsoft.com/office/drawing/2014/main" id="{2896FEF3-631C-4E54-B990-EBFF79D093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3419" y="3704985"/>
              <a:ext cx="3032238" cy="2160424"/>
            </a:xfrm>
            <a:prstGeom prst="rect">
              <a:avLst/>
            </a:prstGeom>
            <a:ln>
              <a:solidFill>
                <a:schemeClr val="tx1"/>
              </a:solidFill>
            </a:ln>
          </p:spPr>
        </p:pic>
        <p:pic>
          <p:nvPicPr>
            <p:cNvPr id="15" name="Picture 14" descr="A screenshot of text&#10;&#10;Description automatically generated">
              <a:extLst>
                <a:ext uri="{FF2B5EF4-FFF2-40B4-BE49-F238E27FC236}">
                  <a16:creationId xmlns:a16="http://schemas.microsoft.com/office/drawing/2014/main" id="{FA9E1B0F-27FF-4AA3-93C8-941B3B2E2D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2331" y="1378128"/>
              <a:ext cx="3015858" cy="2138584"/>
            </a:xfrm>
            <a:prstGeom prst="rect">
              <a:avLst/>
            </a:prstGeom>
            <a:ln>
              <a:solidFill>
                <a:schemeClr val="tx1"/>
              </a:solidFill>
            </a:ln>
          </p:spPr>
        </p:pic>
        <p:pic>
          <p:nvPicPr>
            <p:cNvPr id="17" name="Picture 16" descr="A screenshot of a cell phone screen with text&#10;&#10;Description automatically generated">
              <a:extLst>
                <a:ext uri="{FF2B5EF4-FFF2-40B4-BE49-F238E27FC236}">
                  <a16:creationId xmlns:a16="http://schemas.microsoft.com/office/drawing/2014/main" id="{20BF4703-732B-43E5-BE61-3C033A7345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5783" y="3710445"/>
              <a:ext cx="3021318" cy="2154964"/>
            </a:xfrm>
            <a:prstGeom prst="rect">
              <a:avLst/>
            </a:prstGeom>
            <a:ln>
              <a:solidFill>
                <a:schemeClr val="tx1"/>
              </a:solidFill>
            </a:ln>
          </p:spPr>
        </p:pic>
        <p:pic>
          <p:nvPicPr>
            <p:cNvPr id="19" name="Picture 18" descr="A close up of text on a white background&#10;&#10;Description automatically generated">
              <a:extLst>
                <a:ext uri="{FF2B5EF4-FFF2-40B4-BE49-F238E27FC236}">
                  <a16:creationId xmlns:a16="http://schemas.microsoft.com/office/drawing/2014/main" id="{7280D715-43B0-484B-9BE0-33DEA61F00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07624" y="1374488"/>
              <a:ext cx="2999477" cy="2145864"/>
            </a:xfrm>
            <a:prstGeom prst="rect">
              <a:avLst/>
            </a:prstGeom>
            <a:ln>
              <a:solidFill>
                <a:schemeClr val="tx1"/>
              </a:solidFill>
            </a:ln>
          </p:spPr>
        </p:pic>
      </p:grpSp>
      <p:sp>
        <p:nvSpPr>
          <p:cNvPr id="20" name="TextBox 19">
            <a:extLst>
              <a:ext uri="{FF2B5EF4-FFF2-40B4-BE49-F238E27FC236}">
                <a16:creationId xmlns:a16="http://schemas.microsoft.com/office/drawing/2014/main" id="{3A06BC66-6265-4C9B-8D06-26BF4A4E8D2A}"/>
              </a:ext>
            </a:extLst>
          </p:cNvPr>
          <p:cNvSpPr txBox="1"/>
          <p:nvPr/>
        </p:nvSpPr>
        <p:spPr>
          <a:xfrm>
            <a:off x="548640" y="2134816"/>
            <a:ext cx="12377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Working with Information</a:t>
            </a:r>
          </a:p>
        </p:txBody>
      </p:sp>
      <p:sp>
        <p:nvSpPr>
          <p:cNvPr id="21" name="TextBox 20">
            <a:extLst>
              <a:ext uri="{FF2B5EF4-FFF2-40B4-BE49-F238E27FC236}">
                <a16:creationId xmlns:a16="http://schemas.microsoft.com/office/drawing/2014/main" id="{C9FEC584-068C-49F4-9119-CC67512F30D5}"/>
              </a:ext>
            </a:extLst>
          </p:cNvPr>
          <p:cNvSpPr txBox="1"/>
          <p:nvPr/>
        </p:nvSpPr>
        <p:spPr>
          <a:xfrm>
            <a:off x="548641" y="4462031"/>
            <a:ext cx="12377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Working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Things</a:t>
            </a:r>
          </a:p>
        </p:txBody>
      </p:sp>
      <p:sp>
        <p:nvSpPr>
          <p:cNvPr id="18" name="Footer Placeholder 5">
            <a:extLst>
              <a:ext uri="{FF2B5EF4-FFF2-40B4-BE49-F238E27FC236}">
                <a16:creationId xmlns:a16="http://schemas.microsoft.com/office/drawing/2014/main" id="{F2C181A5-7CDB-E25E-CE36-75B78A06B5E2}"/>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567394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BED176D-4D7E-0315-4764-E18B1CBD287E}"/>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6" name="Footer Placeholder 5">
            <a:extLst>
              <a:ext uri="{FF2B5EF4-FFF2-40B4-BE49-F238E27FC236}">
                <a16:creationId xmlns:a16="http://schemas.microsoft.com/office/drawing/2014/main" id="{5E933142-ACE3-2D43-C7F9-FE5D6C6DA648}"/>
              </a:ext>
            </a:extLst>
          </p:cNvPr>
          <p:cNvSpPr>
            <a:spLocks noGrp="1"/>
          </p:cNvSpPr>
          <p:nvPr>
            <p:ph type="ftr" sz="quarter" idx="10"/>
          </p:nvPr>
        </p:nvSpPr>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7" name="Picture 6" descr="A screenshot of a cell phone&#10;&#10;Description automatically generated">
            <a:extLst>
              <a:ext uri="{FF2B5EF4-FFF2-40B4-BE49-F238E27FC236}">
                <a16:creationId xmlns:a16="http://schemas.microsoft.com/office/drawing/2014/main" id="{7B8710D0-208D-B915-830E-EECDDF1357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82" t="75062" r="49746"/>
          <a:stretch/>
        </p:blipFill>
        <p:spPr>
          <a:xfrm>
            <a:off x="416329" y="2089188"/>
            <a:ext cx="2381821" cy="1651160"/>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85A9AD19-8B80-DCBE-5FCB-F78CF51003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5062" r="75435"/>
          <a:stretch/>
        </p:blipFill>
        <p:spPr>
          <a:xfrm>
            <a:off x="510124" y="4069473"/>
            <a:ext cx="2288026" cy="165116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9359B85B-CE2C-B497-0397-8BC549180D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826" t="75706"/>
          <a:stretch/>
        </p:blipFill>
        <p:spPr>
          <a:xfrm>
            <a:off x="465275" y="260388"/>
            <a:ext cx="2251656" cy="1608516"/>
          </a:xfrm>
          <a:prstGeom prst="rect">
            <a:avLst/>
          </a:prstGeom>
        </p:spPr>
      </p:pic>
      <p:pic>
        <p:nvPicPr>
          <p:cNvPr id="16" name="Picture 15" descr="A screenshot of text&#10;&#10;Description automatically generated">
            <a:extLst>
              <a:ext uri="{FF2B5EF4-FFF2-40B4-BE49-F238E27FC236}">
                <a16:creationId xmlns:a16="http://schemas.microsoft.com/office/drawing/2014/main" id="{81F7C446-85A4-C4ED-9B70-84337D4942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8041" y="3560080"/>
            <a:ext cx="2342827" cy="1437794"/>
          </a:xfrm>
          <a:prstGeom prst="rect">
            <a:avLst/>
          </a:prstGeom>
          <a:ln>
            <a:solidFill>
              <a:schemeClr val="tx1"/>
            </a:solidFill>
          </a:ln>
        </p:spPr>
      </p:pic>
      <p:pic>
        <p:nvPicPr>
          <p:cNvPr id="17" name="Picture 16" descr="A screenshot of a cell phone screen with text&#10;&#10;Description automatically generated">
            <a:extLst>
              <a:ext uri="{FF2B5EF4-FFF2-40B4-BE49-F238E27FC236}">
                <a16:creationId xmlns:a16="http://schemas.microsoft.com/office/drawing/2014/main" id="{A5CCCA86-2253-A93A-EC2C-4734A332A3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7547" y="130447"/>
            <a:ext cx="2347068" cy="1448806"/>
          </a:xfrm>
          <a:prstGeom prst="rect">
            <a:avLst/>
          </a:prstGeom>
          <a:ln>
            <a:solidFill>
              <a:schemeClr val="tx1"/>
            </a:solidFill>
          </a:ln>
        </p:spPr>
      </p:pic>
      <p:pic>
        <p:nvPicPr>
          <p:cNvPr id="18" name="Picture 17" descr="A close up of text on a white background&#10;&#10;Description automatically generated">
            <a:extLst>
              <a:ext uri="{FF2B5EF4-FFF2-40B4-BE49-F238E27FC236}">
                <a16:creationId xmlns:a16="http://schemas.microsoft.com/office/drawing/2014/main" id="{3D937F6D-061C-616A-2E9F-33B0BA813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4513" y="1814102"/>
            <a:ext cx="2330102" cy="1442688"/>
          </a:xfrm>
          <a:prstGeom prst="rect">
            <a:avLst/>
          </a:prstGeom>
          <a:ln>
            <a:solidFill>
              <a:schemeClr val="tx1"/>
            </a:solidFill>
          </a:ln>
        </p:spPr>
      </p:pic>
      <p:pic>
        <p:nvPicPr>
          <p:cNvPr id="19" name="Picture 18" descr="A screenshot of a cell phone&#10;&#10;Description automatically generated">
            <a:extLst>
              <a:ext uri="{FF2B5EF4-FFF2-40B4-BE49-F238E27FC236}">
                <a16:creationId xmlns:a16="http://schemas.microsoft.com/office/drawing/2014/main" id="{C74A8E47-EB27-0A9F-CD5D-3742DB91AA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741" t="25290" r="49158" b="50492"/>
          <a:stretch/>
        </p:blipFill>
        <p:spPr>
          <a:xfrm>
            <a:off x="3274318" y="260388"/>
            <a:ext cx="2431100" cy="1603504"/>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D19F4068-E5B2-595E-BF45-9319F1A799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775" t="49673" r="25173" b="25272"/>
          <a:stretch/>
        </p:blipFill>
        <p:spPr>
          <a:xfrm>
            <a:off x="3274318" y="2103976"/>
            <a:ext cx="2333342" cy="1658890"/>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0712C8CD-B387-FB5A-2F50-ABE2B7694F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76" t="49425" r="49734" b="24360"/>
          <a:stretch/>
        </p:blipFill>
        <p:spPr>
          <a:xfrm>
            <a:off x="6141943" y="260388"/>
            <a:ext cx="2355551" cy="1735718"/>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6942FACD-EE57-E817-03C0-4024022EA9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78" t="25290" r="24350" b="50492"/>
          <a:stretch/>
        </p:blipFill>
        <p:spPr>
          <a:xfrm>
            <a:off x="6245176" y="2224791"/>
            <a:ext cx="2381821" cy="1603504"/>
          </a:xfrm>
          <a:prstGeom prst="rect">
            <a:avLst/>
          </a:prstGeom>
        </p:spPr>
      </p:pic>
    </p:spTree>
    <p:extLst>
      <p:ext uri="{BB962C8B-B14F-4D97-AF65-F5344CB8AC3E}">
        <p14:creationId xmlns:p14="http://schemas.microsoft.com/office/powerpoint/2010/main" val="2824560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6B986-4B01-40AB-A06B-58EA4DE7E290}"/>
              </a:ext>
            </a:extLst>
          </p:cNvPr>
          <p:cNvSpPr>
            <a:spLocks noGrp="1"/>
          </p:cNvSpPr>
          <p:nvPr>
            <p:ph type="title"/>
          </p:nvPr>
        </p:nvSpPr>
        <p:spPr/>
        <p:txBody>
          <a:bodyPr/>
          <a:lstStyle/>
          <a:p>
            <a:r>
              <a:rPr lang="en-GB"/>
              <a:t>Module 3</a:t>
            </a:r>
          </a:p>
        </p:txBody>
      </p:sp>
      <p:sp>
        <p:nvSpPr>
          <p:cNvPr id="7" name="Text Placeholder 6">
            <a:extLst>
              <a:ext uri="{FF2B5EF4-FFF2-40B4-BE49-F238E27FC236}">
                <a16:creationId xmlns:a16="http://schemas.microsoft.com/office/drawing/2014/main" id="{27E42984-7097-42CD-AFF2-EAA6C980BC30}"/>
              </a:ext>
            </a:extLst>
          </p:cNvPr>
          <p:cNvSpPr>
            <a:spLocks noGrp="1"/>
          </p:cNvSpPr>
          <p:nvPr>
            <p:ph type="body" sz="quarter" idx="17"/>
          </p:nvPr>
        </p:nvSpPr>
        <p:spPr/>
        <p:txBody>
          <a:bodyPr/>
          <a:lstStyle/>
          <a:p>
            <a:r>
              <a:rPr lang="en-GB"/>
              <a:t>Introducing Wave</a:t>
            </a:r>
            <a:r>
              <a:rPr lang="en-GB" sz="1400" baseline="30000"/>
              <a:t>®</a:t>
            </a:r>
            <a:endParaRPr lang="en-GB" baseline="30000"/>
          </a:p>
        </p:txBody>
      </p:sp>
      <p:sp>
        <p:nvSpPr>
          <p:cNvPr id="5" name="Slide Number Placeholder 4">
            <a:extLst>
              <a:ext uri="{FF2B5EF4-FFF2-40B4-BE49-F238E27FC236}">
                <a16:creationId xmlns:a16="http://schemas.microsoft.com/office/drawing/2014/main" id="{0E7575A2-9BBA-49B0-98BB-2848FE3E8ED7}"/>
              </a:ext>
            </a:extLst>
          </p:cNvPr>
          <p:cNvSpPr>
            <a:spLocks noGrp="1"/>
          </p:cNvSpPr>
          <p:nvPr>
            <p:ph type="sldNum" sz="quarter" idx="21"/>
          </p:nvPr>
        </p:nvSpPr>
        <p:spPr>
          <a:xfrm>
            <a:off x="11427675" y="6437376"/>
            <a:ext cx="306387" cy="20875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Footer Placeholder 5">
            <a:extLst>
              <a:ext uri="{FF2B5EF4-FFF2-40B4-BE49-F238E27FC236}">
                <a16:creationId xmlns:a16="http://schemas.microsoft.com/office/drawing/2014/main" id="{86E9531F-F63B-7D3A-03F3-5EDFDDC373AF}"/>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832032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Introducing Wave Styles</a:t>
            </a:r>
            <a:endParaRPr lang="en-GB" b="0"/>
          </a:p>
        </p:txBody>
      </p:sp>
      <p:sp>
        <p:nvSpPr>
          <p:cNvPr id="4" name="Picture Placeholder 3">
            <a:extLst>
              <a:ext uri="{FF2B5EF4-FFF2-40B4-BE49-F238E27FC236}">
                <a16:creationId xmlns:a16="http://schemas.microsoft.com/office/drawing/2014/main" id="{AE0A4C77-7817-F3C8-2887-546A552CA599}"/>
              </a:ext>
            </a:extLst>
          </p:cNvPr>
          <p:cNvSpPr>
            <a:spLocks noGrp="1"/>
          </p:cNvSpPr>
          <p:nvPr>
            <p:ph type="pic" sz="quarter" idx="12"/>
          </p:nvPr>
        </p:nvSpPr>
        <p:spPr>
          <a:solidFill>
            <a:srgbClr val="BFBFBF"/>
          </a:solidFill>
        </p:spPr>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0" name="Partial Circle 9">
            <a:extLst>
              <a:ext uri="{FF2B5EF4-FFF2-40B4-BE49-F238E27FC236}">
                <a16:creationId xmlns:a16="http://schemas.microsoft.com/office/drawing/2014/main" id="{C554B931-9104-4AA0-BC7F-AF69BBBBBC4B}"/>
              </a:ext>
            </a:extLst>
          </p:cNvPr>
          <p:cNvSpPr/>
          <p:nvPr/>
        </p:nvSpPr>
        <p:spPr>
          <a:xfrm>
            <a:off x="1234363" y="4119626"/>
            <a:ext cx="1489241" cy="1469230"/>
          </a:xfrm>
          <a:prstGeom prst="pie">
            <a:avLst>
              <a:gd name="adj1" fmla="val 16222458"/>
              <a:gd name="adj2" fmla="val 7165896"/>
            </a:avLst>
          </a:prstGeom>
          <a:solidFill>
            <a:srgbClr val="80808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Partial Circle 11">
            <a:extLst>
              <a:ext uri="{FF2B5EF4-FFF2-40B4-BE49-F238E27FC236}">
                <a16:creationId xmlns:a16="http://schemas.microsoft.com/office/drawing/2014/main" id="{EC074F12-E487-4FA5-8DFC-B7EE7D8C2C4C}"/>
              </a:ext>
            </a:extLst>
          </p:cNvPr>
          <p:cNvSpPr/>
          <p:nvPr/>
        </p:nvSpPr>
        <p:spPr>
          <a:xfrm>
            <a:off x="3697837" y="4099615"/>
            <a:ext cx="1489241" cy="1459068"/>
          </a:xfrm>
          <a:prstGeom prst="pie">
            <a:avLst>
              <a:gd name="adj1" fmla="val 16222458"/>
              <a:gd name="adj2" fmla="val 21101574"/>
            </a:avLst>
          </a:prstGeom>
          <a:solidFill>
            <a:srgbClr val="80808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0" name="Graphic 19">
            <a:extLst>
              <a:ext uri="{FF2B5EF4-FFF2-40B4-BE49-F238E27FC236}">
                <a16:creationId xmlns:a16="http://schemas.microsoft.com/office/drawing/2014/main" id="{63AC2998-8395-4BF6-95EE-F6E4E912E9C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2381" t="17213" r="23293"/>
          <a:stretch/>
        </p:blipFill>
        <p:spPr>
          <a:xfrm>
            <a:off x="991607" y="2006219"/>
            <a:ext cx="1993064" cy="1886282"/>
          </a:xfrm>
          <a:prstGeom prst="rect">
            <a:avLst/>
          </a:prstGeom>
        </p:spPr>
      </p:pic>
      <p:pic>
        <p:nvPicPr>
          <p:cNvPr id="26" name="Graphic 25">
            <a:extLst>
              <a:ext uri="{FF2B5EF4-FFF2-40B4-BE49-F238E27FC236}">
                <a16:creationId xmlns:a16="http://schemas.microsoft.com/office/drawing/2014/main" id="{83B163C3-F626-4ADA-9CC7-0368E108A3B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4086" t="15270" r="25263"/>
          <a:stretch/>
        </p:blipFill>
        <p:spPr>
          <a:xfrm>
            <a:off x="3581994" y="1984694"/>
            <a:ext cx="1836354" cy="1907807"/>
          </a:xfrm>
          <a:prstGeom prst="rect">
            <a:avLst/>
          </a:prstGeom>
        </p:spPr>
      </p:pic>
      <p:sp>
        <p:nvSpPr>
          <p:cNvPr id="16" name="Text Placeholder 5">
            <a:extLst>
              <a:ext uri="{FF2B5EF4-FFF2-40B4-BE49-F238E27FC236}">
                <a16:creationId xmlns:a16="http://schemas.microsoft.com/office/drawing/2014/main" id="{E2AD3F65-11FC-7011-EC45-0A227372C418}"/>
              </a:ext>
            </a:extLst>
          </p:cNvPr>
          <p:cNvSpPr txBox="1">
            <a:spLocks/>
          </p:cNvSpPr>
          <p:nvPr/>
        </p:nvSpPr>
        <p:spPr>
          <a:xfrm>
            <a:off x="6585751" y="2316134"/>
            <a:ext cx="4654535" cy="2007291"/>
          </a:xfrm>
          <a:prstGeom prst="rect">
            <a:avLst/>
          </a:prstGeom>
        </p:spPr>
        <p:txBody>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“A suite of online questionnaires measuring personality, talent, motives, competencies and preferred culture, all combined in one dynamic instrument.” </a:t>
            </a:r>
            <a:endParaRPr kumimoji="0" lang="en-GB" sz="2400" b="0" i="0" u="none" strike="noStrike" kern="1200" cap="none" spc="0" normalizeH="0" baseline="3000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p:txBody>
      </p:sp>
      <p:pic>
        <p:nvPicPr>
          <p:cNvPr id="18" name="Graphic 17">
            <a:extLst>
              <a:ext uri="{FF2B5EF4-FFF2-40B4-BE49-F238E27FC236}">
                <a16:creationId xmlns:a16="http://schemas.microsoft.com/office/drawing/2014/main" id="{B1010901-DFF0-FFCE-E010-0FED93E97B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43519" y="4099615"/>
            <a:ext cx="1489241" cy="1489241"/>
          </a:xfrm>
          <a:prstGeom prst="rect">
            <a:avLst/>
          </a:prstGeom>
        </p:spPr>
      </p:pic>
      <p:pic>
        <p:nvPicPr>
          <p:cNvPr id="19" name="Graphic 18">
            <a:extLst>
              <a:ext uri="{FF2B5EF4-FFF2-40B4-BE49-F238E27FC236}">
                <a16:creationId xmlns:a16="http://schemas.microsoft.com/office/drawing/2014/main" id="{2FB7BE4C-E2B5-9B8F-1981-F8F6ACCD2F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06993" y="4069442"/>
            <a:ext cx="1489241" cy="1489241"/>
          </a:xfrm>
          <a:prstGeom prst="rect">
            <a:avLst/>
          </a:prstGeom>
        </p:spPr>
      </p:pic>
      <p:sp>
        <p:nvSpPr>
          <p:cNvPr id="21" name="Footer Placeholder 4">
            <a:extLst>
              <a:ext uri="{FF2B5EF4-FFF2-40B4-BE49-F238E27FC236}">
                <a16:creationId xmlns:a16="http://schemas.microsoft.com/office/drawing/2014/main" id="{1083E263-5695-7FE5-B089-9623300DE076}"/>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2377339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Why Wave Styles?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Content Placeholder 3">
            <a:extLst>
              <a:ext uri="{FF2B5EF4-FFF2-40B4-BE49-F238E27FC236}">
                <a16:creationId xmlns:a16="http://schemas.microsoft.com/office/drawing/2014/main" id="{108E7C4E-1289-BA61-94FE-F8857BF41980}"/>
              </a:ext>
            </a:extLst>
          </p:cNvPr>
          <p:cNvSpPr txBox="1">
            <a:spLocks/>
          </p:cNvSpPr>
          <p:nvPr/>
        </p:nvSpPr>
        <p:spPr>
          <a:xfrm>
            <a:off x="594360" y="1322362"/>
            <a:ext cx="7173601" cy="4824438"/>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Exceptional validity in predicting workplace outcomes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Understanding how both motives and talents drive performance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Measures preferred environment/culture fit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Online dynamic question format (rating/ranking)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Reduces potential distortion and identifies specific areas of distortion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Effectively measures other models/frameworks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One fully-integrated assessment model </a:t>
            </a:r>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3778799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4" name="Text Placeholder 3">
            <a:extLst>
              <a:ext uri="{FF2B5EF4-FFF2-40B4-BE49-F238E27FC236}">
                <a16:creationId xmlns:a16="http://schemas.microsoft.com/office/drawing/2014/main" id="{4B65858E-8729-96FB-DBA1-ACC73653DFB6}"/>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Behavior Model</a:t>
            </a:r>
            <a:endParaRPr lang="en-GB" b="0"/>
          </a:p>
        </p:txBody>
      </p:sp>
      <p:pic>
        <p:nvPicPr>
          <p:cNvPr id="13" name="Content Placeholder 12" descr="A picture containing drawing&#10;&#10;Description automatically generated">
            <a:extLst>
              <a:ext uri="{FF2B5EF4-FFF2-40B4-BE49-F238E27FC236}">
                <a16:creationId xmlns:a16="http://schemas.microsoft.com/office/drawing/2014/main" id="{34437575-9FA4-479D-B1E3-CBECE928E41F}"/>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r="30042"/>
          <a:stretch/>
        </p:blipFill>
        <p:spPr>
          <a:xfrm>
            <a:off x="798989" y="1316736"/>
            <a:ext cx="7134225" cy="4572000"/>
          </a:xfrm>
        </p:spPr>
      </p:pic>
      <p:pic>
        <p:nvPicPr>
          <p:cNvPr id="14" name="Content Placeholder 12" descr="A picture containing drawing&#10;&#10;Description automatically generated">
            <a:extLst>
              <a:ext uri="{FF2B5EF4-FFF2-40B4-BE49-F238E27FC236}">
                <a16:creationId xmlns:a16="http://schemas.microsoft.com/office/drawing/2014/main" id="{43F9BAE3-DC83-41B1-8B34-D2129F08AD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922" r="16158"/>
          <a:stretch/>
        </p:blipFill>
        <p:spPr>
          <a:xfrm>
            <a:off x="7933214" y="1316736"/>
            <a:ext cx="1317523" cy="4572000"/>
          </a:xfrm>
          <a:prstGeom prst="rect">
            <a:avLst/>
          </a:prstGeom>
        </p:spPr>
      </p:pic>
      <p:pic>
        <p:nvPicPr>
          <p:cNvPr id="16" name="Content Placeholder 12" descr="A picture containing drawing&#10;&#10;Description automatically generated">
            <a:extLst>
              <a:ext uri="{FF2B5EF4-FFF2-40B4-BE49-F238E27FC236}">
                <a16:creationId xmlns:a16="http://schemas.microsoft.com/office/drawing/2014/main" id="{966B6FCC-F30B-4BB7-8353-8D31646912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866"/>
          <a:stretch/>
        </p:blipFill>
        <p:spPr>
          <a:xfrm>
            <a:off x="9057719" y="1316736"/>
            <a:ext cx="1441278" cy="4572000"/>
          </a:xfrm>
          <a:prstGeom prst="rect">
            <a:avLst/>
          </a:prstGeom>
        </p:spPr>
      </p:pic>
      <p:sp>
        <p:nvSpPr>
          <p:cNvPr id="10" name="Footer Placeholder 4">
            <a:extLst>
              <a:ext uri="{FF2B5EF4-FFF2-40B4-BE49-F238E27FC236}">
                <a16:creationId xmlns:a16="http://schemas.microsoft.com/office/drawing/2014/main" id="{7EF20952-49DB-F59C-93AE-CF62B4983860}"/>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149016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396C21-2B13-43B5-83A0-9C273A6BDBA1}"/>
              </a:ext>
            </a:extLst>
          </p:cNvPr>
          <p:cNvSpPr>
            <a:spLocks noGrp="1"/>
          </p:cNvSpPr>
          <p:nvPr>
            <p:ph type="body" sz="quarter" idx="17"/>
          </p:nvPr>
        </p:nvSpPr>
        <p:spPr/>
        <p:txBody>
          <a:bodyPr/>
          <a:lstStyle/>
          <a:p>
            <a:r>
              <a:rPr lang="en-US"/>
              <a:t>Break-out Groups</a:t>
            </a:r>
            <a:endParaRPr lang="en-GB"/>
          </a:p>
        </p:txBody>
      </p:sp>
      <p:sp>
        <p:nvSpPr>
          <p:cNvPr id="3" name="Title 2">
            <a:extLst>
              <a:ext uri="{FF2B5EF4-FFF2-40B4-BE49-F238E27FC236}">
                <a16:creationId xmlns:a16="http://schemas.microsoft.com/office/drawing/2014/main" id="{AD804063-76F0-4E88-AFC5-8C944F00880E}"/>
              </a:ext>
            </a:extLst>
          </p:cNvPr>
          <p:cNvSpPr>
            <a:spLocks noGrp="1"/>
          </p:cNvSpPr>
          <p:nvPr>
            <p:ph type="title"/>
          </p:nvPr>
        </p:nvSpPr>
        <p:spPr/>
        <p:txBody>
          <a:bodyPr/>
          <a:lstStyle/>
          <a:p>
            <a:r>
              <a:rPr lang="en-GB" b="0"/>
              <a:t>House Keeping</a:t>
            </a:r>
            <a:endParaRPr lang="en-GB"/>
          </a:p>
        </p:txBody>
      </p:sp>
      <p:sp>
        <p:nvSpPr>
          <p:cNvPr id="5" name="Slide Number Placeholder 4">
            <a:extLst>
              <a:ext uri="{FF2B5EF4-FFF2-40B4-BE49-F238E27FC236}">
                <a16:creationId xmlns:a16="http://schemas.microsoft.com/office/drawing/2014/main" id="{59B72D00-828A-4228-B4C1-1323C0C97BF0}"/>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6" name="Footer Placeholder 5">
            <a:extLst>
              <a:ext uri="{FF2B5EF4-FFF2-40B4-BE49-F238E27FC236}">
                <a16:creationId xmlns:a16="http://schemas.microsoft.com/office/drawing/2014/main" id="{F5B78439-6567-4698-9C9D-07015CDD850C}"/>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15" name="Rectangle: Rounded Corners 14">
            <a:extLst>
              <a:ext uri="{FF2B5EF4-FFF2-40B4-BE49-F238E27FC236}">
                <a16:creationId xmlns:a16="http://schemas.microsoft.com/office/drawing/2014/main" id="{37B1270A-2F42-C822-3E03-39430009F14E}"/>
              </a:ext>
            </a:extLst>
          </p:cNvPr>
          <p:cNvSpPr/>
          <p:nvPr/>
        </p:nvSpPr>
        <p:spPr>
          <a:xfrm>
            <a:off x="6315633" y="1724260"/>
            <a:ext cx="3628222" cy="3888007"/>
          </a:xfrm>
          <a:prstGeom prst="roundRect">
            <a:avLst>
              <a:gd name="adj" fmla="val 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Rounded Corners 15">
            <a:extLst>
              <a:ext uri="{FF2B5EF4-FFF2-40B4-BE49-F238E27FC236}">
                <a16:creationId xmlns:a16="http://schemas.microsoft.com/office/drawing/2014/main" id="{18E8A3D0-1CA9-741B-7F58-EB131843BC4B}"/>
              </a:ext>
            </a:extLst>
          </p:cNvPr>
          <p:cNvSpPr/>
          <p:nvPr/>
        </p:nvSpPr>
        <p:spPr>
          <a:xfrm>
            <a:off x="2252460" y="1724260"/>
            <a:ext cx="3628222" cy="3888007"/>
          </a:xfrm>
          <a:prstGeom prst="roundRect">
            <a:avLst>
              <a:gd name="adj" fmla="val 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Content Placeholder 8">
            <a:extLst>
              <a:ext uri="{FF2B5EF4-FFF2-40B4-BE49-F238E27FC236}">
                <a16:creationId xmlns:a16="http://schemas.microsoft.com/office/drawing/2014/main" id="{606212BF-B925-CC32-0F0C-003691EDEBDB}"/>
              </a:ext>
            </a:extLst>
          </p:cNvPr>
          <p:cNvSpPr txBox="1">
            <a:spLocks/>
          </p:cNvSpPr>
          <p:nvPr/>
        </p:nvSpPr>
        <p:spPr>
          <a:xfrm>
            <a:off x="6736359" y="3342126"/>
            <a:ext cx="3020038" cy="1610963"/>
          </a:xfrm>
          <a:prstGeom prst="rect">
            <a:avLst/>
          </a:prstGeom>
        </p:spPr>
        <p:txBody>
          <a:bodyPr vert="horz" lIns="0" tIns="0" rIns="0" bIns="0" rtlCol="0">
            <a:normAutofit/>
          </a:bodyPr>
          <a:lstStyle>
            <a:lvl1pPr marL="0" indent="0" algn="l" defTabSz="914400" rtl="0" eaLnBrk="1" latinLnBrk="0" hangingPunct="1">
              <a:spcBef>
                <a:spcPts val="0"/>
              </a:spcBef>
              <a:spcAft>
                <a:spcPts val="350"/>
              </a:spcAft>
              <a:buFontTx/>
              <a:buNone/>
              <a:defRPr sz="1800" b="0" kern="1200" baseline="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In the web-browser version you’ll need to hang up and then join the break-out meeting, and vice versa rejoining the main group.</a:t>
            </a: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Content Placeholder 8">
            <a:extLst>
              <a:ext uri="{FF2B5EF4-FFF2-40B4-BE49-F238E27FC236}">
                <a16:creationId xmlns:a16="http://schemas.microsoft.com/office/drawing/2014/main" id="{6B9BD6A1-E4E4-EDC3-9310-39D7C8019E23}"/>
              </a:ext>
            </a:extLst>
          </p:cNvPr>
          <p:cNvSpPr txBox="1">
            <a:spLocks/>
          </p:cNvSpPr>
          <p:nvPr/>
        </p:nvSpPr>
        <p:spPr>
          <a:xfrm>
            <a:off x="2687411" y="3381122"/>
            <a:ext cx="2723488" cy="1730580"/>
          </a:xfrm>
          <a:prstGeom prst="rect">
            <a:avLst/>
          </a:prstGeom>
        </p:spPr>
        <p:txBody>
          <a:bodyPr vert="horz" lIns="0" tIns="0" rIns="0" bIns="0" rtlCol="0">
            <a:norm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In the app you can join the break-out group and it will automatically put this meeting </a:t>
            </a:r>
            <a:r>
              <a:rPr kumimoji="0" lang="en-US" sz="1800" b="1" i="0" u="none" strike="noStrike" kern="1200" cap="none" spc="0" normalizeH="0" baseline="0" noProof="0">
                <a:ln>
                  <a:noFill/>
                </a:ln>
                <a:solidFill>
                  <a:prstClr val="black"/>
                </a:solidFill>
                <a:effectLst/>
                <a:uLnTx/>
                <a:uFillTx/>
                <a:latin typeface="Arial"/>
                <a:ea typeface="+mn-ea"/>
                <a:cs typeface="+mn-cs"/>
              </a:rPr>
              <a:t>on hold. </a:t>
            </a:r>
            <a:r>
              <a:rPr kumimoji="0" lang="en-US" sz="1800" b="0" i="0" u="none" strike="noStrike" kern="1200" cap="none" spc="0" normalizeH="0" baseline="0" noProof="0">
                <a:ln>
                  <a:noFill/>
                </a:ln>
                <a:solidFill>
                  <a:prstClr val="black"/>
                </a:solidFill>
                <a:effectLst/>
                <a:uLnTx/>
                <a:uFillTx/>
                <a:latin typeface="Arial"/>
                <a:ea typeface="+mn-ea"/>
                <a:cs typeface="+mn-cs"/>
              </a:rPr>
              <a:t>You can click to </a:t>
            </a:r>
            <a:r>
              <a:rPr kumimoji="0" lang="en-US" sz="1800" b="1" i="0" u="none" strike="noStrike" kern="1200" cap="none" spc="0" normalizeH="0" baseline="0" noProof="0">
                <a:ln>
                  <a:noFill/>
                </a:ln>
                <a:solidFill>
                  <a:prstClr val="black"/>
                </a:solidFill>
                <a:effectLst/>
                <a:uLnTx/>
                <a:uFillTx/>
                <a:latin typeface="Arial"/>
                <a:ea typeface="+mn-ea"/>
                <a:cs typeface="+mn-cs"/>
              </a:rPr>
              <a:t>“Resume” </a:t>
            </a:r>
            <a:r>
              <a:rPr kumimoji="0" lang="en-US" sz="1800" b="0" i="0" u="none" strike="noStrike" kern="1200" cap="none" spc="0" normalizeH="0" baseline="0" noProof="0">
                <a:ln>
                  <a:noFill/>
                </a:ln>
                <a:solidFill>
                  <a:prstClr val="black"/>
                </a:solidFill>
                <a:effectLst/>
                <a:uLnTx/>
                <a:uFillTx/>
                <a:latin typeface="Arial"/>
                <a:ea typeface="+mn-ea"/>
                <a:cs typeface="+mn-cs"/>
              </a:rPr>
              <a:t>when you want to jump back.</a:t>
            </a:r>
          </a:p>
        </p:txBody>
      </p:sp>
      <p:pic>
        <p:nvPicPr>
          <p:cNvPr id="19" name="Graphic 18">
            <a:extLst>
              <a:ext uri="{FF2B5EF4-FFF2-40B4-BE49-F238E27FC236}">
                <a16:creationId xmlns:a16="http://schemas.microsoft.com/office/drawing/2014/main" id="{A37EBF8B-A056-3460-FD6B-24EEFE815114}"/>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18998"/>
          <a:stretch/>
        </p:blipFill>
        <p:spPr>
          <a:xfrm>
            <a:off x="3571046" y="2106568"/>
            <a:ext cx="991050" cy="1003460"/>
          </a:xfrm>
          <a:prstGeom prst="rect">
            <a:avLst/>
          </a:prstGeom>
        </p:spPr>
      </p:pic>
      <p:pic>
        <p:nvPicPr>
          <p:cNvPr id="20" name="Graphic 19">
            <a:extLst>
              <a:ext uri="{FF2B5EF4-FFF2-40B4-BE49-F238E27FC236}">
                <a16:creationId xmlns:a16="http://schemas.microsoft.com/office/drawing/2014/main" id="{2F1CAE61-A88D-42DD-BB39-E8B923537F7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46371" y="2215582"/>
            <a:ext cx="747785" cy="934731"/>
          </a:xfrm>
          <a:prstGeom prst="rect">
            <a:avLst/>
          </a:prstGeom>
        </p:spPr>
      </p:pic>
    </p:spTree>
    <p:extLst>
      <p:ext uri="{BB962C8B-B14F-4D97-AF65-F5344CB8AC3E}">
        <p14:creationId xmlns:p14="http://schemas.microsoft.com/office/powerpoint/2010/main" val="2405974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4" name="Text Placeholder 3">
            <a:extLst>
              <a:ext uri="{FF2B5EF4-FFF2-40B4-BE49-F238E27FC236}">
                <a16:creationId xmlns:a16="http://schemas.microsoft.com/office/drawing/2014/main" id="{A0B439A0-85FB-0C0E-4B5C-2462AE806205}"/>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Why Wave Styles</a:t>
            </a:r>
            <a:endParaRPr lang="en-GB" b="0"/>
          </a:p>
        </p:txBody>
      </p:sp>
      <p:sp>
        <p:nvSpPr>
          <p:cNvPr id="11" name="AutoShape 3">
            <a:extLst>
              <a:ext uri="{FF2B5EF4-FFF2-40B4-BE49-F238E27FC236}">
                <a16:creationId xmlns:a16="http://schemas.microsoft.com/office/drawing/2014/main" id="{B07B31E9-83D2-461A-ABF8-AA5692460A3C}"/>
              </a:ext>
            </a:extLst>
          </p:cNvPr>
          <p:cNvSpPr>
            <a:spLocks noChangeArrowheads="1"/>
          </p:cNvSpPr>
          <p:nvPr/>
        </p:nvSpPr>
        <p:spPr bwMode="auto">
          <a:xfrm>
            <a:off x="4290605" y="1393825"/>
            <a:ext cx="1439862" cy="434975"/>
          </a:xfrm>
          <a:prstGeom prst="rect">
            <a:avLst/>
          </a:prstGeom>
          <a:solidFill>
            <a:srgbClr val="AF2317"/>
          </a:solidFill>
          <a:ln>
            <a:noFill/>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INFLUENCE</a:t>
            </a:r>
          </a:p>
        </p:txBody>
      </p:sp>
      <p:sp>
        <p:nvSpPr>
          <p:cNvPr id="12" name="AutoShape 4">
            <a:extLst>
              <a:ext uri="{FF2B5EF4-FFF2-40B4-BE49-F238E27FC236}">
                <a16:creationId xmlns:a16="http://schemas.microsoft.com/office/drawing/2014/main" id="{80861DC4-D57A-41EF-88F6-131035DCBC6F}"/>
              </a:ext>
            </a:extLst>
          </p:cNvPr>
          <p:cNvSpPr>
            <a:spLocks noChangeArrowheads="1"/>
          </p:cNvSpPr>
          <p:nvPr/>
        </p:nvSpPr>
        <p:spPr bwMode="auto">
          <a:xfrm>
            <a:off x="2730092" y="2517775"/>
            <a:ext cx="1439863" cy="434975"/>
          </a:xfrm>
          <a:prstGeom prst="rect">
            <a:avLst/>
          </a:prstGeom>
          <a:solidFill>
            <a:srgbClr val="AF2317"/>
          </a:solidFill>
          <a:ln>
            <a:noFill/>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Sociable</a:t>
            </a:r>
          </a:p>
        </p:txBody>
      </p:sp>
      <p:sp>
        <p:nvSpPr>
          <p:cNvPr id="15" name="AutoShape 5">
            <a:extLst>
              <a:ext uri="{FF2B5EF4-FFF2-40B4-BE49-F238E27FC236}">
                <a16:creationId xmlns:a16="http://schemas.microsoft.com/office/drawing/2014/main" id="{2C7F754B-2C8E-42E4-8310-20F7710D37DE}"/>
              </a:ext>
            </a:extLst>
          </p:cNvPr>
          <p:cNvSpPr>
            <a:spLocks noChangeArrowheads="1"/>
          </p:cNvSpPr>
          <p:nvPr/>
        </p:nvSpPr>
        <p:spPr bwMode="auto">
          <a:xfrm>
            <a:off x="4336642" y="2517775"/>
            <a:ext cx="1439863" cy="434975"/>
          </a:xfrm>
          <a:prstGeom prst="rect">
            <a:avLst/>
          </a:prstGeom>
          <a:solidFill>
            <a:srgbClr val="AF2317"/>
          </a:solidFill>
          <a:ln>
            <a:noFill/>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Impactful</a:t>
            </a:r>
          </a:p>
        </p:txBody>
      </p:sp>
      <p:sp>
        <p:nvSpPr>
          <p:cNvPr id="17" name="AutoShape 6">
            <a:extLst>
              <a:ext uri="{FF2B5EF4-FFF2-40B4-BE49-F238E27FC236}">
                <a16:creationId xmlns:a16="http://schemas.microsoft.com/office/drawing/2014/main" id="{A32B54F4-1F63-4B5A-9C85-D3AB4705681D}"/>
              </a:ext>
            </a:extLst>
          </p:cNvPr>
          <p:cNvSpPr>
            <a:spLocks noChangeArrowheads="1"/>
          </p:cNvSpPr>
          <p:nvPr/>
        </p:nvSpPr>
        <p:spPr bwMode="auto">
          <a:xfrm>
            <a:off x="5876517" y="2517775"/>
            <a:ext cx="1439863" cy="434975"/>
          </a:xfrm>
          <a:prstGeom prst="rect">
            <a:avLst/>
          </a:prstGeom>
          <a:solidFill>
            <a:srgbClr val="AF2317"/>
          </a:solidFill>
          <a:ln>
            <a:noFill/>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Assertive</a:t>
            </a:r>
          </a:p>
        </p:txBody>
      </p:sp>
      <p:sp>
        <p:nvSpPr>
          <p:cNvPr id="18" name="AutoShape 7">
            <a:extLst>
              <a:ext uri="{FF2B5EF4-FFF2-40B4-BE49-F238E27FC236}">
                <a16:creationId xmlns:a16="http://schemas.microsoft.com/office/drawing/2014/main" id="{D068E27F-AD7A-4AEE-9EBC-B1C64D4E163A}"/>
              </a:ext>
            </a:extLst>
          </p:cNvPr>
          <p:cNvSpPr>
            <a:spLocks noChangeArrowheads="1"/>
          </p:cNvSpPr>
          <p:nvPr/>
        </p:nvSpPr>
        <p:spPr bwMode="auto">
          <a:xfrm>
            <a:off x="2714217" y="3675063"/>
            <a:ext cx="1439863" cy="434975"/>
          </a:xfrm>
          <a:prstGeom prst="rect">
            <a:avLst/>
          </a:prstGeom>
          <a:solidFill>
            <a:srgbClr val="AF2317"/>
          </a:solidFill>
          <a:ln>
            <a:noFill/>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Convincing</a:t>
            </a:r>
          </a:p>
        </p:txBody>
      </p:sp>
      <p:sp>
        <p:nvSpPr>
          <p:cNvPr id="19" name="AutoShape 8">
            <a:extLst>
              <a:ext uri="{FF2B5EF4-FFF2-40B4-BE49-F238E27FC236}">
                <a16:creationId xmlns:a16="http://schemas.microsoft.com/office/drawing/2014/main" id="{0358517F-8A42-4C17-A076-8035B90D7B29}"/>
              </a:ext>
            </a:extLst>
          </p:cNvPr>
          <p:cNvSpPr>
            <a:spLocks noChangeArrowheads="1"/>
          </p:cNvSpPr>
          <p:nvPr/>
        </p:nvSpPr>
        <p:spPr bwMode="auto">
          <a:xfrm>
            <a:off x="4331880" y="3675063"/>
            <a:ext cx="1439862" cy="434975"/>
          </a:xfrm>
          <a:prstGeom prst="rect">
            <a:avLst/>
          </a:prstGeom>
          <a:solidFill>
            <a:srgbClr val="AF2317"/>
          </a:solidFill>
          <a:ln>
            <a:noFill/>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Articulate</a:t>
            </a:r>
          </a:p>
        </p:txBody>
      </p:sp>
      <p:sp>
        <p:nvSpPr>
          <p:cNvPr id="20" name="AutoShape 9">
            <a:extLst>
              <a:ext uri="{FF2B5EF4-FFF2-40B4-BE49-F238E27FC236}">
                <a16:creationId xmlns:a16="http://schemas.microsoft.com/office/drawing/2014/main" id="{DA329733-188D-4641-871A-AF639CFC818F}"/>
              </a:ext>
            </a:extLst>
          </p:cNvPr>
          <p:cNvSpPr>
            <a:spLocks noChangeArrowheads="1"/>
          </p:cNvSpPr>
          <p:nvPr/>
        </p:nvSpPr>
        <p:spPr bwMode="auto">
          <a:xfrm>
            <a:off x="5914617" y="3675063"/>
            <a:ext cx="1439863" cy="434975"/>
          </a:xfrm>
          <a:prstGeom prst="rect">
            <a:avLst/>
          </a:prstGeom>
          <a:solidFill>
            <a:srgbClr val="AF2317"/>
          </a:solidFill>
          <a:ln>
            <a:noFill/>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Challenging</a:t>
            </a:r>
          </a:p>
        </p:txBody>
      </p:sp>
      <p:sp>
        <p:nvSpPr>
          <p:cNvPr id="21" name="AutoShape 10">
            <a:extLst>
              <a:ext uri="{FF2B5EF4-FFF2-40B4-BE49-F238E27FC236}">
                <a16:creationId xmlns:a16="http://schemas.microsoft.com/office/drawing/2014/main" id="{E3709A4F-C4ED-4723-9ACA-E4CBC93E6480}"/>
              </a:ext>
            </a:extLst>
          </p:cNvPr>
          <p:cNvSpPr>
            <a:spLocks noChangeArrowheads="1"/>
          </p:cNvSpPr>
          <p:nvPr/>
        </p:nvSpPr>
        <p:spPr bwMode="auto">
          <a:xfrm>
            <a:off x="1698217" y="4822825"/>
            <a:ext cx="2089150" cy="434975"/>
          </a:xfrm>
          <a:prstGeom prst="rect">
            <a:avLst/>
          </a:prstGeom>
          <a:solidFill>
            <a:srgbClr val="AF2317"/>
          </a:solidFill>
          <a:ln>
            <a:noFill/>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Presentation Oriented</a:t>
            </a:r>
          </a:p>
        </p:txBody>
      </p:sp>
      <p:sp>
        <p:nvSpPr>
          <p:cNvPr id="22" name="AutoShape 11">
            <a:extLst>
              <a:ext uri="{FF2B5EF4-FFF2-40B4-BE49-F238E27FC236}">
                <a16:creationId xmlns:a16="http://schemas.microsoft.com/office/drawing/2014/main" id="{58EE8F22-232F-4766-9318-620482BB19F0}"/>
              </a:ext>
            </a:extLst>
          </p:cNvPr>
          <p:cNvSpPr>
            <a:spLocks noChangeArrowheads="1"/>
          </p:cNvSpPr>
          <p:nvPr/>
        </p:nvSpPr>
        <p:spPr bwMode="auto">
          <a:xfrm>
            <a:off x="4115980" y="4811713"/>
            <a:ext cx="1882775" cy="434975"/>
          </a:xfrm>
          <a:prstGeom prst="rect">
            <a:avLst/>
          </a:prstGeom>
          <a:solidFill>
            <a:srgbClr val="AF2317"/>
          </a:solidFill>
          <a:ln>
            <a:noFill/>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Eloquent</a:t>
            </a:r>
          </a:p>
        </p:txBody>
      </p:sp>
      <p:sp>
        <p:nvSpPr>
          <p:cNvPr id="23" name="AutoShape 12">
            <a:extLst>
              <a:ext uri="{FF2B5EF4-FFF2-40B4-BE49-F238E27FC236}">
                <a16:creationId xmlns:a16="http://schemas.microsoft.com/office/drawing/2014/main" id="{2E607F98-4E83-4AEB-9722-79745FC5A0CE}"/>
              </a:ext>
            </a:extLst>
          </p:cNvPr>
          <p:cNvSpPr>
            <a:spLocks noChangeArrowheads="1"/>
          </p:cNvSpPr>
          <p:nvPr/>
        </p:nvSpPr>
        <p:spPr bwMode="auto">
          <a:xfrm>
            <a:off x="6325780" y="4818063"/>
            <a:ext cx="1781175" cy="434975"/>
          </a:xfrm>
          <a:prstGeom prst="rect">
            <a:avLst/>
          </a:prstGeom>
          <a:solidFill>
            <a:srgbClr val="AF2317"/>
          </a:solidFill>
          <a:ln>
            <a:noFill/>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Socially Confident</a:t>
            </a:r>
          </a:p>
        </p:txBody>
      </p:sp>
      <p:sp>
        <p:nvSpPr>
          <p:cNvPr id="24" name="Line 13">
            <a:extLst>
              <a:ext uri="{FF2B5EF4-FFF2-40B4-BE49-F238E27FC236}">
                <a16:creationId xmlns:a16="http://schemas.microsoft.com/office/drawing/2014/main" id="{B1B76E81-2A74-4AF0-8528-1D93F97F6A95}"/>
              </a:ext>
            </a:extLst>
          </p:cNvPr>
          <p:cNvSpPr>
            <a:spLocks noChangeShapeType="1"/>
          </p:cNvSpPr>
          <p:nvPr/>
        </p:nvSpPr>
        <p:spPr bwMode="auto">
          <a:xfrm>
            <a:off x="1777592" y="1957388"/>
            <a:ext cx="8058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Text Box 14">
            <a:extLst>
              <a:ext uri="{FF2B5EF4-FFF2-40B4-BE49-F238E27FC236}">
                <a16:creationId xmlns:a16="http://schemas.microsoft.com/office/drawing/2014/main" id="{3BD15620-4360-4D34-907D-DF8C3116ABCC}"/>
              </a:ext>
            </a:extLst>
          </p:cNvPr>
          <p:cNvSpPr txBox="1">
            <a:spLocks noChangeArrowheads="1"/>
          </p:cNvSpPr>
          <p:nvPr/>
        </p:nvSpPr>
        <p:spPr bwMode="auto">
          <a:xfrm>
            <a:off x="8261190" y="1427163"/>
            <a:ext cx="1749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Arial" charset="0"/>
              </a:rPr>
              <a:t>4 CLUSTERS</a:t>
            </a:r>
          </a:p>
        </p:txBody>
      </p:sp>
      <p:sp>
        <p:nvSpPr>
          <p:cNvPr id="26" name="Line 15">
            <a:extLst>
              <a:ext uri="{FF2B5EF4-FFF2-40B4-BE49-F238E27FC236}">
                <a16:creationId xmlns:a16="http://schemas.microsoft.com/office/drawing/2014/main" id="{1119A95E-1A33-491D-AA14-5DC1649A4687}"/>
              </a:ext>
            </a:extLst>
          </p:cNvPr>
          <p:cNvSpPr>
            <a:spLocks noChangeShapeType="1"/>
          </p:cNvSpPr>
          <p:nvPr/>
        </p:nvSpPr>
        <p:spPr bwMode="auto">
          <a:xfrm>
            <a:off x="1776005" y="3144838"/>
            <a:ext cx="8058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Text Box 16">
            <a:extLst>
              <a:ext uri="{FF2B5EF4-FFF2-40B4-BE49-F238E27FC236}">
                <a16:creationId xmlns:a16="http://schemas.microsoft.com/office/drawing/2014/main" id="{4FD5F4CE-1802-4C94-9CFE-466202BF877F}"/>
              </a:ext>
            </a:extLst>
          </p:cNvPr>
          <p:cNvSpPr txBox="1">
            <a:spLocks noChangeArrowheads="1"/>
          </p:cNvSpPr>
          <p:nvPr/>
        </p:nvSpPr>
        <p:spPr bwMode="auto">
          <a:xfrm>
            <a:off x="8155263" y="2527300"/>
            <a:ext cx="1889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Arial" charset="0"/>
              </a:rPr>
              <a:t>12 SECTIONS</a:t>
            </a:r>
          </a:p>
        </p:txBody>
      </p:sp>
      <p:sp>
        <p:nvSpPr>
          <p:cNvPr id="28" name="Line 17">
            <a:extLst>
              <a:ext uri="{FF2B5EF4-FFF2-40B4-BE49-F238E27FC236}">
                <a16:creationId xmlns:a16="http://schemas.microsoft.com/office/drawing/2014/main" id="{394C2B53-8124-4884-BF60-A4C44A119E80}"/>
              </a:ext>
            </a:extLst>
          </p:cNvPr>
          <p:cNvSpPr>
            <a:spLocks noChangeShapeType="1"/>
          </p:cNvSpPr>
          <p:nvPr/>
        </p:nvSpPr>
        <p:spPr bwMode="auto">
          <a:xfrm>
            <a:off x="1772830" y="4308475"/>
            <a:ext cx="8058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Text Box 18">
            <a:extLst>
              <a:ext uri="{FF2B5EF4-FFF2-40B4-BE49-F238E27FC236}">
                <a16:creationId xmlns:a16="http://schemas.microsoft.com/office/drawing/2014/main" id="{75E0CA93-C75B-4C92-B6F3-60459D62F9D9}"/>
              </a:ext>
            </a:extLst>
          </p:cNvPr>
          <p:cNvSpPr txBox="1">
            <a:spLocks noChangeArrowheads="1"/>
          </p:cNvSpPr>
          <p:nvPr/>
        </p:nvSpPr>
        <p:spPr bwMode="auto">
          <a:xfrm>
            <a:off x="7946951" y="3698875"/>
            <a:ext cx="2020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Arial" charset="0"/>
              </a:rPr>
              <a:t>36 DIMENSIONS</a:t>
            </a:r>
          </a:p>
        </p:txBody>
      </p:sp>
      <p:sp>
        <p:nvSpPr>
          <p:cNvPr id="30" name="Text Box 19">
            <a:extLst>
              <a:ext uri="{FF2B5EF4-FFF2-40B4-BE49-F238E27FC236}">
                <a16:creationId xmlns:a16="http://schemas.microsoft.com/office/drawing/2014/main" id="{C6DF2D1B-7B25-4E06-8D64-9E7C0D7CE21F}"/>
              </a:ext>
            </a:extLst>
          </p:cNvPr>
          <p:cNvSpPr txBox="1">
            <a:spLocks noChangeArrowheads="1"/>
          </p:cNvSpPr>
          <p:nvPr/>
        </p:nvSpPr>
        <p:spPr bwMode="auto">
          <a:xfrm>
            <a:off x="8169388" y="4811713"/>
            <a:ext cx="197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Arial" charset="0"/>
              </a:rPr>
              <a:t>108 FACETS</a:t>
            </a:r>
          </a:p>
        </p:txBody>
      </p:sp>
      <p:grpSp>
        <p:nvGrpSpPr>
          <p:cNvPr id="31" name="Group 20">
            <a:extLst>
              <a:ext uri="{FF2B5EF4-FFF2-40B4-BE49-F238E27FC236}">
                <a16:creationId xmlns:a16="http://schemas.microsoft.com/office/drawing/2014/main" id="{F813BD0D-71C5-4A91-829C-13539FA98D8A}"/>
              </a:ext>
            </a:extLst>
          </p:cNvPr>
          <p:cNvGrpSpPr>
            <a:grpSpLocks/>
          </p:cNvGrpSpPr>
          <p:nvPr/>
        </p:nvGrpSpPr>
        <p:grpSpPr bwMode="auto">
          <a:xfrm>
            <a:off x="3328580" y="1831975"/>
            <a:ext cx="3379787" cy="650875"/>
            <a:chOff x="1255" y="963"/>
            <a:chExt cx="2129" cy="410"/>
          </a:xfrm>
        </p:grpSpPr>
        <p:sp>
          <p:nvSpPr>
            <p:cNvPr id="32" name="Freeform 21">
              <a:extLst>
                <a:ext uri="{FF2B5EF4-FFF2-40B4-BE49-F238E27FC236}">
                  <a16:creationId xmlns:a16="http://schemas.microsoft.com/office/drawing/2014/main" id="{C0575F3C-EA38-40BD-BF58-7BED8E0E454F}"/>
                </a:ext>
              </a:extLst>
            </p:cNvPr>
            <p:cNvSpPr>
              <a:spLocks/>
            </p:cNvSpPr>
            <p:nvPr/>
          </p:nvSpPr>
          <p:spPr bwMode="auto">
            <a:xfrm>
              <a:off x="1328" y="963"/>
              <a:ext cx="1995" cy="408"/>
            </a:xfrm>
            <a:custGeom>
              <a:avLst/>
              <a:gdLst>
                <a:gd name="T0" fmla="*/ 0 w 1995"/>
                <a:gd name="T1" fmla="*/ 401 h 408"/>
                <a:gd name="T2" fmla="*/ 0 w 1995"/>
                <a:gd name="T3" fmla="*/ 229 h 408"/>
                <a:gd name="T4" fmla="*/ 1995 w 1995"/>
                <a:gd name="T5" fmla="*/ 226 h 408"/>
                <a:gd name="T6" fmla="*/ 1995 w 1995"/>
                <a:gd name="T7" fmla="*/ 408 h 408"/>
                <a:gd name="T8" fmla="*/ 1995 w 1995"/>
                <a:gd name="T9" fmla="*/ 226 h 408"/>
                <a:gd name="T10" fmla="*/ 1016 w 1995"/>
                <a:gd name="T11" fmla="*/ 226 h 408"/>
                <a:gd name="T12" fmla="*/ 1016 w 1995"/>
                <a:gd name="T13" fmla="*/ 408 h 408"/>
                <a:gd name="T14" fmla="*/ 1016 w 1995"/>
                <a:gd name="T15" fmla="*/ 0 h 408"/>
                <a:gd name="T16" fmla="*/ 0 60000 65536"/>
                <a:gd name="T17" fmla="*/ 0 60000 65536"/>
                <a:gd name="T18" fmla="*/ 0 60000 65536"/>
                <a:gd name="T19" fmla="*/ 0 60000 65536"/>
                <a:gd name="T20" fmla="*/ 0 60000 65536"/>
                <a:gd name="T21" fmla="*/ 0 60000 65536"/>
                <a:gd name="T22" fmla="*/ 0 60000 65536"/>
                <a:gd name="T23" fmla="*/ 0 60000 65536"/>
                <a:gd name="T24" fmla="*/ 0 w 1995"/>
                <a:gd name="T25" fmla="*/ 0 h 408"/>
                <a:gd name="T26" fmla="*/ 1995 w 1995"/>
                <a:gd name="T27" fmla="*/ 408 h 4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5" h="408">
                  <a:moveTo>
                    <a:pt x="0" y="401"/>
                  </a:moveTo>
                  <a:lnTo>
                    <a:pt x="0" y="229"/>
                  </a:lnTo>
                  <a:lnTo>
                    <a:pt x="1995" y="226"/>
                  </a:lnTo>
                  <a:lnTo>
                    <a:pt x="1995" y="408"/>
                  </a:lnTo>
                  <a:lnTo>
                    <a:pt x="1995" y="226"/>
                  </a:lnTo>
                  <a:lnTo>
                    <a:pt x="1016" y="226"/>
                  </a:lnTo>
                  <a:lnTo>
                    <a:pt x="1016" y="408"/>
                  </a:lnTo>
                  <a:lnTo>
                    <a:pt x="1016" y="0"/>
                  </a:lnTo>
                </a:path>
              </a:pathLst>
            </a:cu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Line 22">
              <a:extLst>
                <a:ext uri="{FF2B5EF4-FFF2-40B4-BE49-F238E27FC236}">
                  <a16:creationId xmlns:a16="http://schemas.microsoft.com/office/drawing/2014/main" id="{5DB83DAC-B8F9-482B-ACC1-85448FA4A6D7}"/>
                </a:ext>
              </a:extLst>
            </p:cNvPr>
            <p:cNvSpPr>
              <a:spLocks noChangeShapeType="1"/>
            </p:cNvSpPr>
            <p:nvPr/>
          </p:nvSpPr>
          <p:spPr bwMode="auto">
            <a:xfrm>
              <a:off x="1255" y="1368"/>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Line 23">
              <a:extLst>
                <a:ext uri="{FF2B5EF4-FFF2-40B4-BE49-F238E27FC236}">
                  <a16:creationId xmlns:a16="http://schemas.microsoft.com/office/drawing/2014/main" id="{28C8A666-875D-435C-B5AE-DB8D53EF8C26}"/>
                </a:ext>
              </a:extLst>
            </p:cNvPr>
            <p:cNvSpPr>
              <a:spLocks noChangeShapeType="1"/>
            </p:cNvSpPr>
            <p:nvPr/>
          </p:nvSpPr>
          <p:spPr bwMode="auto">
            <a:xfrm>
              <a:off x="2271" y="1373"/>
              <a:ext cx="134"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Line 24">
              <a:extLst>
                <a:ext uri="{FF2B5EF4-FFF2-40B4-BE49-F238E27FC236}">
                  <a16:creationId xmlns:a16="http://schemas.microsoft.com/office/drawing/2014/main" id="{07621096-2931-4B0C-8F30-8C2253FF671F}"/>
                </a:ext>
              </a:extLst>
            </p:cNvPr>
            <p:cNvSpPr>
              <a:spLocks noChangeShapeType="1"/>
            </p:cNvSpPr>
            <p:nvPr/>
          </p:nvSpPr>
          <p:spPr bwMode="auto">
            <a:xfrm>
              <a:off x="3251" y="1373"/>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6" name="Group 25">
            <a:extLst>
              <a:ext uri="{FF2B5EF4-FFF2-40B4-BE49-F238E27FC236}">
                <a16:creationId xmlns:a16="http://schemas.microsoft.com/office/drawing/2014/main" id="{CFF5FD5B-67DD-4E1A-970C-50A09D66BB8E}"/>
              </a:ext>
            </a:extLst>
          </p:cNvPr>
          <p:cNvGrpSpPr>
            <a:grpSpLocks/>
          </p:cNvGrpSpPr>
          <p:nvPr/>
        </p:nvGrpSpPr>
        <p:grpSpPr bwMode="auto">
          <a:xfrm>
            <a:off x="3328580" y="2960688"/>
            <a:ext cx="3379787" cy="650875"/>
            <a:chOff x="1255" y="963"/>
            <a:chExt cx="2129" cy="410"/>
          </a:xfrm>
        </p:grpSpPr>
        <p:sp>
          <p:nvSpPr>
            <p:cNvPr id="37" name="Freeform 26">
              <a:extLst>
                <a:ext uri="{FF2B5EF4-FFF2-40B4-BE49-F238E27FC236}">
                  <a16:creationId xmlns:a16="http://schemas.microsoft.com/office/drawing/2014/main" id="{3C9BDB9E-1C68-4618-93A8-0FE41AE8B8B8}"/>
                </a:ext>
              </a:extLst>
            </p:cNvPr>
            <p:cNvSpPr>
              <a:spLocks/>
            </p:cNvSpPr>
            <p:nvPr/>
          </p:nvSpPr>
          <p:spPr bwMode="auto">
            <a:xfrm>
              <a:off x="1328" y="963"/>
              <a:ext cx="1995" cy="408"/>
            </a:xfrm>
            <a:custGeom>
              <a:avLst/>
              <a:gdLst>
                <a:gd name="T0" fmla="*/ 0 w 1995"/>
                <a:gd name="T1" fmla="*/ 401 h 408"/>
                <a:gd name="T2" fmla="*/ 0 w 1995"/>
                <a:gd name="T3" fmla="*/ 229 h 408"/>
                <a:gd name="T4" fmla="*/ 1995 w 1995"/>
                <a:gd name="T5" fmla="*/ 226 h 408"/>
                <a:gd name="T6" fmla="*/ 1995 w 1995"/>
                <a:gd name="T7" fmla="*/ 408 h 408"/>
                <a:gd name="T8" fmla="*/ 1995 w 1995"/>
                <a:gd name="T9" fmla="*/ 226 h 408"/>
                <a:gd name="T10" fmla="*/ 1016 w 1995"/>
                <a:gd name="T11" fmla="*/ 226 h 408"/>
                <a:gd name="T12" fmla="*/ 1016 w 1995"/>
                <a:gd name="T13" fmla="*/ 408 h 408"/>
                <a:gd name="T14" fmla="*/ 1016 w 1995"/>
                <a:gd name="T15" fmla="*/ 0 h 408"/>
                <a:gd name="T16" fmla="*/ 0 60000 65536"/>
                <a:gd name="T17" fmla="*/ 0 60000 65536"/>
                <a:gd name="T18" fmla="*/ 0 60000 65536"/>
                <a:gd name="T19" fmla="*/ 0 60000 65536"/>
                <a:gd name="T20" fmla="*/ 0 60000 65536"/>
                <a:gd name="T21" fmla="*/ 0 60000 65536"/>
                <a:gd name="T22" fmla="*/ 0 60000 65536"/>
                <a:gd name="T23" fmla="*/ 0 60000 65536"/>
                <a:gd name="T24" fmla="*/ 0 w 1995"/>
                <a:gd name="T25" fmla="*/ 0 h 408"/>
                <a:gd name="T26" fmla="*/ 1995 w 1995"/>
                <a:gd name="T27" fmla="*/ 408 h 4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5" h="408">
                  <a:moveTo>
                    <a:pt x="0" y="401"/>
                  </a:moveTo>
                  <a:lnTo>
                    <a:pt x="0" y="229"/>
                  </a:lnTo>
                  <a:lnTo>
                    <a:pt x="1995" y="226"/>
                  </a:lnTo>
                  <a:lnTo>
                    <a:pt x="1995" y="408"/>
                  </a:lnTo>
                  <a:lnTo>
                    <a:pt x="1995" y="226"/>
                  </a:lnTo>
                  <a:lnTo>
                    <a:pt x="1016" y="226"/>
                  </a:lnTo>
                  <a:lnTo>
                    <a:pt x="1016" y="408"/>
                  </a:lnTo>
                  <a:lnTo>
                    <a:pt x="1016" y="0"/>
                  </a:lnTo>
                </a:path>
              </a:pathLst>
            </a:cu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Line 27">
              <a:extLst>
                <a:ext uri="{FF2B5EF4-FFF2-40B4-BE49-F238E27FC236}">
                  <a16:creationId xmlns:a16="http://schemas.microsoft.com/office/drawing/2014/main" id="{1C89F1D9-80FF-47B1-A29E-72D5580A9FA6}"/>
                </a:ext>
              </a:extLst>
            </p:cNvPr>
            <p:cNvSpPr>
              <a:spLocks noChangeShapeType="1"/>
            </p:cNvSpPr>
            <p:nvPr/>
          </p:nvSpPr>
          <p:spPr bwMode="auto">
            <a:xfrm>
              <a:off x="1255" y="1368"/>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Line 28">
              <a:extLst>
                <a:ext uri="{FF2B5EF4-FFF2-40B4-BE49-F238E27FC236}">
                  <a16:creationId xmlns:a16="http://schemas.microsoft.com/office/drawing/2014/main" id="{D9A18222-DD4B-4947-B526-C711769E0349}"/>
                </a:ext>
              </a:extLst>
            </p:cNvPr>
            <p:cNvSpPr>
              <a:spLocks noChangeShapeType="1"/>
            </p:cNvSpPr>
            <p:nvPr/>
          </p:nvSpPr>
          <p:spPr bwMode="auto">
            <a:xfrm>
              <a:off x="2271" y="1373"/>
              <a:ext cx="134"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Line 29">
              <a:extLst>
                <a:ext uri="{FF2B5EF4-FFF2-40B4-BE49-F238E27FC236}">
                  <a16:creationId xmlns:a16="http://schemas.microsoft.com/office/drawing/2014/main" id="{83607B6B-066B-4A06-8493-C2A5BB60BA50}"/>
                </a:ext>
              </a:extLst>
            </p:cNvPr>
            <p:cNvSpPr>
              <a:spLocks noChangeShapeType="1"/>
            </p:cNvSpPr>
            <p:nvPr/>
          </p:nvSpPr>
          <p:spPr bwMode="auto">
            <a:xfrm>
              <a:off x="3251" y="1373"/>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41" name="Group 30">
            <a:extLst>
              <a:ext uri="{FF2B5EF4-FFF2-40B4-BE49-F238E27FC236}">
                <a16:creationId xmlns:a16="http://schemas.microsoft.com/office/drawing/2014/main" id="{02032928-F1BD-4210-A0A6-E5FD24BBD679}"/>
              </a:ext>
            </a:extLst>
          </p:cNvPr>
          <p:cNvGrpSpPr>
            <a:grpSpLocks/>
          </p:cNvGrpSpPr>
          <p:nvPr/>
        </p:nvGrpSpPr>
        <p:grpSpPr bwMode="auto">
          <a:xfrm>
            <a:off x="2668180" y="4111625"/>
            <a:ext cx="4679950" cy="650875"/>
            <a:chOff x="1255" y="963"/>
            <a:chExt cx="2129" cy="410"/>
          </a:xfrm>
        </p:grpSpPr>
        <p:sp>
          <p:nvSpPr>
            <p:cNvPr id="42" name="Freeform 31">
              <a:extLst>
                <a:ext uri="{FF2B5EF4-FFF2-40B4-BE49-F238E27FC236}">
                  <a16:creationId xmlns:a16="http://schemas.microsoft.com/office/drawing/2014/main" id="{7C071FA5-386C-43FD-9376-FD32E1178CEC}"/>
                </a:ext>
              </a:extLst>
            </p:cNvPr>
            <p:cNvSpPr>
              <a:spLocks/>
            </p:cNvSpPr>
            <p:nvPr/>
          </p:nvSpPr>
          <p:spPr bwMode="auto">
            <a:xfrm>
              <a:off x="1328" y="963"/>
              <a:ext cx="1995" cy="408"/>
            </a:xfrm>
            <a:custGeom>
              <a:avLst/>
              <a:gdLst>
                <a:gd name="T0" fmla="*/ 0 w 1995"/>
                <a:gd name="T1" fmla="*/ 401 h 408"/>
                <a:gd name="T2" fmla="*/ 0 w 1995"/>
                <a:gd name="T3" fmla="*/ 229 h 408"/>
                <a:gd name="T4" fmla="*/ 1995 w 1995"/>
                <a:gd name="T5" fmla="*/ 226 h 408"/>
                <a:gd name="T6" fmla="*/ 1995 w 1995"/>
                <a:gd name="T7" fmla="*/ 408 h 408"/>
                <a:gd name="T8" fmla="*/ 1995 w 1995"/>
                <a:gd name="T9" fmla="*/ 226 h 408"/>
                <a:gd name="T10" fmla="*/ 1016 w 1995"/>
                <a:gd name="T11" fmla="*/ 226 h 408"/>
                <a:gd name="T12" fmla="*/ 1016 w 1995"/>
                <a:gd name="T13" fmla="*/ 408 h 408"/>
                <a:gd name="T14" fmla="*/ 1016 w 1995"/>
                <a:gd name="T15" fmla="*/ 0 h 408"/>
                <a:gd name="T16" fmla="*/ 0 60000 65536"/>
                <a:gd name="T17" fmla="*/ 0 60000 65536"/>
                <a:gd name="T18" fmla="*/ 0 60000 65536"/>
                <a:gd name="T19" fmla="*/ 0 60000 65536"/>
                <a:gd name="T20" fmla="*/ 0 60000 65536"/>
                <a:gd name="T21" fmla="*/ 0 60000 65536"/>
                <a:gd name="T22" fmla="*/ 0 60000 65536"/>
                <a:gd name="T23" fmla="*/ 0 60000 65536"/>
                <a:gd name="T24" fmla="*/ 0 w 1995"/>
                <a:gd name="T25" fmla="*/ 0 h 408"/>
                <a:gd name="T26" fmla="*/ 1995 w 1995"/>
                <a:gd name="T27" fmla="*/ 408 h 4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5" h="408">
                  <a:moveTo>
                    <a:pt x="0" y="401"/>
                  </a:moveTo>
                  <a:lnTo>
                    <a:pt x="0" y="229"/>
                  </a:lnTo>
                  <a:lnTo>
                    <a:pt x="1995" y="226"/>
                  </a:lnTo>
                  <a:lnTo>
                    <a:pt x="1995" y="408"/>
                  </a:lnTo>
                  <a:lnTo>
                    <a:pt x="1995" y="226"/>
                  </a:lnTo>
                  <a:lnTo>
                    <a:pt x="1016" y="226"/>
                  </a:lnTo>
                  <a:lnTo>
                    <a:pt x="1016" y="408"/>
                  </a:lnTo>
                  <a:lnTo>
                    <a:pt x="1016" y="0"/>
                  </a:lnTo>
                </a:path>
              </a:pathLst>
            </a:cu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Line 32">
              <a:extLst>
                <a:ext uri="{FF2B5EF4-FFF2-40B4-BE49-F238E27FC236}">
                  <a16:creationId xmlns:a16="http://schemas.microsoft.com/office/drawing/2014/main" id="{06ADD78E-DFEA-4DC1-AD1A-726709C88576}"/>
                </a:ext>
              </a:extLst>
            </p:cNvPr>
            <p:cNvSpPr>
              <a:spLocks noChangeShapeType="1"/>
            </p:cNvSpPr>
            <p:nvPr/>
          </p:nvSpPr>
          <p:spPr bwMode="auto">
            <a:xfrm>
              <a:off x="1255" y="1368"/>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Line 33">
              <a:extLst>
                <a:ext uri="{FF2B5EF4-FFF2-40B4-BE49-F238E27FC236}">
                  <a16:creationId xmlns:a16="http://schemas.microsoft.com/office/drawing/2014/main" id="{8438DA9A-3377-44DA-8221-8AF9F8DCB82D}"/>
                </a:ext>
              </a:extLst>
            </p:cNvPr>
            <p:cNvSpPr>
              <a:spLocks noChangeShapeType="1"/>
            </p:cNvSpPr>
            <p:nvPr/>
          </p:nvSpPr>
          <p:spPr bwMode="auto">
            <a:xfrm>
              <a:off x="2271" y="1373"/>
              <a:ext cx="134"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Line 34">
              <a:extLst>
                <a:ext uri="{FF2B5EF4-FFF2-40B4-BE49-F238E27FC236}">
                  <a16:creationId xmlns:a16="http://schemas.microsoft.com/office/drawing/2014/main" id="{18C895D3-20F2-4527-8A65-EF67C5FD7FB3}"/>
                </a:ext>
              </a:extLst>
            </p:cNvPr>
            <p:cNvSpPr>
              <a:spLocks noChangeShapeType="1"/>
            </p:cNvSpPr>
            <p:nvPr/>
          </p:nvSpPr>
          <p:spPr bwMode="auto">
            <a:xfrm>
              <a:off x="3251" y="1373"/>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6" name="Line 35">
            <a:extLst>
              <a:ext uri="{FF2B5EF4-FFF2-40B4-BE49-F238E27FC236}">
                <a16:creationId xmlns:a16="http://schemas.microsoft.com/office/drawing/2014/main" id="{9575A811-7F63-44A1-B083-C97DE25F2427}"/>
              </a:ext>
            </a:extLst>
          </p:cNvPr>
          <p:cNvSpPr>
            <a:spLocks noChangeShapeType="1"/>
          </p:cNvSpPr>
          <p:nvPr/>
        </p:nvSpPr>
        <p:spPr bwMode="auto">
          <a:xfrm>
            <a:off x="1776005" y="5532438"/>
            <a:ext cx="8058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Footer Placeholder 4">
            <a:extLst>
              <a:ext uri="{FF2B5EF4-FFF2-40B4-BE49-F238E27FC236}">
                <a16:creationId xmlns:a16="http://schemas.microsoft.com/office/drawing/2014/main" id="{97B01567-D8A0-EE51-D739-37299AB7E206}"/>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280227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mph" presetSubtype="2" fill="hold" nodeType="clickEffect">
                                  <p:stCondLst>
                                    <p:cond delay="0"/>
                                  </p:stCondLst>
                                  <p:childTnLst>
                                    <p:animClr clrSpc="rgb" dir="cw">
                                      <p:cBhvr>
                                        <p:cTn id="31" dur="1000" fill="hold"/>
                                        <p:tgtEl>
                                          <p:spTgt spid="15"/>
                                        </p:tgtEl>
                                        <p:attrNameLst>
                                          <p:attrName>fillcolor</p:attrName>
                                        </p:attrNameLst>
                                      </p:cBhvr>
                                      <p:to>
                                        <a:srgbClr val="00D5F2"/>
                                      </p:to>
                                    </p:animClr>
                                    <p:set>
                                      <p:cBhvr>
                                        <p:cTn id="32" dur="1000" fill="hold"/>
                                        <p:tgtEl>
                                          <p:spTgt spid="15"/>
                                        </p:tgtEl>
                                        <p:attrNameLst>
                                          <p:attrName>fill.type</p:attrName>
                                        </p:attrNameLst>
                                      </p:cBhvr>
                                      <p:to>
                                        <p:strVal val="solid"/>
                                      </p:to>
                                    </p:set>
                                    <p:set>
                                      <p:cBhvr>
                                        <p:cTn id="33" dur="1000" fill="hold"/>
                                        <p:tgtEl>
                                          <p:spTgt spid="15"/>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1000" fill="hold"/>
                                        <p:tgtEl>
                                          <p:spTgt spid="19"/>
                                        </p:tgtEl>
                                        <p:attrNameLst>
                                          <p:attrName>fillcolor</p:attrName>
                                        </p:attrNameLst>
                                      </p:cBhvr>
                                      <p:to>
                                        <a:srgbClr val="00D5F2"/>
                                      </p:to>
                                    </p:animClr>
                                    <p:set>
                                      <p:cBhvr>
                                        <p:cTn id="58" dur="1000" fill="hold"/>
                                        <p:tgtEl>
                                          <p:spTgt spid="19"/>
                                        </p:tgtEl>
                                        <p:attrNameLst>
                                          <p:attrName>fill.type</p:attrName>
                                        </p:attrNameLst>
                                      </p:cBhvr>
                                      <p:to>
                                        <p:strVal val="solid"/>
                                      </p:to>
                                    </p:set>
                                    <p:set>
                                      <p:cBhvr>
                                        <p:cTn id="59" dur="1000" fill="hold"/>
                                        <p:tgtEl>
                                          <p:spTgt spid="19"/>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10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10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1000"/>
                                        <p:tgtEl>
                                          <p:spTgt spid="2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mph" presetSubtype="2" fill="hold" nodeType="clickEffect">
                                  <p:stCondLst>
                                    <p:cond delay="0"/>
                                  </p:stCondLst>
                                  <p:childTnLst>
                                    <p:animClr clrSpc="rgb" dir="cw">
                                      <p:cBhvr>
                                        <p:cTn id="83" dur="1000" fill="hold"/>
                                        <p:tgtEl>
                                          <p:spTgt spid="21"/>
                                        </p:tgtEl>
                                        <p:attrNameLst>
                                          <p:attrName>fillcolor</p:attrName>
                                        </p:attrNameLst>
                                      </p:cBhvr>
                                      <p:to>
                                        <a:srgbClr val="00D5F2"/>
                                      </p:to>
                                    </p:animClr>
                                    <p:set>
                                      <p:cBhvr>
                                        <p:cTn id="84" dur="1000" fill="hold"/>
                                        <p:tgtEl>
                                          <p:spTgt spid="21"/>
                                        </p:tgtEl>
                                        <p:attrNameLst>
                                          <p:attrName>fill.type</p:attrName>
                                        </p:attrNameLst>
                                      </p:cBhvr>
                                      <p:to>
                                        <p:strVal val="solid"/>
                                      </p:to>
                                    </p:set>
                                    <p:set>
                                      <p:cBhvr>
                                        <p:cTn id="85" dur="1000" fill="hold"/>
                                        <p:tgtEl>
                                          <p:spTgt spid="21"/>
                                        </p:tgtEl>
                                        <p:attrNameLst>
                                          <p:attrName>fill.on</p:attrName>
                                        </p:attrNameLst>
                                      </p:cBhvr>
                                      <p:to>
                                        <p:strVal val="true"/>
                                      </p:to>
                                    </p:set>
                                  </p:childTnLst>
                                </p:cTn>
                              </p:par>
                            </p:childTnLst>
                          </p:cTn>
                        </p:par>
                      </p:childTnLst>
                    </p:cTn>
                  </p:par>
                  <p:par>
                    <p:cTn id="86" fill="hold">
                      <p:stCondLst>
                        <p:cond delay="indefinite"/>
                      </p:stCondLst>
                      <p:childTnLst>
                        <p:par>
                          <p:cTn id="87" fill="hold">
                            <p:stCondLst>
                              <p:cond delay="0"/>
                            </p:stCondLst>
                            <p:childTnLst>
                              <p:par>
                                <p:cTn id="88" presetID="1" presetClass="emph" presetSubtype="2" fill="hold" nodeType="clickEffect">
                                  <p:stCondLst>
                                    <p:cond delay="0"/>
                                  </p:stCondLst>
                                  <p:childTnLst>
                                    <p:animClr clrSpc="rgb" dir="cw">
                                      <p:cBhvr>
                                        <p:cTn id="89" dur="1000" fill="hold"/>
                                        <p:tgtEl>
                                          <p:spTgt spid="22"/>
                                        </p:tgtEl>
                                        <p:attrNameLst>
                                          <p:attrName>fillcolor</p:attrName>
                                        </p:attrNameLst>
                                      </p:cBhvr>
                                      <p:to>
                                        <a:srgbClr val="00D5F2"/>
                                      </p:to>
                                    </p:animClr>
                                    <p:set>
                                      <p:cBhvr>
                                        <p:cTn id="90" dur="1000" fill="hold"/>
                                        <p:tgtEl>
                                          <p:spTgt spid="22"/>
                                        </p:tgtEl>
                                        <p:attrNameLst>
                                          <p:attrName>fill.type</p:attrName>
                                        </p:attrNameLst>
                                      </p:cBhvr>
                                      <p:to>
                                        <p:strVal val="solid"/>
                                      </p:to>
                                    </p:set>
                                    <p:set>
                                      <p:cBhvr>
                                        <p:cTn id="91" dur="1000" fill="hold"/>
                                        <p:tgtEl>
                                          <p:spTgt spid="22"/>
                                        </p:tgtEl>
                                        <p:attrNameLst>
                                          <p:attrName>fill.on</p:attrName>
                                        </p:attrNameLst>
                                      </p:cBhvr>
                                      <p:to>
                                        <p:strVal val="true"/>
                                      </p:to>
                                    </p:set>
                                  </p:childTnLst>
                                </p:cTn>
                              </p:par>
                            </p:childTnLst>
                          </p:cTn>
                        </p:par>
                      </p:childTnLst>
                    </p:cTn>
                  </p:par>
                  <p:par>
                    <p:cTn id="92" fill="hold">
                      <p:stCondLst>
                        <p:cond delay="indefinite"/>
                      </p:stCondLst>
                      <p:childTnLst>
                        <p:par>
                          <p:cTn id="93" fill="hold">
                            <p:stCondLst>
                              <p:cond delay="0"/>
                            </p:stCondLst>
                            <p:childTnLst>
                              <p:par>
                                <p:cTn id="94" presetID="1" presetClass="emph" presetSubtype="2" fill="hold" nodeType="clickEffect">
                                  <p:stCondLst>
                                    <p:cond delay="0"/>
                                  </p:stCondLst>
                                  <p:childTnLst>
                                    <p:animClr clrSpc="rgb" dir="cw">
                                      <p:cBhvr>
                                        <p:cTn id="95" dur="1000" fill="hold"/>
                                        <p:tgtEl>
                                          <p:spTgt spid="23"/>
                                        </p:tgtEl>
                                        <p:attrNameLst>
                                          <p:attrName>fillcolor</p:attrName>
                                        </p:attrNameLst>
                                      </p:cBhvr>
                                      <p:to>
                                        <a:srgbClr val="00D5F2"/>
                                      </p:to>
                                    </p:animClr>
                                    <p:set>
                                      <p:cBhvr>
                                        <p:cTn id="96" dur="1000" fill="hold"/>
                                        <p:tgtEl>
                                          <p:spTgt spid="23"/>
                                        </p:tgtEl>
                                        <p:attrNameLst>
                                          <p:attrName>fill.type</p:attrName>
                                        </p:attrNameLst>
                                      </p:cBhvr>
                                      <p:to>
                                        <p:strVal val="solid"/>
                                      </p:to>
                                    </p:set>
                                    <p:set>
                                      <p:cBhvr>
                                        <p:cTn id="97" dur="1000" fill="hold"/>
                                        <p:tgtEl>
                                          <p:spTgt spid="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7" grpId="0" animBg="1"/>
      <p:bldP spid="18" grpId="0" animBg="1"/>
      <p:bldP spid="19" grpId="0" animBg="1"/>
      <p:bldP spid="20" grpId="0" animBg="1"/>
      <p:bldP spid="21" grpId="0" animBg="1"/>
      <p:bldP spid="22"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Chart, sunburst chart&#10;&#10;Description automatically generated">
            <a:extLst>
              <a:ext uri="{FF2B5EF4-FFF2-40B4-BE49-F238E27FC236}">
                <a16:creationId xmlns:a16="http://schemas.microsoft.com/office/drawing/2014/main" id="{72293B53-2452-4CE3-157E-27151D3A0949}"/>
              </a:ext>
            </a:extLst>
          </p:cNvPr>
          <p:cNvPicPr>
            <a:picLocks noChangeAspect="1"/>
          </p:cNvPicPr>
          <p:nvPr/>
        </p:nvPicPr>
        <p:blipFill>
          <a:blip r:embed="rId2"/>
          <a:stretch>
            <a:fillRect/>
          </a:stretch>
        </p:blipFill>
        <p:spPr>
          <a:xfrm>
            <a:off x="2665186" y="1057729"/>
            <a:ext cx="6861628" cy="5141685"/>
          </a:xfrm>
          <a:prstGeom prst="rect">
            <a:avLst/>
          </a:prstGeom>
        </p:spPr>
      </p:pic>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4" name="Text Placeholder 3">
            <a:extLst>
              <a:ext uri="{FF2B5EF4-FFF2-40B4-BE49-F238E27FC236}">
                <a16:creationId xmlns:a16="http://schemas.microsoft.com/office/drawing/2014/main" id="{2189BAFC-C5E0-81DB-E273-C4DF53C15C0C}"/>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Relationship with the ‘Big Five’</a:t>
            </a:r>
            <a:endParaRPr lang="en-GB" b="0"/>
          </a:p>
        </p:txBody>
      </p:sp>
      <p:sp>
        <p:nvSpPr>
          <p:cNvPr id="8" name="Footer Placeholder 4">
            <a:extLst>
              <a:ext uri="{FF2B5EF4-FFF2-40B4-BE49-F238E27FC236}">
                <a16:creationId xmlns:a16="http://schemas.microsoft.com/office/drawing/2014/main" id="{AAC4F2A9-346D-EF06-4FA7-B29D9C54071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3613761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6" name="Text Placeholder 5">
            <a:extLst>
              <a:ext uri="{FF2B5EF4-FFF2-40B4-BE49-F238E27FC236}">
                <a16:creationId xmlns:a16="http://schemas.microsoft.com/office/drawing/2014/main" id="{B013E30D-CF63-879A-DF24-D778875ADD31}"/>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Extensive Coverage of Work Behaviors </a:t>
            </a:r>
            <a:endParaRPr lang="en-GB" b="0"/>
          </a:p>
        </p:txBody>
      </p:sp>
      <p:sp>
        <p:nvSpPr>
          <p:cNvPr id="8" name="TextBox 7">
            <a:extLst>
              <a:ext uri="{FF2B5EF4-FFF2-40B4-BE49-F238E27FC236}">
                <a16:creationId xmlns:a16="http://schemas.microsoft.com/office/drawing/2014/main" id="{A8E0BDC1-C4A4-4681-8E22-77018683BA5E}"/>
              </a:ext>
            </a:extLst>
          </p:cNvPr>
          <p:cNvSpPr txBox="1"/>
          <p:nvPr/>
        </p:nvSpPr>
        <p:spPr>
          <a:xfrm>
            <a:off x="1130650" y="1645690"/>
            <a:ext cx="257475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mn-ea"/>
                <a:cs typeface="+mn-cs"/>
              </a:rPr>
              <a:t>Comfort with IT</a:t>
            </a:r>
          </a:p>
        </p:txBody>
      </p:sp>
      <p:grpSp>
        <p:nvGrpSpPr>
          <p:cNvPr id="12" name="Group 11">
            <a:extLst>
              <a:ext uri="{FF2B5EF4-FFF2-40B4-BE49-F238E27FC236}">
                <a16:creationId xmlns:a16="http://schemas.microsoft.com/office/drawing/2014/main" id="{5DD92886-0E05-A24C-5F19-CDBA690AA3FE}"/>
              </a:ext>
            </a:extLst>
          </p:cNvPr>
          <p:cNvGrpSpPr/>
          <p:nvPr/>
        </p:nvGrpSpPr>
        <p:grpSpPr>
          <a:xfrm>
            <a:off x="578396" y="1609655"/>
            <a:ext cx="433658" cy="433656"/>
            <a:chOff x="1127464" y="2335699"/>
            <a:chExt cx="1093301" cy="1093301"/>
          </a:xfrm>
        </p:grpSpPr>
        <p:sp>
          <p:nvSpPr>
            <p:cNvPr id="11" name="Oval 10">
              <a:extLst>
                <a:ext uri="{FF2B5EF4-FFF2-40B4-BE49-F238E27FC236}">
                  <a16:creationId xmlns:a16="http://schemas.microsoft.com/office/drawing/2014/main" id="{E81F626F-4D9E-403B-1557-2D919C547A73}"/>
                </a:ext>
              </a:extLst>
            </p:cNvPr>
            <p:cNvSpPr/>
            <p:nvPr/>
          </p:nvSpPr>
          <p:spPr bwMode="auto">
            <a:xfrm>
              <a:off x="1127464" y="2335699"/>
              <a:ext cx="1093301" cy="1093301"/>
            </a:xfrm>
            <a:prstGeom prst="ellipse">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pic>
          <p:nvPicPr>
            <p:cNvPr id="10" name="Graphic 9" descr="Checkmark with solid fill">
              <a:extLst>
                <a:ext uri="{FF2B5EF4-FFF2-40B4-BE49-F238E27FC236}">
                  <a16:creationId xmlns:a16="http://schemas.microsoft.com/office/drawing/2014/main" id="{1197385A-1C64-938F-C41A-F97AFC261D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34" name="TextBox 33">
            <a:extLst>
              <a:ext uri="{FF2B5EF4-FFF2-40B4-BE49-F238E27FC236}">
                <a16:creationId xmlns:a16="http://schemas.microsoft.com/office/drawing/2014/main" id="{A04F54FC-7374-C4C0-3D51-AEDA1CD8F95D}"/>
              </a:ext>
            </a:extLst>
          </p:cNvPr>
          <p:cNvSpPr txBox="1"/>
          <p:nvPr/>
        </p:nvSpPr>
        <p:spPr>
          <a:xfrm>
            <a:off x="1130650" y="2540383"/>
            <a:ext cx="257475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mn-ea"/>
                <a:cs typeface="+mn-cs"/>
              </a:rPr>
              <a:t>Sticking to decisions</a:t>
            </a:r>
          </a:p>
        </p:txBody>
      </p:sp>
      <p:grpSp>
        <p:nvGrpSpPr>
          <p:cNvPr id="35" name="Group 34">
            <a:extLst>
              <a:ext uri="{FF2B5EF4-FFF2-40B4-BE49-F238E27FC236}">
                <a16:creationId xmlns:a16="http://schemas.microsoft.com/office/drawing/2014/main" id="{EDAD7118-01FC-7D42-CA13-86FABEA4408D}"/>
              </a:ext>
            </a:extLst>
          </p:cNvPr>
          <p:cNvGrpSpPr/>
          <p:nvPr/>
        </p:nvGrpSpPr>
        <p:grpSpPr>
          <a:xfrm>
            <a:off x="578396" y="2504348"/>
            <a:ext cx="433658" cy="433656"/>
            <a:chOff x="1127464" y="2335699"/>
            <a:chExt cx="1093301" cy="1093301"/>
          </a:xfrm>
        </p:grpSpPr>
        <p:sp>
          <p:nvSpPr>
            <p:cNvPr id="36" name="Oval 35">
              <a:extLst>
                <a:ext uri="{FF2B5EF4-FFF2-40B4-BE49-F238E27FC236}">
                  <a16:creationId xmlns:a16="http://schemas.microsoft.com/office/drawing/2014/main" id="{0163AFED-74AD-4AB2-A620-A4B4DAA43ADA}"/>
                </a:ext>
              </a:extLst>
            </p:cNvPr>
            <p:cNvSpPr/>
            <p:nvPr/>
          </p:nvSpPr>
          <p:spPr bwMode="auto">
            <a:xfrm>
              <a:off x="1127464" y="2335699"/>
              <a:ext cx="1093301" cy="1093301"/>
            </a:xfrm>
            <a:prstGeom prst="ellipse">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pic>
          <p:nvPicPr>
            <p:cNvPr id="37" name="Graphic 36" descr="Checkmark with solid fill">
              <a:extLst>
                <a:ext uri="{FF2B5EF4-FFF2-40B4-BE49-F238E27FC236}">
                  <a16:creationId xmlns:a16="http://schemas.microsoft.com/office/drawing/2014/main" id="{A1E1451D-E1D9-32D5-5C0E-D79CAE86DC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38" name="TextBox 37">
            <a:extLst>
              <a:ext uri="{FF2B5EF4-FFF2-40B4-BE49-F238E27FC236}">
                <a16:creationId xmlns:a16="http://schemas.microsoft.com/office/drawing/2014/main" id="{D2C15777-5895-3BC5-5114-1C1971DB6F24}"/>
              </a:ext>
            </a:extLst>
          </p:cNvPr>
          <p:cNvSpPr txBox="1"/>
          <p:nvPr/>
        </p:nvSpPr>
        <p:spPr>
          <a:xfrm>
            <a:off x="1130650" y="3435076"/>
            <a:ext cx="257475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mn-ea"/>
                <a:cs typeface="+mn-cs"/>
              </a:rPr>
              <a:t>Developing strategy</a:t>
            </a:r>
          </a:p>
        </p:txBody>
      </p:sp>
      <p:grpSp>
        <p:nvGrpSpPr>
          <p:cNvPr id="39" name="Group 38">
            <a:extLst>
              <a:ext uri="{FF2B5EF4-FFF2-40B4-BE49-F238E27FC236}">
                <a16:creationId xmlns:a16="http://schemas.microsoft.com/office/drawing/2014/main" id="{4EE96B7C-A92A-325E-E13F-BB30BC4459FE}"/>
              </a:ext>
            </a:extLst>
          </p:cNvPr>
          <p:cNvGrpSpPr/>
          <p:nvPr/>
        </p:nvGrpSpPr>
        <p:grpSpPr>
          <a:xfrm>
            <a:off x="578396" y="3399041"/>
            <a:ext cx="433658" cy="433656"/>
            <a:chOff x="1127464" y="2335699"/>
            <a:chExt cx="1093301" cy="1093301"/>
          </a:xfrm>
        </p:grpSpPr>
        <p:sp>
          <p:nvSpPr>
            <p:cNvPr id="40" name="Oval 39">
              <a:extLst>
                <a:ext uri="{FF2B5EF4-FFF2-40B4-BE49-F238E27FC236}">
                  <a16:creationId xmlns:a16="http://schemas.microsoft.com/office/drawing/2014/main" id="{9FC62046-3FB0-0F66-88C2-7CC4E7B89150}"/>
                </a:ext>
              </a:extLst>
            </p:cNvPr>
            <p:cNvSpPr/>
            <p:nvPr/>
          </p:nvSpPr>
          <p:spPr bwMode="auto">
            <a:xfrm>
              <a:off x="1127464" y="2335699"/>
              <a:ext cx="1093301" cy="1093301"/>
            </a:xfrm>
            <a:prstGeom prst="ellipse">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pic>
          <p:nvPicPr>
            <p:cNvPr id="41" name="Graphic 40" descr="Checkmark with solid fill">
              <a:extLst>
                <a:ext uri="{FF2B5EF4-FFF2-40B4-BE49-F238E27FC236}">
                  <a16:creationId xmlns:a16="http://schemas.microsoft.com/office/drawing/2014/main" id="{A8782101-9329-3180-9CC9-A353D64AA8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42" name="TextBox 41">
            <a:extLst>
              <a:ext uri="{FF2B5EF4-FFF2-40B4-BE49-F238E27FC236}">
                <a16:creationId xmlns:a16="http://schemas.microsoft.com/office/drawing/2014/main" id="{68C6D2CC-17DB-9FFD-F2DE-3A9161D08F44}"/>
              </a:ext>
            </a:extLst>
          </p:cNvPr>
          <p:cNvSpPr txBox="1"/>
          <p:nvPr/>
        </p:nvSpPr>
        <p:spPr>
          <a:xfrm>
            <a:off x="1130650" y="4218174"/>
            <a:ext cx="257475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mn-ea"/>
                <a:cs typeface="+mn-cs"/>
              </a:rPr>
              <a:t>Responsibility for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mn-ea"/>
                <a:cs typeface="+mn-cs"/>
              </a:rPr>
              <a:t>big decisions</a:t>
            </a:r>
          </a:p>
        </p:txBody>
      </p:sp>
      <p:grpSp>
        <p:nvGrpSpPr>
          <p:cNvPr id="43" name="Group 42">
            <a:extLst>
              <a:ext uri="{FF2B5EF4-FFF2-40B4-BE49-F238E27FC236}">
                <a16:creationId xmlns:a16="http://schemas.microsoft.com/office/drawing/2014/main" id="{EA3233EC-4783-0541-0593-5C7D97F792F9}"/>
              </a:ext>
            </a:extLst>
          </p:cNvPr>
          <p:cNvGrpSpPr/>
          <p:nvPr/>
        </p:nvGrpSpPr>
        <p:grpSpPr>
          <a:xfrm>
            <a:off x="578396" y="4293734"/>
            <a:ext cx="433658" cy="433656"/>
            <a:chOff x="1127464" y="2335699"/>
            <a:chExt cx="1093301" cy="1093301"/>
          </a:xfrm>
        </p:grpSpPr>
        <p:sp>
          <p:nvSpPr>
            <p:cNvPr id="44" name="Oval 43">
              <a:extLst>
                <a:ext uri="{FF2B5EF4-FFF2-40B4-BE49-F238E27FC236}">
                  <a16:creationId xmlns:a16="http://schemas.microsoft.com/office/drawing/2014/main" id="{AC2E024C-BC08-A8FE-B72C-6F29B863A333}"/>
                </a:ext>
              </a:extLst>
            </p:cNvPr>
            <p:cNvSpPr/>
            <p:nvPr/>
          </p:nvSpPr>
          <p:spPr bwMode="auto">
            <a:xfrm>
              <a:off x="1127464" y="2335699"/>
              <a:ext cx="1093301" cy="1093301"/>
            </a:xfrm>
            <a:prstGeom prst="ellipse">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pic>
          <p:nvPicPr>
            <p:cNvPr id="45" name="Graphic 44" descr="Checkmark with solid fill">
              <a:extLst>
                <a:ext uri="{FF2B5EF4-FFF2-40B4-BE49-F238E27FC236}">
                  <a16:creationId xmlns:a16="http://schemas.microsoft.com/office/drawing/2014/main" id="{278F4B44-C4A5-F1A5-726B-50830A3A8A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46" name="TextBox 45">
            <a:extLst>
              <a:ext uri="{FF2B5EF4-FFF2-40B4-BE49-F238E27FC236}">
                <a16:creationId xmlns:a16="http://schemas.microsoft.com/office/drawing/2014/main" id="{9E4B3F85-7810-C32A-38AB-4FCBE9117970}"/>
              </a:ext>
            </a:extLst>
          </p:cNvPr>
          <p:cNvSpPr txBox="1"/>
          <p:nvPr/>
        </p:nvSpPr>
        <p:spPr>
          <a:xfrm>
            <a:off x="1130650" y="5224462"/>
            <a:ext cx="257475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mn-ea"/>
                <a:cs typeface="+mn-cs"/>
              </a:rPr>
              <a:t>Encouraging others</a:t>
            </a:r>
          </a:p>
        </p:txBody>
      </p:sp>
      <p:grpSp>
        <p:nvGrpSpPr>
          <p:cNvPr id="47" name="Group 46">
            <a:extLst>
              <a:ext uri="{FF2B5EF4-FFF2-40B4-BE49-F238E27FC236}">
                <a16:creationId xmlns:a16="http://schemas.microsoft.com/office/drawing/2014/main" id="{26E06C82-BFE4-198F-FE07-E230BA8211F5}"/>
              </a:ext>
            </a:extLst>
          </p:cNvPr>
          <p:cNvGrpSpPr/>
          <p:nvPr/>
        </p:nvGrpSpPr>
        <p:grpSpPr>
          <a:xfrm>
            <a:off x="578396" y="5188427"/>
            <a:ext cx="433658" cy="433656"/>
            <a:chOff x="1127464" y="2335699"/>
            <a:chExt cx="1093301" cy="1093301"/>
          </a:xfrm>
        </p:grpSpPr>
        <p:sp>
          <p:nvSpPr>
            <p:cNvPr id="48" name="Oval 47">
              <a:extLst>
                <a:ext uri="{FF2B5EF4-FFF2-40B4-BE49-F238E27FC236}">
                  <a16:creationId xmlns:a16="http://schemas.microsoft.com/office/drawing/2014/main" id="{6C3E9D8A-A310-2503-70D7-E7959E1EFB2C}"/>
                </a:ext>
              </a:extLst>
            </p:cNvPr>
            <p:cNvSpPr/>
            <p:nvPr/>
          </p:nvSpPr>
          <p:spPr bwMode="auto">
            <a:xfrm>
              <a:off x="1127464" y="2335699"/>
              <a:ext cx="1093301" cy="1093301"/>
            </a:xfrm>
            <a:prstGeom prst="ellipse">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pic>
          <p:nvPicPr>
            <p:cNvPr id="57" name="Graphic 56" descr="Checkmark with solid fill">
              <a:extLst>
                <a:ext uri="{FF2B5EF4-FFF2-40B4-BE49-F238E27FC236}">
                  <a16:creationId xmlns:a16="http://schemas.microsoft.com/office/drawing/2014/main" id="{E0A43700-66E8-2475-3D42-280F363571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58" name="TextBox 57">
            <a:extLst>
              <a:ext uri="{FF2B5EF4-FFF2-40B4-BE49-F238E27FC236}">
                <a16:creationId xmlns:a16="http://schemas.microsoft.com/office/drawing/2014/main" id="{8E8BD854-1ED1-8D96-EF59-CBA8C941698F}"/>
              </a:ext>
            </a:extLst>
          </p:cNvPr>
          <p:cNvSpPr txBox="1"/>
          <p:nvPr/>
        </p:nvSpPr>
        <p:spPr>
          <a:xfrm>
            <a:off x="4402002" y="1645690"/>
            <a:ext cx="257475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mn-ea"/>
                <a:cs typeface="+mn-cs"/>
              </a:rPr>
              <a:t>Speed of learning</a:t>
            </a:r>
          </a:p>
        </p:txBody>
      </p:sp>
      <p:grpSp>
        <p:nvGrpSpPr>
          <p:cNvPr id="66" name="Group 65">
            <a:extLst>
              <a:ext uri="{FF2B5EF4-FFF2-40B4-BE49-F238E27FC236}">
                <a16:creationId xmlns:a16="http://schemas.microsoft.com/office/drawing/2014/main" id="{33187CC8-733D-718A-AA19-91CC62CB81BA}"/>
              </a:ext>
            </a:extLst>
          </p:cNvPr>
          <p:cNvGrpSpPr/>
          <p:nvPr/>
        </p:nvGrpSpPr>
        <p:grpSpPr>
          <a:xfrm>
            <a:off x="3849748" y="1609655"/>
            <a:ext cx="433658" cy="433656"/>
            <a:chOff x="1127464" y="2335699"/>
            <a:chExt cx="1093301" cy="1093301"/>
          </a:xfrm>
        </p:grpSpPr>
        <p:sp>
          <p:nvSpPr>
            <p:cNvPr id="67" name="Oval 66">
              <a:extLst>
                <a:ext uri="{FF2B5EF4-FFF2-40B4-BE49-F238E27FC236}">
                  <a16:creationId xmlns:a16="http://schemas.microsoft.com/office/drawing/2014/main" id="{A26960C6-0474-7F4C-336B-B0D46031B28F}"/>
                </a:ext>
              </a:extLst>
            </p:cNvPr>
            <p:cNvSpPr/>
            <p:nvPr/>
          </p:nvSpPr>
          <p:spPr bwMode="auto">
            <a:xfrm>
              <a:off x="1127464" y="2335699"/>
              <a:ext cx="1093301" cy="1093301"/>
            </a:xfrm>
            <a:prstGeom prst="ellipse">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pic>
          <p:nvPicPr>
            <p:cNvPr id="68" name="Graphic 67" descr="Checkmark with solid fill">
              <a:extLst>
                <a:ext uri="{FF2B5EF4-FFF2-40B4-BE49-F238E27FC236}">
                  <a16:creationId xmlns:a16="http://schemas.microsoft.com/office/drawing/2014/main" id="{B218FF46-C5B0-C1E5-6962-41D857005E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69" name="TextBox 68">
            <a:extLst>
              <a:ext uri="{FF2B5EF4-FFF2-40B4-BE49-F238E27FC236}">
                <a16:creationId xmlns:a16="http://schemas.microsoft.com/office/drawing/2014/main" id="{D9753312-6D54-0139-C7BA-88A88B814EEC}"/>
              </a:ext>
            </a:extLst>
          </p:cNvPr>
          <p:cNvSpPr txBox="1"/>
          <p:nvPr/>
        </p:nvSpPr>
        <p:spPr>
          <a:xfrm>
            <a:off x="4402002" y="2540383"/>
            <a:ext cx="257475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mn-ea"/>
                <a:cs typeface="+mn-cs"/>
              </a:rPr>
              <a:t>Building rapport</a:t>
            </a:r>
          </a:p>
        </p:txBody>
      </p:sp>
      <p:grpSp>
        <p:nvGrpSpPr>
          <p:cNvPr id="71" name="Group 70">
            <a:extLst>
              <a:ext uri="{FF2B5EF4-FFF2-40B4-BE49-F238E27FC236}">
                <a16:creationId xmlns:a16="http://schemas.microsoft.com/office/drawing/2014/main" id="{878A0ABA-2F2C-245C-868D-61E41B09A3F6}"/>
              </a:ext>
            </a:extLst>
          </p:cNvPr>
          <p:cNvGrpSpPr/>
          <p:nvPr/>
        </p:nvGrpSpPr>
        <p:grpSpPr>
          <a:xfrm>
            <a:off x="3849748" y="2504348"/>
            <a:ext cx="433658" cy="433656"/>
            <a:chOff x="1127464" y="2335699"/>
            <a:chExt cx="1093301" cy="1093301"/>
          </a:xfrm>
        </p:grpSpPr>
        <p:sp>
          <p:nvSpPr>
            <p:cNvPr id="72" name="Oval 71">
              <a:extLst>
                <a:ext uri="{FF2B5EF4-FFF2-40B4-BE49-F238E27FC236}">
                  <a16:creationId xmlns:a16="http://schemas.microsoft.com/office/drawing/2014/main" id="{BB24194D-3879-71CC-4482-EB2B51253E4E}"/>
                </a:ext>
              </a:extLst>
            </p:cNvPr>
            <p:cNvSpPr/>
            <p:nvPr/>
          </p:nvSpPr>
          <p:spPr bwMode="auto">
            <a:xfrm>
              <a:off x="1127464" y="2335699"/>
              <a:ext cx="1093301" cy="1093301"/>
            </a:xfrm>
            <a:prstGeom prst="ellipse">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pic>
          <p:nvPicPr>
            <p:cNvPr id="75" name="Graphic 74" descr="Checkmark with solid fill">
              <a:extLst>
                <a:ext uri="{FF2B5EF4-FFF2-40B4-BE49-F238E27FC236}">
                  <a16:creationId xmlns:a16="http://schemas.microsoft.com/office/drawing/2014/main" id="{BDC4662F-764B-EC63-C0C2-4A254E6448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76" name="TextBox 75">
            <a:extLst>
              <a:ext uri="{FF2B5EF4-FFF2-40B4-BE49-F238E27FC236}">
                <a16:creationId xmlns:a16="http://schemas.microsoft.com/office/drawing/2014/main" id="{94B74955-1E29-8BD7-DC56-9146148E177E}"/>
              </a:ext>
            </a:extLst>
          </p:cNvPr>
          <p:cNvSpPr txBox="1"/>
          <p:nvPr/>
        </p:nvSpPr>
        <p:spPr>
          <a:xfrm>
            <a:off x="4402002" y="3435076"/>
            <a:ext cx="257475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mn-ea"/>
                <a:cs typeface="+mn-cs"/>
              </a:rPr>
              <a:t>Networking</a:t>
            </a:r>
          </a:p>
        </p:txBody>
      </p:sp>
      <p:grpSp>
        <p:nvGrpSpPr>
          <p:cNvPr id="77" name="Group 76">
            <a:extLst>
              <a:ext uri="{FF2B5EF4-FFF2-40B4-BE49-F238E27FC236}">
                <a16:creationId xmlns:a16="http://schemas.microsoft.com/office/drawing/2014/main" id="{9B057278-102B-6E0F-C6D5-625DFB70C827}"/>
              </a:ext>
            </a:extLst>
          </p:cNvPr>
          <p:cNvGrpSpPr/>
          <p:nvPr/>
        </p:nvGrpSpPr>
        <p:grpSpPr>
          <a:xfrm>
            <a:off x="3849748" y="3399041"/>
            <a:ext cx="433658" cy="433656"/>
            <a:chOff x="1127464" y="2335699"/>
            <a:chExt cx="1093301" cy="1093301"/>
          </a:xfrm>
        </p:grpSpPr>
        <p:sp>
          <p:nvSpPr>
            <p:cNvPr id="78" name="Oval 77">
              <a:extLst>
                <a:ext uri="{FF2B5EF4-FFF2-40B4-BE49-F238E27FC236}">
                  <a16:creationId xmlns:a16="http://schemas.microsoft.com/office/drawing/2014/main" id="{74C73610-F8C4-9794-D072-A1459DB14154}"/>
                </a:ext>
              </a:extLst>
            </p:cNvPr>
            <p:cNvSpPr/>
            <p:nvPr/>
          </p:nvSpPr>
          <p:spPr bwMode="auto">
            <a:xfrm>
              <a:off x="1127464" y="2335699"/>
              <a:ext cx="1093301" cy="1093301"/>
            </a:xfrm>
            <a:prstGeom prst="ellipse">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pic>
          <p:nvPicPr>
            <p:cNvPr id="79" name="Graphic 78" descr="Checkmark with solid fill">
              <a:extLst>
                <a:ext uri="{FF2B5EF4-FFF2-40B4-BE49-F238E27FC236}">
                  <a16:creationId xmlns:a16="http://schemas.microsoft.com/office/drawing/2014/main" id="{767A635E-AC41-F4DA-9A4F-8CAF9796AA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80" name="TextBox 79">
            <a:extLst>
              <a:ext uri="{FF2B5EF4-FFF2-40B4-BE49-F238E27FC236}">
                <a16:creationId xmlns:a16="http://schemas.microsoft.com/office/drawing/2014/main" id="{47C8F95C-1231-2398-0C9A-88F395C1D1B4}"/>
              </a:ext>
            </a:extLst>
          </p:cNvPr>
          <p:cNvSpPr txBox="1"/>
          <p:nvPr/>
        </p:nvSpPr>
        <p:spPr>
          <a:xfrm>
            <a:off x="4402002" y="4218174"/>
            <a:ext cx="257475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mn-ea"/>
                <a:cs typeface="+mn-cs"/>
              </a:rPr>
              <a:t>Identifying business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mn-ea"/>
                <a:cs typeface="+mn-cs"/>
              </a:rPr>
              <a:t>opportunities</a:t>
            </a:r>
          </a:p>
        </p:txBody>
      </p:sp>
      <p:grpSp>
        <p:nvGrpSpPr>
          <p:cNvPr id="81" name="Group 80">
            <a:extLst>
              <a:ext uri="{FF2B5EF4-FFF2-40B4-BE49-F238E27FC236}">
                <a16:creationId xmlns:a16="http://schemas.microsoft.com/office/drawing/2014/main" id="{650EE488-C911-4E27-B33B-B17EA22AC795}"/>
              </a:ext>
            </a:extLst>
          </p:cNvPr>
          <p:cNvGrpSpPr/>
          <p:nvPr/>
        </p:nvGrpSpPr>
        <p:grpSpPr>
          <a:xfrm>
            <a:off x="3849748" y="4293734"/>
            <a:ext cx="433658" cy="433656"/>
            <a:chOff x="1127464" y="2335699"/>
            <a:chExt cx="1093301" cy="1093301"/>
          </a:xfrm>
        </p:grpSpPr>
        <p:sp>
          <p:nvSpPr>
            <p:cNvPr id="82" name="Oval 81">
              <a:extLst>
                <a:ext uri="{FF2B5EF4-FFF2-40B4-BE49-F238E27FC236}">
                  <a16:creationId xmlns:a16="http://schemas.microsoft.com/office/drawing/2014/main" id="{D4C92E8C-1870-7221-207B-2CD80897E863}"/>
                </a:ext>
              </a:extLst>
            </p:cNvPr>
            <p:cNvSpPr/>
            <p:nvPr/>
          </p:nvSpPr>
          <p:spPr bwMode="auto">
            <a:xfrm>
              <a:off x="1127464" y="2335699"/>
              <a:ext cx="1093301" cy="1093301"/>
            </a:xfrm>
            <a:prstGeom prst="ellipse">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pic>
          <p:nvPicPr>
            <p:cNvPr id="83" name="Graphic 82" descr="Checkmark with solid fill">
              <a:extLst>
                <a:ext uri="{FF2B5EF4-FFF2-40B4-BE49-F238E27FC236}">
                  <a16:creationId xmlns:a16="http://schemas.microsoft.com/office/drawing/2014/main" id="{1755A71E-0ED6-9EB5-8549-4DE2B3BD79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84" name="TextBox 83">
            <a:extLst>
              <a:ext uri="{FF2B5EF4-FFF2-40B4-BE49-F238E27FC236}">
                <a16:creationId xmlns:a16="http://schemas.microsoft.com/office/drawing/2014/main" id="{5F55E815-AAAF-E48A-05B7-982480DFE3BC}"/>
              </a:ext>
            </a:extLst>
          </p:cNvPr>
          <p:cNvSpPr txBox="1"/>
          <p:nvPr/>
        </p:nvSpPr>
        <p:spPr>
          <a:xfrm>
            <a:off x="4402002" y="5224462"/>
            <a:ext cx="257475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mn-ea"/>
                <a:cs typeface="+mn-cs"/>
              </a:rPr>
              <a:t>Engaging</a:t>
            </a:r>
          </a:p>
        </p:txBody>
      </p:sp>
      <p:grpSp>
        <p:nvGrpSpPr>
          <p:cNvPr id="85" name="Group 84">
            <a:extLst>
              <a:ext uri="{FF2B5EF4-FFF2-40B4-BE49-F238E27FC236}">
                <a16:creationId xmlns:a16="http://schemas.microsoft.com/office/drawing/2014/main" id="{B83C9D71-BA2D-EF78-CBEC-005487E691E6}"/>
              </a:ext>
            </a:extLst>
          </p:cNvPr>
          <p:cNvGrpSpPr/>
          <p:nvPr/>
        </p:nvGrpSpPr>
        <p:grpSpPr>
          <a:xfrm>
            <a:off x="3849748" y="5188427"/>
            <a:ext cx="433658" cy="433656"/>
            <a:chOff x="1127464" y="2335699"/>
            <a:chExt cx="1093301" cy="1093301"/>
          </a:xfrm>
        </p:grpSpPr>
        <p:sp>
          <p:nvSpPr>
            <p:cNvPr id="86" name="Oval 85">
              <a:extLst>
                <a:ext uri="{FF2B5EF4-FFF2-40B4-BE49-F238E27FC236}">
                  <a16:creationId xmlns:a16="http://schemas.microsoft.com/office/drawing/2014/main" id="{DC03C5F3-53F0-81BA-5E4F-7A74FF38B1F0}"/>
                </a:ext>
              </a:extLst>
            </p:cNvPr>
            <p:cNvSpPr/>
            <p:nvPr/>
          </p:nvSpPr>
          <p:spPr bwMode="auto">
            <a:xfrm>
              <a:off x="1127464" y="2335699"/>
              <a:ext cx="1093301" cy="1093301"/>
            </a:xfrm>
            <a:prstGeom prst="ellipse">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pic>
          <p:nvPicPr>
            <p:cNvPr id="87" name="Graphic 86" descr="Checkmark with solid fill">
              <a:extLst>
                <a:ext uri="{FF2B5EF4-FFF2-40B4-BE49-F238E27FC236}">
                  <a16:creationId xmlns:a16="http://schemas.microsoft.com/office/drawing/2014/main" id="{4B2EB337-E263-043D-46EA-9CE427F70D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88" name="Footer Placeholder 4">
            <a:extLst>
              <a:ext uri="{FF2B5EF4-FFF2-40B4-BE49-F238E27FC236}">
                <a16:creationId xmlns:a16="http://schemas.microsoft.com/office/drawing/2014/main" id="{AFD8D68F-D47C-CBAE-626B-04D0BDB2E1F4}"/>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3854552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CDEA-B646-90C2-636F-BFEE28008F46}"/>
              </a:ext>
            </a:extLst>
          </p:cNvPr>
          <p:cNvSpPr>
            <a:spLocks noGrp="1"/>
          </p:cNvSpPr>
          <p:nvPr>
            <p:ph type="title"/>
          </p:nvPr>
        </p:nvSpPr>
        <p:spPr/>
        <p:txBody>
          <a:bodyPr/>
          <a:lstStyle/>
          <a:p>
            <a:r>
              <a:rPr lang="en-US" b="0"/>
              <a:t>Exercise: Clusters and Dimensions</a:t>
            </a:r>
            <a:endParaRPr lang="en-GB"/>
          </a:p>
        </p:txBody>
      </p:sp>
      <p:sp>
        <p:nvSpPr>
          <p:cNvPr id="3" name="Picture Placeholder 2">
            <a:extLst>
              <a:ext uri="{FF2B5EF4-FFF2-40B4-BE49-F238E27FC236}">
                <a16:creationId xmlns:a16="http://schemas.microsoft.com/office/drawing/2014/main" id="{A4561AC7-9616-F651-C2CA-C1C99385A784}"/>
              </a:ext>
            </a:extLst>
          </p:cNvPr>
          <p:cNvSpPr>
            <a:spLocks noGrp="1"/>
          </p:cNvSpPr>
          <p:nvPr>
            <p:ph type="pic" sz="quarter" idx="12"/>
          </p:nvPr>
        </p:nvSpPr>
        <p:spPr/>
      </p:sp>
      <p:sp>
        <p:nvSpPr>
          <p:cNvPr id="4" name="Slide Number Placeholder 3">
            <a:extLst>
              <a:ext uri="{FF2B5EF4-FFF2-40B4-BE49-F238E27FC236}">
                <a16:creationId xmlns:a16="http://schemas.microsoft.com/office/drawing/2014/main" id="{33432926-90B0-4657-B426-C7CF68267DA9}"/>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7" name="Footer Placeholder 6">
            <a:extLst>
              <a:ext uri="{FF2B5EF4-FFF2-40B4-BE49-F238E27FC236}">
                <a16:creationId xmlns:a16="http://schemas.microsoft.com/office/drawing/2014/main" id="{51A42B4F-89B5-40F0-AC1E-F89E17356666}"/>
              </a:ext>
            </a:extLst>
          </p:cNvPr>
          <p:cNvSpPr>
            <a:spLocks noGrp="1"/>
          </p:cNvSpPr>
          <p:nvPr>
            <p:ph type="ftr" sz="quarter" idx="10"/>
          </p:nvPr>
        </p:nvSpPr>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12" name="Text Placeholder 2">
            <a:extLst>
              <a:ext uri="{FF2B5EF4-FFF2-40B4-BE49-F238E27FC236}">
                <a16:creationId xmlns:a16="http://schemas.microsoft.com/office/drawing/2014/main" id="{16BDAA37-17B1-D888-DC63-BB778756EC37}"/>
              </a:ext>
            </a:extLst>
          </p:cNvPr>
          <p:cNvSpPr txBox="1">
            <a:spLocks/>
          </p:cNvSpPr>
          <p:nvPr/>
        </p:nvSpPr>
        <p:spPr>
          <a:xfrm>
            <a:off x="960453" y="1904780"/>
            <a:ext cx="4690270" cy="365760"/>
          </a:xfrm>
          <a:prstGeom prst="rect">
            <a:avLst/>
          </a:prstGeom>
        </p:spPr>
        <p:txBody>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Workbook page 73</a:t>
            </a:r>
          </a:p>
        </p:txBody>
      </p:sp>
      <p:sp>
        <p:nvSpPr>
          <p:cNvPr id="13" name="TextBox 12">
            <a:extLst>
              <a:ext uri="{FF2B5EF4-FFF2-40B4-BE49-F238E27FC236}">
                <a16:creationId xmlns:a16="http://schemas.microsoft.com/office/drawing/2014/main" id="{6C1115E2-3289-1440-9718-0F8ADB52D215}"/>
              </a:ext>
            </a:extLst>
          </p:cNvPr>
          <p:cNvSpPr txBox="1"/>
          <p:nvPr/>
        </p:nvSpPr>
        <p:spPr>
          <a:xfrm>
            <a:off x="1018536" y="3051948"/>
            <a:ext cx="4556642" cy="334885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1290" tIns="20320" rIns="113792" bIns="20320" numCol="1" spcCol="1270" anchor="t" anchorCtr="0">
            <a:noAutofit/>
          </a:bodyPr>
          <a:lstStyle/>
          <a:p>
            <a:pPr marL="342900" marR="0" lvl="1" indent="-342900" algn="l" defTabSz="711200" rtl="0" eaLnBrk="1" fontAlgn="auto" latinLnBrk="0" hangingPunct="1">
              <a:lnSpc>
                <a:spcPct val="150000"/>
              </a:lnSpc>
              <a:spcBef>
                <a:spcPct val="0"/>
              </a:spcBef>
              <a:spcAft>
                <a:spcPct val="20000"/>
              </a:spcAft>
              <a:buClrTx/>
              <a:buSzTx/>
              <a:buFont typeface="+mj-lt"/>
              <a:buAutoNum type="arabicPeriod"/>
              <a:tabLst/>
              <a:defRPr/>
            </a:pP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endParaRPr>
          </a:p>
          <a:p>
            <a:pPr marL="342900" marR="0" lvl="1" indent="-342900" algn="l" defTabSz="711200" rtl="0" eaLnBrk="1" fontAlgn="auto" latinLnBrk="0" hangingPunct="1">
              <a:lnSpc>
                <a:spcPct val="150000"/>
              </a:lnSpc>
              <a:spcBef>
                <a:spcPct val="0"/>
              </a:spcBef>
              <a:spcAft>
                <a:spcPct val="20000"/>
              </a:spcAft>
              <a:buClrTx/>
              <a:buSzTx/>
              <a:buFont typeface="+mj-lt"/>
              <a:buAutoNum type="arabicPeriod"/>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 The 36 dimensions are listed alphabetically in column one. </a:t>
            </a:r>
          </a:p>
          <a:p>
            <a:pPr marL="342900" marR="0" lvl="1" indent="-342900" algn="l" defTabSz="711200" rtl="0" eaLnBrk="1" fontAlgn="auto" latinLnBrk="0" hangingPunct="1">
              <a:lnSpc>
                <a:spcPct val="150000"/>
              </a:lnSpc>
              <a:spcBef>
                <a:spcPct val="0"/>
              </a:spcBef>
              <a:spcAft>
                <a:spcPct val="20000"/>
              </a:spcAft>
              <a:buClrTx/>
              <a:buSzTx/>
              <a:buFont typeface="+mj-lt"/>
              <a:buAutoNum type="arabicPeriod"/>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 For each dimension, place a tick in the relevant column to assign the dimension to one of the four clusters.</a:t>
            </a:r>
          </a:p>
        </p:txBody>
      </p:sp>
      <p:grpSp>
        <p:nvGrpSpPr>
          <p:cNvPr id="14" name="Group 13">
            <a:extLst>
              <a:ext uri="{FF2B5EF4-FFF2-40B4-BE49-F238E27FC236}">
                <a16:creationId xmlns:a16="http://schemas.microsoft.com/office/drawing/2014/main" id="{4F23D5F8-AA8A-244C-CC2C-015C13E3EA0F}"/>
              </a:ext>
            </a:extLst>
          </p:cNvPr>
          <p:cNvGrpSpPr/>
          <p:nvPr/>
        </p:nvGrpSpPr>
        <p:grpSpPr>
          <a:xfrm>
            <a:off x="1017508" y="2508330"/>
            <a:ext cx="4556642" cy="651901"/>
            <a:chOff x="0" y="0"/>
            <a:chExt cx="8229600" cy="611332"/>
          </a:xfrm>
        </p:grpSpPr>
        <p:sp>
          <p:nvSpPr>
            <p:cNvPr id="15" name="Rectangle: Rounded Corners 14">
              <a:extLst>
                <a:ext uri="{FF2B5EF4-FFF2-40B4-BE49-F238E27FC236}">
                  <a16:creationId xmlns:a16="http://schemas.microsoft.com/office/drawing/2014/main" id="{66D06A4C-66B5-291E-93D0-2D3C2325FA2E}"/>
                </a:ext>
              </a:extLst>
            </p:cNvPr>
            <p:cNvSpPr/>
            <p:nvPr/>
          </p:nvSpPr>
          <p:spPr>
            <a:xfrm>
              <a:off x="0" y="0"/>
              <a:ext cx="8229600" cy="61133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43E9EA23-36E4-BDD6-7695-9C77B5C8B3CF}"/>
                </a:ext>
              </a:extLst>
            </p:cNvPr>
            <p:cNvSpPr txBox="1"/>
            <p:nvPr/>
          </p:nvSpPr>
          <p:spPr>
            <a:xfrm>
              <a:off x="29843" y="29843"/>
              <a:ext cx="8169914" cy="5516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Clusters and Dimensions</a:t>
              </a:r>
            </a:p>
          </p:txBody>
        </p:sp>
      </p:grpSp>
      <p:pic>
        <p:nvPicPr>
          <p:cNvPr id="16" name="Picture 15">
            <a:extLst>
              <a:ext uri="{FF2B5EF4-FFF2-40B4-BE49-F238E27FC236}">
                <a16:creationId xmlns:a16="http://schemas.microsoft.com/office/drawing/2014/main" id="{1C49803F-B2B3-E575-4A99-14C5170791F7}"/>
              </a:ext>
            </a:extLst>
          </p:cNvPr>
          <p:cNvPicPr>
            <a:picLocks noChangeAspect="1"/>
          </p:cNvPicPr>
          <p:nvPr/>
        </p:nvPicPr>
        <p:blipFill>
          <a:blip r:embed="rId3"/>
          <a:stretch>
            <a:fillRect/>
          </a:stretch>
        </p:blipFill>
        <p:spPr>
          <a:xfrm>
            <a:off x="6503462" y="673768"/>
            <a:ext cx="4819114" cy="5510463"/>
          </a:xfrm>
          <a:prstGeom prst="rect">
            <a:avLst/>
          </a:prstGeom>
        </p:spPr>
      </p:pic>
    </p:spTree>
    <p:extLst>
      <p:ext uri="{BB962C8B-B14F-4D97-AF65-F5344CB8AC3E}">
        <p14:creationId xmlns:p14="http://schemas.microsoft.com/office/powerpoint/2010/main" val="1235709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4" name="Text Placeholder 3">
            <a:extLst>
              <a:ext uri="{FF2B5EF4-FFF2-40B4-BE49-F238E27FC236}">
                <a16:creationId xmlns:a16="http://schemas.microsoft.com/office/drawing/2014/main" id="{39A19EB5-F22C-948D-0BD6-FA6CBFD537CF}"/>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Exercise: Clusters and Dimensions</a:t>
            </a:r>
            <a:endParaRPr lang="en-GB" b="0"/>
          </a:p>
        </p:txBody>
      </p:sp>
      <p:pic>
        <p:nvPicPr>
          <p:cNvPr id="10" name="Picture 9">
            <a:extLst>
              <a:ext uri="{FF2B5EF4-FFF2-40B4-BE49-F238E27FC236}">
                <a16:creationId xmlns:a16="http://schemas.microsoft.com/office/drawing/2014/main" id="{0672B7D8-D8B7-4E9C-BE27-631ED2BD1897}"/>
              </a:ext>
            </a:extLst>
          </p:cNvPr>
          <p:cNvPicPr>
            <a:picLocks noChangeAspect="1"/>
          </p:cNvPicPr>
          <p:nvPr/>
        </p:nvPicPr>
        <p:blipFill>
          <a:blip r:embed="rId2"/>
          <a:stretch>
            <a:fillRect/>
          </a:stretch>
        </p:blipFill>
        <p:spPr>
          <a:xfrm>
            <a:off x="3579289" y="992104"/>
            <a:ext cx="4582080" cy="5253798"/>
          </a:xfrm>
          <a:prstGeom prst="rect">
            <a:avLst/>
          </a:prstGeom>
        </p:spPr>
      </p:pic>
      <p:sp>
        <p:nvSpPr>
          <p:cNvPr id="11" name="Rectangle 10">
            <a:extLst>
              <a:ext uri="{FF2B5EF4-FFF2-40B4-BE49-F238E27FC236}">
                <a16:creationId xmlns:a16="http://schemas.microsoft.com/office/drawing/2014/main" id="{D9A740A8-1C17-4167-B510-A89161A9BB39}"/>
              </a:ext>
            </a:extLst>
          </p:cNvPr>
          <p:cNvSpPr/>
          <p:nvPr/>
        </p:nvSpPr>
        <p:spPr>
          <a:xfrm>
            <a:off x="4520998" y="1269103"/>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5086F804-5344-4EF0-822F-8A425FBFE20B}"/>
              </a:ext>
            </a:extLst>
          </p:cNvPr>
          <p:cNvSpPr/>
          <p:nvPr/>
        </p:nvSpPr>
        <p:spPr>
          <a:xfrm>
            <a:off x="4520998" y="1404908"/>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B0E5A609-3158-4A62-B121-A5C3354B68CE}"/>
              </a:ext>
            </a:extLst>
          </p:cNvPr>
          <p:cNvSpPr/>
          <p:nvPr/>
        </p:nvSpPr>
        <p:spPr>
          <a:xfrm>
            <a:off x="4520998" y="1543094"/>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51D8941C-AA16-4B9E-ACC0-DB4C6B4CF95A}"/>
              </a:ext>
            </a:extLst>
          </p:cNvPr>
          <p:cNvSpPr/>
          <p:nvPr/>
        </p:nvSpPr>
        <p:spPr>
          <a:xfrm>
            <a:off x="4520998" y="1679212"/>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DE89959-4C72-4D09-AB81-B32603311C2E}"/>
              </a:ext>
            </a:extLst>
          </p:cNvPr>
          <p:cNvSpPr/>
          <p:nvPr/>
        </p:nvSpPr>
        <p:spPr>
          <a:xfrm>
            <a:off x="4520998" y="1816471"/>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4A7BA960-7D6F-48B5-AC3D-7B506DE70297}"/>
              </a:ext>
            </a:extLst>
          </p:cNvPr>
          <p:cNvSpPr/>
          <p:nvPr/>
        </p:nvSpPr>
        <p:spPr>
          <a:xfrm>
            <a:off x="4520998" y="1954970"/>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AAB4B3C1-CBCC-424B-9996-496ACF0FA776}"/>
              </a:ext>
            </a:extLst>
          </p:cNvPr>
          <p:cNvSpPr/>
          <p:nvPr/>
        </p:nvSpPr>
        <p:spPr>
          <a:xfrm>
            <a:off x="4520998" y="2093469"/>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A513C272-1AE9-4C6B-9318-A6960EB840C8}"/>
              </a:ext>
            </a:extLst>
          </p:cNvPr>
          <p:cNvSpPr/>
          <p:nvPr/>
        </p:nvSpPr>
        <p:spPr>
          <a:xfrm>
            <a:off x="4520998" y="2230367"/>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CB303273-02B0-466B-BF73-C7E7EB4E246B}"/>
              </a:ext>
            </a:extLst>
          </p:cNvPr>
          <p:cNvSpPr/>
          <p:nvPr/>
        </p:nvSpPr>
        <p:spPr>
          <a:xfrm>
            <a:off x="4520998" y="2368866"/>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35B47A15-FDED-4639-9517-F82FFBFEC370}"/>
              </a:ext>
            </a:extLst>
          </p:cNvPr>
          <p:cNvSpPr/>
          <p:nvPr/>
        </p:nvSpPr>
        <p:spPr>
          <a:xfrm>
            <a:off x="4520998" y="2507365"/>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DBF3B267-547B-4421-B7DE-DD54979F86AD}"/>
              </a:ext>
            </a:extLst>
          </p:cNvPr>
          <p:cNvSpPr/>
          <p:nvPr/>
        </p:nvSpPr>
        <p:spPr>
          <a:xfrm>
            <a:off x="4520998" y="2643483"/>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0F2B6242-2710-4827-9334-251F797C003E}"/>
              </a:ext>
            </a:extLst>
          </p:cNvPr>
          <p:cNvSpPr/>
          <p:nvPr/>
        </p:nvSpPr>
        <p:spPr>
          <a:xfrm>
            <a:off x="4520998" y="2783424"/>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3C54B044-ABC9-413F-B443-801F4D31A3C5}"/>
              </a:ext>
            </a:extLst>
          </p:cNvPr>
          <p:cNvSpPr/>
          <p:nvPr/>
        </p:nvSpPr>
        <p:spPr>
          <a:xfrm>
            <a:off x="4520998" y="2918928"/>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7110870A-2D0B-4E31-9977-65B7B4727275}"/>
              </a:ext>
            </a:extLst>
          </p:cNvPr>
          <p:cNvSpPr/>
          <p:nvPr/>
        </p:nvSpPr>
        <p:spPr>
          <a:xfrm>
            <a:off x="4520998" y="3057427"/>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9C4E7811-22A1-4577-91CB-B46860F93741}"/>
              </a:ext>
            </a:extLst>
          </p:cNvPr>
          <p:cNvSpPr/>
          <p:nvPr/>
        </p:nvSpPr>
        <p:spPr>
          <a:xfrm>
            <a:off x="4520998" y="3195926"/>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6F6A14CE-1F45-45B4-84FF-252DBF6D156A}"/>
              </a:ext>
            </a:extLst>
          </p:cNvPr>
          <p:cNvSpPr/>
          <p:nvPr/>
        </p:nvSpPr>
        <p:spPr>
          <a:xfrm>
            <a:off x="4520998" y="3334425"/>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9B2CDF1E-B717-4CC5-92D4-0277F818A423}"/>
              </a:ext>
            </a:extLst>
          </p:cNvPr>
          <p:cNvSpPr/>
          <p:nvPr/>
        </p:nvSpPr>
        <p:spPr>
          <a:xfrm>
            <a:off x="4520998" y="3469694"/>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6B936E54-A33C-4490-ACD6-14FAA3B4E2D0}"/>
              </a:ext>
            </a:extLst>
          </p:cNvPr>
          <p:cNvSpPr/>
          <p:nvPr/>
        </p:nvSpPr>
        <p:spPr>
          <a:xfrm>
            <a:off x="4520998" y="3607489"/>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F34F73D3-26AD-4080-92FA-91460A9376DA}"/>
              </a:ext>
            </a:extLst>
          </p:cNvPr>
          <p:cNvSpPr/>
          <p:nvPr/>
        </p:nvSpPr>
        <p:spPr>
          <a:xfrm>
            <a:off x="4520998" y="3745988"/>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84CBD701-B650-4C0A-B348-F7515007E657}"/>
              </a:ext>
            </a:extLst>
          </p:cNvPr>
          <p:cNvSpPr/>
          <p:nvPr/>
        </p:nvSpPr>
        <p:spPr>
          <a:xfrm>
            <a:off x="4520998" y="3884487"/>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7401CFDE-7909-4855-A73F-576467BB423F}"/>
              </a:ext>
            </a:extLst>
          </p:cNvPr>
          <p:cNvSpPr/>
          <p:nvPr/>
        </p:nvSpPr>
        <p:spPr>
          <a:xfrm>
            <a:off x="4520998" y="4022986"/>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62512E7A-AD7F-41A3-AB53-FCEE6AC23018}"/>
              </a:ext>
            </a:extLst>
          </p:cNvPr>
          <p:cNvSpPr/>
          <p:nvPr/>
        </p:nvSpPr>
        <p:spPr>
          <a:xfrm>
            <a:off x="4520998" y="4161485"/>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DAA8DB27-D6B1-4988-9EF2-48413463C599}"/>
              </a:ext>
            </a:extLst>
          </p:cNvPr>
          <p:cNvSpPr/>
          <p:nvPr/>
        </p:nvSpPr>
        <p:spPr>
          <a:xfrm>
            <a:off x="4520998" y="4295222"/>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DA90EFB0-9D3C-446A-BE48-DC6BDBCD62AA}"/>
              </a:ext>
            </a:extLst>
          </p:cNvPr>
          <p:cNvSpPr/>
          <p:nvPr/>
        </p:nvSpPr>
        <p:spPr>
          <a:xfrm>
            <a:off x="4520998" y="4436102"/>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CD6179A4-67DB-4974-A2D6-ED587E4D5FBA}"/>
              </a:ext>
            </a:extLst>
          </p:cNvPr>
          <p:cNvSpPr/>
          <p:nvPr/>
        </p:nvSpPr>
        <p:spPr>
          <a:xfrm>
            <a:off x="4520998" y="4572852"/>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41E6F56F-DA4B-427D-96E0-1FBA29C17CC1}"/>
              </a:ext>
            </a:extLst>
          </p:cNvPr>
          <p:cNvSpPr/>
          <p:nvPr/>
        </p:nvSpPr>
        <p:spPr>
          <a:xfrm>
            <a:off x="4520998" y="4711351"/>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5462BEC1-CB6B-4201-AF95-AF159E7DE35B}"/>
              </a:ext>
            </a:extLst>
          </p:cNvPr>
          <p:cNvSpPr/>
          <p:nvPr/>
        </p:nvSpPr>
        <p:spPr>
          <a:xfrm>
            <a:off x="4520998" y="4847469"/>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DE8A6B32-AC9A-4999-99A6-5ABCBF194D0C}"/>
              </a:ext>
            </a:extLst>
          </p:cNvPr>
          <p:cNvSpPr/>
          <p:nvPr/>
        </p:nvSpPr>
        <p:spPr>
          <a:xfrm>
            <a:off x="4520998" y="4985968"/>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CDFC1283-72B2-4363-8171-B82F6D7DF4B2}"/>
              </a:ext>
            </a:extLst>
          </p:cNvPr>
          <p:cNvSpPr/>
          <p:nvPr/>
        </p:nvSpPr>
        <p:spPr>
          <a:xfrm>
            <a:off x="4520998" y="5124467"/>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F4FAA0FD-FF66-4864-9EED-4B5C0A9DBB5E}"/>
              </a:ext>
            </a:extLst>
          </p:cNvPr>
          <p:cNvSpPr/>
          <p:nvPr/>
        </p:nvSpPr>
        <p:spPr>
          <a:xfrm>
            <a:off x="4520998" y="5260766"/>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3A07813D-A02F-4AEF-A8FE-71C16A58B303}"/>
              </a:ext>
            </a:extLst>
          </p:cNvPr>
          <p:cNvSpPr/>
          <p:nvPr/>
        </p:nvSpPr>
        <p:spPr>
          <a:xfrm>
            <a:off x="4520998" y="5399712"/>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8799167D-F0FE-4ED8-8C8B-15F6F65C6975}"/>
              </a:ext>
            </a:extLst>
          </p:cNvPr>
          <p:cNvSpPr/>
          <p:nvPr/>
        </p:nvSpPr>
        <p:spPr>
          <a:xfrm>
            <a:off x="4520998" y="5535830"/>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69B03153-E9EE-4645-B0F1-7730F9C13253}"/>
              </a:ext>
            </a:extLst>
          </p:cNvPr>
          <p:cNvSpPr/>
          <p:nvPr/>
        </p:nvSpPr>
        <p:spPr>
          <a:xfrm>
            <a:off x="4520998" y="5674329"/>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Rectangle 43">
            <a:extLst>
              <a:ext uri="{FF2B5EF4-FFF2-40B4-BE49-F238E27FC236}">
                <a16:creationId xmlns:a16="http://schemas.microsoft.com/office/drawing/2014/main" id="{AB8DE70F-15C7-4C07-A22A-E6E99B9B3FC3}"/>
              </a:ext>
            </a:extLst>
          </p:cNvPr>
          <p:cNvSpPr/>
          <p:nvPr/>
        </p:nvSpPr>
        <p:spPr>
          <a:xfrm>
            <a:off x="4520998" y="5811611"/>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7CBA4C3B-151B-45BB-A528-571B380B529A}"/>
              </a:ext>
            </a:extLst>
          </p:cNvPr>
          <p:cNvSpPr/>
          <p:nvPr/>
        </p:nvSpPr>
        <p:spPr>
          <a:xfrm>
            <a:off x="4520998" y="5950110"/>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5316574F-DF69-49ED-9384-10262FDC52B9}"/>
              </a:ext>
            </a:extLst>
          </p:cNvPr>
          <p:cNvSpPr/>
          <p:nvPr/>
        </p:nvSpPr>
        <p:spPr>
          <a:xfrm>
            <a:off x="4520998" y="6088273"/>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Footer Placeholder 6">
            <a:extLst>
              <a:ext uri="{FF2B5EF4-FFF2-40B4-BE49-F238E27FC236}">
                <a16:creationId xmlns:a16="http://schemas.microsoft.com/office/drawing/2014/main" id="{3C8B90F5-1DA5-80B8-8130-204C8D13D806}"/>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167040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8" fill="hold" grpId="0" nodeType="clickEffect">
                                  <p:stCondLst>
                                    <p:cond delay="0"/>
                                  </p:stCondLst>
                                  <p:childTnLst>
                                    <p:animEffect transition="out" filter="wipe(left)">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8" fill="hold" grpId="0" nodeType="clickEffect">
                                  <p:stCondLst>
                                    <p:cond delay="0"/>
                                  </p:stCondLst>
                                  <p:childTnLst>
                                    <p:animEffect transition="out" filter="wipe(left)">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8" fill="hold" grpId="0" nodeType="clickEffect">
                                  <p:stCondLst>
                                    <p:cond delay="0"/>
                                  </p:stCondLst>
                                  <p:childTnLst>
                                    <p:animEffect transition="out" filter="wipe(left)">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xit" presetSubtype="8" fill="hold" grpId="0" nodeType="clickEffect">
                                  <p:stCondLst>
                                    <p:cond delay="0"/>
                                  </p:stCondLst>
                                  <p:childTnLst>
                                    <p:animEffect transition="out" filter="wipe(left)">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xit" presetSubtype="8" fill="hold" grpId="0" nodeType="clickEffect">
                                  <p:stCondLst>
                                    <p:cond delay="0"/>
                                  </p:stCondLst>
                                  <p:childTnLst>
                                    <p:animEffect transition="out" filter="wipe(left)">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xit" presetSubtype="8" fill="hold" grpId="0" nodeType="clickEffect">
                                  <p:stCondLst>
                                    <p:cond delay="0"/>
                                  </p:stCondLst>
                                  <p:childTnLst>
                                    <p:animEffect transition="out" filter="wipe(left)">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xit" presetSubtype="8" fill="hold" grpId="0" nodeType="clickEffect">
                                  <p:stCondLst>
                                    <p:cond delay="0"/>
                                  </p:stCondLst>
                                  <p:childTnLst>
                                    <p:animEffect transition="out" filter="wipe(left)">
                                      <p:cBhvr>
                                        <p:cTn id="71" dur="500"/>
                                        <p:tgtEl>
                                          <p:spTgt spid="24"/>
                                        </p:tgtEl>
                                      </p:cBhvr>
                                    </p:animEffect>
                                    <p:set>
                                      <p:cBhvr>
                                        <p:cTn id="72" dur="1" fill="hold">
                                          <p:stCondLst>
                                            <p:cond delay="499"/>
                                          </p:stCondLst>
                                        </p:cTn>
                                        <p:tgtEl>
                                          <p:spTgt spid="2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xit" presetSubtype="8" fill="hold" grpId="0" nodeType="clickEffect">
                                  <p:stCondLst>
                                    <p:cond delay="0"/>
                                  </p:stCondLst>
                                  <p:childTnLst>
                                    <p:animEffect transition="out" filter="wipe(left)">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xit" presetSubtype="8" fill="hold" grpId="0" nodeType="clickEffect">
                                  <p:stCondLst>
                                    <p:cond delay="0"/>
                                  </p:stCondLst>
                                  <p:childTnLst>
                                    <p:animEffect transition="out" filter="wipe(left)">
                                      <p:cBhvr>
                                        <p:cTn id="81" dur="500"/>
                                        <p:tgtEl>
                                          <p:spTgt spid="26"/>
                                        </p:tgtEl>
                                      </p:cBhvr>
                                    </p:animEffect>
                                    <p:set>
                                      <p:cBhvr>
                                        <p:cTn id="82" dur="1" fill="hold">
                                          <p:stCondLst>
                                            <p:cond delay="499"/>
                                          </p:stCondLst>
                                        </p:cTn>
                                        <p:tgtEl>
                                          <p:spTgt spid="2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xit" presetSubtype="8" fill="hold" grpId="0" nodeType="clickEffect">
                                  <p:stCondLst>
                                    <p:cond delay="0"/>
                                  </p:stCondLst>
                                  <p:childTnLst>
                                    <p:animEffect transition="out" filter="wipe(left)">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xit" presetSubtype="8" fill="hold" grpId="0" nodeType="clickEffect">
                                  <p:stCondLst>
                                    <p:cond delay="0"/>
                                  </p:stCondLst>
                                  <p:childTnLst>
                                    <p:animEffect transition="out" filter="wipe(left)">
                                      <p:cBhvr>
                                        <p:cTn id="91" dur="500"/>
                                        <p:tgtEl>
                                          <p:spTgt spid="28"/>
                                        </p:tgtEl>
                                      </p:cBhvr>
                                    </p:animEffect>
                                    <p:set>
                                      <p:cBhvr>
                                        <p:cTn id="92" dur="1" fill="hold">
                                          <p:stCondLst>
                                            <p:cond delay="499"/>
                                          </p:stCondLst>
                                        </p:cTn>
                                        <p:tgtEl>
                                          <p:spTgt spid="2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xit" presetSubtype="8" fill="hold" grpId="0" nodeType="clickEffect">
                                  <p:stCondLst>
                                    <p:cond delay="0"/>
                                  </p:stCondLst>
                                  <p:childTnLst>
                                    <p:animEffect transition="out" filter="wipe(left)">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2" presetClass="exit" presetSubtype="8" fill="hold" grpId="0" nodeType="clickEffect">
                                  <p:stCondLst>
                                    <p:cond delay="0"/>
                                  </p:stCondLst>
                                  <p:childTnLst>
                                    <p:animEffect transition="out" filter="wipe(left)">
                                      <p:cBhvr>
                                        <p:cTn id="101" dur="500"/>
                                        <p:tgtEl>
                                          <p:spTgt spid="30"/>
                                        </p:tgtEl>
                                      </p:cBhvr>
                                    </p:animEffect>
                                    <p:set>
                                      <p:cBhvr>
                                        <p:cTn id="102" dur="1" fill="hold">
                                          <p:stCondLst>
                                            <p:cond delay="499"/>
                                          </p:stCondLst>
                                        </p:cTn>
                                        <p:tgtEl>
                                          <p:spTgt spid="3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2" presetClass="exit" presetSubtype="8" fill="hold" grpId="0" nodeType="clickEffect">
                                  <p:stCondLst>
                                    <p:cond delay="0"/>
                                  </p:stCondLst>
                                  <p:childTnLst>
                                    <p:animEffect transition="out" filter="wipe(left)">
                                      <p:cBhvr>
                                        <p:cTn id="106" dur="500"/>
                                        <p:tgtEl>
                                          <p:spTgt spid="31"/>
                                        </p:tgtEl>
                                      </p:cBhvr>
                                    </p:animEffect>
                                    <p:set>
                                      <p:cBhvr>
                                        <p:cTn id="107" dur="1" fill="hold">
                                          <p:stCondLst>
                                            <p:cond delay="499"/>
                                          </p:stCondLst>
                                        </p:cTn>
                                        <p:tgtEl>
                                          <p:spTgt spid="31"/>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xit" presetSubtype="8" fill="hold" grpId="0" nodeType="clickEffect">
                                  <p:stCondLst>
                                    <p:cond delay="0"/>
                                  </p:stCondLst>
                                  <p:childTnLst>
                                    <p:animEffect transition="out" filter="wipe(left)">
                                      <p:cBhvr>
                                        <p:cTn id="111" dur="500"/>
                                        <p:tgtEl>
                                          <p:spTgt spid="32"/>
                                        </p:tgtEl>
                                      </p:cBhvr>
                                    </p:animEffect>
                                    <p:set>
                                      <p:cBhvr>
                                        <p:cTn id="112" dur="1" fill="hold">
                                          <p:stCondLst>
                                            <p:cond delay="499"/>
                                          </p:stCondLst>
                                        </p:cTn>
                                        <p:tgtEl>
                                          <p:spTgt spid="32"/>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2" presetClass="exit" presetSubtype="8" fill="hold" grpId="0" nodeType="clickEffect">
                                  <p:stCondLst>
                                    <p:cond delay="0"/>
                                  </p:stCondLst>
                                  <p:childTnLst>
                                    <p:animEffect transition="out" filter="wipe(left)">
                                      <p:cBhvr>
                                        <p:cTn id="116" dur="500"/>
                                        <p:tgtEl>
                                          <p:spTgt spid="33"/>
                                        </p:tgtEl>
                                      </p:cBhvr>
                                    </p:animEffect>
                                    <p:set>
                                      <p:cBhvr>
                                        <p:cTn id="117" dur="1" fill="hold">
                                          <p:stCondLst>
                                            <p:cond delay="499"/>
                                          </p:stCondLst>
                                        </p:cTn>
                                        <p:tgtEl>
                                          <p:spTgt spid="33"/>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xit" presetSubtype="8" fill="hold" grpId="0" nodeType="clickEffect">
                                  <p:stCondLst>
                                    <p:cond delay="0"/>
                                  </p:stCondLst>
                                  <p:childTnLst>
                                    <p:animEffect transition="out" filter="wipe(left)">
                                      <p:cBhvr>
                                        <p:cTn id="121" dur="500"/>
                                        <p:tgtEl>
                                          <p:spTgt spid="34"/>
                                        </p:tgtEl>
                                      </p:cBhvr>
                                    </p:animEffect>
                                    <p:set>
                                      <p:cBhvr>
                                        <p:cTn id="122" dur="1" fill="hold">
                                          <p:stCondLst>
                                            <p:cond delay="499"/>
                                          </p:stCondLst>
                                        </p:cTn>
                                        <p:tgtEl>
                                          <p:spTgt spid="34"/>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xit" presetSubtype="8" fill="hold" grpId="0" nodeType="clickEffect">
                                  <p:stCondLst>
                                    <p:cond delay="0"/>
                                  </p:stCondLst>
                                  <p:childTnLst>
                                    <p:animEffect transition="out" filter="wipe(left)">
                                      <p:cBhvr>
                                        <p:cTn id="126" dur="500"/>
                                        <p:tgtEl>
                                          <p:spTgt spid="35"/>
                                        </p:tgtEl>
                                      </p:cBhvr>
                                    </p:animEffect>
                                    <p:set>
                                      <p:cBhvr>
                                        <p:cTn id="127" dur="1" fill="hold">
                                          <p:stCondLst>
                                            <p:cond delay="499"/>
                                          </p:stCondLst>
                                        </p:cTn>
                                        <p:tgtEl>
                                          <p:spTgt spid="35"/>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2" presetClass="exit" presetSubtype="8" fill="hold" grpId="0" nodeType="clickEffect">
                                  <p:stCondLst>
                                    <p:cond delay="0"/>
                                  </p:stCondLst>
                                  <p:childTnLst>
                                    <p:animEffect transition="out" filter="wipe(left)">
                                      <p:cBhvr>
                                        <p:cTn id="131" dur="500"/>
                                        <p:tgtEl>
                                          <p:spTgt spid="36"/>
                                        </p:tgtEl>
                                      </p:cBhvr>
                                    </p:animEffect>
                                    <p:set>
                                      <p:cBhvr>
                                        <p:cTn id="132" dur="1" fill="hold">
                                          <p:stCondLst>
                                            <p:cond delay="499"/>
                                          </p:stCondLst>
                                        </p:cTn>
                                        <p:tgtEl>
                                          <p:spTgt spid="36"/>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22" presetClass="exit" presetSubtype="8" fill="hold" grpId="0" nodeType="clickEffect">
                                  <p:stCondLst>
                                    <p:cond delay="0"/>
                                  </p:stCondLst>
                                  <p:childTnLst>
                                    <p:animEffect transition="out" filter="wipe(left)">
                                      <p:cBhvr>
                                        <p:cTn id="136" dur="500"/>
                                        <p:tgtEl>
                                          <p:spTgt spid="37"/>
                                        </p:tgtEl>
                                      </p:cBhvr>
                                    </p:animEffect>
                                    <p:set>
                                      <p:cBhvr>
                                        <p:cTn id="137" dur="1" fill="hold">
                                          <p:stCondLst>
                                            <p:cond delay="499"/>
                                          </p:stCondLst>
                                        </p:cTn>
                                        <p:tgtEl>
                                          <p:spTgt spid="37"/>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xit" presetSubtype="8" fill="hold" grpId="0" nodeType="clickEffect">
                                  <p:stCondLst>
                                    <p:cond delay="0"/>
                                  </p:stCondLst>
                                  <p:childTnLst>
                                    <p:animEffect transition="out" filter="wipe(left)">
                                      <p:cBhvr>
                                        <p:cTn id="141" dur="500"/>
                                        <p:tgtEl>
                                          <p:spTgt spid="38"/>
                                        </p:tgtEl>
                                      </p:cBhvr>
                                    </p:animEffect>
                                    <p:set>
                                      <p:cBhvr>
                                        <p:cTn id="142" dur="1" fill="hold">
                                          <p:stCondLst>
                                            <p:cond delay="499"/>
                                          </p:stCondLst>
                                        </p:cTn>
                                        <p:tgtEl>
                                          <p:spTgt spid="38"/>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2" presetClass="exit" presetSubtype="8" fill="hold" grpId="0" nodeType="clickEffect">
                                  <p:stCondLst>
                                    <p:cond delay="0"/>
                                  </p:stCondLst>
                                  <p:childTnLst>
                                    <p:animEffect transition="out" filter="wipe(left)">
                                      <p:cBhvr>
                                        <p:cTn id="146" dur="500"/>
                                        <p:tgtEl>
                                          <p:spTgt spid="39"/>
                                        </p:tgtEl>
                                      </p:cBhvr>
                                    </p:animEffect>
                                    <p:set>
                                      <p:cBhvr>
                                        <p:cTn id="147" dur="1" fill="hold">
                                          <p:stCondLst>
                                            <p:cond delay="499"/>
                                          </p:stCondLst>
                                        </p:cTn>
                                        <p:tgtEl>
                                          <p:spTgt spid="39"/>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22" presetClass="exit" presetSubtype="8" fill="hold" grpId="0" nodeType="clickEffect">
                                  <p:stCondLst>
                                    <p:cond delay="0"/>
                                  </p:stCondLst>
                                  <p:childTnLst>
                                    <p:animEffect transition="out" filter="wipe(left)">
                                      <p:cBhvr>
                                        <p:cTn id="151" dur="500"/>
                                        <p:tgtEl>
                                          <p:spTgt spid="40"/>
                                        </p:tgtEl>
                                      </p:cBhvr>
                                    </p:animEffect>
                                    <p:set>
                                      <p:cBhvr>
                                        <p:cTn id="152" dur="1" fill="hold">
                                          <p:stCondLst>
                                            <p:cond delay="499"/>
                                          </p:stCondLst>
                                        </p:cTn>
                                        <p:tgtEl>
                                          <p:spTgt spid="40"/>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22" presetClass="exit" presetSubtype="8" fill="hold" grpId="0" nodeType="clickEffect">
                                  <p:stCondLst>
                                    <p:cond delay="0"/>
                                  </p:stCondLst>
                                  <p:childTnLst>
                                    <p:animEffect transition="out" filter="wipe(left)">
                                      <p:cBhvr>
                                        <p:cTn id="156" dur="500"/>
                                        <p:tgtEl>
                                          <p:spTgt spid="41"/>
                                        </p:tgtEl>
                                      </p:cBhvr>
                                    </p:animEffect>
                                    <p:set>
                                      <p:cBhvr>
                                        <p:cTn id="157" dur="1" fill="hold">
                                          <p:stCondLst>
                                            <p:cond delay="499"/>
                                          </p:stCondLst>
                                        </p:cTn>
                                        <p:tgtEl>
                                          <p:spTgt spid="41"/>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22" presetClass="exit" presetSubtype="8" fill="hold" grpId="0" nodeType="clickEffect">
                                  <p:stCondLst>
                                    <p:cond delay="0"/>
                                  </p:stCondLst>
                                  <p:childTnLst>
                                    <p:animEffect transition="out" filter="wipe(left)">
                                      <p:cBhvr>
                                        <p:cTn id="161" dur="500"/>
                                        <p:tgtEl>
                                          <p:spTgt spid="42"/>
                                        </p:tgtEl>
                                      </p:cBhvr>
                                    </p:animEffect>
                                    <p:set>
                                      <p:cBhvr>
                                        <p:cTn id="162" dur="1" fill="hold">
                                          <p:stCondLst>
                                            <p:cond delay="499"/>
                                          </p:stCondLst>
                                        </p:cTn>
                                        <p:tgtEl>
                                          <p:spTgt spid="42"/>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22" presetClass="exit" presetSubtype="8" fill="hold" grpId="0" nodeType="clickEffect">
                                  <p:stCondLst>
                                    <p:cond delay="0"/>
                                  </p:stCondLst>
                                  <p:childTnLst>
                                    <p:animEffect transition="out" filter="wipe(left)">
                                      <p:cBhvr>
                                        <p:cTn id="166" dur="500"/>
                                        <p:tgtEl>
                                          <p:spTgt spid="43"/>
                                        </p:tgtEl>
                                      </p:cBhvr>
                                    </p:animEffect>
                                    <p:set>
                                      <p:cBhvr>
                                        <p:cTn id="167" dur="1" fill="hold">
                                          <p:stCondLst>
                                            <p:cond delay="499"/>
                                          </p:stCondLst>
                                        </p:cTn>
                                        <p:tgtEl>
                                          <p:spTgt spid="43"/>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22" presetClass="exit" presetSubtype="8" fill="hold" grpId="0" nodeType="clickEffect">
                                  <p:stCondLst>
                                    <p:cond delay="0"/>
                                  </p:stCondLst>
                                  <p:childTnLst>
                                    <p:animEffect transition="out" filter="wipe(left)">
                                      <p:cBhvr>
                                        <p:cTn id="171" dur="500"/>
                                        <p:tgtEl>
                                          <p:spTgt spid="44"/>
                                        </p:tgtEl>
                                      </p:cBhvr>
                                    </p:animEffect>
                                    <p:set>
                                      <p:cBhvr>
                                        <p:cTn id="172" dur="1" fill="hold">
                                          <p:stCondLst>
                                            <p:cond delay="499"/>
                                          </p:stCondLst>
                                        </p:cTn>
                                        <p:tgtEl>
                                          <p:spTgt spid="44"/>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22" presetClass="exit" presetSubtype="8" fill="hold" grpId="0" nodeType="clickEffect">
                                  <p:stCondLst>
                                    <p:cond delay="0"/>
                                  </p:stCondLst>
                                  <p:childTnLst>
                                    <p:animEffect transition="out" filter="wipe(left)">
                                      <p:cBhvr>
                                        <p:cTn id="176" dur="500"/>
                                        <p:tgtEl>
                                          <p:spTgt spid="45"/>
                                        </p:tgtEl>
                                      </p:cBhvr>
                                    </p:animEffect>
                                    <p:set>
                                      <p:cBhvr>
                                        <p:cTn id="177" dur="1" fill="hold">
                                          <p:stCondLst>
                                            <p:cond delay="499"/>
                                          </p:stCondLst>
                                        </p:cTn>
                                        <p:tgtEl>
                                          <p:spTgt spid="45"/>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22" presetClass="exit" presetSubtype="8" fill="hold" grpId="0" nodeType="clickEffect">
                                  <p:stCondLst>
                                    <p:cond delay="0"/>
                                  </p:stCondLst>
                                  <p:childTnLst>
                                    <p:animEffect transition="out" filter="wipe(left)">
                                      <p:cBhvr>
                                        <p:cTn id="181" dur="500"/>
                                        <p:tgtEl>
                                          <p:spTgt spid="46"/>
                                        </p:tgtEl>
                                      </p:cBhvr>
                                    </p:animEffect>
                                    <p:set>
                                      <p:cBhvr>
                                        <p:cTn id="182"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US"/>
              <a:t>Which Blob are you feeling like right now?</a:t>
            </a: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Blob Tree	</a:t>
            </a:r>
            <a:endParaRPr lang="en-GB" b="0"/>
          </a:p>
        </p:txBody>
      </p:sp>
      <p:pic>
        <p:nvPicPr>
          <p:cNvPr id="9" name="Content Placeholder 6">
            <a:extLst>
              <a:ext uri="{FF2B5EF4-FFF2-40B4-BE49-F238E27FC236}">
                <a16:creationId xmlns:a16="http://schemas.microsoft.com/office/drawing/2014/main" id="{3CB5ADAB-A26A-488E-9270-392EC87C9BDB}"/>
              </a:ext>
            </a:extLst>
          </p:cNvPr>
          <p:cNvPicPr>
            <a:picLocks noChangeAspect="1"/>
          </p:cNvPicPr>
          <p:nvPr/>
        </p:nvPicPr>
        <p:blipFill rotWithShape="1">
          <a:blip r:embed="rId3">
            <a:clrChange>
              <a:clrFrom>
                <a:srgbClr val="FCFCFC"/>
              </a:clrFrom>
              <a:clrTo>
                <a:srgbClr val="FCFCFC">
                  <a:alpha val="0"/>
                </a:srgbClr>
              </a:clrTo>
            </a:clrChange>
          </a:blip>
          <a:srcRect b="1378"/>
          <a:stretch/>
        </p:blipFill>
        <p:spPr>
          <a:xfrm>
            <a:off x="6604738" y="457199"/>
            <a:ext cx="4048466" cy="5650781"/>
          </a:xfrm>
          <a:prstGeom prst="rect">
            <a:avLst/>
          </a:prstGeom>
        </p:spPr>
      </p:pic>
      <p:sp>
        <p:nvSpPr>
          <p:cNvPr id="10" name="Footer Placeholder 6">
            <a:extLst>
              <a:ext uri="{FF2B5EF4-FFF2-40B4-BE49-F238E27FC236}">
                <a16:creationId xmlns:a16="http://schemas.microsoft.com/office/drawing/2014/main" id="{97115961-E626-83CD-F8EC-1B657B2445D4}"/>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534807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6B986-4B01-40AB-A06B-58EA4DE7E290}"/>
              </a:ext>
            </a:extLst>
          </p:cNvPr>
          <p:cNvSpPr>
            <a:spLocks noGrp="1"/>
          </p:cNvSpPr>
          <p:nvPr>
            <p:ph type="title"/>
          </p:nvPr>
        </p:nvSpPr>
        <p:spPr/>
        <p:txBody>
          <a:bodyPr/>
          <a:lstStyle/>
          <a:p>
            <a:r>
              <a:rPr lang="en-GB"/>
              <a:t>Module 4</a:t>
            </a:r>
          </a:p>
        </p:txBody>
      </p:sp>
      <p:sp>
        <p:nvSpPr>
          <p:cNvPr id="7" name="Text Placeholder 6">
            <a:extLst>
              <a:ext uri="{FF2B5EF4-FFF2-40B4-BE49-F238E27FC236}">
                <a16:creationId xmlns:a16="http://schemas.microsoft.com/office/drawing/2014/main" id="{27E42984-7097-42CD-AFF2-EAA6C980BC30}"/>
              </a:ext>
            </a:extLst>
          </p:cNvPr>
          <p:cNvSpPr>
            <a:spLocks noGrp="1"/>
          </p:cNvSpPr>
          <p:nvPr>
            <p:ph type="body" sz="quarter" idx="17"/>
          </p:nvPr>
        </p:nvSpPr>
        <p:spPr/>
        <p:txBody>
          <a:bodyPr/>
          <a:lstStyle/>
          <a:p>
            <a:r>
              <a:rPr lang="en-GB"/>
              <a:t>Deep Dives</a:t>
            </a:r>
          </a:p>
        </p:txBody>
      </p:sp>
      <p:sp>
        <p:nvSpPr>
          <p:cNvPr id="5" name="Slide Number Placeholder 4">
            <a:extLst>
              <a:ext uri="{FF2B5EF4-FFF2-40B4-BE49-F238E27FC236}">
                <a16:creationId xmlns:a16="http://schemas.microsoft.com/office/drawing/2014/main" id="{0E7575A2-9BBA-49B0-98BB-2848FE3E8ED7}"/>
              </a:ext>
            </a:extLst>
          </p:cNvPr>
          <p:cNvSpPr>
            <a:spLocks noGrp="1"/>
          </p:cNvSpPr>
          <p:nvPr>
            <p:ph type="sldNum" sz="quarter" idx="21"/>
          </p:nvPr>
        </p:nvSpPr>
        <p:spPr>
          <a:xfrm>
            <a:off x="11427675" y="6437376"/>
            <a:ext cx="306387" cy="20875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Footer Placeholder 5">
            <a:extLst>
              <a:ext uri="{FF2B5EF4-FFF2-40B4-BE49-F238E27FC236}">
                <a16:creationId xmlns:a16="http://schemas.microsoft.com/office/drawing/2014/main" id="{86E9531F-F63B-7D3A-03F3-5EDFDDC373AF}"/>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1682424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US"/>
              <a:t>The Executive Summary Profile </a:t>
            </a:r>
          </a:p>
          <a:p>
            <a:endParaRPr lang="en-US"/>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Where Most Questionnaires Stop, We Start </a:t>
            </a:r>
            <a:endParaRPr lang="en-GB" b="0"/>
          </a:p>
        </p:txBody>
      </p:sp>
      <p:sp>
        <p:nvSpPr>
          <p:cNvPr id="9" name="Footer Placeholder 6">
            <a:extLst>
              <a:ext uri="{FF2B5EF4-FFF2-40B4-BE49-F238E27FC236}">
                <a16:creationId xmlns:a16="http://schemas.microsoft.com/office/drawing/2014/main" id="{A50EB78A-E8FA-96D7-D29D-6463BA1C7F71}"/>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6" name="Picture 5">
            <a:extLst>
              <a:ext uri="{FF2B5EF4-FFF2-40B4-BE49-F238E27FC236}">
                <a16:creationId xmlns:a16="http://schemas.microsoft.com/office/drawing/2014/main" id="{5530EE46-7735-986F-8D4D-077D226DD19E}"/>
              </a:ext>
            </a:extLst>
          </p:cNvPr>
          <p:cNvPicPr>
            <a:picLocks noChangeAspect="1"/>
          </p:cNvPicPr>
          <p:nvPr/>
        </p:nvPicPr>
        <p:blipFill>
          <a:blip r:embed="rId2"/>
          <a:stretch>
            <a:fillRect/>
          </a:stretch>
        </p:blipFill>
        <p:spPr>
          <a:xfrm>
            <a:off x="7731601" y="685799"/>
            <a:ext cx="3777949" cy="5219690"/>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0766CC6-82F5-5F8D-CD75-6D66CF2525F0}"/>
              </a:ext>
            </a:extLst>
          </p:cNvPr>
          <p:cNvPicPr>
            <a:picLocks noChangeAspect="1"/>
          </p:cNvPicPr>
          <p:nvPr/>
        </p:nvPicPr>
        <p:blipFill>
          <a:blip r:embed="rId3"/>
          <a:stretch>
            <a:fillRect/>
          </a:stretch>
        </p:blipFill>
        <p:spPr>
          <a:xfrm>
            <a:off x="457198" y="2250957"/>
            <a:ext cx="6790068" cy="2356085"/>
          </a:xfrm>
          <a:prstGeom prst="rect">
            <a:avLst/>
          </a:prstGeom>
        </p:spPr>
      </p:pic>
    </p:spTree>
    <p:extLst>
      <p:ext uri="{BB962C8B-B14F-4D97-AF65-F5344CB8AC3E}">
        <p14:creationId xmlns:p14="http://schemas.microsoft.com/office/powerpoint/2010/main" val="3504725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4EBAA2-2FAA-83FC-23AD-0E628ADA57CD}"/>
              </a:ext>
            </a:extLst>
          </p:cNvPr>
          <p:cNvPicPr>
            <a:picLocks noChangeAspect="1"/>
          </p:cNvPicPr>
          <p:nvPr/>
        </p:nvPicPr>
        <p:blipFill>
          <a:blip r:embed="rId2"/>
          <a:stretch>
            <a:fillRect/>
          </a:stretch>
        </p:blipFill>
        <p:spPr>
          <a:xfrm>
            <a:off x="1003041" y="2307877"/>
            <a:ext cx="10185918" cy="2368020"/>
          </a:xfrm>
          <a:prstGeom prst="rect">
            <a:avLst/>
          </a:prstGeom>
        </p:spPr>
      </p:pic>
      <p:sp>
        <p:nvSpPr>
          <p:cNvPr id="18" name="Text Placeholder 17">
            <a:extLst>
              <a:ext uri="{FF2B5EF4-FFF2-40B4-BE49-F238E27FC236}">
                <a16:creationId xmlns:a16="http://schemas.microsoft.com/office/drawing/2014/main" id="{B16392ED-1225-CD6D-875A-0D7CAC66EEF8}"/>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a:t>Structure of the Psychometric Profile </a:t>
            </a:r>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9" name="Rounded Rectangle 1">
            <a:extLst>
              <a:ext uri="{FF2B5EF4-FFF2-40B4-BE49-F238E27FC236}">
                <a16:creationId xmlns:a16="http://schemas.microsoft.com/office/drawing/2014/main" id="{FE23AF7F-C28E-44DF-99AF-0DD127F96E60}"/>
              </a:ext>
            </a:extLst>
          </p:cNvPr>
          <p:cNvSpPr/>
          <p:nvPr/>
        </p:nvSpPr>
        <p:spPr>
          <a:xfrm>
            <a:off x="1109657" y="3697890"/>
            <a:ext cx="4726573" cy="715489"/>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46EF5494-5E60-4D17-B8D4-A73E19D4D4E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21461" y="3135277"/>
            <a:ext cx="5190744" cy="1497837"/>
          </a:xfrm>
          <a:prstGeom prst="rect">
            <a:avLst/>
          </a:prstGeom>
        </p:spPr>
      </p:pic>
      <p:sp>
        <p:nvSpPr>
          <p:cNvPr id="12" name="Rounded Rectangle 11">
            <a:extLst>
              <a:ext uri="{FF2B5EF4-FFF2-40B4-BE49-F238E27FC236}">
                <a16:creationId xmlns:a16="http://schemas.microsoft.com/office/drawing/2014/main" id="{15435245-AB98-4139-B04C-7A545502ABDF}"/>
              </a:ext>
            </a:extLst>
          </p:cNvPr>
          <p:cNvSpPr/>
          <p:nvPr/>
        </p:nvSpPr>
        <p:spPr>
          <a:xfrm>
            <a:off x="2536233" y="2774726"/>
            <a:ext cx="2088320" cy="42348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ounded Rectangle 18">
            <a:extLst>
              <a:ext uri="{FF2B5EF4-FFF2-40B4-BE49-F238E27FC236}">
                <a16:creationId xmlns:a16="http://schemas.microsoft.com/office/drawing/2014/main" id="{79950363-2A0F-43F3-8792-BA3036201D03}"/>
              </a:ext>
            </a:extLst>
          </p:cNvPr>
          <p:cNvSpPr/>
          <p:nvPr/>
        </p:nvSpPr>
        <p:spPr>
          <a:xfrm>
            <a:off x="1077698" y="2329653"/>
            <a:ext cx="1169542" cy="417618"/>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ounded Rectangle 19">
            <a:extLst>
              <a:ext uri="{FF2B5EF4-FFF2-40B4-BE49-F238E27FC236}">
                <a16:creationId xmlns:a16="http://schemas.microsoft.com/office/drawing/2014/main" id="{6252F3B7-F180-4922-9F6E-B5265F5272F5}"/>
              </a:ext>
            </a:extLst>
          </p:cNvPr>
          <p:cNvSpPr/>
          <p:nvPr/>
        </p:nvSpPr>
        <p:spPr>
          <a:xfrm>
            <a:off x="1141617" y="3345741"/>
            <a:ext cx="1676228" cy="34737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Footer Placeholder 6">
            <a:extLst>
              <a:ext uri="{FF2B5EF4-FFF2-40B4-BE49-F238E27FC236}">
                <a16:creationId xmlns:a16="http://schemas.microsoft.com/office/drawing/2014/main" id="{60AE0EAA-4826-DED5-9648-BC183E3DF660}"/>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265913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Wave Facet Verbalizers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Content Placeholder 3">
            <a:extLst>
              <a:ext uri="{FF2B5EF4-FFF2-40B4-BE49-F238E27FC236}">
                <a16:creationId xmlns:a16="http://schemas.microsoft.com/office/drawing/2014/main" id="{108E7C4E-1289-BA61-94FE-F8857BF41980}"/>
              </a:ext>
            </a:extLst>
          </p:cNvPr>
          <p:cNvSpPr txBox="1">
            <a:spLocks/>
          </p:cNvSpPr>
          <p:nvPr/>
        </p:nvSpPr>
        <p:spPr>
          <a:xfrm>
            <a:off x="594360" y="1322362"/>
            <a:ext cx="7173601" cy="4824438"/>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Each facet is underpinned by two questions: one motive and one talent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The facet description of the individual’s behavior changes depending upon the Sten score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In feedback, people are less comfortable accepting ‘low’ talent descriptions than ‘low’ motive descriptions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As a result, the ‘low’ facet descriptions tend to </a:t>
            </a:r>
            <a:r>
              <a:rPr kumimoji="0" lang="en-US" sz="1600" b="0" i="0" u="none" strike="noStrike" kern="1200" cap="none" spc="0" normalizeH="0" baseline="0" noProof="0" err="1">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favour</a:t>
            </a: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 motive descriptions (‘cuddly lows’), and the ‘high’ facet descriptions tend to </a:t>
            </a:r>
            <a:r>
              <a:rPr kumimoji="0" lang="en-US" sz="1600" b="0" i="0" u="none" strike="noStrike" kern="1200" cap="none" spc="0" normalizeH="0" baseline="0" noProof="0" err="1">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favour</a:t>
            </a: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 talent descriptions </a:t>
            </a:r>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257689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804063-76F0-4E88-AFC5-8C944F00880E}"/>
              </a:ext>
            </a:extLst>
          </p:cNvPr>
          <p:cNvSpPr>
            <a:spLocks noGrp="1"/>
          </p:cNvSpPr>
          <p:nvPr>
            <p:ph type="title"/>
          </p:nvPr>
        </p:nvSpPr>
        <p:spPr/>
        <p:txBody>
          <a:bodyPr/>
          <a:lstStyle/>
          <a:p>
            <a:r>
              <a:rPr lang="en-GB" b="0"/>
              <a:t>Introductions</a:t>
            </a:r>
            <a:endParaRPr lang="en-GB"/>
          </a:p>
        </p:txBody>
      </p:sp>
      <p:sp>
        <p:nvSpPr>
          <p:cNvPr id="5" name="Slide Number Placeholder 4">
            <a:extLst>
              <a:ext uri="{FF2B5EF4-FFF2-40B4-BE49-F238E27FC236}">
                <a16:creationId xmlns:a16="http://schemas.microsoft.com/office/drawing/2014/main" id="{59B72D00-828A-4228-B4C1-1323C0C97BF0}"/>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6" name="Footer Placeholder 5">
            <a:extLst>
              <a:ext uri="{FF2B5EF4-FFF2-40B4-BE49-F238E27FC236}">
                <a16:creationId xmlns:a16="http://schemas.microsoft.com/office/drawing/2014/main" id="{F5B78439-6567-4698-9C9D-07015CDD850C}"/>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grpSp>
        <p:nvGrpSpPr>
          <p:cNvPr id="10" name="Group 9">
            <a:extLst>
              <a:ext uri="{FF2B5EF4-FFF2-40B4-BE49-F238E27FC236}">
                <a16:creationId xmlns:a16="http://schemas.microsoft.com/office/drawing/2014/main" id="{335FFC41-728A-996C-9FC1-85994D14294A}"/>
              </a:ext>
            </a:extLst>
          </p:cNvPr>
          <p:cNvGrpSpPr/>
          <p:nvPr/>
        </p:nvGrpSpPr>
        <p:grpSpPr>
          <a:xfrm>
            <a:off x="3245646" y="685799"/>
            <a:ext cx="5670228" cy="5261864"/>
            <a:chOff x="3260886" y="737582"/>
            <a:chExt cx="5670228" cy="5261864"/>
          </a:xfrm>
        </p:grpSpPr>
        <p:sp>
          <p:nvSpPr>
            <p:cNvPr id="4" name="Rectangle: Rounded Corners 3">
              <a:extLst>
                <a:ext uri="{FF2B5EF4-FFF2-40B4-BE49-F238E27FC236}">
                  <a16:creationId xmlns:a16="http://schemas.microsoft.com/office/drawing/2014/main" id="{D5A63282-DCFF-5287-DE38-E3A71513C9A1}"/>
                </a:ext>
              </a:extLst>
            </p:cNvPr>
            <p:cNvSpPr/>
            <p:nvPr/>
          </p:nvSpPr>
          <p:spPr bwMode="auto">
            <a:xfrm>
              <a:off x="3260886" y="1750778"/>
              <a:ext cx="5670228" cy="4248668"/>
            </a:xfrm>
            <a:prstGeom prst="roundRect">
              <a:avLst>
                <a:gd name="adj" fmla="val 2048"/>
              </a:avLst>
            </a:prstGeom>
            <a:solidFill>
              <a:schemeClr val="accent1"/>
            </a:solidFill>
            <a:ln>
              <a:noFill/>
            </a:ln>
            <a:effectLst>
              <a:outerShdw blurRad="50800" dist="38100" dir="5400000" algn="t" rotWithShape="0">
                <a:prstClr val="black">
                  <a:alpha val="40000"/>
                </a:prstClr>
              </a:outerShdw>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21" name="Rectangle: Rounded Corners 20">
              <a:extLst>
                <a:ext uri="{FF2B5EF4-FFF2-40B4-BE49-F238E27FC236}">
                  <a16:creationId xmlns:a16="http://schemas.microsoft.com/office/drawing/2014/main" id="{307C8E6E-14E6-604C-68F3-79E26D52A408}"/>
                </a:ext>
              </a:extLst>
            </p:cNvPr>
            <p:cNvSpPr/>
            <p:nvPr/>
          </p:nvSpPr>
          <p:spPr bwMode="auto">
            <a:xfrm>
              <a:off x="3690592" y="2665476"/>
              <a:ext cx="4816914" cy="3018148"/>
            </a:xfrm>
            <a:prstGeom prst="roundRect">
              <a:avLst>
                <a:gd name="adj" fmla="val 2345"/>
              </a:avLst>
            </a:pr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30" name="Oval 29">
              <a:extLst>
                <a:ext uri="{FF2B5EF4-FFF2-40B4-BE49-F238E27FC236}">
                  <a16:creationId xmlns:a16="http://schemas.microsoft.com/office/drawing/2014/main" id="{31D43BAE-4564-15F0-36A8-79AAAB6B27B4}"/>
                </a:ext>
              </a:extLst>
            </p:cNvPr>
            <p:cNvSpPr/>
            <p:nvPr/>
          </p:nvSpPr>
          <p:spPr bwMode="auto">
            <a:xfrm>
              <a:off x="3859883" y="3341095"/>
              <a:ext cx="1667785" cy="1667785"/>
            </a:xfrm>
            <a:prstGeom prst="ellipse">
              <a:avLst/>
            </a:prstGeom>
            <a:solidFill>
              <a:srgbClr val="BFBFBF"/>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7616A327-6DC4-39FD-E7A4-9AF855681FB7}"/>
                </a:ext>
              </a:extLst>
            </p:cNvPr>
            <p:cNvSpPr txBox="1"/>
            <p:nvPr/>
          </p:nvSpPr>
          <p:spPr>
            <a:xfrm>
              <a:off x="5667375" y="2866498"/>
              <a:ext cx="2979838"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500" b="0" i="0" u="none" strike="noStrike" kern="1200" cap="none" spc="0" normalizeH="0" baseline="0" noProof="0">
                  <a:ln>
                    <a:noFill/>
                  </a:ln>
                  <a:solidFill>
                    <a:srgbClr val="7F35B2"/>
                  </a:solidFill>
                  <a:effectLst/>
                  <a:uLnTx/>
                  <a:uFillTx/>
                  <a:latin typeface="Arial" panose="020B0604020202020204"/>
                  <a:ea typeface="+mn-ea"/>
                  <a:cs typeface="+mn-cs"/>
                </a:rPr>
                <a:t>Name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500" b="0" i="0" u="none" strike="noStrike" kern="1200" cap="none" spc="0" normalizeH="0" baseline="0" noProof="0">
                  <a:ln>
                    <a:noFill/>
                  </a:ln>
                  <a:solidFill>
                    <a:srgbClr val="7F35B2"/>
                  </a:solidFill>
                  <a:effectLst/>
                  <a:uLnTx/>
                  <a:uFillTx/>
                  <a:latin typeface="Arial" panose="020B0604020202020204"/>
                  <a:ea typeface="+mn-ea"/>
                  <a:cs typeface="+mn-cs"/>
                </a:rPr>
                <a:t>Role/Company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500" b="0" i="0" u="none" strike="noStrike" kern="1200" cap="none" spc="0" normalizeH="0" baseline="0" noProof="0">
                  <a:ln>
                    <a:noFill/>
                  </a:ln>
                  <a:solidFill>
                    <a:srgbClr val="7F35B2"/>
                  </a:solidFill>
                  <a:effectLst/>
                  <a:uLnTx/>
                  <a:uFillTx/>
                  <a:latin typeface="Arial" panose="020B0604020202020204"/>
                  <a:ea typeface="+mn-ea"/>
                  <a:cs typeface="+mn-cs"/>
                </a:rPr>
                <a:t>Previous use of assessments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7F35B2"/>
                  </a:solidFill>
                  <a:effectLst/>
                  <a:uLnTx/>
                  <a:uFillTx/>
                  <a:latin typeface="Arial" panose="020B0604020202020204"/>
                  <a:ea typeface="+mn-ea"/>
                  <a:cs typeface="+mn-cs"/>
                </a:rPr>
                <a:t>Selection or Development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7F35B2"/>
                  </a:solidFill>
                  <a:effectLst/>
                  <a:uLnTx/>
                  <a:uFillTx/>
                  <a:latin typeface="Arial" panose="020B0604020202020204"/>
                  <a:ea typeface="+mn-ea"/>
                  <a:cs typeface="+mn-cs"/>
                </a:rPr>
                <a:t>Which ones?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7F35B2"/>
                  </a:solidFill>
                  <a:effectLst/>
                  <a:uLnTx/>
                  <a:uFillTx/>
                  <a:latin typeface="Arial" panose="020B0604020202020204"/>
                  <a:ea typeface="+mn-ea"/>
                  <a:cs typeface="+mn-cs"/>
                </a:rPr>
                <a:t>What did you use them for?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500" b="0" i="0" u="none" strike="noStrike" kern="1200" cap="none" spc="0" normalizeH="0" baseline="0" noProof="0">
                  <a:ln>
                    <a:noFill/>
                  </a:ln>
                  <a:solidFill>
                    <a:srgbClr val="7F35B2"/>
                  </a:solidFill>
                  <a:effectLst/>
                  <a:uLnTx/>
                  <a:uFillTx/>
                  <a:latin typeface="Arial" panose="020B0604020202020204"/>
                  <a:ea typeface="+mn-ea"/>
                  <a:cs typeface="+mn-cs"/>
                </a:rPr>
                <a:t>Likely applications of aptitude assessments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500" b="0" i="0" u="none" strike="noStrike" kern="1200" cap="none" spc="0" normalizeH="0" baseline="0" noProof="0">
                  <a:ln>
                    <a:noFill/>
                  </a:ln>
                  <a:solidFill>
                    <a:srgbClr val="7F35B2"/>
                  </a:solidFill>
                  <a:effectLst/>
                  <a:uLnTx/>
                  <a:uFillTx/>
                  <a:latin typeface="Arial" panose="020B0604020202020204"/>
                  <a:ea typeface="+mn-ea"/>
                  <a:cs typeface="+mn-cs"/>
                </a:rPr>
                <a:t>Interests for the course</a:t>
              </a:r>
            </a:p>
          </p:txBody>
        </p:sp>
        <p:pic>
          <p:nvPicPr>
            <p:cNvPr id="14" name="Graphic 13">
              <a:extLst>
                <a:ext uri="{FF2B5EF4-FFF2-40B4-BE49-F238E27FC236}">
                  <a16:creationId xmlns:a16="http://schemas.microsoft.com/office/drawing/2014/main" id="{91065616-794B-FB16-8314-8D3C0B630B2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16027"/>
            <a:stretch/>
          </p:blipFill>
          <p:spPr>
            <a:xfrm>
              <a:off x="4311060" y="3732654"/>
              <a:ext cx="765430" cy="883791"/>
            </a:xfrm>
            <a:prstGeom prst="rect">
              <a:avLst/>
            </a:prstGeom>
          </p:spPr>
        </p:pic>
        <p:sp>
          <p:nvSpPr>
            <p:cNvPr id="23" name="Rectangle: Rounded Corners 22">
              <a:extLst>
                <a:ext uri="{FF2B5EF4-FFF2-40B4-BE49-F238E27FC236}">
                  <a16:creationId xmlns:a16="http://schemas.microsoft.com/office/drawing/2014/main" id="{5DEFD186-9920-0B76-4B0A-7BD853CBDD8D}"/>
                </a:ext>
              </a:extLst>
            </p:cNvPr>
            <p:cNvSpPr/>
            <p:nvPr/>
          </p:nvSpPr>
          <p:spPr bwMode="auto">
            <a:xfrm>
              <a:off x="5433060" y="1908983"/>
              <a:ext cx="1295400" cy="164245"/>
            </a:xfrm>
            <a:prstGeom prst="roundRect">
              <a:avLst>
                <a:gd name="adj" fmla="val 50000"/>
              </a:avLst>
            </a:prstGeom>
            <a:solidFill>
              <a:schemeClr val="tx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22" name="Rectangle: Rounded Corners 21">
              <a:extLst>
                <a:ext uri="{FF2B5EF4-FFF2-40B4-BE49-F238E27FC236}">
                  <a16:creationId xmlns:a16="http://schemas.microsoft.com/office/drawing/2014/main" id="{ECABBA30-6F14-A629-935D-469A0DB1F7AD}"/>
                </a:ext>
              </a:extLst>
            </p:cNvPr>
            <p:cNvSpPr/>
            <p:nvPr/>
          </p:nvSpPr>
          <p:spPr bwMode="auto">
            <a:xfrm>
              <a:off x="5433060" y="1952209"/>
              <a:ext cx="1295400" cy="164245"/>
            </a:xfrm>
            <a:prstGeom prst="roundRect">
              <a:avLst>
                <a:gd name="adj" fmla="val 50000"/>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29" name="Freeform: Shape 28">
              <a:extLst>
                <a:ext uri="{FF2B5EF4-FFF2-40B4-BE49-F238E27FC236}">
                  <a16:creationId xmlns:a16="http://schemas.microsoft.com/office/drawing/2014/main" id="{A5BD7581-5D49-C805-3EE8-47216EBB513E}"/>
                </a:ext>
              </a:extLst>
            </p:cNvPr>
            <p:cNvSpPr/>
            <p:nvPr/>
          </p:nvSpPr>
          <p:spPr bwMode="auto">
            <a:xfrm>
              <a:off x="5677535" y="737582"/>
              <a:ext cx="826770" cy="1322103"/>
            </a:xfrm>
            <a:custGeom>
              <a:avLst/>
              <a:gdLst>
                <a:gd name="connsiteX0" fmla="*/ 173280 w 826770"/>
                <a:gd name="connsiteY0" fmla="*/ 0 h 1322103"/>
                <a:gd name="connsiteX1" fmla="*/ 653490 w 826770"/>
                <a:gd name="connsiteY1" fmla="*/ 0 h 1322103"/>
                <a:gd name="connsiteX2" fmla="*/ 750570 w 826770"/>
                <a:gd name="connsiteY2" fmla="*/ 97080 h 1322103"/>
                <a:gd name="connsiteX3" fmla="*/ 750570 w 826770"/>
                <a:gd name="connsiteY3" fmla="*/ 243285 h 1322103"/>
                <a:gd name="connsiteX4" fmla="*/ 774609 w 826770"/>
                <a:gd name="connsiteY4" fmla="*/ 243285 h 1322103"/>
                <a:gd name="connsiteX5" fmla="*/ 826770 w 826770"/>
                <a:gd name="connsiteY5" fmla="*/ 295446 h 1322103"/>
                <a:gd name="connsiteX6" fmla="*/ 826770 w 826770"/>
                <a:gd name="connsiteY6" fmla="*/ 1269942 h 1322103"/>
                <a:gd name="connsiteX7" fmla="*/ 774609 w 826770"/>
                <a:gd name="connsiteY7" fmla="*/ 1322103 h 1322103"/>
                <a:gd name="connsiteX8" fmla="*/ 52161 w 826770"/>
                <a:gd name="connsiteY8" fmla="*/ 1322103 h 1322103"/>
                <a:gd name="connsiteX9" fmla="*/ 0 w 826770"/>
                <a:gd name="connsiteY9" fmla="*/ 1269942 h 1322103"/>
                <a:gd name="connsiteX10" fmla="*/ 0 w 826770"/>
                <a:gd name="connsiteY10" fmla="*/ 295446 h 1322103"/>
                <a:gd name="connsiteX11" fmla="*/ 52161 w 826770"/>
                <a:gd name="connsiteY11" fmla="*/ 243285 h 1322103"/>
                <a:gd name="connsiteX12" fmla="*/ 76200 w 826770"/>
                <a:gd name="connsiteY12" fmla="*/ 243285 h 1322103"/>
                <a:gd name="connsiteX13" fmla="*/ 76200 w 826770"/>
                <a:gd name="connsiteY13" fmla="*/ 97080 h 1322103"/>
                <a:gd name="connsiteX14" fmla="*/ 173280 w 826770"/>
                <a:gd name="connsiteY14" fmla="*/ 0 h 132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6770" h="1322103">
                  <a:moveTo>
                    <a:pt x="173280" y="0"/>
                  </a:moveTo>
                  <a:lnTo>
                    <a:pt x="653490" y="0"/>
                  </a:lnTo>
                  <a:cubicBezTo>
                    <a:pt x="707106" y="0"/>
                    <a:pt x="750570" y="43464"/>
                    <a:pt x="750570" y="97080"/>
                  </a:cubicBezTo>
                  <a:lnTo>
                    <a:pt x="750570" y="243285"/>
                  </a:lnTo>
                  <a:lnTo>
                    <a:pt x="774609" y="243285"/>
                  </a:lnTo>
                  <a:cubicBezTo>
                    <a:pt x="803417" y="243285"/>
                    <a:pt x="826770" y="266638"/>
                    <a:pt x="826770" y="295446"/>
                  </a:cubicBezTo>
                  <a:lnTo>
                    <a:pt x="826770" y="1269942"/>
                  </a:lnTo>
                  <a:cubicBezTo>
                    <a:pt x="826770" y="1298750"/>
                    <a:pt x="803417" y="1322103"/>
                    <a:pt x="774609" y="1322103"/>
                  </a:cubicBezTo>
                  <a:lnTo>
                    <a:pt x="52161" y="1322103"/>
                  </a:lnTo>
                  <a:cubicBezTo>
                    <a:pt x="23353" y="1322103"/>
                    <a:pt x="0" y="1298750"/>
                    <a:pt x="0" y="1269942"/>
                  </a:cubicBezTo>
                  <a:lnTo>
                    <a:pt x="0" y="295446"/>
                  </a:lnTo>
                  <a:cubicBezTo>
                    <a:pt x="0" y="266638"/>
                    <a:pt x="23353" y="243285"/>
                    <a:pt x="52161" y="243285"/>
                  </a:cubicBezTo>
                  <a:lnTo>
                    <a:pt x="76200" y="243285"/>
                  </a:lnTo>
                  <a:lnTo>
                    <a:pt x="76200" y="97080"/>
                  </a:lnTo>
                  <a:cubicBezTo>
                    <a:pt x="76200" y="43464"/>
                    <a:pt x="119664" y="0"/>
                    <a:pt x="173280" y="0"/>
                  </a:cubicBezTo>
                  <a:close/>
                </a:path>
              </a:pathLst>
            </a:cu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7" name="Oval 6">
              <a:extLst>
                <a:ext uri="{FF2B5EF4-FFF2-40B4-BE49-F238E27FC236}">
                  <a16:creationId xmlns:a16="http://schemas.microsoft.com/office/drawing/2014/main" id="{3CA4815C-9ECD-2800-C3E2-B109E105828C}"/>
                </a:ext>
              </a:extLst>
            </p:cNvPr>
            <p:cNvSpPr/>
            <p:nvPr/>
          </p:nvSpPr>
          <p:spPr bwMode="auto">
            <a:xfrm>
              <a:off x="5856647" y="1146859"/>
              <a:ext cx="478706" cy="478706"/>
            </a:xfrm>
            <a:prstGeom prst="ellipse">
              <a:avLst/>
            </a:prstGeom>
            <a:solidFill>
              <a:srgbClr val="808080"/>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28" name="Oval 27">
              <a:extLst>
                <a:ext uri="{FF2B5EF4-FFF2-40B4-BE49-F238E27FC236}">
                  <a16:creationId xmlns:a16="http://schemas.microsoft.com/office/drawing/2014/main" id="{79553D7F-F1A7-F729-8A52-57B3E8283D8E}"/>
                </a:ext>
              </a:extLst>
            </p:cNvPr>
            <p:cNvSpPr/>
            <p:nvPr/>
          </p:nvSpPr>
          <p:spPr bwMode="auto">
            <a:xfrm>
              <a:off x="5977890" y="1272072"/>
              <a:ext cx="236220" cy="236220"/>
            </a:xfrm>
            <a:prstGeom prst="ellipse">
              <a:avLst/>
            </a:pr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6F89D970-1CE3-70A9-9523-99860A3553CE}"/>
                </a:ext>
              </a:extLst>
            </p:cNvPr>
            <p:cNvSpPr/>
            <p:nvPr/>
          </p:nvSpPr>
          <p:spPr bwMode="auto">
            <a:xfrm>
              <a:off x="3260886" y="2326640"/>
              <a:ext cx="5670228" cy="105816"/>
            </a:xfrm>
            <a:prstGeom prst="rect">
              <a:avLst/>
            </a:prstGeom>
            <a:solidFill>
              <a:schemeClr val="accent1">
                <a:lumMod val="75000"/>
              </a:scheme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grpSp>
    </p:spTree>
    <p:extLst>
      <p:ext uri="{BB962C8B-B14F-4D97-AF65-F5344CB8AC3E}">
        <p14:creationId xmlns:p14="http://schemas.microsoft.com/office/powerpoint/2010/main" val="3093654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585DD1-33B5-FC4F-5B2D-CC5FA793EBD2}"/>
              </a:ext>
            </a:extLst>
          </p:cNvPr>
          <p:cNvPicPr>
            <a:picLocks noChangeAspect="1"/>
          </p:cNvPicPr>
          <p:nvPr/>
        </p:nvPicPr>
        <p:blipFill>
          <a:blip r:embed="rId2"/>
          <a:stretch>
            <a:fillRect/>
          </a:stretch>
        </p:blipFill>
        <p:spPr>
          <a:xfrm>
            <a:off x="2608730" y="3691996"/>
            <a:ext cx="6522700" cy="2439084"/>
          </a:xfrm>
          <a:prstGeom prst="rect">
            <a:avLst/>
          </a:prstGeom>
        </p:spPr>
      </p:pic>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sp>
        <p:nvSpPr>
          <p:cNvPr id="4" name="Text Placeholder 3">
            <a:extLst>
              <a:ext uri="{FF2B5EF4-FFF2-40B4-BE49-F238E27FC236}">
                <a16:creationId xmlns:a16="http://schemas.microsoft.com/office/drawing/2014/main" id="{47A60E3B-9E03-7A8C-7D23-5D09563D1E4F}"/>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err="1"/>
              <a:t>Sten</a:t>
            </a:r>
            <a:r>
              <a:rPr lang="en-US" b="0"/>
              <a:t> Score Descriptors </a:t>
            </a:r>
            <a:endParaRPr lang="en-GB" b="0"/>
          </a:p>
        </p:txBody>
      </p:sp>
      <p:pic>
        <p:nvPicPr>
          <p:cNvPr id="8" name="Content Placeholder 9">
            <a:extLst>
              <a:ext uri="{FF2B5EF4-FFF2-40B4-BE49-F238E27FC236}">
                <a16:creationId xmlns:a16="http://schemas.microsoft.com/office/drawing/2014/main" id="{C231581F-70E6-467E-A9D6-ADE63A755B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7080"/>
          <a:stretch/>
        </p:blipFill>
        <p:spPr>
          <a:xfrm>
            <a:off x="2521257" y="1045741"/>
            <a:ext cx="7886913" cy="2635057"/>
          </a:xfrm>
          <a:prstGeom prst="rect">
            <a:avLst/>
          </a:prstGeom>
        </p:spPr>
      </p:pic>
      <p:sp>
        <p:nvSpPr>
          <p:cNvPr id="9" name="Footer Placeholder 4">
            <a:extLst>
              <a:ext uri="{FF2B5EF4-FFF2-40B4-BE49-F238E27FC236}">
                <a16:creationId xmlns:a16="http://schemas.microsoft.com/office/drawing/2014/main" id="{914F4355-7552-9663-9393-4C46E926A8C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10" name="Graphic 9">
            <a:extLst>
              <a:ext uri="{FF2B5EF4-FFF2-40B4-BE49-F238E27FC236}">
                <a16:creationId xmlns:a16="http://schemas.microsoft.com/office/drawing/2014/main" id="{70A64BD3-1A92-3DDA-DC8D-E19AF35605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08731" y="4244211"/>
            <a:ext cx="6522699" cy="1875671"/>
          </a:xfrm>
          <a:prstGeom prst="rect">
            <a:avLst/>
          </a:prstGeom>
        </p:spPr>
      </p:pic>
    </p:spTree>
    <p:extLst>
      <p:ext uri="{BB962C8B-B14F-4D97-AF65-F5344CB8AC3E}">
        <p14:creationId xmlns:p14="http://schemas.microsoft.com/office/powerpoint/2010/main" val="3119085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2560F0D-ABCD-40B3-62F0-7AF6C494D422}"/>
              </a:ext>
            </a:extLst>
          </p:cNvPr>
          <p:cNvPicPr>
            <a:picLocks noChangeAspect="1"/>
          </p:cNvPicPr>
          <p:nvPr/>
        </p:nvPicPr>
        <p:blipFill>
          <a:blip r:embed="rId3"/>
          <a:stretch>
            <a:fillRect/>
          </a:stretch>
        </p:blipFill>
        <p:spPr>
          <a:xfrm>
            <a:off x="1427646" y="2490359"/>
            <a:ext cx="9576089" cy="2603695"/>
          </a:xfrm>
          <a:prstGeom prst="rect">
            <a:avLst/>
          </a:prstGeom>
        </p:spPr>
      </p:pic>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vert="horz" lIns="0" tIns="0" rIns="0" bIns="0" rtlCol="0" anchor="t">
            <a:noAutofit/>
          </a:bodyPr>
          <a:lstStyle/>
          <a:p>
            <a:r>
              <a:rPr lang="en-US"/>
              <a:t>Workbook page </a:t>
            </a:r>
            <a:r>
              <a:rPr lang="en-GB"/>
              <a:t>36</a:t>
            </a:r>
          </a:p>
          <a:p>
            <a:endParaRPr lang="en-US"/>
          </a:p>
          <a:p>
            <a:endParaRPr lang="en-US"/>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Linking Exercise: Dimensions</a:t>
            </a:r>
            <a:endParaRPr lang="en-GB" b="0"/>
          </a:p>
        </p:txBody>
      </p:sp>
      <p:sp>
        <p:nvSpPr>
          <p:cNvPr id="10" name="Footer Placeholder 4">
            <a:extLst>
              <a:ext uri="{FF2B5EF4-FFF2-40B4-BE49-F238E27FC236}">
                <a16:creationId xmlns:a16="http://schemas.microsoft.com/office/drawing/2014/main" id="{8EFA475A-6E7D-FD02-5253-C2313871303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grpSp>
        <p:nvGrpSpPr>
          <p:cNvPr id="8" name="Group 7">
            <a:extLst>
              <a:ext uri="{FF2B5EF4-FFF2-40B4-BE49-F238E27FC236}">
                <a16:creationId xmlns:a16="http://schemas.microsoft.com/office/drawing/2014/main" id="{A4913AB6-832E-2B48-4E15-1B7BC5301EBC}"/>
              </a:ext>
            </a:extLst>
          </p:cNvPr>
          <p:cNvGrpSpPr/>
          <p:nvPr/>
        </p:nvGrpSpPr>
        <p:grpSpPr>
          <a:xfrm>
            <a:off x="1366982" y="1884218"/>
            <a:ext cx="9563628" cy="606141"/>
            <a:chOff x="1366982" y="1884218"/>
            <a:chExt cx="9563628" cy="606141"/>
          </a:xfrm>
        </p:grpSpPr>
        <p:pic>
          <p:nvPicPr>
            <p:cNvPr id="6" name="Picture 5">
              <a:extLst>
                <a:ext uri="{FF2B5EF4-FFF2-40B4-BE49-F238E27FC236}">
                  <a16:creationId xmlns:a16="http://schemas.microsoft.com/office/drawing/2014/main" id="{F33C629E-8DBA-A3C0-1E87-9BA70FAB30AA}"/>
                </a:ext>
              </a:extLst>
            </p:cNvPr>
            <p:cNvPicPr>
              <a:picLocks noChangeAspect="1"/>
            </p:cNvPicPr>
            <p:nvPr/>
          </p:nvPicPr>
          <p:blipFill rotWithShape="1">
            <a:blip r:embed="rId4"/>
            <a:srcRect b="82522"/>
            <a:stretch/>
          </p:blipFill>
          <p:spPr>
            <a:xfrm>
              <a:off x="1427646" y="1953573"/>
              <a:ext cx="9502964" cy="536786"/>
            </a:xfrm>
            <a:prstGeom prst="rect">
              <a:avLst/>
            </a:prstGeom>
          </p:spPr>
        </p:pic>
        <p:sp>
          <p:nvSpPr>
            <p:cNvPr id="7" name="Rectangle 6">
              <a:extLst>
                <a:ext uri="{FF2B5EF4-FFF2-40B4-BE49-F238E27FC236}">
                  <a16:creationId xmlns:a16="http://schemas.microsoft.com/office/drawing/2014/main" id="{4D8BC631-D230-5F1F-F892-F1264864F0D9}"/>
                </a:ext>
              </a:extLst>
            </p:cNvPr>
            <p:cNvSpPr/>
            <p:nvPr/>
          </p:nvSpPr>
          <p:spPr bwMode="auto">
            <a:xfrm>
              <a:off x="1366982" y="1884218"/>
              <a:ext cx="4839854" cy="575585"/>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grpSp>
      <p:sp>
        <p:nvSpPr>
          <p:cNvPr id="11" name="Text Placeholder 2">
            <a:extLst>
              <a:ext uri="{FF2B5EF4-FFF2-40B4-BE49-F238E27FC236}">
                <a16:creationId xmlns:a16="http://schemas.microsoft.com/office/drawing/2014/main" id="{5F46EC3A-A181-9BC8-99F5-0AD736261247}"/>
              </a:ext>
            </a:extLst>
          </p:cNvPr>
          <p:cNvSpPr txBox="1">
            <a:spLocks/>
          </p:cNvSpPr>
          <p:nvPr/>
        </p:nvSpPr>
        <p:spPr>
          <a:xfrm>
            <a:off x="1560325" y="1953573"/>
            <a:ext cx="3773675"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srgbClr val="7F35B2"/>
                </a:solidFill>
                <a:effectLst/>
                <a:uLnTx/>
                <a:uFillTx/>
                <a:latin typeface="Arial" panose="020B0604020202020204"/>
                <a:ea typeface="Roboto" panose="02000000000000000000" pitchFamily="2" charset="0"/>
                <a:cs typeface="Times New Roman" panose="02020603050405020304" pitchFamily="18" charset="0"/>
              </a:rPr>
              <a:t>1.</a:t>
            </a:r>
          </a:p>
        </p:txBody>
      </p:sp>
    </p:spTree>
    <p:extLst>
      <p:ext uri="{BB962C8B-B14F-4D97-AF65-F5344CB8AC3E}">
        <p14:creationId xmlns:p14="http://schemas.microsoft.com/office/powerpoint/2010/main" val="1463472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E4665B5-90CB-27EF-33C9-40E030E47242}"/>
              </a:ext>
            </a:extLst>
          </p:cNvPr>
          <p:cNvPicPr>
            <a:picLocks noChangeAspect="1"/>
          </p:cNvPicPr>
          <p:nvPr/>
        </p:nvPicPr>
        <p:blipFill>
          <a:blip r:embed="rId3"/>
          <a:stretch>
            <a:fillRect/>
          </a:stretch>
        </p:blipFill>
        <p:spPr>
          <a:xfrm>
            <a:off x="1437757" y="2417342"/>
            <a:ext cx="9526413" cy="2621417"/>
          </a:xfrm>
          <a:prstGeom prst="rect">
            <a:avLst/>
          </a:prstGeom>
        </p:spPr>
      </p:pic>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fld id="{2083E393-C0BF-4ED8-8545-7E4C90AFF831}" type="slidenum">
              <a:rPr lang="en-US" smtClean="0"/>
              <a:pPr/>
              <a:t>42</a:t>
            </a:fld>
            <a:endParaRPr lang="en-US"/>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vert="horz" lIns="0" tIns="0" rIns="0" bIns="0" rtlCol="0" anchor="t">
            <a:noAutofit/>
          </a:bodyPr>
          <a:lstStyle/>
          <a:p>
            <a:r>
              <a:rPr lang="en-US"/>
              <a:t>Workbook page 36</a:t>
            </a: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Linking Exercise: Dimensions</a:t>
            </a:r>
            <a:endParaRPr lang="en-GB" b="0"/>
          </a:p>
        </p:txBody>
      </p:sp>
      <p:sp>
        <p:nvSpPr>
          <p:cNvPr id="9" name="Footer Placeholder 4">
            <a:extLst>
              <a:ext uri="{FF2B5EF4-FFF2-40B4-BE49-F238E27FC236}">
                <a16:creationId xmlns:a16="http://schemas.microsoft.com/office/drawing/2014/main" id="{C596D228-B661-2D56-AD25-A2336EECE535}"/>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11" name="Picture 10">
            <a:extLst>
              <a:ext uri="{FF2B5EF4-FFF2-40B4-BE49-F238E27FC236}">
                <a16:creationId xmlns:a16="http://schemas.microsoft.com/office/drawing/2014/main" id="{989ECC79-AEFF-27D4-682D-B0537B482FA0}"/>
              </a:ext>
            </a:extLst>
          </p:cNvPr>
          <p:cNvPicPr>
            <a:picLocks noChangeAspect="1"/>
          </p:cNvPicPr>
          <p:nvPr/>
        </p:nvPicPr>
        <p:blipFill rotWithShape="1">
          <a:blip r:embed="rId4"/>
          <a:srcRect b="88850"/>
          <a:stretch/>
        </p:blipFill>
        <p:spPr>
          <a:xfrm>
            <a:off x="1456894" y="1952106"/>
            <a:ext cx="9459148" cy="486836"/>
          </a:xfrm>
          <a:prstGeom prst="rect">
            <a:avLst/>
          </a:prstGeom>
        </p:spPr>
      </p:pic>
      <p:sp>
        <p:nvSpPr>
          <p:cNvPr id="12" name="Rectangle 11">
            <a:extLst>
              <a:ext uri="{FF2B5EF4-FFF2-40B4-BE49-F238E27FC236}">
                <a16:creationId xmlns:a16="http://schemas.microsoft.com/office/drawing/2014/main" id="{69468A8C-CA40-7740-E9CE-A01BB89911B2}"/>
              </a:ext>
            </a:extLst>
          </p:cNvPr>
          <p:cNvSpPr/>
          <p:nvPr/>
        </p:nvSpPr>
        <p:spPr bwMode="auto">
          <a:xfrm>
            <a:off x="1366982" y="1884218"/>
            <a:ext cx="4839854" cy="575585"/>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grpSp>
        <p:nvGrpSpPr>
          <p:cNvPr id="8" name="Group 7">
            <a:extLst>
              <a:ext uri="{FF2B5EF4-FFF2-40B4-BE49-F238E27FC236}">
                <a16:creationId xmlns:a16="http://schemas.microsoft.com/office/drawing/2014/main" id="{71FDE9FC-7BC0-81B1-1ADF-05E5E4E7A671}"/>
              </a:ext>
            </a:extLst>
          </p:cNvPr>
          <p:cNvGrpSpPr/>
          <p:nvPr/>
        </p:nvGrpSpPr>
        <p:grpSpPr>
          <a:xfrm>
            <a:off x="6188906" y="2527691"/>
            <a:ext cx="4709206" cy="1140890"/>
            <a:chOff x="6206836" y="2527691"/>
            <a:chExt cx="4709206" cy="1140890"/>
          </a:xfrm>
        </p:grpSpPr>
        <p:pic>
          <p:nvPicPr>
            <p:cNvPr id="13" name="Picture 12">
              <a:extLst>
                <a:ext uri="{FF2B5EF4-FFF2-40B4-BE49-F238E27FC236}">
                  <a16:creationId xmlns:a16="http://schemas.microsoft.com/office/drawing/2014/main" id="{C5B5D6F3-0130-EC91-09F5-71B98CD5399B}"/>
                </a:ext>
              </a:extLst>
            </p:cNvPr>
            <p:cNvPicPr>
              <a:picLocks noChangeAspect="1"/>
            </p:cNvPicPr>
            <p:nvPr/>
          </p:nvPicPr>
          <p:blipFill rotWithShape="1">
            <a:blip r:embed="rId5"/>
            <a:srcRect l="50292" t="18694" r="10311" b="44515"/>
            <a:stretch/>
          </p:blipFill>
          <p:spPr>
            <a:xfrm>
              <a:off x="6206836" y="2527691"/>
              <a:ext cx="3743988" cy="1129909"/>
            </a:xfrm>
            <a:prstGeom prst="rect">
              <a:avLst/>
            </a:prstGeom>
          </p:spPr>
        </p:pic>
        <p:pic>
          <p:nvPicPr>
            <p:cNvPr id="14" name="Picture 13">
              <a:extLst>
                <a:ext uri="{FF2B5EF4-FFF2-40B4-BE49-F238E27FC236}">
                  <a16:creationId xmlns:a16="http://schemas.microsoft.com/office/drawing/2014/main" id="{3333B7E3-D3DC-AF36-06AC-2D862B61E463}"/>
                </a:ext>
              </a:extLst>
            </p:cNvPr>
            <p:cNvPicPr>
              <a:picLocks noChangeAspect="1"/>
            </p:cNvPicPr>
            <p:nvPr/>
          </p:nvPicPr>
          <p:blipFill rotWithShape="1">
            <a:blip r:embed="rId5"/>
            <a:srcRect l="89689" t="61390" r="154" b="1831"/>
            <a:stretch/>
          </p:blipFill>
          <p:spPr>
            <a:xfrm>
              <a:off x="9950824" y="2539028"/>
              <a:ext cx="965218" cy="1129553"/>
            </a:xfrm>
            <a:prstGeom prst="rect">
              <a:avLst/>
            </a:prstGeom>
          </p:spPr>
        </p:pic>
      </p:grpSp>
      <p:grpSp>
        <p:nvGrpSpPr>
          <p:cNvPr id="15" name="Group 14">
            <a:extLst>
              <a:ext uri="{FF2B5EF4-FFF2-40B4-BE49-F238E27FC236}">
                <a16:creationId xmlns:a16="http://schemas.microsoft.com/office/drawing/2014/main" id="{3770A9D4-68BE-5C34-EC24-3053A915C28D}"/>
              </a:ext>
            </a:extLst>
          </p:cNvPr>
          <p:cNvGrpSpPr/>
          <p:nvPr/>
        </p:nvGrpSpPr>
        <p:grpSpPr>
          <a:xfrm>
            <a:off x="6188906" y="3844505"/>
            <a:ext cx="4709206" cy="1140890"/>
            <a:chOff x="6206836" y="2527691"/>
            <a:chExt cx="4709206" cy="1140890"/>
          </a:xfrm>
        </p:grpSpPr>
        <p:pic>
          <p:nvPicPr>
            <p:cNvPr id="16" name="Picture 15">
              <a:extLst>
                <a:ext uri="{FF2B5EF4-FFF2-40B4-BE49-F238E27FC236}">
                  <a16:creationId xmlns:a16="http://schemas.microsoft.com/office/drawing/2014/main" id="{670D435E-F75D-36A8-4023-999CC47FD542}"/>
                </a:ext>
              </a:extLst>
            </p:cNvPr>
            <p:cNvPicPr>
              <a:picLocks noChangeAspect="1"/>
            </p:cNvPicPr>
            <p:nvPr/>
          </p:nvPicPr>
          <p:blipFill rotWithShape="1">
            <a:blip r:embed="rId5"/>
            <a:srcRect l="50292" t="18694" r="10311" b="44515"/>
            <a:stretch/>
          </p:blipFill>
          <p:spPr>
            <a:xfrm>
              <a:off x="6206836" y="2527691"/>
              <a:ext cx="3743988" cy="1129909"/>
            </a:xfrm>
            <a:prstGeom prst="rect">
              <a:avLst/>
            </a:prstGeom>
          </p:spPr>
        </p:pic>
        <p:pic>
          <p:nvPicPr>
            <p:cNvPr id="17" name="Picture 16">
              <a:extLst>
                <a:ext uri="{FF2B5EF4-FFF2-40B4-BE49-F238E27FC236}">
                  <a16:creationId xmlns:a16="http://schemas.microsoft.com/office/drawing/2014/main" id="{AA581890-A0DC-8502-660A-A8ECBE43BCAA}"/>
                </a:ext>
              </a:extLst>
            </p:cNvPr>
            <p:cNvPicPr>
              <a:picLocks noChangeAspect="1"/>
            </p:cNvPicPr>
            <p:nvPr/>
          </p:nvPicPr>
          <p:blipFill rotWithShape="1">
            <a:blip r:embed="rId5"/>
            <a:srcRect l="89689" t="61390" r="154" b="1831"/>
            <a:stretch/>
          </p:blipFill>
          <p:spPr>
            <a:xfrm>
              <a:off x="9950824" y="2539028"/>
              <a:ext cx="965218" cy="1129553"/>
            </a:xfrm>
            <a:prstGeom prst="rect">
              <a:avLst/>
            </a:prstGeom>
          </p:spPr>
        </p:pic>
      </p:grpSp>
      <p:sp>
        <p:nvSpPr>
          <p:cNvPr id="20" name="Rectangle 19">
            <a:extLst>
              <a:ext uri="{FF2B5EF4-FFF2-40B4-BE49-F238E27FC236}">
                <a16:creationId xmlns:a16="http://schemas.microsoft.com/office/drawing/2014/main" id="{5A24A692-634A-0911-6937-D9B232AA661F}"/>
              </a:ext>
            </a:extLst>
          </p:cNvPr>
          <p:cNvSpPr/>
          <p:nvPr/>
        </p:nvSpPr>
        <p:spPr bwMode="auto">
          <a:xfrm>
            <a:off x="1366982" y="1884218"/>
            <a:ext cx="4839854" cy="575585"/>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22" name="Rectangle: Rounded Corners 21">
            <a:extLst>
              <a:ext uri="{FF2B5EF4-FFF2-40B4-BE49-F238E27FC236}">
                <a16:creationId xmlns:a16="http://schemas.microsoft.com/office/drawing/2014/main" id="{06D8ABB5-0BFD-4DF0-37F8-6CF4624BC9B3}"/>
              </a:ext>
            </a:extLst>
          </p:cNvPr>
          <p:cNvSpPr/>
          <p:nvPr/>
        </p:nvSpPr>
        <p:spPr bwMode="auto">
          <a:xfrm rot="10800000">
            <a:off x="9039191" y="2983789"/>
            <a:ext cx="417195" cy="240030"/>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23" name="Rectangle: Rounded Corners 22">
            <a:extLst>
              <a:ext uri="{FF2B5EF4-FFF2-40B4-BE49-F238E27FC236}">
                <a16:creationId xmlns:a16="http://schemas.microsoft.com/office/drawing/2014/main" id="{559965A7-52D2-5C2C-68C1-ADA0F836D54D}"/>
              </a:ext>
            </a:extLst>
          </p:cNvPr>
          <p:cNvSpPr/>
          <p:nvPr/>
        </p:nvSpPr>
        <p:spPr bwMode="auto">
          <a:xfrm rot="10800000">
            <a:off x="7597176" y="4300603"/>
            <a:ext cx="417195" cy="240030"/>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24" name="Text Placeholder 2">
            <a:extLst>
              <a:ext uri="{FF2B5EF4-FFF2-40B4-BE49-F238E27FC236}">
                <a16:creationId xmlns:a16="http://schemas.microsoft.com/office/drawing/2014/main" id="{87C5DAEE-2A59-B2F9-7EF3-CDDCB66403E5}"/>
              </a:ext>
            </a:extLst>
          </p:cNvPr>
          <p:cNvSpPr txBox="1">
            <a:spLocks/>
          </p:cNvSpPr>
          <p:nvPr/>
        </p:nvSpPr>
        <p:spPr>
          <a:xfrm>
            <a:off x="1560325" y="1953573"/>
            <a:ext cx="3773675"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r>
              <a:rPr lang="en-GB" b="1">
                <a:solidFill>
                  <a:schemeClr val="tx2"/>
                </a:solidFill>
              </a:rPr>
              <a:t>2.</a:t>
            </a:r>
          </a:p>
        </p:txBody>
      </p:sp>
    </p:spTree>
    <p:extLst>
      <p:ext uri="{BB962C8B-B14F-4D97-AF65-F5344CB8AC3E}">
        <p14:creationId xmlns:p14="http://schemas.microsoft.com/office/powerpoint/2010/main" val="38323169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2"/>
          </p:nvPr>
        </p:nvSpPr>
        <p:spPr/>
        <p:txBody>
          <a:bodyPr/>
          <a:lstStyle/>
          <a:p>
            <a:fld id="{2083E393-C0BF-4ED8-8545-7E4C90AFF831}" type="slidenum">
              <a:rPr lang="en-US" smtClean="0"/>
              <a:pPr/>
              <a:t>43</a:t>
            </a:fld>
            <a:endParaRPr lang="en-US"/>
          </a:p>
        </p:txBody>
      </p:sp>
      <p:sp>
        <p:nvSpPr>
          <p:cNvPr id="3" name="Text Placeholder 2">
            <a:extLst>
              <a:ext uri="{FF2B5EF4-FFF2-40B4-BE49-F238E27FC236}">
                <a16:creationId xmlns:a16="http://schemas.microsoft.com/office/drawing/2014/main" id="{D7786367-48EC-3EE6-1A56-8B5DA48ED08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Delve Deeper</a:t>
            </a:r>
            <a:endParaRPr lang="en-GB" b="0"/>
          </a:p>
        </p:txBody>
      </p:sp>
      <p:sp>
        <p:nvSpPr>
          <p:cNvPr id="10" name="Footer Placeholder 4">
            <a:extLst>
              <a:ext uri="{FF2B5EF4-FFF2-40B4-BE49-F238E27FC236}">
                <a16:creationId xmlns:a16="http://schemas.microsoft.com/office/drawing/2014/main" id="{B33E1AAA-ADBB-3A36-CC3C-CA986A7990B3}"/>
              </a:ext>
            </a:extLst>
          </p:cNvPr>
          <p:cNvSpPr>
            <a:spLocks noGrp="1"/>
          </p:cNvSpPr>
          <p:nvPr>
            <p:ph type="ftr" sz="quarter" idx="10"/>
          </p:nvPr>
        </p:nvSpPr>
        <p:spPr/>
        <p:txBody>
          <a:bodyPr/>
          <a:lstStyle/>
          <a:p>
            <a:pPr lvl="6"/>
            <a:r>
              <a:rPr lang="en-US"/>
              <a:t>© 2022 Saville Assessment, A WTW Company. Proprietary and confidential. For WTW and WTW client use only. All rights reserved.</a:t>
            </a:r>
          </a:p>
        </p:txBody>
      </p:sp>
      <p:pic>
        <p:nvPicPr>
          <p:cNvPr id="12" name="Picture 11">
            <a:extLst>
              <a:ext uri="{FF2B5EF4-FFF2-40B4-BE49-F238E27FC236}">
                <a16:creationId xmlns:a16="http://schemas.microsoft.com/office/drawing/2014/main" id="{B86D3EF3-CE1C-9AE3-EBF8-DF876A70FBB4}"/>
              </a:ext>
            </a:extLst>
          </p:cNvPr>
          <p:cNvPicPr>
            <a:picLocks noChangeAspect="1"/>
          </p:cNvPicPr>
          <p:nvPr/>
        </p:nvPicPr>
        <p:blipFill>
          <a:blip r:embed="rId2"/>
          <a:stretch>
            <a:fillRect/>
          </a:stretch>
        </p:blipFill>
        <p:spPr>
          <a:xfrm>
            <a:off x="4056777" y="3195014"/>
            <a:ext cx="4393965" cy="1085988"/>
          </a:xfrm>
          <a:prstGeom prst="rect">
            <a:avLst/>
          </a:prstGeom>
        </p:spPr>
      </p:pic>
      <p:pic>
        <p:nvPicPr>
          <p:cNvPr id="14" name="Picture 13">
            <a:extLst>
              <a:ext uri="{FF2B5EF4-FFF2-40B4-BE49-F238E27FC236}">
                <a16:creationId xmlns:a16="http://schemas.microsoft.com/office/drawing/2014/main" id="{8CB505A7-2FCC-CE9A-EDCF-C8D766E83115}"/>
              </a:ext>
            </a:extLst>
          </p:cNvPr>
          <p:cNvPicPr>
            <a:picLocks noChangeAspect="1"/>
          </p:cNvPicPr>
          <p:nvPr/>
        </p:nvPicPr>
        <p:blipFill rotWithShape="1">
          <a:blip r:embed="rId3"/>
          <a:srcRect t="1841"/>
          <a:stretch/>
        </p:blipFill>
        <p:spPr>
          <a:xfrm>
            <a:off x="538349" y="1655444"/>
            <a:ext cx="4436834" cy="1065989"/>
          </a:xfrm>
          <a:prstGeom prst="rect">
            <a:avLst/>
          </a:prstGeom>
        </p:spPr>
      </p:pic>
      <p:pic>
        <p:nvPicPr>
          <p:cNvPr id="16" name="Picture 15">
            <a:extLst>
              <a:ext uri="{FF2B5EF4-FFF2-40B4-BE49-F238E27FC236}">
                <a16:creationId xmlns:a16="http://schemas.microsoft.com/office/drawing/2014/main" id="{A53E0750-36A5-10D0-119F-50C9C4FEFD63}"/>
              </a:ext>
            </a:extLst>
          </p:cNvPr>
          <p:cNvPicPr>
            <a:picLocks noChangeAspect="1"/>
          </p:cNvPicPr>
          <p:nvPr/>
        </p:nvPicPr>
        <p:blipFill>
          <a:blip r:embed="rId4"/>
          <a:stretch>
            <a:fillRect/>
          </a:stretch>
        </p:blipFill>
        <p:spPr>
          <a:xfrm>
            <a:off x="7391417" y="4811354"/>
            <a:ext cx="4549571" cy="1095670"/>
          </a:xfrm>
          <a:prstGeom prst="rect">
            <a:avLst/>
          </a:prstGeom>
        </p:spPr>
      </p:pic>
      <p:sp>
        <p:nvSpPr>
          <p:cNvPr id="17" name="Text Placeholder 2">
            <a:extLst>
              <a:ext uri="{FF2B5EF4-FFF2-40B4-BE49-F238E27FC236}">
                <a16:creationId xmlns:a16="http://schemas.microsoft.com/office/drawing/2014/main" id="{8086CC50-363A-51A9-8A36-3A1BC7449A45}"/>
              </a:ext>
            </a:extLst>
          </p:cNvPr>
          <p:cNvSpPr txBox="1">
            <a:spLocks/>
          </p:cNvSpPr>
          <p:nvPr/>
        </p:nvSpPr>
        <p:spPr>
          <a:xfrm>
            <a:off x="538349" y="1392324"/>
            <a:ext cx="3773675"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r>
              <a:rPr lang="en-GB" sz="1600"/>
              <a:t>Facet Range</a:t>
            </a:r>
          </a:p>
        </p:txBody>
      </p:sp>
      <p:sp>
        <p:nvSpPr>
          <p:cNvPr id="18" name="Text Placeholder 2">
            <a:extLst>
              <a:ext uri="{FF2B5EF4-FFF2-40B4-BE49-F238E27FC236}">
                <a16:creationId xmlns:a16="http://schemas.microsoft.com/office/drawing/2014/main" id="{FD3D1B37-AE37-3681-D448-B22671DF3E6C}"/>
              </a:ext>
            </a:extLst>
          </p:cNvPr>
          <p:cNvSpPr txBox="1">
            <a:spLocks/>
          </p:cNvSpPr>
          <p:nvPr/>
        </p:nvSpPr>
        <p:spPr>
          <a:xfrm>
            <a:off x="4056777" y="2927250"/>
            <a:ext cx="3773675"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r>
              <a:rPr lang="en-GB" sz="1600"/>
              <a:t>Motive-Talent Split</a:t>
            </a:r>
          </a:p>
        </p:txBody>
      </p:sp>
      <p:sp>
        <p:nvSpPr>
          <p:cNvPr id="19" name="Text Placeholder 2">
            <a:extLst>
              <a:ext uri="{FF2B5EF4-FFF2-40B4-BE49-F238E27FC236}">
                <a16:creationId xmlns:a16="http://schemas.microsoft.com/office/drawing/2014/main" id="{97026102-B752-4881-4EE3-0054E8D18929}"/>
              </a:ext>
            </a:extLst>
          </p:cNvPr>
          <p:cNvSpPr txBox="1">
            <a:spLocks/>
          </p:cNvSpPr>
          <p:nvPr/>
        </p:nvSpPr>
        <p:spPr>
          <a:xfrm>
            <a:off x="7436242" y="4536400"/>
            <a:ext cx="3773675"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r>
              <a:rPr lang="en-GB" sz="1600"/>
              <a:t>Normative-Ipsative Split</a:t>
            </a:r>
          </a:p>
        </p:txBody>
      </p:sp>
    </p:spTree>
    <p:extLst>
      <p:ext uri="{BB962C8B-B14F-4D97-AF65-F5344CB8AC3E}">
        <p14:creationId xmlns:p14="http://schemas.microsoft.com/office/powerpoint/2010/main" val="255357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Deep Dive 1: Facet Range </a:t>
            </a:r>
            <a:endParaRPr lang="en-GB" b="0"/>
          </a:p>
        </p:txBody>
      </p:sp>
      <p:sp>
        <p:nvSpPr>
          <p:cNvPr id="4" name="Content Placeholder 3">
            <a:extLst>
              <a:ext uri="{FF2B5EF4-FFF2-40B4-BE49-F238E27FC236}">
                <a16:creationId xmlns:a16="http://schemas.microsoft.com/office/drawing/2014/main" id="{3D0F1DF7-EB76-A9F3-FA22-58390108078E}"/>
              </a:ext>
            </a:extLst>
          </p:cNvPr>
          <p:cNvSpPr>
            <a:spLocks noGrp="1"/>
          </p:cNvSpPr>
          <p:nvPr>
            <p:ph sz="quarter" idx="19"/>
          </p:nvPr>
        </p:nvSpPr>
        <p:spPr/>
        <p:txBody>
          <a:bodyPr/>
          <a:lstStyle/>
          <a:p>
            <a:r>
              <a:rPr lang="en-GB" sz="1600" b="0"/>
              <a:t>Where there is a range of facet scores within any dimension that is three </a:t>
            </a:r>
            <a:r>
              <a:rPr lang="en-GB" sz="1600" b="0" err="1"/>
              <a:t>Stens</a:t>
            </a:r>
            <a:r>
              <a:rPr lang="en-GB" sz="1600" b="0"/>
              <a:t> or more, the scores for the individual facets are shown on the profile. This often represents a point of uniqueness which goes against the general trend. </a:t>
            </a:r>
            <a:endParaRPr lang="en-GB" sz="1600"/>
          </a:p>
          <a:p>
            <a:endParaRPr lang="en-GB" sz="1600"/>
          </a:p>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44</a:t>
            </a:fld>
            <a:endParaRPr lang="en-US"/>
          </a:p>
        </p:txBody>
      </p:sp>
      <p:sp>
        <p:nvSpPr>
          <p:cNvPr id="9" name="Text Placeholder 8">
            <a:extLst>
              <a:ext uri="{FF2B5EF4-FFF2-40B4-BE49-F238E27FC236}">
                <a16:creationId xmlns:a16="http://schemas.microsoft.com/office/drawing/2014/main" id="{C8589355-DAB0-E2E0-667E-7783CA558DCF}"/>
              </a:ext>
            </a:extLst>
          </p:cNvPr>
          <p:cNvSpPr>
            <a:spLocks noGrp="1"/>
          </p:cNvSpPr>
          <p:nvPr>
            <p:ph type="body" sz="quarter" idx="17"/>
          </p:nvPr>
        </p:nvSpPr>
        <p:spPr/>
        <p:txBody>
          <a:bodyPr/>
          <a:lstStyle/>
          <a:p>
            <a:endParaRPr lang="en-GB"/>
          </a:p>
        </p:txBody>
      </p:sp>
      <p:sp>
        <p:nvSpPr>
          <p:cNvPr id="11" name="Footer Placeholder 4">
            <a:extLst>
              <a:ext uri="{FF2B5EF4-FFF2-40B4-BE49-F238E27FC236}">
                <a16:creationId xmlns:a16="http://schemas.microsoft.com/office/drawing/2014/main" id="{779B5DA4-8EE0-4298-C7C6-75A09AA96399}"/>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grpSp>
        <p:nvGrpSpPr>
          <p:cNvPr id="7" name="Group 6">
            <a:extLst>
              <a:ext uri="{FF2B5EF4-FFF2-40B4-BE49-F238E27FC236}">
                <a16:creationId xmlns:a16="http://schemas.microsoft.com/office/drawing/2014/main" id="{7448CE38-868A-DD40-35C7-1299B94B00E7}"/>
              </a:ext>
            </a:extLst>
          </p:cNvPr>
          <p:cNvGrpSpPr/>
          <p:nvPr/>
        </p:nvGrpSpPr>
        <p:grpSpPr>
          <a:xfrm>
            <a:off x="1209825" y="3114662"/>
            <a:ext cx="9449619" cy="450203"/>
            <a:chOff x="1371190" y="3813909"/>
            <a:chExt cx="9449619" cy="450203"/>
          </a:xfrm>
        </p:grpSpPr>
        <p:pic>
          <p:nvPicPr>
            <p:cNvPr id="6" name="Picture 5">
              <a:extLst>
                <a:ext uri="{FF2B5EF4-FFF2-40B4-BE49-F238E27FC236}">
                  <a16:creationId xmlns:a16="http://schemas.microsoft.com/office/drawing/2014/main" id="{C86BD082-1AAC-F46B-E902-3805E2753421}"/>
                </a:ext>
              </a:extLst>
            </p:cNvPr>
            <p:cNvPicPr>
              <a:picLocks noChangeAspect="1"/>
            </p:cNvPicPr>
            <p:nvPr/>
          </p:nvPicPr>
          <p:blipFill rotWithShape="1">
            <a:blip r:embed="rId3"/>
            <a:srcRect b="74967"/>
            <a:stretch/>
          </p:blipFill>
          <p:spPr>
            <a:xfrm>
              <a:off x="1371190" y="3813909"/>
              <a:ext cx="9449619" cy="450203"/>
            </a:xfrm>
            <a:prstGeom prst="rect">
              <a:avLst/>
            </a:prstGeom>
          </p:spPr>
        </p:pic>
        <p:sp>
          <p:nvSpPr>
            <p:cNvPr id="10" name="Rectangle 9">
              <a:extLst>
                <a:ext uri="{FF2B5EF4-FFF2-40B4-BE49-F238E27FC236}">
                  <a16:creationId xmlns:a16="http://schemas.microsoft.com/office/drawing/2014/main" id="{DF4DAFAB-EF0D-7DBF-2304-C2CEDD986599}"/>
                </a:ext>
              </a:extLst>
            </p:cNvPr>
            <p:cNvSpPr/>
            <p:nvPr/>
          </p:nvSpPr>
          <p:spPr bwMode="auto">
            <a:xfrm>
              <a:off x="1380173" y="3813909"/>
              <a:ext cx="4859262" cy="450203"/>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grpSp>
      <p:pic>
        <p:nvPicPr>
          <p:cNvPr id="8" name="Picture 7">
            <a:extLst>
              <a:ext uri="{FF2B5EF4-FFF2-40B4-BE49-F238E27FC236}">
                <a16:creationId xmlns:a16="http://schemas.microsoft.com/office/drawing/2014/main" id="{DE666019-C9FA-4C47-0582-56D6E5B79772}"/>
              </a:ext>
            </a:extLst>
          </p:cNvPr>
          <p:cNvPicPr>
            <a:picLocks noChangeAspect="1"/>
          </p:cNvPicPr>
          <p:nvPr/>
        </p:nvPicPr>
        <p:blipFill>
          <a:blip r:embed="rId4"/>
          <a:stretch>
            <a:fillRect/>
          </a:stretch>
        </p:blipFill>
        <p:spPr>
          <a:xfrm>
            <a:off x="1177193" y="3564865"/>
            <a:ext cx="9556900" cy="1431937"/>
          </a:xfrm>
          <a:prstGeom prst="rect">
            <a:avLst/>
          </a:prstGeom>
        </p:spPr>
      </p:pic>
    </p:spTree>
    <p:extLst>
      <p:ext uri="{BB962C8B-B14F-4D97-AF65-F5344CB8AC3E}">
        <p14:creationId xmlns:p14="http://schemas.microsoft.com/office/powerpoint/2010/main" val="1888038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vert="horz" lIns="0" tIns="0" rIns="0" bIns="0" rtlCol="0" anchor="t">
            <a:noAutofit/>
          </a:bodyPr>
          <a:lstStyle/>
          <a:p>
            <a:r>
              <a:rPr lang="en-US"/>
              <a:t>Workbook page 39</a:t>
            </a: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Linking Exercise: Facet Ranges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45</a:t>
            </a:fld>
            <a:endParaRPr lang="en-US"/>
          </a:p>
        </p:txBody>
      </p:sp>
      <p:sp>
        <p:nvSpPr>
          <p:cNvPr id="10" name="Footer Placeholder 4">
            <a:extLst>
              <a:ext uri="{FF2B5EF4-FFF2-40B4-BE49-F238E27FC236}">
                <a16:creationId xmlns:a16="http://schemas.microsoft.com/office/drawing/2014/main" id="{57CD6038-1BF7-301F-81A0-BF983EE90E6C}"/>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6" name="Picture 5">
            <a:extLst>
              <a:ext uri="{FF2B5EF4-FFF2-40B4-BE49-F238E27FC236}">
                <a16:creationId xmlns:a16="http://schemas.microsoft.com/office/drawing/2014/main" id="{DB6E750F-190C-DB5F-A03A-BDB5AEE453FA}"/>
              </a:ext>
            </a:extLst>
          </p:cNvPr>
          <p:cNvPicPr>
            <a:picLocks noChangeAspect="1"/>
          </p:cNvPicPr>
          <p:nvPr/>
        </p:nvPicPr>
        <p:blipFill>
          <a:blip r:embed="rId3"/>
          <a:stretch>
            <a:fillRect/>
          </a:stretch>
        </p:blipFill>
        <p:spPr>
          <a:xfrm>
            <a:off x="1524000" y="2049944"/>
            <a:ext cx="9121758" cy="2980757"/>
          </a:xfrm>
          <a:prstGeom prst="rect">
            <a:avLst/>
          </a:prstGeom>
        </p:spPr>
      </p:pic>
      <p:sp>
        <p:nvSpPr>
          <p:cNvPr id="11" name="Rectangle 10">
            <a:extLst>
              <a:ext uri="{FF2B5EF4-FFF2-40B4-BE49-F238E27FC236}">
                <a16:creationId xmlns:a16="http://schemas.microsoft.com/office/drawing/2014/main" id="{CE82EE1C-D6F6-878C-5434-7BCDF9C9A3AB}"/>
              </a:ext>
            </a:extLst>
          </p:cNvPr>
          <p:cNvSpPr/>
          <p:nvPr/>
        </p:nvSpPr>
        <p:spPr bwMode="auto">
          <a:xfrm>
            <a:off x="1356471" y="1918736"/>
            <a:ext cx="4839854" cy="575585"/>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2" name="Text Placeholder 2">
            <a:extLst>
              <a:ext uri="{FF2B5EF4-FFF2-40B4-BE49-F238E27FC236}">
                <a16:creationId xmlns:a16="http://schemas.microsoft.com/office/drawing/2014/main" id="{B778F7F3-FE43-67F6-1715-F909F06DC3A6}"/>
              </a:ext>
            </a:extLst>
          </p:cNvPr>
          <p:cNvSpPr txBox="1">
            <a:spLocks/>
          </p:cNvSpPr>
          <p:nvPr/>
        </p:nvSpPr>
        <p:spPr>
          <a:xfrm>
            <a:off x="1560325" y="2139150"/>
            <a:ext cx="3773675"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r>
              <a:rPr lang="en-GB" b="1">
                <a:solidFill>
                  <a:schemeClr val="tx2"/>
                </a:solidFill>
              </a:rPr>
              <a:t>1.</a:t>
            </a:r>
          </a:p>
        </p:txBody>
      </p:sp>
    </p:spTree>
    <p:extLst>
      <p:ext uri="{BB962C8B-B14F-4D97-AF65-F5344CB8AC3E}">
        <p14:creationId xmlns:p14="http://schemas.microsoft.com/office/powerpoint/2010/main" val="1833066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18CF26-851B-E00E-E8A6-FD997D62574E}"/>
              </a:ext>
            </a:extLst>
          </p:cNvPr>
          <p:cNvPicPr>
            <a:picLocks noChangeAspect="1"/>
          </p:cNvPicPr>
          <p:nvPr/>
        </p:nvPicPr>
        <p:blipFill>
          <a:blip r:embed="rId3"/>
          <a:stretch>
            <a:fillRect/>
          </a:stretch>
        </p:blipFill>
        <p:spPr>
          <a:xfrm>
            <a:off x="1541859" y="2512194"/>
            <a:ext cx="9080938" cy="2520715"/>
          </a:xfrm>
          <a:prstGeom prst="rect">
            <a:avLst/>
          </a:prstGeom>
        </p:spPr>
      </p:pic>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vert="horz" lIns="0" tIns="0" rIns="0" bIns="0" rtlCol="0" anchor="t">
            <a:noAutofit/>
          </a:bodyPr>
          <a:lstStyle/>
          <a:p>
            <a:r>
              <a:rPr lang="en-US"/>
              <a:t>Workbook </a:t>
            </a:r>
            <a:r>
              <a:rPr lang="en-GB"/>
              <a:t>page 39</a:t>
            </a:r>
            <a:endParaRPr lang="en-GB">
              <a:highlight>
                <a:srgbClr val="FFFF00"/>
              </a:highlight>
            </a:endParaRPr>
          </a:p>
          <a:p>
            <a:endParaRPr lang="en-US"/>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Linking Exercise: Facet Ranges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46</a:t>
            </a:fld>
            <a:endParaRPr lang="en-US"/>
          </a:p>
        </p:txBody>
      </p:sp>
      <p:sp>
        <p:nvSpPr>
          <p:cNvPr id="9" name="Footer Placeholder 4">
            <a:extLst>
              <a:ext uri="{FF2B5EF4-FFF2-40B4-BE49-F238E27FC236}">
                <a16:creationId xmlns:a16="http://schemas.microsoft.com/office/drawing/2014/main" id="{3704CD64-FB0A-EA4E-99BF-BB4A42CAEECB}"/>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6" name="Picture 5">
            <a:extLst>
              <a:ext uri="{FF2B5EF4-FFF2-40B4-BE49-F238E27FC236}">
                <a16:creationId xmlns:a16="http://schemas.microsoft.com/office/drawing/2014/main" id="{EFE65696-D516-E755-FEB9-1ABBFC119034}"/>
              </a:ext>
            </a:extLst>
          </p:cNvPr>
          <p:cNvPicPr>
            <a:picLocks noChangeAspect="1"/>
          </p:cNvPicPr>
          <p:nvPr/>
        </p:nvPicPr>
        <p:blipFill rotWithShape="1">
          <a:blip r:embed="rId4"/>
          <a:srcRect b="83002"/>
          <a:stretch/>
        </p:blipFill>
        <p:spPr>
          <a:xfrm>
            <a:off x="1555531" y="2036246"/>
            <a:ext cx="9080938" cy="500012"/>
          </a:xfrm>
          <a:prstGeom prst="rect">
            <a:avLst/>
          </a:prstGeom>
        </p:spPr>
      </p:pic>
      <p:sp>
        <p:nvSpPr>
          <p:cNvPr id="11" name="Rectangle 10">
            <a:extLst>
              <a:ext uri="{FF2B5EF4-FFF2-40B4-BE49-F238E27FC236}">
                <a16:creationId xmlns:a16="http://schemas.microsoft.com/office/drawing/2014/main" id="{030BF372-6E0D-3377-D726-703C94BB25E7}"/>
              </a:ext>
            </a:extLst>
          </p:cNvPr>
          <p:cNvSpPr/>
          <p:nvPr/>
        </p:nvSpPr>
        <p:spPr bwMode="auto">
          <a:xfrm>
            <a:off x="1356471" y="1918736"/>
            <a:ext cx="4839854" cy="575585"/>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2" name="Text Placeholder 2">
            <a:extLst>
              <a:ext uri="{FF2B5EF4-FFF2-40B4-BE49-F238E27FC236}">
                <a16:creationId xmlns:a16="http://schemas.microsoft.com/office/drawing/2014/main" id="{2B6D32F0-B4D2-A4D8-F98F-3C4EA9681D98}"/>
              </a:ext>
            </a:extLst>
          </p:cNvPr>
          <p:cNvSpPr txBox="1">
            <a:spLocks/>
          </p:cNvSpPr>
          <p:nvPr/>
        </p:nvSpPr>
        <p:spPr>
          <a:xfrm>
            <a:off x="1560325" y="2139150"/>
            <a:ext cx="3773675"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r>
              <a:rPr lang="en-GB" b="1">
                <a:solidFill>
                  <a:schemeClr val="tx2"/>
                </a:solidFill>
              </a:rPr>
              <a:t>2.</a:t>
            </a:r>
          </a:p>
        </p:txBody>
      </p:sp>
    </p:spTree>
    <p:extLst>
      <p:ext uri="{BB962C8B-B14F-4D97-AF65-F5344CB8AC3E}">
        <p14:creationId xmlns:p14="http://schemas.microsoft.com/office/powerpoint/2010/main" val="2665738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B27943-CED6-13B5-D9F5-7547062F8DC0}"/>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What are Styles?</a:t>
            </a:r>
            <a:endParaRPr lang="en-GB" b="0"/>
          </a:p>
        </p:txBody>
      </p:sp>
      <p:sp>
        <p:nvSpPr>
          <p:cNvPr id="8" name="Content Placeholder 7">
            <a:extLst>
              <a:ext uri="{FF2B5EF4-FFF2-40B4-BE49-F238E27FC236}">
                <a16:creationId xmlns:a16="http://schemas.microsoft.com/office/drawing/2014/main" id="{E9F5E663-DC71-4354-BA09-D63D44BA7ECB}"/>
              </a:ext>
            </a:extLst>
          </p:cNvPr>
          <p:cNvSpPr>
            <a:spLocks noGrp="1"/>
          </p:cNvSpPr>
          <p:nvPr>
            <p:ph sz="quarter" idx="19"/>
          </p:nvPr>
        </p:nvSpPr>
        <p:spPr>
          <a:xfrm>
            <a:off x="457199" y="1645920"/>
            <a:ext cx="11247120" cy="3787214"/>
          </a:xfrm>
          <a:solidFill>
            <a:srgbClr val="E6E6E6"/>
          </a:solidFill>
          <a:ln>
            <a:noFill/>
          </a:ln>
        </p:spPr>
        <p:txBody>
          <a:bodyPr lIns="540000" tIns="540000" rIns="1620000"/>
          <a:lstStyle/>
          <a:p>
            <a:r>
              <a:rPr lang="en-GB" sz="2400" b="0">
                <a:solidFill>
                  <a:schemeClr val="tx2"/>
                </a:solidFill>
              </a:rPr>
              <a:t>“Styles are a combination of the motives and talents of individuals. What individuals want and what individuals see themselves as good at, are both critical to predicting the culture in which people prefer to work, and their performance at work.”</a:t>
            </a:r>
          </a:p>
          <a:p>
            <a:endParaRPr lang="en-GB" sz="1800" b="0">
              <a:solidFill>
                <a:schemeClr val="tx2"/>
              </a:solidFill>
            </a:endParaRPr>
          </a:p>
          <a:p>
            <a:r>
              <a:rPr lang="en-GB" b="1"/>
              <a:t>Professor Peter Saville</a:t>
            </a:r>
          </a:p>
          <a:p>
            <a:endParaRPr lang="en-GB" sz="2800" b="0">
              <a:solidFill>
                <a:schemeClr val="tx2"/>
              </a:solidFill>
            </a:endParaRP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pic>
        <p:nvPicPr>
          <p:cNvPr id="6" name="Graphic 5" descr="Open quotation mark">
            <a:extLst>
              <a:ext uri="{FF2B5EF4-FFF2-40B4-BE49-F238E27FC236}">
                <a16:creationId xmlns:a16="http://schemas.microsoft.com/office/drawing/2014/main" id="{CDAB333A-2F10-41A5-9F30-FC6500EF47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9938480" y="3625145"/>
            <a:ext cx="1877599" cy="1877599"/>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18F63743-B815-4112-AD9D-0D7F48A606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083" b="19705"/>
          <a:stretch/>
        </p:blipFill>
        <p:spPr>
          <a:xfrm flipH="1">
            <a:off x="9530079" y="3220911"/>
            <a:ext cx="2174239" cy="2212223"/>
          </a:xfrm>
          <a:prstGeom prst="rect">
            <a:avLst/>
          </a:prstGeom>
        </p:spPr>
      </p:pic>
      <p:sp>
        <p:nvSpPr>
          <p:cNvPr id="10" name="Footer Placeholder 4">
            <a:extLst>
              <a:ext uri="{FF2B5EF4-FFF2-40B4-BE49-F238E27FC236}">
                <a16:creationId xmlns:a16="http://schemas.microsoft.com/office/drawing/2014/main" id="{F8D3246E-7EA5-B1B5-597C-AB8A059DECBC}"/>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3179243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2E86C0F-CAB4-CD9E-5AB7-570BD6690E97}"/>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What are Motives?</a:t>
            </a:r>
            <a:endParaRPr lang="en-GB" b="0"/>
          </a:p>
        </p:txBody>
      </p:sp>
      <p:sp>
        <p:nvSpPr>
          <p:cNvPr id="8" name="Content Placeholder 7">
            <a:extLst>
              <a:ext uri="{FF2B5EF4-FFF2-40B4-BE49-F238E27FC236}">
                <a16:creationId xmlns:a16="http://schemas.microsoft.com/office/drawing/2014/main" id="{E9F5E663-DC71-4354-BA09-D63D44BA7ECB}"/>
              </a:ext>
            </a:extLst>
          </p:cNvPr>
          <p:cNvSpPr>
            <a:spLocks noGrp="1"/>
          </p:cNvSpPr>
          <p:nvPr>
            <p:ph sz="quarter" idx="19"/>
          </p:nvPr>
        </p:nvSpPr>
        <p:spPr/>
        <p:txBody>
          <a:bodyPr/>
          <a:lstStyle/>
          <a:p>
            <a:pPr marL="285750" indent="-285750">
              <a:spcAft>
                <a:spcPts val="900"/>
              </a:spcAft>
              <a:buFont typeface="Arial" panose="020B0604020202020204" pitchFamily="34" charset="0"/>
              <a:buChar char="•"/>
            </a:pPr>
            <a:r>
              <a:rPr lang="en-GB" b="0"/>
              <a:t>Motives are the ‘need’ items of the questionnaire </a:t>
            </a:r>
          </a:p>
          <a:p>
            <a:pPr marL="285750" indent="-285750">
              <a:spcAft>
                <a:spcPts val="900"/>
              </a:spcAft>
              <a:buFont typeface="Arial" panose="020B0604020202020204" pitchFamily="34" charset="0"/>
              <a:buChar char="•"/>
            </a:pPr>
            <a:r>
              <a:rPr lang="en-GB" b="0"/>
              <a:t>They measure the individual’s needs / wants / desires / preferences </a:t>
            </a:r>
          </a:p>
          <a:p>
            <a:pPr marL="285750" indent="-285750">
              <a:spcAft>
                <a:spcPts val="900"/>
              </a:spcAft>
              <a:buFont typeface="Arial" panose="020B0604020202020204" pitchFamily="34" charset="0"/>
              <a:buChar char="•"/>
            </a:pPr>
            <a:r>
              <a:rPr lang="en-GB" b="0"/>
              <a:t>They reveal what the individual is motivated or driven by </a:t>
            </a: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8" name="TextBox 17">
            <a:extLst>
              <a:ext uri="{FF2B5EF4-FFF2-40B4-BE49-F238E27FC236}">
                <a16:creationId xmlns:a16="http://schemas.microsoft.com/office/drawing/2014/main" id="{03D49007-4038-D331-70DD-2F1A1EEB250B}"/>
              </a:ext>
            </a:extLst>
          </p:cNvPr>
          <p:cNvSpPr txBox="1"/>
          <p:nvPr/>
        </p:nvSpPr>
        <p:spPr>
          <a:xfrm>
            <a:off x="1027513" y="3132837"/>
            <a:ext cx="257475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Arial" panose="020B0604020202020204"/>
                <a:ea typeface="+mn-ea"/>
                <a:cs typeface="+mn-cs"/>
              </a:rPr>
              <a:t>I enjoy</a:t>
            </a:r>
          </a:p>
        </p:txBody>
      </p:sp>
      <p:grpSp>
        <p:nvGrpSpPr>
          <p:cNvPr id="19" name="Group 18">
            <a:extLst>
              <a:ext uri="{FF2B5EF4-FFF2-40B4-BE49-F238E27FC236}">
                <a16:creationId xmlns:a16="http://schemas.microsoft.com/office/drawing/2014/main" id="{AB8A1BC1-DBAD-AA07-C953-D61079E7C08A}"/>
              </a:ext>
            </a:extLst>
          </p:cNvPr>
          <p:cNvGrpSpPr/>
          <p:nvPr/>
        </p:nvGrpSpPr>
        <p:grpSpPr>
          <a:xfrm>
            <a:off x="487681" y="3116554"/>
            <a:ext cx="433658" cy="433656"/>
            <a:chOff x="1127464" y="2335699"/>
            <a:chExt cx="1093301" cy="1093301"/>
          </a:xfrm>
        </p:grpSpPr>
        <p:sp>
          <p:nvSpPr>
            <p:cNvPr id="20" name="Oval 19">
              <a:extLst>
                <a:ext uri="{FF2B5EF4-FFF2-40B4-BE49-F238E27FC236}">
                  <a16:creationId xmlns:a16="http://schemas.microsoft.com/office/drawing/2014/main" id="{EA17AF4F-2C8E-65DC-A479-39C27DEA8E4A}"/>
                </a:ext>
              </a:extLst>
            </p:cNvPr>
            <p:cNvSpPr/>
            <p:nvPr/>
          </p:nvSpPr>
          <p:spPr bwMode="auto">
            <a:xfrm>
              <a:off x="1127464" y="2335699"/>
              <a:ext cx="1093301" cy="1093301"/>
            </a:xfrm>
            <a:prstGeom prst="ellipse">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pic>
          <p:nvPicPr>
            <p:cNvPr id="21" name="Graphic 20" descr="Checkmark with solid fill">
              <a:extLst>
                <a:ext uri="{FF2B5EF4-FFF2-40B4-BE49-F238E27FC236}">
                  <a16:creationId xmlns:a16="http://schemas.microsoft.com/office/drawing/2014/main" id="{DFBF3C32-5D33-A089-2BA3-2301E9B694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22" name="TextBox 21">
            <a:extLst>
              <a:ext uri="{FF2B5EF4-FFF2-40B4-BE49-F238E27FC236}">
                <a16:creationId xmlns:a16="http://schemas.microsoft.com/office/drawing/2014/main" id="{2D156BF9-239B-E6C9-D59B-6CD9BA87C23A}"/>
              </a:ext>
            </a:extLst>
          </p:cNvPr>
          <p:cNvSpPr txBox="1"/>
          <p:nvPr/>
        </p:nvSpPr>
        <p:spPr>
          <a:xfrm>
            <a:off x="1027513" y="3879280"/>
            <a:ext cx="257475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Arial" panose="020B0604020202020204"/>
                <a:ea typeface="+mn-ea"/>
                <a:cs typeface="+mn-cs"/>
              </a:rPr>
              <a:t>I want</a:t>
            </a:r>
          </a:p>
        </p:txBody>
      </p:sp>
      <p:grpSp>
        <p:nvGrpSpPr>
          <p:cNvPr id="23" name="Group 22">
            <a:extLst>
              <a:ext uri="{FF2B5EF4-FFF2-40B4-BE49-F238E27FC236}">
                <a16:creationId xmlns:a16="http://schemas.microsoft.com/office/drawing/2014/main" id="{7FAE61F5-2A93-7DEA-0AEA-C261C9E2D8C5}"/>
              </a:ext>
            </a:extLst>
          </p:cNvPr>
          <p:cNvGrpSpPr/>
          <p:nvPr/>
        </p:nvGrpSpPr>
        <p:grpSpPr>
          <a:xfrm>
            <a:off x="487681" y="3862997"/>
            <a:ext cx="433658" cy="433656"/>
            <a:chOff x="1127464" y="2335699"/>
            <a:chExt cx="1093301" cy="1093301"/>
          </a:xfrm>
        </p:grpSpPr>
        <p:sp>
          <p:nvSpPr>
            <p:cNvPr id="24" name="Oval 23">
              <a:extLst>
                <a:ext uri="{FF2B5EF4-FFF2-40B4-BE49-F238E27FC236}">
                  <a16:creationId xmlns:a16="http://schemas.microsoft.com/office/drawing/2014/main" id="{C8AAAC1C-CDAB-C0E7-41F5-841E30E415B1}"/>
                </a:ext>
              </a:extLst>
            </p:cNvPr>
            <p:cNvSpPr/>
            <p:nvPr/>
          </p:nvSpPr>
          <p:spPr bwMode="auto">
            <a:xfrm>
              <a:off x="1127464" y="2335699"/>
              <a:ext cx="1093301" cy="1093301"/>
            </a:xfrm>
            <a:prstGeom prst="ellipse">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pic>
          <p:nvPicPr>
            <p:cNvPr id="25" name="Graphic 24" descr="Checkmark with solid fill">
              <a:extLst>
                <a:ext uri="{FF2B5EF4-FFF2-40B4-BE49-F238E27FC236}">
                  <a16:creationId xmlns:a16="http://schemas.microsoft.com/office/drawing/2014/main" id="{63E2CD9B-4FE5-7A8E-7869-095A7701F7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26" name="TextBox 25">
            <a:extLst>
              <a:ext uri="{FF2B5EF4-FFF2-40B4-BE49-F238E27FC236}">
                <a16:creationId xmlns:a16="http://schemas.microsoft.com/office/drawing/2014/main" id="{ECBB5A58-8169-1ABA-CBBE-A3F73E776C13}"/>
              </a:ext>
            </a:extLst>
          </p:cNvPr>
          <p:cNvSpPr txBox="1"/>
          <p:nvPr/>
        </p:nvSpPr>
        <p:spPr>
          <a:xfrm>
            <a:off x="1027512" y="4625723"/>
            <a:ext cx="278988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Arial" panose="020B0604020202020204"/>
                <a:ea typeface="+mn-ea"/>
                <a:cs typeface="+mn-cs"/>
              </a:rPr>
              <a:t>It is important to me</a:t>
            </a:r>
          </a:p>
        </p:txBody>
      </p:sp>
      <p:grpSp>
        <p:nvGrpSpPr>
          <p:cNvPr id="27" name="Group 26">
            <a:extLst>
              <a:ext uri="{FF2B5EF4-FFF2-40B4-BE49-F238E27FC236}">
                <a16:creationId xmlns:a16="http://schemas.microsoft.com/office/drawing/2014/main" id="{86513B64-06A5-0C4C-A418-3F783D116D99}"/>
              </a:ext>
            </a:extLst>
          </p:cNvPr>
          <p:cNvGrpSpPr/>
          <p:nvPr/>
        </p:nvGrpSpPr>
        <p:grpSpPr>
          <a:xfrm>
            <a:off x="487681" y="4609440"/>
            <a:ext cx="433658" cy="433656"/>
            <a:chOff x="1127464" y="2335699"/>
            <a:chExt cx="1093301" cy="1093301"/>
          </a:xfrm>
        </p:grpSpPr>
        <p:sp>
          <p:nvSpPr>
            <p:cNvPr id="28" name="Oval 27">
              <a:extLst>
                <a:ext uri="{FF2B5EF4-FFF2-40B4-BE49-F238E27FC236}">
                  <a16:creationId xmlns:a16="http://schemas.microsoft.com/office/drawing/2014/main" id="{46060FDE-497A-9B4D-E402-D0E2B57470C5}"/>
                </a:ext>
              </a:extLst>
            </p:cNvPr>
            <p:cNvSpPr/>
            <p:nvPr/>
          </p:nvSpPr>
          <p:spPr bwMode="auto">
            <a:xfrm>
              <a:off x="1127464" y="2335699"/>
              <a:ext cx="1093301" cy="1093301"/>
            </a:xfrm>
            <a:prstGeom prst="ellipse">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pic>
          <p:nvPicPr>
            <p:cNvPr id="29" name="Graphic 28" descr="Checkmark with solid fill">
              <a:extLst>
                <a:ext uri="{FF2B5EF4-FFF2-40B4-BE49-F238E27FC236}">
                  <a16:creationId xmlns:a16="http://schemas.microsoft.com/office/drawing/2014/main" id="{BFE937F6-0F0B-35CD-60B5-5BBDDC4C2E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30" name="Footer Placeholder 4">
            <a:extLst>
              <a:ext uri="{FF2B5EF4-FFF2-40B4-BE49-F238E27FC236}">
                <a16:creationId xmlns:a16="http://schemas.microsoft.com/office/drawing/2014/main" id="{2F9735F2-5225-B752-84DE-6120E7179E4F}"/>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857323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2E86C0F-CAB4-CD9E-5AB7-570BD6690E97}"/>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What are Talents?</a:t>
            </a:r>
            <a:endParaRPr lang="en-GB" b="0"/>
          </a:p>
        </p:txBody>
      </p:sp>
      <p:sp>
        <p:nvSpPr>
          <p:cNvPr id="8" name="Content Placeholder 7">
            <a:extLst>
              <a:ext uri="{FF2B5EF4-FFF2-40B4-BE49-F238E27FC236}">
                <a16:creationId xmlns:a16="http://schemas.microsoft.com/office/drawing/2014/main" id="{E9F5E663-DC71-4354-BA09-D63D44BA7ECB}"/>
              </a:ext>
            </a:extLst>
          </p:cNvPr>
          <p:cNvSpPr>
            <a:spLocks noGrp="1"/>
          </p:cNvSpPr>
          <p:nvPr>
            <p:ph sz="quarter" idx="19"/>
          </p:nvPr>
        </p:nvSpPr>
        <p:spPr/>
        <p:txBody>
          <a:bodyPr/>
          <a:lstStyle/>
          <a:p>
            <a:pPr marL="285750" indent="-285750">
              <a:spcAft>
                <a:spcPts val="900"/>
              </a:spcAft>
              <a:buFont typeface="Arial" panose="020B0604020202020204" pitchFamily="34" charset="0"/>
              <a:buChar char="•"/>
            </a:pPr>
            <a:r>
              <a:rPr lang="en-US" b="0"/>
              <a:t>Talents are measured by the ‘effectiveness’ items of the questionnaire </a:t>
            </a:r>
          </a:p>
          <a:p>
            <a:pPr marL="285750" indent="-285750">
              <a:spcAft>
                <a:spcPts val="900"/>
              </a:spcAft>
              <a:buFont typeface="Arial" panose="020B0604020202020204" pitchFamily="34" charset="0"/>
              <a:buChar char="•"/>
            </a:pPr>
            <a:r>
              <a:rPr lang="en-US" b="0"/>
              <a:t>They measure the individual’s self-perception of behaviors they demonstrate and are effective at </a:t>
            </a: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8" name="TextBox 17">
            <a:extLst>
              <a:ext uri="{FF2B5EF4-FFF2-40B4-BE49-F238E27FC236}">
                <a16:creationId xmlns:a16="http://schemas.microsoft.com/office/drawing/2014/main" id="{03D49007-4038-D331-70DD-2F1A1EEB250B}"/>
              </a:ext>
            </a:extLst>
          </p:cNvPr>
          <p:cNvSpPr txBox="1"/>
          <p:nvPr/>
        </p:nvSpPr>
        <p:spPr>
          <a:xfrm>
            <a:off x="1027513" y="3132837"/>
            <a:ext cx="257475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Arial" panose="020B0604020202020204"/>
                <a:ea typeface="+mn-ea"/>
                <a:cs typeface="+mn-cs"/>
              </a:rPr>
              <a:t>I am good at</a:t>
            </a:r>
          </a:p>
        </p:txBody>
      </p:sp>
      <p:grpSp>
        <p:nvGrpSpPr>
          <p:cNvPr id="19" name="Group 18">
            <a:extLst>
              <a:ext uri="{FF2B5EF4-FFF2-40B4-BE49-F238E27FC236}">
                <a16:creationId xmlns:a16="http://schemas.microsoft.com/office/drawing/2014/main" id="{AB8A1BC1-DBAD-AA07-C953-D61079E7C08A}"/>
              </a:ext>
            </a:extLst>
          </p:cNvPr>
          <p:cNvGrpSpPr/>
          <p:nvPr/>
        </p:nvGrpSpPr>
        <p:grpSpPr>
          <a:xfrm>
            <a:off x="487681" y="3116554"/>
            <a:ext cx="433658" cy="433656"/>
            <a:chOff x="1127464" y="2335699"/>
            <a:chExt cx="1093301" cy="1093301"/>
          </a:xfrm>
        </p:grpSpPr>
        <p:sp>
          <p:nvSpPr>
            <p:cNvPr id="20" name="Oval 19">
              <a:extLst>
                <a:ext uri="{FF2B5EF4-FFF2-40B4-BE49-F238E27FC236}">
                  <a16:creationId xmlns:a16="http://schemas.microsoft.com/office/drawing/2014/main" id="{EA17AF4F-2C8E-65DC-A479-39C27DEA8E4A}"/>
                </a:ext>
              </a:extLst>
            </p:cNvPr>
            <p:cNvSpPr/>
            <p:nvPr/>
          </p:nvSpPr>
          <p:spPr bwMode="auto">
            <a:xfrm>
              <a:off x="1127464" y="2335699"/>
              <a:ext cx="1093301" cy="1093301"/>
            </a:xfrm>
            <a:prstGeom prst="ellipse">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pic>
          <p:nvPicPr>
            <p:cNvPr id="21" name="Graphic 20" descr="Checkmark with solid fill">
              <a:extLst>
                <a:ext uri="{FF2B5EF4-FFF2-40B4-BE49-F238E27FC236}">
                  <a16:creationId xmlns:a16="http://schemas.microsoft.com/office/drawing/2014/main" id="{DFBF3C32-5D33-A089-2BA3-2301E9B694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22" name="TextBox 21">
            <a:extLst>
              <a:ext uri="{FF2B5EF4-FFF2-40B4-BE49-F238E27FC236}">
                <a16:creationId xmlns:a16="http://schemas.microsoft.com/office/drawing/2014/main" id="{2D156BF9-239B-E6C9-D59B-6CD9BA87C23A}"/>
              </a:ext>
            </a:extLst>
          </p:cNvPr>
          <p:cNvSpPr txBox="1"/>
          <p:nvPr/>
        </p:nvSpPr>
        <p:spPr>
          <a:xfrm>
            <a:off x="1027513" y="3879280"/>
            <a:ext cx="257475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Arial" panose="020B0604020202020204"/>
                <a:ea typeface="+mn-ea"/>
                <a:cs typeface="+mn-cs"/>
              </a:rPr>
              <a:t>I am</a:t>
            </a:r>
          </a:p>
        </p:txBody>
      </p:sp>
      <p:grpSp>
        <p:nvGrpSpPr>
          <p:cNvPr id="23" name="Group 22">
            <a:extLst>
              <a:ext uri="{FF2B5EF4-FFF2-40B4-BE49-F238E27FC236}">
                <a16:creationId xmlns:a16="http://schemas.microsoft.com/office/drawing/2014/main" id="{7FAE61F5-2A93-7DEA-0AEA-C261C9E2D8C5}"/>
              </a:ext>
            </a:extLst>
          </p:cNvPr>
          <p:cNvGrpSpPr/>
          <p:nvPr/>
        </p:nvGrpSpPr>
        <p:grpSpPr>
          <a:xfrm>
            <a:off x="487681" y="3862997"/>
            <a:ext cx="433658" cy="433656"/>
            <a:chOff x="1127464" y="2335699"/>
            <a:chExt cx="1093301" cy="1093301"/>
          </a:xfrm>
        </p:grpSpPr>
        <p:sp>
          <p:nvSpPr>
            <p:cNvPr id="24" name="Oval 23">
              <a:extLst>
                <a:ext uri="{FF2B5EF4-FFF2-40B4-BE49-F238E27FC236}">
                  <a16:creationId xmlns:a16="http://schemas.microsoft.com/office/drawing/2014/main" id="{C8AAAC1C-CDAB-C0E7-41F5-841E30E415B1}"/>
                </a:ext>
              </a:extLst>
            </p:cNvPr>
            <p:cNvSpPr/>
            <p:nvPr/>
          </p:nvSpPr>
          <p:spPr bwMode="auto">
            <a:xfrm>
              <a:off x="1127464" y="2335699"/>
              <a:ext cx="1093301" cy="1093301"/>
            </a:xfrm>
            <a:prstGeom prst="ellipse">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pic>
          <p:nvPicPr>
            <p:cNvPr id="25" name="Graphic 24" descr="Checkmark with solid fill">
              <a:extLst>
                <a:ext uri="{FF2B5EF4-FFF2-40B4-BE49-F238E27FC236}">
                  <a16:creationId xmlns:a16="http://schemas.microsoft.com/office/drawing/2014/main" id="{63E2CD9B-4FE5-7A8E-7869-095A7701F7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26" name="TextBox 25">
            <a:extLst>
              <a:ext uri="{FF2B5EF4-FFF2-40B4-BE49-F238E27FC236}">
                <a16:creationId xmlns:a16="http://schemas.microsoft.com/office/drawing/2014/main" id="{ECBB5A58-8169-1ABA-CBBE-A3F73E776C13}"/>
              </a:ext>
            </a:extLst>
          </p:cNvPr>
          <p:cNvSpPr txBox="1"/>
          <p:nvPr/>
        </p:nvSpPr>
        <p:spPr>
          <a:xfrm>
            <a:off x="1027512" y="4625723"/>
            <a:ext cx="278988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Arial" panose="020B0604020202020204"/>
                <a:ea typeface="+mn-ea"/>
                <a:cs typeface="+mn-cs"/>
              </a:rPr>
              <a:t>People say I</a:t>
            </a:r>
          </a:p>
        </p:txBody>
      </p:sp>
      <p:grpSp>
        <p:nvGrpSpPr>
          <p:cNvPr id="27" name="Group 26">
            <a:extLst>
              <a:ext uri="{FF2B5EF4-FFF2-40B4-BE49-F238E27FC236}">
                <a16:creationId xmlns:a16="http://schemas.microsoft.com/office/drawing/2014/main" id="{86513B64-06A5-0C4C-A418-3F783D116D99}"/>
              </a:ext>
            </a:extLst>
          </p:cNvPr>
          <p:cNvGrpSpPr/>
          <p:nvPr/>
        </p:nvGrpSpPr>
        <p:grpSpPr>
          <a:xfrm>
            <a:off x="487681" y="4609440"/>
            <a:ext cx="433658" cy="433656"/>
            <a:chOff x="1127464" y="2335699"/>
            <a:chExt cx="1093301" cy="1093301"/>
          </a:xfrm>
        </p:grpSpPr>
        <p:sp>
          <p:nvSpPr>
            <p:cNvPr id="28" name="Oval 27">
              <a:extLst>
                <a:ext uri="{FF2B5EF4-FFF2-40B4-BE49-F238E27FC236}">
                  <a16:creationId xmlns:a16="http://schemas.microsoft.com/office/drawing/2014/main" id="{46060FDE-497A-9B4D-E402-D0E2B57470C5}"/>
                </a:ext>
              </a:extLst>
            </p:cNvPr>
            <p:cNvSpPr/>
            <p:nvPr/>
          </p:nvSpPr>
          <p:spPr bwMode="auto">
            <a:xfrm>
              <a:off x="1127464" y="2335699"/>
              <a:ext cx="1093301" cy="1093301"/>
            </a:xfrm>
            <a:prstGeom prst="ellipse">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pic>
          <p:nvPicPr>
            <p:cNvPr id="29" name="Graphic 28" descr="Checkmark with solid fill">
              <a:extLst>
                <a:ext uri="{FF2B5EF4-FFF2-40B4-BE49-F238E27FC236}">
                  <a16:creationId xmlns:a16="http://schemas.microsoft.com/office/drawing/2014/main" id="{BFE937F6-0F0B-35CD-60B5-5BBDDC4C2E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30" name="Footer Placeholder 4">
            <a:extLst>
              <a:ext uri="{FF2B5EF4-FFF2-40B4-BE49-F238E27FC236}">
                <a16:creationId xmlns:a16="http://schemas.microsoft.com/office/drawing/2014/main" id="{2F9735F2-5225-B752-84DE-6120E7179E4F}"/>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2512324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0FE53A8-F3CC-CF7B-FBC6-4FA3501289F8}"/>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9697" r="19697"/>
          <a:stretch>
            <a:fillRect/>
          </a:stretch>
        </p:blipFill>
        <p:spPr/>
      </p:pic>
      <p:sp>
        <p:nvSpPr>
          <p:cNvPr id="11" name="Content Placeholder 10">
            <a:extLst>
              <a:ext uri="{FF2B5EF4-FFF2-40B4-BE49-F238E27FC236}">
                <a16:creationId xmlns:a16="http://schemas.microsoft.com/office/drawing/2014/main" id="{AD55D243-75E9-476C-859F-2FBB2811045B}"/>
              </a:ext>
            </a:extLst>
          </p:cNvPr>
          <p:cNvSpPr>
            <a:spLocks noGrp="1"/>
          </p:cNvSpPr>
          <p:nvPr>
            <p:ph sz="quarter" idx="19"/>
          </p:nvPr>
        </p:nvSpPr>
        <p:spPr>
          <a:xfrm>
            <a:off x="6320117" y="1828800"/>
            <a:ext cx="4980164" cy="4179888"/>
          </a:xfrm>
        </p:spPr>
        <p:txBody>
          <a:bodyPr vert="horz" lIns="0" tIns="0" rIns="0" bIns="0" rtlCol="0" anchor="t">
            <a:noAutofit/>
          </a:bodyPr>
          <a:lstStyle/>
          <a:p>
            <a:pPr marL="285750" indent="-285750">
              <a:spcAft>
                <a:spcPts val="600"/>
              </a:spcAft>
              <a:buClr>
                <a:schemeClr val="tx2"/>
              </a:buClr>
              <a:buFont typeface="Arial" panose="020B0604020202020204" pitchFamily="34" charset="0"/>
              <a:buChar char="•"/>
            </a:pPr>
            <a:r>
              <a:rPr lang="en-GB" sz="1500">
                <a:ea typeface="Roboto"/>
                <a:cs typeface="Times New Roman"/>
              </a:rPr>
              <a:t>2004: Founded by Professor Peter Saville</a:t>
            </a:r>
          </a:p>
          <a:p>
            <a:pPr marL="285750" indent="-285750">
              <a:spcAft>
                <a:spcPts val="600"/>
              </a:spcAft>
              <a:buClr>
                <a:schemeClr val="tx2"/>
              </a:buClr>
              <a:buFont typeface="Arial" panose="020B0604020202020204" pitchFamily="34" charset="0"/>
              <a:buChar char="•"/>
            </a:pPr>
            <a:r>
              <a:rPr lang="en-GB" sz="1500">
                <a:ea typeface="Roboto"/>
                <a:cs typeface="Times New Roman"/>
              </a:rPr>
              <a:t>2005: Wave launched</a:t>
            </a:r>
          </a:p>
          <a:p>
            <a:pPr marL="285750" indent="-285750">
              <a:spcAft>
                <a:spcPts val="600"/>
              </a:spcAft>
              <a:buClr>
                <a:schemeClr val="tx2"/>
              </a:buClr>
              <a:buFont typeface="Arial" panose="020B0604020202020204" pitchFamily="34" charset="0"/>
              <a:buChar char="•"/>
            </a:pPr>
            <a:r>
              <a:rPr lang="en-GB" sz="1500">
                <a:ea typeface="Roboto"/>
                <a:cs typeface="Times New Roman"/>
              </a:rPr>
              <a:t>2007: Swift combination tests launched</a:t>
            </a:r>
          </a:p>
          <a:p>
            <a:pPr marL="285750" indent="-285750">
              <a:spcAft>
                <a:spcPts val="600"/>
              </a:spcAft>
              <a:buClr>
                <a:schemeClr val="tx2"/>
              </a:buClr>
              <a:buFont typeface="Arial" panose="020B0604020202020204" pitchFamily="34" charset="0"/>
              <a:buChar char="•"/>
            </a:pPr>
            <a:r>
              <a:rPr lang="en-GB" sz="1500">
                <a:ea typeface="Roboto"/>
                <a:cs typeface="Times New Roman"/>
              </a:rPr>
              <a:t>2013: Situational judgment tests launched</a:t>
            </a:r>
          </a:p>
          <a:p>
            <a:pPr marL="285750" indent="-285750">
              <a:spcAft>
                <a:spcPts val="600"/>
              </a:spcAft>
              <a:buClr>
                <a:schemeClr val="tx2"/>
              </a:buClr>
              <a:buFont typeface="Arial" panose="020B0604020202020204" pitchFamily="34" charset="0"/>
              <a:buChar char="•"/>
            </a:pPr>
            <a:r>
              <a:rPr lang="en-GB" sz="1500">
                <a:ea typeface="Roboto"/>
                <a:cs typeface="Times New Roman"/>
              </a:rPr>
              <a:t>2015: New tests, new technology</a:t>
            </a:r>
          </a:p>
          <a:p>
            <a:pPr marL="285750" indent="-285750">
              <a:spcAft>
                <a:spcPts val="600"/>
              </a:spcAft>
              <a:buClr>
                <a:schemeClr val="tx2"/>
              </a:buClr>
              <a:buFont typeface="Arial" panose="020B0604020202020204" pitchFamily="34" charset="0"/>
              <a:buChar char="•"/>
            </a:pPr>
            <a:r>
              <a:rPr lang="en-GB" sz="1500">
                <a:ea typeface="Roboto"/>
                <a:cs typeface="Times New Roman"/>
              </a:rPr>
              <a:t>2015-2017: Saville Assessment, A Willis Towers Watson Company</a:t>
            </a:r>
          </a:p>
          <a:p>
            <a:pPr marL="285750" indent="-285750">
              <a:spcAft>
                <a:spcPts val="600"/>
              </a:spcAft>
              <a:buClr>
                <a:schemeClr val="tx2"/>
              </a:buClr>
              <a:buFont typeface="Arial" panose="020B0604020202020204" pitchFamily="34" charset="0"/>
              <a:buChar char="•"/>
            </a:pPr>
            <a:r>
              <a:rPr lang="en-GB" sz="1500">
                <a:ea typeface="Roboto"/>
                <a:cs typeface="Times New Roman"/>
              </a:rPr>
              <a:t>2017: Leadership Impact and Risk launches </a:t>
            </a:r>
            <a:endParaRPr lang="en-GB" sz="1500"/>
          </a:p>
          <a:p>
            <a:pPr marL="285750" indent="-285750">
              <a:spcAft>
                <a:spcPts val="600"/>
              </a:spcAft>
              <a:buClr>
                <a:schemeClr val="tx2"/>
              </a:buClr>
              <a:buFont typeface="Arial" panose="020B0604020202020204" pitchFamily="34" charset="0"/>
              <a:buChar char="•"/>
            </a:pPr>
            <a:r>
              <a:rPr lang="en-US" sz="1500">
                <a:ea typeface="Roboto"/>
                <a:cs typeface="Times New Roman"/>
              </a:rPr>
              <a:t>2019: Match 6.5 launched</a:t>
            </a:r>
            <a:endParaRPr lang="en-GB" sz="1500">
              <a:ea typeface="Roboto"/>
              <a:cs typeface="Times New Roman"/>
            </a:endParaRPr>
          </a:p>
          <a:p>
            <a:pPr marL="285750" indent="-285750">
              <a:spcAft>
                <a:spcPts val="600"/>
              </a:spcAft>
              <a:buClr>
                <a:srgbClr val="7F35B2"/>
              </a:buClr>
              <a:buFont typeface="Arial" panose="020B0604020202020204" pitchFamily="34" charset="0"/>
              <a:buChar char="•"/>
            </a:pPr>
            <a:r>
              <a:rPr lang="en-US" sz="1500">
                <a:ea typeface="Roboto"/>
                <a:cs typeface="Times New Roman"/>
              </a:rPr>
              <a:t>2021: Swift Global launched</a:t>
            </a:r>
            <a:endParaRPr lang="en-US" sz="1500"/>
          </a:p>
          <a:p>
            <a:pPr marL="285750" indent="-285750">
              <a:spcAft>
                <a:spcPts val="600"/>
              </a:spcAft>
              <a:buClr>
                <a:srgbClr val="7F35B2"/>
              </a:buClr>
              <a:buFont typeface="Arial" panose="020B0604020202020204" pitchFamily="34" charset="0"/>
              <a:buChar char="•"/>
            </a:pPr>
            <a:r>
              <a:rPr lang="en-US" sz="1500">
                <a:ea typeface="Roboto"/>
                <a:cs typeface="Times New Roman"/>
              </a:rPr>
              <a:t>2022: Wave-</a:t>
            </a:r>
            <a:r>
              <a:rPr lang="en-US" sz="1500" err="1">
                <a:ea typeface="Roboto"/>
                <a:cs typeface="Times New Roman"/>
              </a:rPr>
              <a:t>i</a:t>
            </a:r>
            <a:r>
              <a:rPr lang="en-US" sz="1500">
                <a:ea typeface="Roboto"/>
                <a:cs typeface="Times New Roman"/>
              </a:rPr>
              <a:t> launched </a:t>
            </a:r>
            <a:endParaRPr lang="en-US" sz="1500"/>
          </a:p>
          <a:p>
            <a:pPr marL="285750" indent="-285750">
              <a:lnSpc>
                <a:spcPct val="80000"/>
              </a:lnSpc>
              <a:spcAft>
                <a:spcPts val="600"/>
              </a:spcAft>
              <a:buFont typeface="Arial" panose="020B0604020202020204" pitchFamily="34" charset="0"/>
              <a:buChar char="•"/>
            </a:pPr>
            <a:endParaRPr lang="en-GB" sz="1500"/>
          </a:p>
        </p:txBody>
      </p:sp>
      <p:sp>
        <p:nvSpPr>
          <p:cNvPr id="4" name="Slide Number Placeholder 3">
            <a:extLst>
              <a:ext uri="{FF2B5EF4-FFF2-40B4-BE49-F238E27FC236}">
                <a16:creationId xmlns:a16="http://schemas.microsoft.com/office/drawing/2014/main" id="{6279EDB6-83F1-4CC9-8F03-54D813043EFA}"/>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Title 7">
            <a:extLst>
              <a:ext uri="{FF2B5EF4-FFF2-40B4-BE49-F238E27FC236}">
                <a16:creationId xmlns:a16="http://schemas.microsoft.com/office/drawing/2014/main" id="{C68663A6-9266-4BE1-8981-7D501EEF309A}"/>
              </a:ext>
            </a:extLst>
          </p:cNvPr>
          <p:cNvSpPr>
            <a:spLocks noGrp="1"/>
          </p:cNvSpPr>
          <p:nvPr>
            <p:ph type="title"/>
          </p:nvPr>
        </p:nvSpPr>
        <p:spPr/>
        <p:txBody>
          <a:bodyPr/>
          <a:lstStyle/>
          <a:p>
            <a:r>
              <a:rPr lang="en-US" b="0">
                <a:ea typeface="Roboto Medium"/>
              </a:rPr>
              <a:t>About Saville Assessment, a </a:t>
            </a:r>
            <a:r>
              <a:rPr lang="en-US">
                <a:ea typeface="Roboto Medium"/>
              </a:rPr>
              <a:t>WTW</a:t>
            </a:r>
            <a:r>
              <a:rPr lang="en-US" b="0">
                <a:ea typeface="Roboto Medium"/>
              </a:rPr>
              <a:t> Company</a:t>
            </a:r>
            <a:endParaRPr lang="en-GB">
              <a:ea typeface="Roboto Medium"/>
            </a:endParaRPr>
          </a:p>
        </p:txBody>
      </p:sp>
      <p:sp>
        <p:nvSpPr>
          <p:cNvPr id="7" name="Footer Placeholder 6">
            <a:extLst>
              <a:ext uri="{FF2B5EF4-FFF2-40B4-BE49-F238E27FC236}">
                <a16:creationId xmlns:a16="http://schemas.microsoft.com/office/drawing/2014/main" id="{20F53DA4-C209-4D44-AE0F-B9CD2BAE9956}"/>
              </a:ext>
            </a:extLst>
          </p:cNvPr>
          <p:cNvSpPr>
            <a:spLocks noGrp="1"/>
          </p:cNvSpPr>
          <p:nvPr>
            <p:ph type="ftr" sz="quarter" idx="10"/>
          </p:nvPr>
        </p:nvSpPr>
        <p:spPr/>
        <p:txBody>
          <a:bodyPr/>
          <a:lstStyle/>
          <a:p>
            <a:pPr marL="0" marR="0" lvl="6" indent="9525"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12" name="Rectangle 11">
            <a:extLst>
              <a:ext uri="{FF2B5EF4-FFF2-40B4-BE49-F238E27FC236}">
                <a16:creationId xmlns:a16="http://schemas.microsoft.com/office/drawing/2014/main" id="{BED147A4-7422-FC27-E248-02D8F1B8C50C}"/>
              </a:ext>
            </a:extLst>
          </p:cNvPr>
          <p:cNvSpPr/>
          <p:nvPr/>
        </p:nvSpPr>
        <p:spPr>
          <a:xfrm>
            <a:off x="0" y="3556934"/>
            <a:ext cx="4765040" cy="191502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Content Placeholder 5">
            <a:extLst>
              <a:ext uri="{FF2B5EF4-FFF2-40B4-BE49-F238E27FC236}">
                <a16:creationId xmlns:a16="http://schemas.microsoft.com/office/drawing/2014/main" id="{08C6BA1F-A8F3-3C4A-69E2-EEAB2C8C6B48}"/>
              </a:ext>
            </a:extLst>
          </p:cNvPr>
          <p:cNvSpPr txBox="1">
            <a:spLocks/>
          </p:cNvSpPr>
          <p:nvPr/>
        </p:nvSpPr>
        <p:spPr>
          <a:xfrm>
            <a:off x="469417" y="4514444"/>
            <a:ext cx="4295623" cy="807791"/>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 dive deeper than humanly possible and bring talent to the surface.</a:t>
            </a:r>
          </a:p>
        </p:txBody>
      </p:sp>
      <p:sp>
        <p:nvSpPr>
          <p:cNvPr id="14" name="Title 1">
            <a:extLst>
              <a:ext uri="{FF2B5EF4-FFF2-40B4-BE49-F238E27FC236}">
                <a16:creationId xmlns:a16="http://schemas.microsoft.com/office/drawing/2014/main" id="{6C39110D-5FDE-53B6-68C4-B49F50840531}"/>
              </a:ext>
            </a:extLst>
          </p:cNvPr>
          <p:cNvSpPr txBox="1">
            <a:spLocks/>
          </p:cNvSpPr>
          <p:nvPr/>
        </p:nvSpPr>
        <p:spPr>
          <a:xfrm>
            <a:off x="344383" y="3835925"/>
            <a:ext cx="4084177" cy="7584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a:ln>
                  <a:noFill/>
                </a:ln>
                <a:solidFill>
                  <a:srgbClr val="7F35B2"/>
                </a:solidFill>
                <a:effectLst/>
                <a:uLnTx/>
                <a:uFillTx/>
                <a:latin typeface="Arial" panose="020B0604020202020204" pitchFamily="34" charset="0"/>
                <a:ea typeface="+mj-ea"/>
                <a:cs typeface="Arial" panose="020B0604020202020204" pitchFamily="34" charset="0"/>
              </a:rPr>
              <a:t>Our Core Belief</a:t>
            </a:r>
          </a:p>
        </p:txBody>
      </p:sp>
    </p:spTree>
    <p:extLst>
      <p:ext uri="{BB962C8B-B14F-4D97-AF65-F5344CB8AC3E}">
        <p14:creationId xmlns:p14="http://schemas.microsoft.com/office/powerpoint/2010/main" val="3856347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US"/>
              <a:t>Workbook page 42</a:t>
            </a:r>
            <a:endParaRPr lang="en-US">
              <a:highlight>
                <a:srgbClr val="FFFF00"/>
              </a:highlight>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Motive or Talent</a:t>
            </a:r>
            <a:endParaRPr lang="en-GB" b="0"/>
          </a:p>
        </p:txBody>
      </p:sp>
      <p:graphicFrame>
        <p:nvGraphicFramePr>
          <p:cNvPr id="22" name="Table 7">
            <a:extLst>
              <a:ext uri="{FF2B5EF4-FFF2-40B4-BE49-F238E27FC236}">
                <a16:creationId xmlns:a16="http://schemas.microsoft.com/office/drawing/2014/main" id="{0367442D-809B-438E-8CC8-C4E293971635}"/>
              </a:ext>
            </a:extLst>
          </p:cNvPr>
          <p:cNvGraphicFramePr>
            <a:graphicFrameLocks/>
          </p:cNvGraphicFramePr>
          <p:nvPr/>
        </p:nvGraphicFramePr>
        <p:xfrm>
          <a:off x="1004555" y="5342159"/>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370840">
                <a:tc>
                  <a:txBody>
                    <a:bodyPr/>
                    <a:lstStyle/>
                    <a:p>
                      <a:r>
                        <a:rPr lang="en-US" sz="1600" b="0" i="0" u="none" strike="noStrike" kern="1200" baseline="0">
                          <a:solidFill>
                            <a:schemeClr val="lt1"/>
                          </a:solidFill>
                          <a:latin typeface="+mn-lt"/>
                          <a:ea typeface="+mn-ea"/>
                          <a:cs typeface="+mn-cs"/>
                        </a:rPr>
                        <a:t>I have a strong sense of my own </a:t>
                      </a:r>
                      <a:r>
                        <a:rPr lang="en-GB" sz="1600" b="0" i="0" u="none" strike="noStrike" kern="1200" baseline="0">
                          <a:solidFill>
                            <a:schemeClr val="lt1"/>
                          </a:solidFill>
                          <a:latin typeface="+mn-lt"/>
                          <a:ea typeface="+mn-ea"/>
                          <a:cs typeface="+mn-cs"/>
                        </a:rPr>
                        <a:t>worth</a:t>
                      </a:r>
                      <a:endParaRPr lang="en-GB" sz="1600"/>
                    </a:p>
                  </a:txBody>
                  <a:tcPr anchor="ctr"/>
                </a:tc>
                <a:tc>
                  <a:txBody>
                    <a:bodyPr/>
                    <a:lstStyle/>
                    <a:p>
                      <a:pPr algn="ctr"/>
                      <a:r>
                        <a:rPr lang="en-US" sz="1600"/>
                        <a:t>T</a:t>
                      </a:r>
                      <a:endParaRPr lang="en-GB" sz="1600"/>
                    </a:p>
                  </a:txBody>
                  <a:tcPr anchor="ctr"/>
                </a:tc>
                <a:extLst>
                  <a:ext uri="{0D108BD9-81ED-4DB2-BD59-A6C34878D82A}">
                    <a16:rowId xmlns:a16="http://schemas.microsoft.com/office/drawing/2014/main" val="4212505309"/>
                  </a:ext>
                </a:extLst>
              </a:tr>
            </a:tbl>
          </a:graphicData>
        </a:graphic>
      </p:graphicFrame>
      <p:graphicFrame>
        <p:nvGraphicFramePr>
          <p:cNvPr id="23" name="Table 7">
            <a:extLst>
              <a:ext uri="{FF2B5EF4-FFF2-40B4-BE49-F238E27FC236}">
                <a16:creationId xmlns:a16="http://schemas.microsoft.com/office/drawing/2014/main" id="{7C5C36AA-2FDB-4457-9E82-8E5424BD415E}"/>
              </a:ext>
            </a:extLst>
          </p:cNvPr>
          <p:cNvGraphicFramePr>
            <a:graphicFrameLocks/>
          </p:cNvGraphicFramePr>
          <p:nvPr/>
        </p:nvGraphicFramePr>
        <p:xfrm>
          <a:off x="6096125" y="5342159"/>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370840">
                <a:tc>
                  <a:txBody>
                    <a:bodyPr/>
                    <a:lstStyle/>
                    <a:p>
                      <a:r>
                        <a:rPr lang="en-US" sz="1600" b="0" i="0" u="none" strike="noStrike" kern="1200" baseline="0">
                          <a:solidFill>
                            <a:schemeClr val="lt1"/>
                          </a:solidFill>
                          <a:latin typeface="+mn-lt"/>
                          <a:ea typeface="+mn-ea"/>
                          <a:cs typeface="+mn-cs"/>
                        </a:rPr>
                        <a:t>It is important to me to feel positive</a:t>
                      </a:r>
                    </a:p>
                    <a:p>
                      <a:r>
                        <a:rPr lang="en-GB" sz="1600" b="0" i="0" u="none" strike="noStrike" kern="1200" baseline="0">
                          <a:solidFill>
                            <a:schemeClr val="lt1"/>
                          </a:solidFill>
                          <a:latin typeface="+mn-lt"/>
                          <a:ea typeface="+mn-ea"/>
                          <a:cs typeface="+mn-cs"/>
                        </a:rPr>
                        <a:t>about myself</a:t>
                      </a:r>
                      <a:endParaRPr lang="en-GB" sz="1600"/>
                    </a:p>
                  </a:txBody>
                  <a:tcPr anchor="ctr"/>
                </a:tc>
                <a:tc>
                  <a:txBody>
                    <a:bodyPr/>
                    <a:lstStyle/>
                    <a:p>
                      <a:pPr algn="ctr"/>
                      <a:r>
                        <a:rPr lang="en-US" sz="1600"/>
                        <a:t>M</a:t>
                      </a:r>
                      <a:endParaRPr lang="en-GB" sz="1600"/>
                    </a:p>
                  </a:txBody>
                  <a:tcPr anchor="ctr"/>
                </a:tc>
                <a:extLst>
                  <a:ext uri="{0D108BD9-81ED-4DB2-BD59-A6C34878D82A}">
                    <a16:rowId xmlns:a16="http://schemas.microsoft.com/office/drawing/2014/main" val="4212505309"/>
                  </a:ext>
                </a:extLst>
              </a:tr>
            </a:tbl>
          </a:graphicData>
        </a:graphic>
      </p:graphicFrame>
      <p:sp>
        <p:nvSpPr>
          <p:cNvPr id="34" name="Rectangle 33">
            <a:extLst>
              <a:ext uri="{FF2B5EF4-FFF2-40B4-BE49-F238E27FC236}">
                <a16:creationId xmlns:a16="http://schemas.microsoft.com/office/drawing/2014/main" id="{A747E230-048E-448B-A45E-69B3940CCAC0}"/>
              </a:ext>
            </a:extLst>
          </p:cNvPr>
          <p:cNvSpPr/>
          <p:nvPr/>
        </p:nvSpPr>
        <p:spPr>
          <a:xfrm>
            <a:off x="4654414" y="5342159"/>
            <a:ext cx="678071" cy="504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AE21D5BF-7CB7-4977-94E8-3FC5788CF1EE}"/>
              </a:ext>
            </a:extLst>
          </p:cNvPr>
          <p:cNvSpPr/>
          <p:nvPr/>
        </p:nvSpPr>
        <p:spPr>
          <a:xfrm>
            <a:off x="9748971" y="5342159"/>
            <a:ext cx="678071" cy="463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21" name="Table 7">
            <a:extLst>
              <a:ext uri="{FF2B5EF4-FFF2-40B4-BE49-F238E27FC236}">
                <a16:creationId xmlns:a16="http://schemas.microsoft.com/office/drawing/2014/main" id="{C3E4481B-1ECE-4E8A-9448-66B0ECE334E5}"/>
              </a:ext>
            </a:extLst>
          </p:cNvPr>
          <p:cNvGraphicFramePr>
            <a:graphicFrameLocks/>
          </p:cNvGraphicFramePr>
          <p:nvPr/>
        </p:nvGraphicFramePr>
        <p:xfrm>
          <a:off x="1004555" y="4600252"/>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370840">
                <a:tc>
                  <a:txBody>
                    <a:bodyPr/>
                    <a:lstStyle/>
                    <a:p>
                      <a:r>
                        <a:rPr lang="en-US" sz="1600" b="0" i="0" u="none" strike="noStrike" kern="1200" baseline="0">
                          <a:solidFill>
                            <a:schemeClr val="lt1"/>
                          </a:solidFill>
                          <a:latin typeface="+mn-lt"/>
                          <a:ea typeface="+mn-ea"/>
                          <a:cs typeface="+mn-cs"/>
                        </a:rPr>
                        <a:t>I work well when I am busy</a:t>
                      </a:r>
                    </a:p>
                    <a:p>
                      <a:endParaRPr lang="en-GB" sz="1600"/>
                    </a:p>
                  </a:txBody>
                  <a:tcPr anchor="ctr"/>
                </a:tc>
                <a:tc>
                  <a:txBody>
                    <a:bodyPr/>
                    <a:lstStyle/>
                    <a:p>
                      <a:pPr algn="ctr"/>
                      <a:r>
                        <a:rPr lang="en-US" sz="1600"/>
                        <a:t>T</a:t>
                      </a:r>
                      <a:endParaRPr lang="en-GB" sz="1600"/>
                    </a:p>
                  </a:txBody>
                  <a:tcPr anchor="ctr"/>
                </a:tc>
                <a:extLst>
                  <a:ext uri="{0D108BD9-81ED-4DB2-BD59-A6C34878D82A}">
                    <a16:rowId xmlns:a16="http://schemas.microsoft.com/office/drawing/2014/main" val="4212505309"/>
                  </a:ext>
                </a:extLst>
              </a:tr>
            </a:tbl>
          </a:graphicData>
        </a:graphic>
      </p:graphicFrame>
      <p:graphicFrame>
        <p:nvGraphicFramePr>
          <p:cNvPr id="24" name="Table 7">
            <a:extLst>
              <a:ext uri="{FF2B5EF4-FFF2-40B4-BE49-F238E27FC236}">
                <a16:creationId xmlns:a16="http://schemas.microsoft.com/office/drawing/2014/main" id="{2AE9E5A7-E3F8-49D0-BF3A-A10264CDECB2}"/>
              </a:ext>
            </a:extLst>
          </p:cNvPr>
          <p:cNvGraphicFramePr>
            <a:graphicFrameLocks/>
          </p:cNvGraphicFramePr>
          <p:nvPr/>
        </p:nvGraphicFramePr>
        <p:xfrm>
          <a:off x="6096125" y="4600252"/>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370840">
                <a:tc>
                  <a:txBody>
                    <a:bodyPr/>
                    <a:lstStyle/>
                    <a:p>
                      <a:r>
                        <a:rPr lang="en-US" sz="1600" b="0" i="0" u="none" strike="noStrike" kern="1200" baseline="0">
                          <a:solidFill>
                            <a:schemeClr val="lt1"/>
                          </a:solidFill>
                          <a:latin typeface="+mn-lt"/>
                          <a:ea typeface="+mn-ea"/>
                          <a:cs typeface="+mn-cs"/>
                        </a:rPr>
                        <a:t>I feel comfortable dealing with angry </a:t>
                      </a:r>
                      <a:r>
                        <a:rPr lang="en-GB" sz="1600" b="0" i="0" u="none" strike="noStrike" kern="1200" baseline="0">
                          <a:solidFill>
                            <a:schemeClr val="lt1"/>
                          </a:solidFill>
                          <a:latin typeface="+mn-lt"/>
                          <a:ea typeface="+mn-ea"/>
                          <a:cs typeface="+mn-cs"/>
                        </a:rPr>
                        <a:t>people</a:t>
                      </a:r>
                      <a:endParaRPr lang="en-GB" sz="1600"/>
                    </a:p>
                  </a:txBody>
                  <a:tcPr anchor="ctr"/>
                </a:tc>
                <a:tc>
                  <a:txBody>
                    <a:bodyPr/>
                    <a:lstStyle/>
                    <a:p>
                      <a:pPr algn="ctr"/>
                      <a:r>
                        <a:rPr lang="en-US" sz="1600"/>
                        <a:t>T</a:t>
                      </a:r>
                      <a:endParaRPr lang="en-GB" sz="1600"/>
                    </a:p>
                  </a:txBody>
                  <a:tcPr anchor="ctr"/>
                </a:tc>
                <a:extLst>
                  <a:ext uri="{0D108BD9-81ED-4DB2-BD59-A6C34878D82A}">
                    <a16:rowId xmlns:a16="http://schemas.microsoft.com/office/drawing/2014/main" val="4212505309"/>
                  </a:ext>
                </a:extLst>
              </a:tr>
            </a:tbl>
          </a:graphicData>
        </a:graphic>
      </p:graphicFrame>
      <p:sp>
        <p:nvSpPr>
          <p:cNvPr id="33" name="Rectangle 32">
            <a:extLst>
              <a:ext uri="{FF2B5EF4-FFF2-40B4-BE49-F238E27FC236}">
                <a16:creationId xmlns:a16="http://schemas.microsoft.com/office/drawing/2014/main" id="{618345FE-5DE6-4335-B198-E974C686385F}"/>
              </a:ext>
            </a:extLst>
          </p:cNvPr>
          <p:cNvSpPr/>
          <p:nvPr/>
        </p:nvSpPr>
        <p:spPr>
          <a:xfrm>
            <a:off x="4654413" y="4600252"/>
            <a:ext cx="678071" cy="504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59D59991-E4D1-4396-8FEA-AA12EA4820C9}"/>
              </a:ext>
            </a:extLst>
          </p:cNvPr>
          <p:cNvSpPr/>
          <p:nvPr/>
        </p:nvSpPr>
        <p:spPr>
          <a:xfrm>
            <a:off x="9748968" y="4600252"/>
            <a:ext cx="678071" cy="504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20" name="Table 7">
            <a:extLst>
              <a:ext uri="{FF2B5EF4-FFF2-40B4-BE49-F238E27FC236}">
                <a16:creationId xmlns:a16="http://schemas.microsoft.com/office/drawing/2014/main" id="{FA47C5EA-9CB8-4569-8CBE-1C4A857C583F}"/>
              </a:ext>
            </a:extLst>
          </p:cNvPr>
          <p:cNvGraphicFramePr>
            <a:graphicFrameLocks/>
          </p:cNvGraphicFramePr>
          <p:nvPr/>
        </p:nvGraphicFramePr>
        <p:xfrm>
          <a:off x="1004555" y="3858347"/>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370840">
                <a:tc>
                  <a:txBody>
                    <a:bodyPr/>
                    <a:lstStyle/>
                    <a:p>
                      <a:r>
                        <a:rPr lang="en-US" sz="1600" b="0" i="0" u="none" strike="noStrike" kern="1200" baseline="0">
                          <a:solidFill>
                            <a:schemeClr val="lt1"/>
                          </a:solidFill>
                          <a:latin typeface="+mn-lt"/>
                          <a:ea typeface="+mn-ea"/>
                          <a:cs typeface="+mn-cs"/>
                        </a:rPr>
                        <a:t>Using technology is one of my </a:t>
                      </a:r>
                      <a:r>
                        <a:rPr lang="en-GB" sz="1600" b="0" i="0" u="none" strike="noStrike" kern="1200" baseline="0">
                          <a:solidFill>
                            <a:schemeClr val="lt1"/>
                          </a:solidFill>
                          <a:latin typeface="+mn-lt"/>
                          <a:ea typeface="+mn-ea"/>
                          <a:cs typeface="+mn-cs"/>
                        </a:rPr>
                        <a:t>strengths</a:t>
                      </a:r>
                      <a:endParaRPr lang="en-GB" sz="1600"/>
                    </a:p>
                  </a:txBody>
                  <a:tcPr anchor="ctr"/>
                </a:tc>
                <a:tc>
                  <a:txBody>
                    <a:bodyPr/>
                    <a:lstStyle/>
                    <a:p>
                      <a:pPr algn="ctr"/>
                      <a:r>
                        <a:rPr lang="en-US" sz="1600"/>
                        <a:t>T</a:t>
                      </a:r>
                      <a:endParaRPr lang="en-GB" sz="1600"/>
                    </a:p>
                  </a:txBody>
                  <a:tcPr anchor="ctr"/>
                </a:tc>
                <a:extLst>
                  <a:ext uri="{0D108BD9-81ED-4DB2-BD59-A6C34878D82A}">
                    <a16:rowId xmlns:a16="http://schemas.microsoft.com/office/drawing/2014/main" val="4212505309"/>
                  </a:ext>
                </a:extLst>
              </a:tr>
            </a:tbl>
          </a:graphicData>
        </a:graphic>
      </p:graphicFrame>
      <p:graphicFrame>
        <p:nvGraphicFramePr>
          <p:cNvPr id="25" name="Table 7">
            <a:extLst>
              <a:ext uri="{FF2B5EF4-FFF2-40B4-BE49-F238E27FC236}">
                <a16:creationId xmlns:a16="http://schemas.microsoft.com/office/drawing/2014/main" id="{6AE313D1-2880-4FA8-BEA1-2210CE932ED3}"/>
              </a:ext>
            </a:extLst>
          </p:cNvPr>
          <p:cNvGraphicFramePr>
            <a:graphicFrameLocks/>
          </p:cNvGraphicFramePr>
          <p:nvPr/>
        </p:nvGraphicFramePr>
        <p:xfrm>
          <a:off x="6096125" y="3858347"/>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370840">
                <a:tc>
                  <a:txBody>
                    <a:bodyPr/>
                    <a:lstStyle/>
                    <a:p>
                      <a:r>
                        <a:rPr lang="en-US" sz="1600" b="0" i="0" u="none" strike="noStrike" kern="1200" baseline="0">
                          <a:solidFill>
                            <a:schemeClr val="lt1"/>
                          </a:solidFill>
                          <a:latin typeface="+mn-lt"/>
                          <a:ea typeface="+mn-ea"/>
                          <a:cs typeface="+mn-cs"/>
                        </a:rPr>
                        <a:t>I need to have rules to follow</a:t>
                      </a:r>
                    </a:p>
                    <a:p>
                      <a:endParaRPr lang="en-GB" sz="1600"/>
                    </a:p>
                  </a:txBody>
                  <a:tcPr anchor="ctr"/>
                </a:tc>
                <a:tc>
                  <a:txBody>
                    <a:bodyPr/>
                    <a:lstStyle/>
                    <a:p>
                      <a:pPr algn="ctr"/>
                      <a:r>
                        <a:rPr lang="en-US" sz="1600"/>
                        <a:t>M</a:t>
                      </a:r>
                      <a:endParaRPr lang="en-GB" sz="1600"/>
                    </a:p>
                  </a:txBody>
                  <a:tcPr anchor="ctr"/>
                </a:tc>
                <a:extLst>
                  <a:ext uri="{0D108BD9-81ED-4DB2-BD59-A6C34878D82A}">
                    <a16:rowId xmlns:a16="http://schemas.microsoft.com/office/drawing/2014/main" val="4212505309"/>
                  </a:ext>
                </a:extLst>
              </a:tr>
            </a:tbl>
          </a:graphicData>
        </a:graphic>
      </p:graphicFrame>
      <p:sp>
        <p:nvSpPr>
          <p:cNvPr id="32" name="Rectangle 31">
            <a:extLst>
              <a:ext uri="{FF2B5EF4-FFF2-40B4-BE49-F238E27FC236}">
                <a16:creationId xmlns:a16="http://schemas.microsoft.com/office/drawing/2014/main" id="{599B2F87-C585-4C4D-A407-084E11D8CF51}"/>
              </a:ext>
            </a:extLst>
          </p:cNvPr>
          <p:cNvSpPr/>
          <p:nvPr/>
        </p:nvSpPr>
        <p:spPr>
          <a:xfrm>
            <a:off x="4654413" y="3858347"/>
            <a:ext cx="678071" cy="504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DBDECDBC-8FB3-4020-9157-1E098C14EBCC}"/>
              </a:ext>
            </a:extLst>
          </p:cNvPr>
          <p:cNvSpPr/>
          <p:nvPr/>
        </p:nvSpPr>
        <p:spPr>
          <a:xfrm>
            <a:off x="9737018" y="3858347"/>
            <a:ext cx="678071" cy="504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19" name="Table 7">
            <a:extLst>
              <a:ext uri="{FF2B5EF4-FFF2-40B4-BE49-F238E27FC236}">
                <a16:creationId xmlns:a16="http://schemas.microsoft.com/office/drawing/2014/main" id="{EA6A8E4B-C5AB-4EF4-BBC1-57DDCF49D772}"/>
              </a:ext>
            </a:extLst>
          </p:cNvPr>
          <p:cNvGraphicFramePr>
            <a:graphicFrameLocks/>
          </p:cNvGraphicFramePr>
          <p:nvPr/>
        </p:nvGraphicFramePr>
        <p:xfrm>
          <a:off x="1004555" y="3116442"/>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370840">
                <a:tc>
                  <a:txBody>
                    <a:bodyPr/>
                    <a:lstStyle/>
                    <a:p>
                      <a:r>
                        <a:rPr lang="en-US" sz="1600" b="0" i="0" u="none" strike="noStrike" kern="1200" baseline="0">
                          <a:solidFill>
                            <a:schemeClr val="lt1"/>
                          </a:solidFill>
                          <a:latin typeface="+mn-lt"/>
                          <a:ea typeface="+mn-ea"/>
                          <a:cs typeface="+mn-cs"/>
                        </a:rPr>
                        <a:t>I want to be the leader</a:t>
                      </a:r>
                    </a:p>
                    <a:p>
                      <a:endParaRPr lang="en-GB" sz="1600"/>
                    </a:p>
                  </a:txBody>
                  <a:tcPr anchor="ctr"/>
                </a:tc>
                <a:tc>
                  <a:txBody>
                    <a:bodyPr/>
                    <a:lstStyle/>
                    <a:p>
                      <a:pPr algn="ctr"/>
                      <a:r>
                        <a:rPr lang="en-US" sz="1600"/>
                        <a:t>M</a:t>
                      </a:r>
                      <a:endParaRPr lang="en-GB" sz="1600"/>
                    </a:p>
                  </a:txBody>
                  <a:tcPr anchor="ctr"/>
                </a:tc>
                <a:extLst>
                  <a:ext uri="{0D108BD9-81ED-4DB2-BD59-A6C34878D82A}">
                    <a16:rowId xmlns:a16="http://schemas.microsoft.com/office/drawing/2014/main" val="4212505309"/>
                  </a:ext>
                </a:extLst>
              </a:tr>
            </a:tbl>
          </a:graphicData>
        </a:graphic>
      </p:graphicFrame>
      <p:graphicFrame>
        <p:nvGraphicFramePr>
          <p:cNvPr id="26" name="Table 7">
            <a:extLst>
              <a:ext uri="{FF2B5EF4-FFF2-40B4-BE49-F238E27FC236}">
                <a16:creationId xmlns:a16="http://schemas.microsoft.com/office/drawing/2014/main" id="{914C91A0-89EF-4AD2-B004-F069CE0A7406}"/>
              </a:ext>
            </a:extLst>
          </p:cNvPr>
          <p:cNvGraphicFramePr>
            <a:graphicFrameLocks/>
          </p:cNvGraphicFramePr>
          <p:nvPr/>
        </p:nvGraphicFramePr>
        <p:xfrm>
          <a:off x="6096125" y="3116442"/>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370840">
                <a:tc>
                  <a:txBody>
                    <a:bodyPr/>
                    <a:lstStyle/>
                    <a:p>
                      <a:r>
                        <a:rPr lang="en-US" sz="1600" b="0" i="0" u="none" strike="noStrike" kern="1200" baseline="0">
                          <a:solidFill>
                            <a:schemeClr val="lt1"/>
                          </a:solidFill>
                          <a:latin typeface="+mn-lt"/>
                          <a:ea typeface="+mn-ea"/>
                          <a:cs typeface="+mn-cs"/>
                        </a:rPr>
                        <a:t>I prefer to be optimistic</a:t>
                      </a:r>
                    </a:p>
                    <a:p>
                      <a:endParaRPr lang="en-GB" sz="1600"/>
                    </a:p>
                  </a:txBody>
                  <a:tcPr anchor="ctr"/>
                </a:tc>
                <a:tc>
                  <a:txBody>
                    <a:bodyPr/>
                    <a:lstStyle/>
                    <a:p>
                      <a:pPr algn="ctr"/>
                      <a:r>
                        <a:rPr lang="en-US" sz="1600"/>
                        <a:t>M</a:t>
                      </a:r>
                      <a:endParaRPr lang="en-GB" sz="1600"/>
                    </a:p>
                  </a:txBody>
                  <a:tcPr anchor="ctr"/>
                </a:tc>
                <a:extLst>
                  <a:ext uri="{0D108BD9-81ED-4DB2-BD59-A6C34878D82A}">
                    <a16:rowId xmlns:a16="http://schemas.microsoft.com/office/drawing/2014/main" val="4212505309"/>
                  </a:ext>
                </a:extLst>
              </a:tr>
            </a:tbl>
          </a:graphicData>
        </a:graphic>
      </p:graphicFrame>
      <p:sp>
        <p:nvSpPr>
          <p:cNvPr id="31" name="Rectangle 30">
            <a:extLst>
              <a:ext uri="{FF2B5EF4-FFF2-40B4-BE49-F238E27FC236}">
                <a16:creationId xmlns:a16="http://schemas.microsoft.com/office/drawing/2014/main" id="{AEFA6AB2-36D6-44A6-BE5C-CDA32F6F364D}"/>
              </a:ext>
            </a:extLst>
          </p:cNvPr>
          <p:cNvSpPr/>
          <p:nvPr/>
        </p:nvSpPr>
        <p:spPr>
          <a:xfrm>
            <a:off x="4654412" y="3116442"/>
            <a:ext cx="678071" cy="504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3DFD9157-1014-49EE-AD33-DF2EFEED7A7C}"/>
              </a:ext>
            </a:extLst>
          </p:cNvPr>
          <p:cNvSpPr/>
          <p:nvPr/>
        </p:nvSpPr>
        <p:spPr>
          <a:xfrm>
            <a:off x="9742994" y="3116442"/>
            <a:ext cx="678071" cy="504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18" name="Table 7">
            <a:extLst>
              <a:ext uri="{FF2B5EF4-FFF2-40B4-BE49-F238E27FC236}">
                <a16:creationId xmlns:a16="http://schemas.microsoft.com/office/drawing/2014/main" id="{BFCBF5F9-E192-4447-BB83-8830FE57A568}"/>
              </a:ext>
            </a:extLst>
          </p:cNvPr>
          <p:cNvGraphicFramePr>
            <a:graphicFrameLocks/>
          </p:cNvGraphicFramePr>
          <p:nvPr/>
        </p:nvGraphicFramePr>
        <p:xfrm>
          <a:off x="1004555" y="2374537"/>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370840">
                <a:tc>
                  <a:txBody>
                    <a:bodyPr/>
                    <a:lstStyle/>
                    <a:p>
                      <a:r>
                        <a:rPr lang="en-US" sz="1600" b="0" i="0" u="none" strike="noStrike" kern="1200" baseline="0">
                          <a:solidFill>
                            <a:schemeClr val="lt1"/>
                          </a:solidFill>
                          <a:latin typeface="+mn-lt"/>
                          <a:ea typeface="+mn-ea"/>
                          <a:cs typeface="+mn-cs"/>
                        </a:rPr>
                        <a:t>I am considerate to others</a:t>
                      </a:r>
                    </a:p>
                    <a:p>
                      <a:endParaRPr lang="en-GB" sz="1600"/>
                    </a:p>
                  </a:txBody>
                  <a:tcPr anchor="ctr"/>
                </a:tc>
                <a:tc>
                  <a:txBody>
                    <a:bodyPr/>
                    <a:lstStyle/>
                    <a:p>
                      <a:pPr algn="ctr"/>
                      <a:r>
                        <a:rPr lang="en-US" sz="1600"/>
                        <a:t>T</a:t>
                      </a:r>
                      <a:endParaRPr lang="en-GB" sz="1600"/>
                    </a:p>
                  </a:txBody>
                  <a:tcPr anchor="ctr"/>
                </a:tc>
                <a:extLst>
                  <a:ext uri="{0D108BD9-81ED-4DB2-BD59-A6C34878D82A}">
                    <a16:rowId xmlns:a16="http://schemas.microsoft.com/office/drawing/2014/main" val="4212505309"/>
                  </a:ext>
                </a:extLst>
              </a:tr>
            </a:tbl>
          </a:graphicData>
        </a:graphic>
      </p:graphicFrame>
      <p:graphicFrame>
        <p:nvGraphicFramePr>
          <p:cNvPr id="27" name="Table 7">
            <a:extLst>
              <a:ext uri="{FF2B5EF4-FFF2-40B4-BE49-F238E27FC236}">
                <a16:creationId xmlns:a16="http://schemas.microsoft.com/office/drawing/2014/main" id="{224D4C58-B8ED-46DE-8C64-7B2AE9CA0546}"/>
              </a:ext>
            </a:extLst>
          </p:cNvPr>
          <p:cNvGraphicFramePr>
            <a:graphicFrameLocks/>
          </p:cNvGraphicFramePr>
          <p:nvPr/>
        </p:nvGraphicFramePr>
        <p:xfrm>
          <a:off x="6096125" y="2374537"/>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370840">
                <a:tc>
                  <a:txBody>
                    <a:bodyPr/>
                    <a:lstStyle/>
                    <a:p>
                      <a:r>
                        <a:rPr lang="en-US" sz="1600" b="0" i="0" u="none" strike="noStrike" kern="1200" baseline="0">
                          <a:solidFill>
                            <a:schemeClr val="lt1"/>
                          </a:solidFill>
                          <a:latin typeface="+mn-lt"/>
                          <a:ea typeface="+mn-ea"/>
                          <a:cs typeface="+mn-cs"/>
                        </a:rPr>
                        <a:t>People say I am energetic</a:t>
                      </a:r>
                    </a:p>
                    <a:p>
                      <a:endParaRPr lang="en-GB" sz="1600"/>
                    </a:p>
                  </a:txBody>
                  <a:tcPr anchor="ctr"/>
                </a:tc>
                <a:tc>
                  <a:txBody>
                    <a:bodyPr/>
                    <a:lstStyle/>
                    <a:p>
                      <a:pPr algn="ctr"/>
                      <a:r>
                        <a:rPr lang="en-US" sz="1600"/>
                        <a:t>T</a:t>
                      </a:r>
                      <a:endParaRPr lang="en-GB" sz="1600"/>
                    </a:p>
                  </a:txBody>
                  <a:tcPr anchor="ctr"/>
                </a:tc>
                <a:extLst>
                  <a:ext uri="{0D108BD9-81ED-4DB2-BD59-A6C34878D82A}">
                    <a16:rowId xmlns:a16="http://schemas.microsoft.com/office/drawing/2014/main" val="4212505309"/>
                  </a:ext>
                </a:extLst>
              </a:tr>
            </a:tbl>
          </a:graphicData>
        </a:graphic>
      </p:graphicFrame>
      <p:sp>
        <p:nvSpPr>
          <p:cNvPr id="30" name="Rectangle 29">
            <a:extLst>
              <a:ext uri="{FF2B5EF4-FFF2-40B4-BE49-F238E27FC236}">
                <a16:creationId xmlns:a16="http://schemas.microsoft.com/office/drawing/2014/main" id="{CD451CAE-0571-435B-A4D6-8A43A724C776}"/>
              </a:ext>
            </a:extLst>
          </p:cNvPr>
          <p:cNvSpPr/>
          <p:nvPr/>
        </p:nvSpPr>
        <p:spPr>
          <a:xfrm>
            <a:off x="4654412" y="2374537"/>
            <a:ext cx="678071" cy="504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98BB8422-B530-4417-AF31-891FB4C64691}"/>
              </a:ext>
            </a:extLst>
          </p:cNvPr>
          <p:cNvSpPr/>
          <p:nvPr/>
        </p:nvSpPr>
        <p:spPr>
          <a:xfrm>
            <a:off x="9737019" y="2374537"/>
            <a:ext cx="678071" cy="504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17" name="Table 7">
            <a:extLst>
              <a:ext uri="{FF2B5EF4-FFF2-40B4-BE49-F238E27FC236}">
                <a16:creationId xmlns:a16="http://schemas.microsoft.com/office/drawing/2014/main" id="{8CD87D69-10B8-4673-81E8-053FC815BAF9}"/>
              </a:ext>
            </a:extLst>
          </p:cNvPr>
          <p:cNvGraphicFramePr>
            <a:graphicFrameLocks/>
          </p:cNvGraphicFramePr>
          <p:nvPr/>
        </p:nvGraphicFramePr>
        <p:xfrm>
          <a:off x="1004555" y="1632632"/>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370840">
                <a:tc>
                  <a:txBody>
                    <a:bodyPr/>
                    <a:lstStyle/>
                    <a:p>
                      <a:r>
                        <a:rPr lang="en-GB" sz="1600" b="0" i="0" u="none" strike="noStrike" kern="1200" baseline="0">
                          <a:solidFill>
                            <a:schemeClr val="lt1"/>
                          </a:solidFill>
                          <a:latin typeface="+mn-lt"/>
                          <a:ea typeface="+mn-ea"/>
                          <a:cs typeface="+mn-cs"/>
                        </a:rPr>
                        <a:t>I enjoy giving presentations</a:t>
                      </a:r>
                    </a:p>
                    <a:p>
                      <a:endParaRPr lang="en-GB" sz="1600"/>
                    </a:p>
                  </a:txBody>
                  <a:tcPr anchor="ctr"/>
                </a:tc>
                <a:tc>
                  <a:txBody>
                    <a:bodyPr/>
                    <a:lstStyle/>
                    <a:p>
                      <a:pPr algn="ctr"/>
                      <a:r>
                        <a:rPr lang="en-US" sz="1600"/>
                        <a:t>M</a:t>
                      </a:r>
                      <a:endParaRPr lang="en-GB" sz="1600"/>
                    </a:p>
                  </a:txBody>
                  <a:tcPr anchor="ctr"/>
                </a:tc>
                <a:extLst>
                  <a:ext uri="{0D108BD9-81ED-4DB2-BD59-A6C34878D82A}">
                    <a16:rowId xmlns:a16="http://schemas.microsoft.com/office/drawing/2014/main" val="4212505309"/>
                  </a:ext>
                </a:extLst>
              </a:tr>
            </a:tbl>
          </a:graphicData>
        </a:graphic>
      </p:graphicFrame>
      <p:graphicFrame>
        <p:nvGraphicFramePr>
          <p:cNvPr id="28" name="Table 7">
            <a:extLst>
              <a:ext uri="{FF2B5EF4-FFF2-40B4-BE49-F238E27FC236}">
                <a16:creationId xmlns:a16="http://schemas.microsoft.com/office/drawing/2014/main" id="{794A39DB-1794-4DF5-952E-081E9A237EDF}"/>
              </a:ext>
            </a:extLst>
          </p:cNvPr>
          <p:cNvGraphicFramePr>
            <a:graphicFrameLocks/>
          </p:cNvGraphicFramePr>
          <p:nvPr/>
        </p:nvGraphicFramePr>
        <p:xfrm>
          <a:off x="6096127" y="1632632"/>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370840">
                <a:tc>
                  <a:txBody>
                    <a:bodyPr/>
                    <a:lstStyle/>
                    <a:p>
                      <a:r>
                        <a:rPr lang="en-US" sz="1600" b="0" i="0" u="none" strike="noStrike" kern="1200" baseline="0">
                          <a:solidFill>
                            <a:schemeClr val="lt1"/>
                          </a:solidFill>
                          <a:latin typeface="+mn-lt"/>
                          <a:ea typeface="+mn-ea"/>
                          <a:cs typeface="+mn-cs"/>
                        </a:rPr>
                        <a:t>I am good at working with numerical </a:t>
                      </a:r>
                      <a:r>
                        <a:rPr lang="en-GB" sz="1600" b="0" i="0" u="none" strike="noStrike" kern="1200" baseline="0">
                          <a:solidFill>
                            <a:schemeClr val="lt1"/>
                          </a:solidFill>
                          <a:latin typeface="+mn-lt"/>
                          <a:ea typeface="+mn-ea"/>
                          <a:cs typeface="+mn-cs"/>
                        </a:rPr>
                        <a:t>data</a:t>
                      </a:r>
                      <a:endParaRPr lang="en-GB" sz="1600"/>
                    </a:p>
                  </a:txBody>
                  <a:tcPr anchor="ctr"/>
                </a:tc>
                <a:tc>
                  <a:txBody>
                    <a:bodyPr/>
                    <a:lstStyle/>
                    <a:p>
                      <a:pPr algn="ctr"/>
                      <a:r>
                        <a:rPr lang="en-US" sz="1600"/>
                        <a:t>T</a:t>
                      </a:r>
                      <a:endParaRPr lang="en-GB" sz="1600"/>
                    </a:p>
                  </a:txBody>
                  <a:tcPr anchor="ctr"/>
                </a:tc>
                <a:extLst>
                  <a:ext uri="{0D108BD9-81ED-4DB2-BD59-A6C34878D82A}">
                    <a16:rowId xmlns:a16="http://schemas.microsoft.com/office/drawing/2014/main" val="4212505309"/>
                  </a:ext>
                </a:extLst>
              </a:tr>
            </a:tbl>
          </a:graphicData>
        </a:graphic>
      </p:graphicFrame>
      <p:sp>
        <p:nvSpPr>
          <p:cNvPr id="29" name="Rectangle 28">
            <a:extLst>
              <a:ext uri="{FF2B5EF4-FFF2-40B4-BE49-F238E27FC236}">
                <a16:creationId xmlns:a16="http://schemas.microsoft.com/office/drawing/2014/main" id="{934B0DE1-D611-43CB-BE82-DBB0375D9408}"/>
              </a:ext>
            </a:extLst>
          </p:cNvPr>
          <p:cNvSpPr/>
          <p:nvPr/>
        </p:nvSpPr>
        <p:spPr>
          <a:xfrm>
            <a:off x="4639473" y="1632632"/>
            <a:ext cx="678071" cy="504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BC6BDD1B-FDCE-45F9-A86D-15A3C4952B37}"/>
              </a:ext>
            </a:extLst>
          </p:cNvPr>
          <p:cNvSpPr/>
          <p:nvPr/>
        </p:nvSpPr>
        <p:spPr>
          <a:xfrm>
            <a:off x="9763914" y="1632632"/>
            <a:ext cx="678071" cy="504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Footer Placeholder 4">
            <a:extLst>
              <a:ext uri="{FF2B5EF4-FFF2-40B4-BE49-F238E27FC236}">
                <a16:creationId xmlns:a16="http://schemas.microsoft.com/office/drawing/2014/main" id="{AAFE05F8-5711-946E-41EE-4D3FE39CA911}"/>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180613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3" grpId="0" animBg="1"/>
      <p:bldP spid="36" grpId="0" animBg="1"/>
      <p:bldP spid="32" grpId="0" animBg="1"/>
      <p:bldP spid="37" grpId="0" animBg="1"/>
      <p:bldP spid="31" grpId="0" animBg="1"/>
      <p:bldP spid="38" grpId="0" animBg="1"/>
      <p:bldP spid="30" grpId="0" animBg="1"/>
      <p:bldP spid="39" grpId="0" animBg="1"/>
      <p:bldP spid="29" grpId="0" animBg="1"/>
      <p:bldP spid="4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5C49C3D-6B54-67D0-A4F6-476A859BF7F3}"/>
              </a:ext>
            </a:extLst>
          </p:cNvPr>
          <p:cNvSpPr txBox="1"/>
          <p:nvPr/>
        </p:nvSpPr>
        <p:spPr>
          <a:xfrm>
            <a:off x="6080760" y="1999615"/>
            <a:ext cx="5486844" cy="264687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panose="020B0604020202020204"/>
                <a:ea typeface="+mn-ea"/>
                <a:cs typeface="+mn-cs"/>
              </a:rPr>
              <a:t>The individual reports talent higher than motive.</a:t>
            </a: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mn-ea"/>
                <a:cs typeface="+mn-cs"/>
              </a:rPr>
              <a:t>Explore the discrepancy, try to understand why motive is lower and what impact this has on performance.  </a:t>
            </a: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endParaRPr lang="en-US"/>
          </a:p>
          <a:p>
            <a:endParaRPr lang="en-US"/>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Deep Dive 2: Motive-Talent Splits </a:t>
            </a:r>
            <a:endParaRPr lang="en-GB" b="0"/>
          </a:p>
        </p:txBody>
      </p:sp>
      <p:sp>
        <p:nvSpPr>
          <p:cNvPr id="25" name="Content Placeholder 3">
            <a:extLst>
              <a:ext uri="{FF2B5EF4-FFF2-40B4-BE49-F238E27FC236}">
                <a16:creationId xmlns:a16="http://schemas.microsoft.com/office/drawing/2014/main" id="{092E7622-A290-44FB-AA15-54C42E169B23}"/>
              </a:ext>
            </a:extLst>
          </p:cNvPr>
          <p:cNvSpPr>
            <a:spLocks noGrp="1"/>
          </p:cNvSpPr>
          <p:nvPr>
            <p:ph sz="quarter" idx="19"/>
          </p:nvPr>
        </p:nvSpPr>
        <p:spPr>
          <a:xfrm>
            <a:off x="457200" y="1154111"/>
            <a:ext cx="11247120" cy="612545"/>
          </a:xfrm>
        </p:spPr>
        <p:txBody>
          <a:bodyPr/>
          <a:lstStyle/>
          <a:p>
            <a:pPr>
              <a:spcAft>
                <a:spcPts val="600"/>
              </a:spcAft>
            </a:pPr>
            <a:r>
              <a:rPr lang="en-GB" b="0"/>
              <a:t>Differences of three </a:t>
            </a:r>
            <a:r>
              <a:rPr lang="en-GB" b="0" err="1"/>
              <a:t>Stens</a:t>
            </a:r>
            <a:r>
              <a:rPr lang="en-GB" b="0"/>
              <a:t> or more between the motive and talent score on a dimension are highlighted and may indicate a point of interest. </a:t>
            </a:r>
          </a:p>
          <a:p>
            <a:pPr>
              <a:spcAft>
                <a:spcPts val="600"/>
              </a:spcAft>
            </a:pPr>
            <a:endParaRPr lang="en-GB" b="0"/>
          </a:p>
          <a:p>
            <a:pPr>
              <a:spcAft>
                <a:spcPts val="600"/>
              </a:spcAft>
            </a:pPr>
            <a:r>
              <a:rPr lang="en-GB" b="1"/>
              <a:t>The individual reports motive higher than talent. </a:t>
            </a:r>
          </a:p>
          <a:p>
            <a:pPr>
              <a:spcAft>
                <a:spcPts val="600"/>
              </a:spcAft>
            </a:pPr>
            <a:endParaRPr lang="en-GB"/>
          </a:p>
          <a:p>
            <a:pPr>
              <a:spcAft>
                <a:spcPts val="600"/>
              </a:spcAft>
            </a:pPr>
            <a:endParaRPr lang="en-GB"/>
          </a:p>
          <a:p>
            <a:pPr>
              <a:spcAft>
                <a:spcPts val="600"/>
              </a:spcAft>
            </a:pPr>
            <a:endParaRPr lang="en-GB"/>
          </a:p>
          <a:p>
            <a:pPr>
              <a:spcAft>
                <a:spcPts val="600"/>
              </a:spcAft>
            </a:pPr>
            <a:endParaRPr lang="en-GB" sz="2400"/>
          </a:p>
          <a:p>
            <a:pPr>
              <a:spcAft>
                <a:spcPts val="600"/>
              </a:spcAft>
            </a:pPr>
            <a:r>
              <a:rPr lang="en-GB" b="0"/>
              <a:t>Explore the need and potential to develop. </a:t>
            </a:r>
          </a:p>
          <a:p>
            <a:pPr>
              <a:spcAft>
                <a:spcPts val="600"/>
              </a:spcAft>
            </a:pPr>
            <a:endParaRPr lang="en-GB" b="0"/>
          </a:p>
          <a:p>
            <a:pPr>
              <a:spcAft>
                <a:spcPts val="600"/>
              </a:spcAft>
            </a:pPr>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1" name="Footer Placeholder 4">
            <a:extLst>
              <a:ext uri="{FF2B5EF4-FFF2-40B4-BE49-F238E27FC236}">
                <a16:creationId xmlns:a16="http://schemas.microsoft.com/office/drawing/2014/main" id="{5E25314A-F699-FF2D-3F22-B756FCD27CB8}"/>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grpSp>
        <p:nvGrpSpPr>
          <p:cNvPr id="8" name="Group 7">
            <a:extLst>
              <a:ext uri="{FF2B5EF4-FFF2-40B4-BE49-F238E27FC236}">
                <a16:creationId xmlns:a16="http://schemas.microsoft.com/office/drawing/2014/main" id="{763A91BF-F0E7-59C5-A70F-9FE9675F7996}"/>
              </a:ext>
            </a:extLst>
          </p:cNvPr>
          <p:cNvGrpSpPr/>
          <p:nvPr/>
        </p:nvGrpSpPr>
        <p:grpSpPr>
          <a:xfrm>
            <a:off x="356111" y="2537006"/>
            <a:ext cx="5043929" cy="288163"/>
            <a:chOff x="255025" y="4450762"/>
            <a:chExt cx="6522293" cy="372623"/>
          </a:xfrm>
        </p:grpSpPr>
        <p:pic>
          <p:nvPicPr>
            <p:cNvPr id="6" name="Picture 5">
              <a:extLst>
                <a:ext uri="{FF2B5EF4-FFF2-40B4-BE49-F238E27FC236}">
                  <a16:creationId xmlns:a16="http://schemas.microsoft.com/office/drawing/2014/main" id="{933F6494-0E1D-0CF0-CB4A-26188D1279D2}"/>
                </a:ext>
              </a:extLst>
            </p:cNvPr>
            <p:cNvPicPr>
              <a:picLocks noChangeAspect="1"/>
            </p:cNvPicPr>
            <p:nvPr/>
          </p:nvPicPr>
          <p:blipFill rotWithShape="1">
            <a:blip r:embed="rId3"/>
            <a:srcRect b="69616"/>
            <a:stretch/>
          </p:blipFill>
          <p:spPr>
            <a:xfrm>
              <a:off x="255025" y="4450762"/>
              <a:ext cx="6522293" cy="372623"/>
            </a:xfrm>
            <a:prstGeom prst="rect">
              <a:avLst/>
            </a:prstGeom>
          </p:spPr>
        </p:pic>
        <p:sp>
          <p:nvSpPr>
            <p:cNvPr id="7" name="Rectangle 6">
              <a:extLst>
                <a:ext uri="{FF2B5EF4-FFF2-40B4-BE49-F238E27FC236}">
                  <a16:creationId xmlns:a16="http://schemas.microsoft.com/office/drawing/2014/main" id="{2AED9E9A-E82F-92EE-6FF8-79237C782531}"/>
                </a:ext>
              </a:extLst>
            </p:cNvPr>
            <p:cNvSpPr/>
            <p:nvPr/>
          </p:nvSpPr>
          <p:spPr bwMode="auto">
            <a:xfrm>
              <a:off x="1138518" y="4491542"/>
              <a:ext cx="1658470" cy="224117"/>
            </a:xfrm>
            <a:prstGeom prst="rect">
              <a:avLst/>
            </a:prstGeom>
            <a:solidFill>
              <a:srgbClr val="CCCCC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grpSp>
      <p:grpSp>
        <p:nvGrpSpPr>
          <p:cNvPr id="14" name="Group 13">
            <a:extLst>
              <a:ext uri="{FF2B5EF4-FFF2-40B4-BE49-F238E27FC236}">
                <a16:creationId xmlns:a16="http://schemas.microsoft.com/office/drawing/2014/main" id="{3F0069CC-54A4-7054-893E-1789E6328081}"/>
              </a:ext>
            </a:extLst>
          </p:cNvPr>
          <p:cNvGrpSpPr/>
          <p:nvPr/>
        </p:nvGrpSpPr>
        <p:grpSpPr>
          <a:xfrm>
            <a:off x="6184096" y="2537008"/>
            <a:ext cx="5056652" cy="950124"/>
            <a:chOff x="6184096" y="2537008"/>
            <a:chExt cx="5056652" cy="950124"/>
          </a:xfrm>
        </p:grpSpPr>
        <p:pic>
          <p:nvPicPr>
            <p:cNvPr id="12" name="Picture 11">
              <a:extLst>
                <a:ext uri="{FF2B5EF4-FFF2-40B4-BE49-F238E27FC236}">
                  <a16:creationId xmlns:a16="http://schemas.microsoft.com/office/drawing/2014/main" id="{D9A645D6-86BE-ED7D-6537-A3A5E20FE822}"/>
                </a:ext>
              </a:extLst>
            </p:cNvPr>
            <p:cNvPicPr>
              <a:picLocks noChangeAspect="1"/>
            </p:cNvPicPr>
            <p:nvPr/>
          </p:nvPicPr>
          <p:blipFill>
            <a:blip r:embed="rId4"/>
            <a:stretch>
              <a:fillRect/>
            </a:stretch>
          </p:blipFill>
          <p:spPr>
            <a:xfrm>
              <a:off x="6184096" y="2537008"/>
              <a:ext cx="5056652" cy="950124"/>
            </a:xfrm>
            <a:prstGeom prst="rect">
              <a:avLst/>
            </a:prstGeom>
          </p:spPr>
        </p:pic>
        <p:sp>
          <p:nvSpPr>
            <p:cNvPr id="17" name="Rectangle 16">
              <a:extLst>
                <a:ext uri="{FF2B5EF4-FFF2-40B4-BE49-F238E27FC236}">
                  <a16:creationId xmlns:a16="http://schemas.microsoft.com/office/drawing/2014/main" id="{C4494F0E-5D77-AA00-6EE6-013D5535ED4F}"/>
                </a:ext>
              </a:extLst>
            </p:cNvPr>
            <p:cNvSpPr/>
            <p:nvPr/>
          </p:nvSpPr>
          <p:spPr bwMode="auto">
            <a:xfrm>
              <a:off x="6881349" y="2575438"/>
              <a:ext cx="1282556" cy="173318"/>
            </a:xfrm>
            <a:prstGeom prst="rect">
              <a:avLst/>
            </a:prstGeom>
            <a:solidFill>
              <a:srgbClr val="CCCCC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grpSp>
      <p:grpSp>
        <p:nvGrpSpPr>
          <p:cNvPr id="19" name="Group 18">
            <a:extLst>
              <a:ext uri="{FF2B5EF4-FFF2-40B4-BE49-F238E27FC236}">
                <a16:creationId xmlns:a16="http://schemas.microsoft.com/office/drawing/2014/main" id="{7209F278-96B3-15C5-0A63-F5B45E5E4E68}"/>
              </a:ext>
            </a:extLst>
          </p:cNvPr>
          <p:cNvGrpSpPr/>
          <p:nvPr/>
        </p:nvGrpSpPr>
        <p:grpSpPr>
          <a:xfrm>
            <a:off x="356110" y="2811951"/>
            <a:ext cx="5043929" cy="691009"/>
            <a:chOff x="356110" y="2811951"/>
            <a:chExt cx="5043929" cy="691009"/>
          </a:xfrm>
        </p:grpSpPr>
        <p:pic>
          <p:nvPicPr>
            <p:cNvPr id="15" name="Picture 14">
              <a:extLst>
                <a:ext uri="{FF2B5EF4-FFF2-40B4-BE49-F238E27FC236}">
                  <a16:creationId xmlns:a16="http://schemas.microsoft.com/office/drawing/2014/main" id="{161FCEE7-7B54-88A4-5066-A1C431E0B249}"/>
                </a:ext>
              </a:extLst>
            </p:cNvPr>
            <p:cNvPicPr>
              <a:picLocks noChangeAspect="1"/>
            </p:cNvPicPr>
            <p:nvPr/>
          </p:nvPicPr>
          <p:blipFill>
            <a:blip r:embed="rId5"/>
            <a:stretch>
              <a:fillRect/>
            </a:stretch>
          </p:blipFill>
          <p:spPr>
            <a:xfrm>
              <a:off x="356110" y="2811951"/>
              <a:ext cx="5043929" cy="691009"/>
            </a:xfrm>
            <a:prstGeom prst="rect">
              <a:avLst/>
            </a:prstGeom>
          </p:spPr>
        </p:pic>
        <p:pic>
          <p:nvPicPr>
            <p:cNvPr id="16" name="Picture 15">
              <a:extLst>
                <a:ext uri="{FF2B5EF4-FFF2-40B4-BE49-F238E27FC236}">
                  <a16:creationId xmlns:a16="http://schemas.microsoft.com/office/drawing/2014/main" id="{49AEB9BF-1C9D-E808-4046-1E792F99148D}"/>
                </a:ext>
              </a:extLst>
            </p:cNvPr>
            <p:cNvPicPr>
              <a:picLocks noChangeAspect="1"/>
            </p:cNvPicPr>
            <p:nvPr/>
          </p:nvPicPr>
          <p:blipFill rotWithShape="1">
            <a:blip r:embed="rId5"/>
            <a:srcRect l="70473" r="24168" b="58298"/>
            <a:stretch/>
          </p:blipFill>
          <p:spPr>
            <a:xfrm>
              <a:off x="4055168" y="2812318"/>
              <a:ext cx="270344" cy="288163"/>
            </a:xfrm>
            <a:prstGeom prst="rect">
              <a:avLst/>
            </a:prstGeom>
          </p:spPr>
        </p:pic>
        <p:pic>
          <p:nvPicPr>
            <p:cNvPr id="18" name="Picture 17">
              <a:extLst>
                <a:ext uri="{FF2B5EF4-FFF2-40B4-BE49-F238E27FC236}">
                  <a16:creationId xmlns:a16="http://schemas.microsoft.com/office/drawing/2014/main" id="{A0655431-1F6A-4480-2DF2-51042AF25F49}"/>
                </a:ext>
              </a:extLst>
            </p:cNvPr>
            <p:cNvPicPr>
              <a:picLocks noChangeAspect="1"/>
            </p:cNvPicPr>
            <p:nvPr/>
          </p:nvPicPr>
          <p:blipFill rotWithShape="1">
            <a:blip r:embed="rId5"/>
            <a:srcRect l="51459" r="43181" b="58298"/>
            <a:stretch/>
          </p:blipFill>
          <p:spPr>
            <a:xfrm>
              <a:off x="4879011" y="2812293"/>
              <a:ext cx="270344" cy="288163"/>
            </a:xfrm>
            <a:prstGeom prst="rect">
              <a:avLst/>
            </a:prstGeom>
          </p:spPr>
        </p:pic>
      </p:grpSp>
    </p:spTree>
    <p:extLst>
      <p:ext uri="{BB962C8B-B14F-4D97-AF65-F5344CB8AC3E}">
        <p14:creationId xmlns:p14="http://schemas.microsoft.com/office/powerpoint/2010/main" val="19698061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BFB9FF0-C007-D75E-0D20-649FF9EFE769}"/>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Interpreting Split Directions </a:t>
            </a:r>
            <a:endParaRPr lang="en-GB" b="0"/>
          </a:p>
        </p:txBody>
      </p:sp>
      <p:sp>
        <p:nvSpPr>
          <p:cNvPr id="25" name="Content Placeholder 3">
            <a:extLst>
              <a:ext uri="{FF2B5EF4-FFF2-40B4-BE49-F238E27FC236}">
                <a16:creationId xmlns:a16="http://schemas.microsoft.com/office/drawing/2014/main" id="{092E7622-A290-44FB-AA15-54C42E169B23}"/>
              </a:ext>
            </a:extLst>
          </p:cNvPr>
          <p:cNvSpPr>
            <a:spLocks noGrp="1"/>
          </p:cNvSpPr>
          <p:nvPr>
            <p:ph sz="quarter" idx="19"/>
          </p:nvPr>
        </p:nvSpPr>
        <p:spPr/>
        <p:txBody>
          <a:bodyPr/>
          <a:lstStyle/>
          <a:p>
            <a:pPr>
              <a:spcAft>
                <a:spcPts val="600"/>
              </a:spcAft>
            </a:pPr>
            <a:r>
              <a:rPr lang="en-GB" sz="1600">
                <a:solidFill>
                  <a:srgbClr val="702082"/>
                </a:solidFill>
              </a:rPr>
              <a:t>Motive higher than talent </a:t>
            </a:r>
          </a:p>
          <a:p>
            <a:pPr marL="285750" indent="-285750">
              <a:spcAft>
                <a:spcPts val="600"/>
              </a:spcAft>
              <a:buFont typeface="Arial" panose="020B0604020202020204" pitchFamily="34" charset="0"/>
              <a:buChar char="•"/>
            </a:pPr>
            <a:r>
              <a:rPr lang="en-GB" sz="1600" b="0"/>
              <a:t>aspires to… </a:t>
            </a:r>
          </a:p>
          <a:p>
            <a:pPr marL="285750" indent="-285750">
              <a:spcAft>
                <a:spcPts val="600"/>
              </a:spcAft>
              <a:buFont typeface="Arial" panose="020B0604020202020204" pitchFamily="34" charset="0"/>
              <a:buChar char="•"/>
            </a:pPr>
            <a:r>
              <a:rPr lang="en-GB" sz="1600" b="0"/>
              <a:t>does less well, but with high frequency? </a:t>
            </a:r>
          </a:p>
          <a:p>
            <a:pPr marL="285750" indent="-285750">
              <a:spcAft>
                <a:spcPts val="600"/>
              </a:spcAft>
              <a:buFont typeface="Arial" panose="020B0604020202020204" pitchFamily="34" charset="0"/>
              <a:buChar char="•"/>
            </a:pPr>
            <a:r>
              <a:rPr lang="en-GB" sz="1600" b="0"/>
              <a:t>demonstrates with enthusiasm but potentially less skill? </a:t>
            </a:r>
          </a:p>
          <a:p>
            <a:pPr>
              <a:spcAft>
                <a:spcPts val="600"/>
              </a:spcAft>
            </a:pPr>
            <a:endParaRPr lang="en-GB" sz="1600">
              <a:solidFill>
                <a:srgbClr val="702082"/>
              </a:solidFill>
            </a:endParaRPr>
          </a:p>
          <a:p>
            <a:pPr>
              <a:spcAft>
                <a:spcPts val="600"/>
              </a:spcAft>
            </a:pPr>
            <a:r>
              <a:rPr lang="en-GB" sz="1600">
                <a:solidFill>
                  <a:srgbClr val="702082"/>
                </a:solidFill>
              </a:rPr>
              <a:t>Talent higher than motive</a:t>
            </a:r>
          </a:p>
          <a:p>
            <a:pPr marL="285750" indent="-285750">
              <a:spcAft>
                <a:spcPts val="600"/>
              </a:spcAft>
              <a:buFont typeface="Arial" panose="020B0604020202020204" pitchFamily="34" charset="0"/>
              <a:buChar char="•"/>
            </a:pPr>
            <a:r>
              <a:rPr lang="en-GB" sz="1600" b="0"/>
              <a:t>bored of… </a:t>
            </a:r>
          </a:p>
          <a:p>
            <a:pPr marL="285750" indent="-285750">
              <a:spcAft>
                <a:spcPts val="600"/>
              </a:spcAft>
              <a:buFont typeface="Arial" panose="020B0604020202020204" pitchFamily="34" charset="0"/>
              <a:buChar char="•"/>
            </a:pPr>
            <a:r>
              <a:rPr lang="en-GB" sz="1600" b="0"/>
              <a:t>does well, but with low frequency? </a:t>
            </a:r>
          </a:p>
          <a:p>
            <a:pPr marL="285750" indent="-285750">
              <a:spcAft>
                <a:spcPts val="600"/>
              </a:spcAft>
              <a:buFont typeface="Arial" panose="020B0604020202020204" pitchFamily="34" charset="0"/>
              <a:buChar char="•"/>
            </a:pPr>
            <a:r>
              <a:rPr lang="en-GB" sz="1600" b="0"/>
              <a:t>demonstrates this with ease but with less passion?</a:t>
            </a:r>
          </a:p>
          <a:p>
            <a:pPr>
              <a:spcAft>
                <a:spcPts val="600"/>
              </a:spcAft>
            </a:pPr>
            <a:endParaRPr lang="en-GB">
              <a:solidFill>
                <a:srgbClr val="702082"/>
              </a:solidFill>
            </a:endParaRPr>
          </a:p>
          <a:p>
            <a:pPr>
              <a:spcAft>
                <a:spcPts val="600"/>
              </a:spcAft>
            </a:pPr>
            <a:endParaRPr lang="en-GB" b="0"/>
          </a:p>
          <a:p>
            <a:pPr>
              <a:spcAft>
                <a:spcPts val="600"/>
              </a:spcAft>
            </a:pPr>
            <a:endParaRPr lang="en-GB">
              <a:solidFill>
                <a:srgbClr val="702082"/>
              </a:solidFill>
            </a:endParaRPr>
          </a:p>
          <a:p>
            <a:pPr>
              <a:spcAft>
                <a:spcPts val="600"/>
              </a:spcAft>
            </a:pP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Footer Placeholder 4">
            <a:extLst>
              <a:ext uri="{FF2B5EF4-FFF2-40B4-BE49-F238E27FC236}">
                <a16:creationId xmlns:a16="http://schemas.microsoft.com/office/drawing/2014/main" id="{8C5A2CB9-5C0A-B56C-9A00-477913B6BD40}"/>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8320235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79404D-EB29-549B-4CF1-DCD9D0CE2B21}"/>
              </a:ext>
            </a:extLst>
          </p:cNvPr>
          <p:cNvPicPr>
            <a:picLocks noGrp="1" noRot="1" noChangeAspect="1" noMove="1" noResize="1" noEditPoints="1" noAdjustHandles="1" noChangeArrowheads="1" noChangeShapeType="1" noCrop="1"/>
          </p:cNvPicPr>
          <p:nvPr/>
        </p:nvPicPr>
        <p:blipFill rotWithShape="1">
          <a:blip r:embed="rId3"/>
          <a:srcRect t="1515"/>
          <a:stretch/>
        </p:blipFill>
        <p:spPr>
          <a:xfrm>
            <a:off x="989289" y="2480231"/>
            <a:ext cx="10267201" cy="1897538"/>
          </a:xfrm>
          <a:prstGeom prst="rect">
            <a:avLst/>
          </a:prstGeom>
        </p:spPr>
      </p:pic>
      <p:pic>
        <p:nvPicPr>
          <p:cNvPr id="6" name="Picture 5">
            <a:extLst>
              <a:ext uri="{FF2B5EF4-FFF2-40B4-BE49-F238E27FC236}">
                <a16:creationId xmlns:a16="http://schemas.microsoft.com/office/drawing/2014/main" id="{8D40C34D-D1C1-5B86-1776-10E65C09C3B4}"/>
              </a:ext>
            </a:extLst>
          </p:cNvPr>
          <p:cNvPicPr>
            <a:picLocks noChangeAspect="1"/>
          </p:cNvPicPr>
          <p:nvPr/>
        </p:nvPicPr>
        <p:blipFill>
          <a:blip r:embed="rId4"/>
          <a:stretch>
            <a:fillRect/>
          </a:stretch>
        </p:blipFill>
        <p:spPr>
          <a:xfrm>
            <a:off x="953102" y="2991473"/>
            <a:ext cx="10387368" cy="1491659"/>
          </a:xfrm>
          <a:prstGeom prst="rect">
            <a:avLst/>
          </a:prstGeom>
        </p:spPr>
      </p:pic>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vert="horz" lIns="0" tIns="0" rIns="0" bIns="0" rtlCol="0" anchor="t">
            <a:noAutofit/>
          </a:bodyPr>
          <a:lstStyle/>
          <a:p>
            <a:r>
              <a:rPr lang="en-US"/>
              <a:t>Workbook </a:t>
            </a:r>
            <a:r>
              <a:rPr lang="en-GB"/>
              <a:t>page 45</a:t>
            </a:r>
            <a:endParaRPr lang="en-GB">
              <a:highlight>
                <a:srgbClr val="FFFF00"/>
              </a:highlight>
            </a:endParaRPr>
          </a:p>
          <a:p>
            <a:endParaRPr lang="en-US"/>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Linking Exercise: Motive-Talent Splits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9" name="Footer Placeholder 4">
            <a:extLst>
              <a:ext uri="{FF2B5EF4-FFF2-40B4-BE49-F238E27FC236}">
                <a16:creationId xmlns:a16="http://schemas.microsoft.com/office/drawing/2014/main" id="{FC5E3800-1252-5EEF-F977-844D6815EBD3}"/>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10" name="Rectangle 9">
            <a:extLst>
              <a:ext uri="{FF2B5EF4-FFF2-40B4-BE49-F238E27FC236}">
                <a16:creationId xmlns:a16="http://schemas.microsoft.com/office/drawing/2014/main" id="{9347C9E4-C399-D871-D351-821A40AB264F}"/>
              </a:ext>
            </a:extLst>
          </p:cNvPr>
          <p:cNvSpPr/>
          <p:nvPr/>
        </p:nvSpPr>
        <p:spPr bwMode="auto">
          <a:xfrm>
            <a:off x="989289" y="2355730"/>
            <a:ext cx="5201304" cy="575585"/>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11" name="Text Placeholder 2">
            <a:extLst>
              <a:ext uri="{FF2B5EF4-FFF2-40B4-BE49-F238E27FC236}">
                <a16:creationId xmlns:a16="http://schemas.microsoft.com/office/drawing/2014/main" id="{4906A22D-4F40-9EC6-4CAF-E8DD0C508AA3}"/>
              </a:ext>
            </a:extLst>
          </p:cNvPr>
          <p:cNvSpPr txBox="1">
            <a:spLocks/>
          </p:cNvSpPr>
          <p:nvPr/>
        </p:nvSpPr>
        <p:spPr>
          <a:xfrm>
            <a:off x="1193143" y="2576144"/>
            <a:ext cx="3773675"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srgbClr val="7F35B2"/>
                </a:solidFill>
                <a:effectLst/>
                <a:uLnTx/>
                <a:uFillTx/>
                <a:latin typeface="Arial" panose="020B0604020202020204"/>
                <a:ea typeface="Roboto" panose="02000000000000000000" pitchFamily="2" charset="0"/>
                <a:cs typeface="Times New Roman" panose="02020603050405020304" pitchFamily="18" charset="0"/>
              </a:rPr>
              <a:t>1.</a:t>
            </a:r>
          </a:p>
        </p:txBody>
      </p:sp>
    </p:spTree>
    <p:extLst>
      <p:ext uri="{BB962C8B-B14F-4D97-AF65-F5344CB8AC3E}">
        <p14:creationId xmlns:p14="http://schemas.microsoft.com/office/powerpoint/2010/main" val="549942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60A68E-592F-3F2C-38B1-07C2C6BF81B1}"/>
              </a:ext>
            </a:extLst>
          </p:cNvPr>
          <p:cNvSpPr>
            <a:spLocks noGrp="1"/>
          </p:cNvSpPr>
          <p:nvPr>
            <p:ph type="body" sz="quarter" idx="17"/>
          </p:nvPr>
        </p:nvSpPr>
        <p:spPr/>
        <p:txBody>
          <a:bodyPr/>
          <a:lstStyle/>
          <a:p>
            <a:r>
              <a:rPr lang="en-US"/>
              <a:t>Workbook page 45</a:t>
            </a:r>
          </a:p>
          <a:p>
            <a:endParaRPr lang="en-GB"/>
          </a:p>
        </p:txBody>
      </p:sp>
      <p:sp>
        <p:nvSpPr>
          <p:cNvPr id="3" name="Title 2">
            <a:extLst>
              <a:ext uri="{FF2B5EF4-FFF2-40B4-BE49-F238E27FC236}">
                <a16:creationId xmlns:a16="http://schemas.microsoft.com/office/drawing/2014/main" id="{69E0D0CF-EB3C-F45D-E186-5E872FED87B9}"/>
              </a:ext>
            </a:extLst>
          </p:cNvPr>
          <p:cNvSpPr>
            <a:spLocks noGrp="1"/>
          </p:cNvSpPr>
          <p:nvPr>
            <p:ph type="title"/>
          </p:nvPr>
        </p:nvSpPr>
        <p:spPr/>
        <p:txBody>
          <a:bodyPr/>
          <a:lstStyle/>
          <a:p>
            <a:r>
              <a:rPr lang="en-US" b="0"/>
              <a:t>Linking Exercise: Motive-Talent Splits</a:t>
            </a:r>
            <a:endParaRPr lang="en-GB"/>
          </a:p>
        </p:txBody>
      </p:sp>
      <p:sp>
        <p:nvSpPr>
          <p:cNvPr id="5" name="Slide Number Placeholder 4">
            <a:extLst>
              <a:ext uri="{FF2B5EF4-FFF2-40B4-BE49-F238E27FC236}">
                <a16:creationId xmlns:a16="http://schemas.microsoft.com/office/drawing/2014/main" id="{47C2AF98-091C-CAE8-5971-9754ECC14166}"/>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6" name="Footer Placeholder 5">
            <a:extLst>
              <a:ext uri="{FF2B5EF4-FFF2-40B4-BE49-F238E27FC236}">
                <a16:creationId xmlns:a16="http://schemas.microsoft.com/office/drawing/2014/main" id="{B5E6CE5E-F454-DD03-633D-D32388C021DA}"/>
              </a:ext>
            </a:extLst>
          </p:cNvPr>
          <p:cNvSpPr>
            <a:spLocks noGrp="1"/>
          </p:cNvSpPr>
          <p:nvPr>
            <p:ph type="ftr" sz="quarter" idx="10"/>
          </p:nvPr>
        </p:nvSpPr>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grpSp>
        <p:nvGrpSpPr>
          <p:cNvPr id="7" name="Group 6">
            <a:extLst>
              <a:ext uri="{FF2B5EF4-FFF2-40B4-BE49-F238E27FC236}">
                <a16:creationId xmlns:a16="http://schemas.microsoft.com/office/drawing/2014/main" id="{D230B8FF-7ADD-DA72-A16B-B28657D3B9BB}"/>
              </a:ext>
            </a:extLst>
          </p:cNvPr>
          <p:cNvGrpSpPr/>
          <p:nvPr/>
        </p:nvGrpSpPr>
        <p:grpSpPr>
          <a:xfrm>
            <a:off x="6123940" y="2320040"/>
            <a:ext cx="5132550" cy="1325215"/>
            <a:chOff x="6123940" y="4392635"/>
            <a:chExt cx="5132550" cy="1325215"/>
          </a:xfrm>
        </p:grpSpPr>
        <p:sp>
          <p:nvSpPr>
            <p:cNvPr id="8" name="Rectangle 7">
              <a:extLst>
                <a:ext uri="{FF2B5EF4-FFF2-40B4-BE49-F238E27FC236}">
                  <a16:creationId xmlns:a16="http://schemas.microsoft.com/office/drawing/2014/main" id="{CB8310B5-A22F-0BDD-B6A3-014480C842F9}"/>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rPr>
                <a:t> </a:t>
              </a: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3E568D04-8F9A-FDA3-3BD3-492648437549}"/>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80EA9062-34A3-393B-0A6C-9B74DE99A4BB}"/>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33EFD8E7-F10D-1F24-3E3B-89111BD5C41D}"/>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CCCA582A-F99D-20D9-D51A-1FCF6D33E71B}"/>
                </a:ext>
              </a:extLst>
            </p:cNvPr>
            <p:cNvSpPr/>
            <p:nvPr/>
          </p:nvSpPr>
          <p:spPr bwMode="auto">
            <a:xfrm>
              <a:off x="10210910" y="4392635"/>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grpSp>
      <p:grpSp>
        <p:nvGrpSpPr>
          <p:cNvPr id="13" name="Group 12">
            <a:extLst>
              <a:ext uri="{FF2B5EF4-FFF2-40B4-BE49-F238E27FC236}">
                <a16:creationId xmlns:a16="http://schemas.microsoft.com/office/drawing/2014/main" id="{1C349746-F372-23DB-6B4B-0C81C585D2C3}"/>
              </a:ext>
            </a:extLst>
          </p:cNvPr>
          <p:cNvGrpSpPr/>
          <p:nvPr/>
        </p:nvGrpSpPr>
        <p:grpSpPr>
          <a:xfrm>
            <a:off x="1032510" y="2333484"/>
            <a:ext cx="10223980" cy="1298326"/>
            <a:chOff x="989289" y="3052548"/>
            <a:chExt cx="10267201" cy="1298326"/>
          </a:xfrm>
        </p:grpSpPr>
        <p:cxnSp>
          <p:nvCxnSpPr>
            <p:cNvPr id="14" name="Straight Connector 13">
              <a:extLst>
                <a:ext uri="{FF2B5EF4-FFF2-40B4-BE49-F238E27FC236}">
                  <a16:creationId xmlns:a16="http://schemas.microsoft.com/office/drawing/2014/main" id="{6E7A7719-D4E5-B10C-C513-1522396CBEF1}"/>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F0F5FF-731A-6938-B55D-FC64623B591E}"/>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190F3995-F96D-F0E1-E53C-AFE6B25F038E}"/>
              </a:ext>
            </a:extLst>
          </p:cNvPr>
          <p:cNvCxnSpPr>
            <a:cxnSpLocks/>
          </p:cNvCxnSpPr>
          <p:nvPr/>
        </p:nvCxnSpPr>
        <p:spPr>
          <a:xfrm>
            <a:off x="6648000" y="1780296"/>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D4AE59-0DD1-DF7E-6F48-C3B0075A7EBC}"/>
              </a:ext>
            </a:extLst>
          </p:cNvPr>
          <p:cNvCxnSpPr>
            <a:cxnSpLocks/>
          </p:cNvCxnSpPr>
          <p:nvPr/>
        </p:nvCxnSpPr>
        <p:spPr>
          <a:xfrm>
            <a:off x="7163620" y="1780296"/>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EC2FD8-8ADD-7FA6-5D19-445B8F1FBC35}"/>
              </a:ext>
            </a:extLst>
          </p:cNvPr>
          <p:cNvCxnSpPr>
            <a:cxnSpLocks/>
          </p:cNvCxnSpPr>
          <p:nvPr/>
        </p:nvCxnSpPr>
        <p:spPr>
          <a:xfrm>
            <a:off x="7664000" y="1780296"/>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8A02B95-18D9-2DED-671F-164604B282F7}"/>
              </a:ext>
            </a:extLst>
          </p:cNvPr>
          <p:cNvCxnSpPr>
            <a:cxnSpLocks/>
          </p:cNvCxnSpPr>
          <p:nvPr/>
        </p:nvCxnSpPr>
        <p:spPr>
          <a:xfrm>
            <a:off x="8177000" y="1780296"/>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5834FDC-4059-8505-E133-D72DC37117B5}"/>
              </a:ext>
            </a:extLst>
          </p:cNvPr>
          <p:cNvCxnSpPr>
            <a:cxnSpLocks/>
          </p:cNvCxnSpPr>
          <p:nvPr/>
        </p:nvCxnSpPr>
        <p:spPr>
          <a:xfrm>
            <a:off x="8687170" y="1780296"/>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3A87D2A-FE75-F0E7-EBAC-5737B652A7A9}"/>
              </a:ext>
            </a:extLst>
          </p:cNvPr>
          <p:cNvCxnSpPr>
            <a:cxnSpLocks/>
          </p:cNvCxnSpPr>
          <p:nvPr/>
        </p:nvCxnSpPr>
        <p:spPr>
          <a:xfrm>
            <a:off x="9200250" y="1780296"/>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04E27D-8018-3AD6-38B2-D2F597F3A1A4}"/>
              </a:ext>
            </a:extLst>
          </p:cNvPr>
          <p:cNvCxnSpPr>
            <a:cxnSpLocks/>
          </p:cNvCxnSpPr>
          <p:nvPr/>
        </p:nvCxnSpPr>
        <p:spPr>
          <a:xfrm>
            <a:off x="9711745" y="1780296"/>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24BDBF-4454-E6E3-BBDB-926C1C4D6160}"/>
              </a:ext>
            </a:extLst>
          </p:cNvPr>
          <p:cNvCxnSpPr>
            <a:cxnSpLocks/>
          </p:cNvCxnSpPr>
          <p:nvPr/>
        </p:nvCxnSpPr>
        <p:spPr>
          <a:xfrm>
            <a:off x="10212235" y="1780296"/>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5467607-A02E-7251-FFC3-76373C1328C3}"/>
              </a:ext>
            </a:extLst>
          </p:cNvPr>
          <p:cNvCxnSpPr>
            <a:cxnSpLocks/>
          </p:cNvCxnSpPr>
          <p:nvPr/>
        </p:nvCxnSpPr>
        <p:spPr>
          <a:xfrm>
            <a:off x="10728620" y="1780296"/>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17EB65A0-DFA8-97B2-294E-B60D200368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41067" y="1903472"/>
            <a:ext cx="4773974" cy="160469"/>
          </a:xfrm>
          <a:prstGeom prst="rect">
            <a:avLst/>
          </a:prstGeom>
        </p:spPr>
      </p:pic>
      <p:sp>
        <p:nvSpPr>
          <p:cNvPr id="26" name="TextBox 25">
            <a:extLst>
              <a:ext uri="{FF2B5EF4-FFF2-40B4-BE49-F238E27FC236}">
                <a16:creationId xmlns:a16="http://schemas.microsoft.com/office/drawing/2014/main" id="{2BCDDA54-289C-5C1E-CBA9-8E150E357AA2}"/>
              </a:ext>
            </a:extLst>
          </p:cNvPr>
          <p:cNvSpPr txBox="1"/>
          <p:nvPr/>
        </p:nvSpPr>
        <p:spPr>
          <a:xfrm>
            <a:off x="1182983" y="2335336"/>
            <a:ext cx="3934308" cy="374600"/>
          </a:xfrm>
          <a:prstGeom prst="rect">
            <a:avLst/>
          </a:prstGeom>
          <a:noFill/>
        </p:spPr>
        <p:txBody>
          <a:bodyPr wrap="square" lIns="0" tIns="91440" rIns="0" bIns="0" rtlCol="0">
            <a:normAutofit lnSpcReduction="10000"/>
          </a:bodyPr>
          <a:lstStyle/>
          <a:p>
            <a:pPr marL="0" marR="0" lvl="0" indent="-3657600" algn="l"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676665"/>
                </a:solidFill>
                <a:effectLst/>
                <a:uLnTx/>
                <a:uFillTx/>
                <a:latin typeface="Neo Sans Pro" panose="020B0504030504040204" pitchFamily="34" charset="0"/>
                <a:ea typeface="Roboto" panose="02000000000000000000" pitchFamily="2" charset="0"/>
                <a:cs typeface="Times New Roman" panose="02020603050405020304" pitchFamily="18" charset="0"/>
              </a:rPr>
              <a:t>Convincing</a:t>
            </a:r>
            <a:endParaRPr kumimoji="0" lang="en-GB" sz="2000" b="0" i="0" u="none" strike="noStrike" kern="1200" cap="none" spc="0" normalizeH="0" baseline="0" noProof="0">
              <a:ln>
                <a:noFill/>
              </a:ln>
              <a:solidFill>
                <a:srgbClr val="676665"/>
              </a:solidFill>
              <a:effectLst/>
              <a:uLnTx/>
              <a:uFillTx/>
              <a:latin typeface="Neo Sans Pro" panose="020B0504030504040204" pitchFamily="34" charset="0"/>
              <a:ea typeface="Roboto" panose="02000000000000000000" pitchFamily="2" charset="0"/>
              <a:cs typeface="Times New Roman" panose="02020603050405020304" pitchFamily="18" charset="0"/>
            </a:endParaRPr>
          </a:p>
        </p:txBody>
      </p:sp>
      <p:sp>
        <p:nvSpPr>
          <p:cNvPr id="27" name="TextBox 26">
            <a:extLst>
              <a:ext uri="{FF2B5EF4-FFF2-40B4-BE49-F238E27FC236}">
                <a16:creationId xmlns:a16="http://schemas.microsoft.com/office/drawing/2014/main" id="{10C31FD1-3B59-BB79-2423-9F2C4C510C40}"/>
              </a:ext>
            </a:extLst>
          </p:cNvPr>
          <p:cNvSpPr txBox="1"/>
          <p:nvPr/>
        </p:nvSpPr>
        <p:spPr>
          <a:xfrm>
            <a:off x="1194634" y="2617281"/>
            <a:ext cx="4764205" cy="879697"/>
          </a:xfrm>
          <a:prstGeom prst="rect">
            <a:avLst/>
          </a:prstGeom>
          <a:noFill/>
        </p:spPr>
        <p:txBody>
          <a:bodyPr wrap="square" lIns="0" tIns="91440" rIns="0" bIns="0" rtlCol="0">
            <a:normAutofit/>
          </a:bodyPr>
          <a:lstStyle/>
          <a:p>
            <a:pPr marL="0" marR="0" lvl="0" indent="-365760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676665"/>
                </a:solidFill>
                <a:effectLst/>
                <a:uLnTx/>
                <a:uFillTx/>
                <a:latin typeface="Neo Sans Pro" panose="020B0504030504040204" pitchFamily="34" charset="0"/>
                <a:ea typeface="Roboto" panose="02000000000000000000" pitchFamily="2" charset="0"/>
                <a:cs typeface="Times New Roman" panose="02020603050405020304" pitchFamily="18" charset="0"/>
              </a:rPr>
              <a:t>Persuasive (7); makes own point strongly (7); is focused on negotiating the best deal (7)</a:t>
            </a:r>
            <a:endParaRPr kumimoji="0" lang="en-GB" sz="1400" b="0" i="0" u="none" strike="noStrike" kern="1200" cap="none" spc="0" normalizeH="0" baseline="0" noProof="0">
              <a:ln>
                <a:noFill/>
              </a:ln>
              <a:solidFill>
                <a:srgbClr val="676665"/>
              </a:solidFill>
              <a:effectLst/>
              <a:uLnTx/>
              <a:uFillTx/>
              <a:latin typeface="Neo Sans Pro" panose="020B0504030504040204" pitchFamily="34" charset="0"/>
              <a:ea typeface="Roboto" panose="02000000000000000000" pitchFamily="2"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id="{3F141ED0-FD2D-206F-0640-BDD1DF20675F}"/>
              </a:ext>
            </a:extLst>
          </p:cNvPr>
          <p:cNvSpPr/>
          <p:nvPr/>
        </p:nvSpPr>
        <p:spPr bwMode="auto">
          <a:xfrm>
            <a:off x="2440940" y="2485146"/>
            <a:ext cx="44695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29" name="TextBox 28">
            <a:extLst>
              <a:ext uri="{FF2B5EF4-FFF2-40B4-BE49-F238E27FC236}">
                <a16:creationId xmlns:a16="http://schemas.microsoft.com/office/drawing/2014/main" id="{06A4BF70-E823-61ED-C6AE-84C6D25C4D17}"/>
              </a:ext>
            </a:extLst>
          </p:cNvPr>
          <p:cNvSpPr txBox="1"/>
          <p:nvPr/>
        </p:nvSpPr>
        <p:spPr>
          <a:xfrm>
            <a:off x="2479095" y="2412639"/>
            <a:ext cx="514820" cy="242618"/>
          </a:xfrm>
          <a:prstGeom prst="rect">
            <a:avLst/>
          </a:prstGeom>
          <a:noFill/>
        </p:spPr>
        <p:txBody>
          <a:bodyPr wrap="square" lIns="0" tIns="91440" rIns="0" bIns="0" rtlCol="0">
            <a:normAutofit lnSpcReduction="10000"/>
          </a:bodyPr>
          <a:lstStyle/>
          <a:p>
            <a:pPr marL="0" marR="0" lvl="0" indent="-3657600" algn="l"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Neo Sans Pro" panose="020B0504030504040204" pitchFamily="34" charset="0"/>
                <a:ea typeface="Roboto" panose="02000000000000000000" pitchFamily="2" charset="0"/>
                <a:cs typeface="Times New Roman" panose="02020603050405020304" pitchFamily="18" charset="0"/>
              </a:rPr>
              <a:t>Sten 7</a:t>
            </a:r>
            <a:endParaRPr kumimoji="0" lang="en-GB" sz="1000" b="0" i="0" u="none" strike="noStrike" kern="1200" cap="none" spc="0" normalizeH="0" baseline="0" noProof="0">
              <a:ln>
                <a:noFill/>
              </a:ln>
              <a:solidFill>
                <a:srgbClr val="FFFFFF"/>
              </a:solidFill>
              <a:effectLst/>
              <a:uLnTx/>
              <a:uFillTx/>
              <a:latin typeface="Neo Sans Pro" panose="020B0504030504040204" pitchFamily="34" charset="0"/>
              <a:ea typeface="Roboto" panose="02000000000000000000" pitchFamily="2" charset="0"/>
              <a:cs typeface="Times New Roman" panose="02020603050405020304" pitchFamily="18" charset="0"/>
            </a:endParaRPr>
          </a:p>
        </p:txBody>
      </p:sp>
      <p:sp>
        <p:nvSpPr>
          <p:cNvPr id="34" name="Rectangle: Rounded Corners 33">
            <a:extLst>
              <a:ext uri="{FF2B5EF4-FFF2-40B4-BE49-F238E27FC236}">
                <a16:creationId xmlns:a16="http://schemas.microsoft.com/office/drawing/2014/main" id="{7A502B45-1544-0582-FC0B-2C5F3CD64EE3}"/>
              </a:ext>
            </a:extLst>
          </p:cNvPr>
          <p:cNvSpPr/>
          <p:nvPr/>
        </p:nvSpPr>
        <p:spPr bwMode="auto">
          <a:xfrm rot="10800000">
            <a:off x="9182663" y="280774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pic>
        <p:nvPicPr>
          <p:cNvPr id="35" name="Graphic 34">
            <a:extLst>
              <a:ext uri="{FF2B5EF4-FFF2-40B4-BE49-F238E27FC236}">
                <a16:creationId xmlns:a16="http://schemas.microsoft.com/office/drawing/2014/main" id="{C1D4BDDC-0330-C1B0-8308-0314EF7A68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08585" y="3066916"/>
            <a:ext cx="344040" cy="357273"/>
          </a:xfrm>
          <a:prstGeom prst="rect">
            <a:avLst/>
          </a:prstGeom>
        </p:spPr>
      </p:pic>
      <p:pic>
        <p:nvPicPr>
          <p:cNvPr id="36" name="Graphic 35">
            <a:extLst>
              <a:ext uri="{FF2B5EF4-FFF2-40B4-BE49-F238E27FC236}">
                <a16:creationId xmlns:a16="http://schemas.microsoft.com/office/drawing/2014/main" id="{358E14D5-BF5E-29FD-FF33-B27FBFB44A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75737" y="3057129"/>
            <a:ext cx="344040" cy="357273"/>
          </a:xfrm>
          <a:prstGeom prst="rect">
            <a:avLst/>
          </a:prstGeom>
        </p:spPr>
      </p:pic>
      <p:grpSp>
        <p:nvGrpSpPr>
          <p:cNvPr id="40" name="Group 39">
            <a:extLst>
              <a:ext uri="{FF2B5EF4-FFF2-40B4-BE49-F238E27FC236}">
                <a16:creationId xmlns:a16="http://schemas.microsoft.com/office/drawing/2014/main" id="{21BF5D30-D97F-D2AC-8E22-0BAD92EC3BD1}"/>
              </a:ext>
            </a:extLst>
          </p:cNvPr>
          <p:cNvGrpSpPr/>
          <p:nvPr/>
        </p:nvGrpSpPr>
        <p:grpSpPr>
          <a:xfrm>
            <a:off x="6123940" y="3754770"/>
            <a:ext cx="5132550" cy="1325215"/>
            <a:chOff x="6123940" y="4392635"/>
            <a:chExt cx="5132550" cy="1325215"/>
          </a:xfrm>
        </p:grpSpPr>
        <p:sp>
          <p:nvSpPr>
            <p:cNvPr id="41" name="Rectangle 40">
              <a:extLst>
                <a:ext uri="{FF2B5EF4-FFF2-40B4-BE49-F238E27FC236}">
                  <a16:creationId xmlns:a16="http://schemas.microsoft.com/office/drawing/2014/main" id="{2489382B-1033-43B7-3BBD-5148CB311673}"/>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rPr>
                <a:t> </a:t>
              </a: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42" name="Rectangle 41">
              <a:extLst>
                <a:ext uri="{FF2B5EF4-FFF2-40B4-BE49-F238E27FC236}">
                  <a16:creationId xmlns:a16="http://schemas.microsoft.com/office/drawing/2014/main" id="{D73ED6C9-B16A-722E-8A0B-958758EDC708}"/>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43" name="Rectangle 42">
              <a:extLst>
                <a:ext uri="{FF2B5EF4-FFF2-40B4-BE49-F238E27FC236}">
                  <a16:creationId xmlns:a16="http://schemas.microsoft.com/office/drawing/2014/main" id="{EE089DD6-8780-A21A-5995-7A2F81698857}"/>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44" name="Rectangle 43">
              <a:extLst>
                <a:ext uri="{FF2B5EF4-FFF2-40B4-BE49-F238E27FC236}">
                  <a16:creationId xmlns:a16="http://schemas.microsoft.com/office/drawing/2014/main" id="{61522980-0B44-A708-40C9-453DBFFF5ED6}"/>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45" name="Rectangle 44">
              <a:extLst>
                <a:ext uri="{FF2B5EF4-FFF2-40B4-BE49-F238E27FC236}">
                  <a16:creationId xmlns:a16="http://schemas.microsoft.com/office/drawing/2014/main" id="{C41246CB-BCB5-E2D9-B54C-8C3EF9C8B733}"/>
                </a:ext>
              </a:extLst>
            </p:cNvPr>
            <p:cNvSpPr/>
            <p:nvPr/>
          </p:nvSpPr>
          <p:spPr bwMode="auto">
            <a:xfrm>
              <a:off x="10210910" y="4392635"/>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grpSp>
      <p:grpSp>
        <p:nvGrpSpPr>
          <p:cNvPr id="46" name="Group 45">
            <a:extLst>
              <a:ext uri="{FF2B5EF4-FFF2-40B4-BE49-F238E27FC236}">
                <a16:creationId xmlns:a16="http://schemas.microsoft.com/office/drawing/2014/main" id="{F9F86338-8EC6-52E2-6E33-0A64CA0250D7}"/>
              </a:ext>
            </a:extLst>
          </p:cNvPr>
          <p:cNvGrpSpPr/>
          <p:nvPr/>
        </p:nvGrpSpPr>
        <p:grpSpPr>
          <a:xfrm>
            <a:off x="1032510" y="3768214"/>
            <a:ext cx="10223980" cy="1298326"/>
            <a:chOff x="989289" y="3052548"/>
            <a:chExt cx="10267201" cy="1298326"/>
          </a:xfrm>
        </p:grpSpPr>
        <p:cxnSp>
          <p:nvCxnSpPr>
            <p:cNvPr id="47" name="Straight Connector 46">
              <a:extLst>
                <a:ext uri="{FF2B5EF4-FFF2-40B4-BE49-F238E27FC236}">
                  <a16:creationId xmlns:a16="http://schemas.microsoft.com/office/drawing/2014/main" id="{6078A586-B8A8-ABE3-0040-9A7689A8BFD9}"/>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E25FEF9-CE0B-3B82-7ACB-D1120BD6B8BF}"/>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9F385EC0-2551-66D1-BB30-1D7390174E70}"/>
              </a:ext>
            </a:extLst>
          </p:cNvPr>
          <p:cNvSpPr txBox="1"/>
          <p:nvPr/>
        </p:nvSpPr>
        <p:spPr>
          <a:xfrm>
            <a:off x="1182983" y="3770066"/>
            <a:ext cx="3934308" cy="374600"/>
          </a:xfrm>
          <a:prstGeom prst="rect">
            <a:avLst/>
          </a:prstGeom>
          <a:noFill/>
        </p:spPr>
        <p:txBody>
          <a:bodyPr wrap="square" lIns="0" tIns="91440" rIns="0" bIns="0" rtlCol="0">
            <a:normAutofit lnSpcReduction="10000"/>
          </a:bodyPr>
          <a:lstStyle/>
          <a:p>
            <a:pPr marL="0" marR="0" lvl="0" indent="-3657600" algn="l"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676665"/>
                </a:solidFill>
                <a:effectLst/>
                <a:uLnTx/>
                <a:uFillTx/>
                <a:latin typeface="Neo Sans Pro" panose="020B0504030504040204" pitchFamily="34" charset="0"/>
                <a:ea typeface="Roboto" panose="02000000000000000000" pitchFamily="2" charset="0"/>
                <a:cs typeface="Times New Roman" panose="02020603050405020304" pitchFamily="18" charset="0"/>
              </a:rPr>
              <a:t>Articulate</a:t>
            </a:r>
            <a:endParaRPr kumimoji="0" lang="en-GB" sz="2000" b="0" i="0" u="none" strike="noStrike" kern="1200" cap="none" spc="0" normalizeH="0" baseline="0" noProof="0">
              <a:ln>
                <a:noFill/>
              </a:ln>
              <a:solidFill>
                <a:srgbClr val="676665"/>
              </a:solidFill>
              <a:effectLst/>
              <a:uLnTx/>
              <a:uFillTx/>
              <a:latin typeface="Neo Sans Pro" panose="020B0504030504040204" pitchFamily="34" charset="0"/>
              <a:ea typeface="Roboto" panose="02000000000000000000" pitchFamily="2" charset="0"/>
              <a:cs typeface="Times New Roman" panose="02020603050405020304" pitchFamily="18" charset="0"/>
            </a:endParaRPr>
          </a:p>
        </p:txBody>
      </p:sp>
      <p:sp>
        <p:nvSpPr>
          <p:cNvPr id="50" name="TextBox 49">
            <a:extLst>
              <a:ext uri="{FF2B5EF4-FFF2-40B4-BE49-F238E27FC236}">
                <a16:creationId xmlns:a16="http://schemas.microsoft.com/office/drawing/2014/main" id="{00CACF42-668A-7309-DDBF-CD53522E26B5}"/>
              </a:ext>
            </a:extLst>
          </p:cNvPr>
          <p:cNvSpPr txBox="1"/>
          <p:nvPr/>
        </p:nvSpPr>
        <p:spPr>
          <a:xfrm>
            <a:off x="1194634" y="4052011"/>
            <a:ext cx="4764205" cy="879697"/>
          </a:xfrm>
          <a:prstGeom prst="rect">
            <a:avLst/>
          </a:prstGeom>
          <a:noFill/>
        </p:spPr>
        <p:txBody>
          <a:bodyPr wrap="square" lIns="0" tIns="91440" rIns="0" bIns="0" rtlCol="0">
            <a:normAutofit/>
          </a:bodyPr>
          <a:lstStyle/>
          <a:p>
            <a:pPr marL="0" marR="0" lvl="0" indent="-365760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676665"/>
                </a:solidFill>
                <a:effectLst/>
                <a:uLnTx/>
                <a:uFillTx/>
                <a:latin typeface="Neo Sans Pro" panose="020B0504030504040204" pitchFamily="34" charset="0"/>
                <a:ea typeface="Roboto" panose="02000000000000000000" pitchFamily="2" charset="0"/>
                <a:cs typeface="Times New Roman" panose="02020603050405020304" pitchFamily="18" charset="0"/>
              </a:rPr>
              <a:t>Strongly dislikes giving presentations (1); often has difficulty explaining things clearly (2); feels less confident meeting new people than many (3)</a:t>
            </a:r>
            <a:endParaRPr kumimoji="0" lang="en-GB" sz="1400" b="0" i="0" u="none" strike="noStrike" kern="1200" cap="none" spc="0" normalizeH="0" baseline="0" noProof="0">
              <a:ln>
                <a:noFill/>
              </a:ln>
              <a:solidFill>
                <a:srgbClr val="676665"/>
              </a:solidFill>
              <a:effectLst/>
              <a:uLnTx/>
              <a:uFillTx/>
              <a:latin typeface="Neo Sans Pro" panose="020B0504030504040204" pitchFamily="34" charset="0"/>
              <a:ea typeface="Roboto" panose="02000000000000000000" pitchFamily="2" charset="0"/>
              <a:cs typeface="Times New Roman" panose="02020603050405020304" pitchFamily="18" charset="0"/>
            </a:endParaRPr>
          </a:p>
        </p:txBody>
      </p:sp>
      <p:sp>
        <p:nvSpPr>
          <p:cNvPr id="51" name="Rectangle: Rounded Corners 50">
            <a:extLst>
              <a:ext uri="{FF2B5EF4-FFF2-40B4-BE49-F238E27FC236}">
                <a16:creationId xmlns:a16="http://schemas.microsoft.com/office/drawing/2014/main" id="{1B62C61B-D25F-8EB2-E165-124F8A1D53BD}"/>
              </a:ext>
            </a:extLst>
          </p:cNvPr>
          <p:cNvSpPr/>
          <p:nvPr/>
        </p:nvSpPr>
        <p:spPr bwMode="auto">
          <a:xfrm>
            <a:off x="2321560" y="3919876"/>
            <a:ext cx="43679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52" name="TextBox 51">
            <a:extLst>
              <a:ext uri="{FF2B5EF4-FFF2-40B4-BE49-F238E27FC236}">
                <a16:creationId xmlns:a16="http://schemas.microsoft.com/office/drawing/2014/main" id="{C2261C2B-8020-653A-CE79-4B120DFA0662}"/>
              </a:ext>
            </a:extLst>
          </p:cNvPr>
          <p:cNvSpPr txBox="1"/>
          <p:nvPr/>
        </p:nvSpPr>
        <p:spPr>
          <a:xfrm>
            <a:off x="2354635" y="3849220"/>
            <a:ext cx="403716" cy="240768"/>
          </a:xfrm>
          <a:prstGeom prst="rect">
            <a:avLst/>
          </a:prstGeom>
          <a:noFill/>
        </p:spPr>
        <p:txBody>
          <a:bodyPr wrap="square" lIns="0" tIns="91440" rIns="0" bIns="0" rtlCol="0">
            <a:normAutofit lnSpcReduction="10000"/>
          </a:bodyPr>
          <a:lstStyle/>
          <a:p>
            <a:pPr marL="0" marR="0" lvl="0" indent="-3657600" algn="l"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Neo Sans Pro" panose="020B0504030504040204" pitchFamily="34" charset="0"/>
                <a:ea typeface="Roboto" panose="02000000000000000000" pitchFamily="2" charset="0"/>
                <a:cs typeface="Times New Roman" panose="02020603050405020304" pitchFamily="18" charset="0"/>
              </a:rPr>
              <a:t>Sten 1</a:t>
            </a:r>
            <a:endParaRPr kumimoji="0" lang="en-GB" sz="1000" b="0" i="0" u="none" strike="noStrike" kern="1200" cap="none" spc="0" normalizeH="0" baseline="0" noProof="0">
              <a:ln>
                <a:noFill/>
              </a:ln>
              <a:solidFill>
                <a:srgbClr val="FFFFFF"/>
              </a:solidFill>
              <a:effectLst/>
              <a:uLnTx/>
              <a:uFillTx/>
              <a:latin typeface="Neo Sans Pro" panose="020B0504030504040204" pitchFamily="34" charset="0"/>
              <a:ea typeface="Roboto" panose="02000000000000000000" pitchFamily="2" charset="0"/>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A93B8ED2-9D9F-A0D7-90D9-B9F57CFFEFE6}"/>
              </a:ext>
            </a:extLst>
          </p:cNvPr>
          <p:cNvSpPr/>
          <p:nvPr/>
        </p:nvSpPr>
        <p:spPr bwMode="auto">
          <a:xfrm rot="10800000">
            <a:off x="6144500" y="424247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56" name="Text Placeholder 2">
            <a:extLst>
              <a:ext uri="{FF2B5EF4-FFF2-40B4-BE49-F238E27FC236}">
                <a16:creationId xmlns:a16="http://schemas.microsoft.com/office/drawing/2014/main" id="{2A9DDDB6-CCCC-36D4-899E-A31BC7A8FB24}"/>
              </a:ext>
            </a:extLst>
          </p:cNvPr>
          <p:cNvSpPr txBox="1">
            <a:spLocks/>
          </p:cNvSpPr>
          <p:nvPr/>
        </p:nvSpPr>
        <p:spPr>
          <a:xfrm>
            <a:off x="1076959" y="1874596"/>
            <a:ext cx="3773675"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srgbClr val="7F35B2"/>
                </a:solidFill>
                <a:effectLst/>
                <a:uLnTx/>
                <a:uFillTx/>
                <a:latin typeface="Arial" panose="020B0604020202020204"/>
                <a:ea typeface="Roboto" panose="02000000000000000000" pitchFamily="2" charset="0"/>
                <a:cs typeface="Times New Roman" panose="02020603050405020304" pitchFamily="18" charset="0"/>
              </a:rPr>
              <a:t>2.</a:t>
            </a:r>
          </a:p>
        </p:txBody>
      </p:sp>
    </p:spTree>
    <p:extLst>
      <p:ext uri="{BB962C8B-B14F-4D97-AF65-F5344CB8AC3E}">
        <p14:creationId xmlns:p14="http://schemas.microsoft.com/office/powerpoint/2010/main" val="15353837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7D5375-5D4D-35A8-53A2-DBB206D81299}"/>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Response Bias</a:t>
            </a:r>
            <a:endParaRPr lang="en-GB" b="0"/>
          </a:p>
        </p:txBody>
      </p:sp>
      <p:sp>
        <p:nvSpPr>
          <p:cNvPr id="8" name="Content Placeholder 7">
            <a:extLst>
              <a:ext uri="{FF2B5EF4-FFF2-40B4-BE49-F238E27FC236}">
                <a16:creationId xmlns:a16="http://schemas.microsoft.com/office/drawing/2014/main" id="{E9F5E663-DC71-4354-BA09-D63D44BA7ECB}"/>
              </a:ext>
            </a:extLst>
          </p:cNvPr>
          <p:cNvSpPr>
            <a:spLocks noGrp="1"/>
          </p:cNvSpPr>
          <p:nvPr>
            <p:ph sz="quarter" idx="19"/>
          </p:nvPr>
        </p:nvSpPr>
        <p:spPr/>
        <p:txBody>
          <a:bodyPr/>
          <a:lstStyle/>
          <a:p>
            <a:pPr>
              <a:spcAft>
                <a:spcPts val="600"/>
              </a:spcAft>
            </a:pPr>
            <a:r>
              <a:rPr lang="en-GB" sz="1600" b="0"/>
              <a:t>Most people give an accurate self-description on self-report questionnaires but some do not. For example: </a:t>
            </a:r>
          </a:p>
          <a:p>
            <a:pPr>
              <a:spcAft>
                <a:spcPts val="600"/>
              </a:spcAft>
            </a:pPr>
            <a:endParaRPr lang="en-GB" sz="1600" b="0"/>
          </a:p>
          <a:p>
            <a:pPr marL="285750" indent="-285750">
              <a:spcAft>
                <a:spcPts val="600"/>
              </a:spcAft>
              <a:buFont typeface="Arial" panose="020B0604020202020204" pitchFamily="34" charset="0"/>
              <a:buChar char="•"/>
            </a:pPr>
            <a:r>
              <a:rPr lang="en-GB" sz="1600" b="0"/>
              <a:t>Some people have a false impression of themselves </a:t>
            </a:r>
          </a:p>
          <a:p>
            <a:pPr marL="285750" indent="-285750">
              <a:spcAft>
                <a:spcPts val="600"/>
              </a:spcAft>
              <a:buFont typeface="Arial" panose="020B0604020202020204" pitchFamily="34" charset="0"/>
              <a:buChar char="•"/>
            </a:pPr>
            <a:r>
              <a:rPr lang="en-GB" sz="1600" b="0"/>
              <a:t>Some people are motivated to fake good or fake bad </a:t>
            </a:r>
          </a:p>
          <a:p>
            <a:pPr>
              <a:spcAft>
                <a:spcPts val="600"/>
              </a:spcAft>
            </a:pPr>
            <a:endParaRPr lang="en-GB" sz="1600" b="0"/>
          </a:p>
          <a:p>
            <a:pPr>
              <a:spcAft>
                <a:spcPts val="600"/>
              </a:spcAft>
            </a:pPr>
            <a:r>
              <a:rPr lang="en-GB" sz="1600" b="0"/>
              <a:t>How do we know? What can we do? </a:t>
            </a:r>
          </a:p>
          <a:p>
            <a:endParaRPr lang="en-GB" sz="16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9" name="Footer Placeholder 4">
            <a:extLst>
              <a:ext uri="{FF2B5EF4-FFF2-40B4-BE49-F238E27FC236}">
                <a16:creationId xmlns:a16="http://schemas.microsoft.com/office/drawing/2014/main" id="{4C8E48A4-3418-DB43-ED68-83C1B99C560C}"/>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31420004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418FAA-CA52-C560-6407-61296B6295D9}"/>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Distorted Results?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9" name="Content Placeholder 3">
            <a:extLst>
              <a:ext uri="{FF2B5EF4-FFF2-40B4-BE49-F238E27FC236}">
                <a16:creationId xmlns:a16="http://schemas.microsoft.com/office/drawing/2014/main" id="{07788126-71CF-6D00-D25B-09035FE3559F}"/>
              </a:ext>
            </a:extLst>
          </p:cNvPr>
          <p:cNvSpPr txBox="1">
            <a:spLocks/>
          </p:cNvSpPr>
          <p:nvPr/>
        </p:nvSpPr>
        <p:spPr>
          <a:xfrm>
            <a:off x="594360" y="1788706"/>
            <a:ext cx="7173601" cy="1640294"/>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Use a questionnaire with a format designed to control for response bias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Before administering such a questionnaire, indicate that: </a:t>
            </a:r>
          </a:p>
          <a:p>
            <a:pPr marL="742950" marR="0" lvl="3" indent="-285750" algn="l" defTabSz="292608" rtl="0" eaLnBrk="1" fontAlgn="auto" latinLnBrk="0" hangingPunct="1">
              <a:lnSpc>
                <a:spcPct val="100000"/>
              </a:lnSpc>
              <a:spcBef>
                <a:spcPts val="0"/>
              </a:spcBef>
              <a:spcAft>
                <a:spcPts val="6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The profile will be cross-referenced with other data </a:t>
            </a:r>
          </a:p>
          <a:p>
            <a:pPr marL="742950" marR="0" lvl="3" indent="-285750" algn="l" defTabSz="292608" rtl="0" eaLnBrk="1" fontAlgn="auto" latinLnBrk="0" hangingPunct="1">
              <a:lnSpc>
                <a:spcPct val="100000"/>
              </a:lnSpc>
              <a:spcBef>
                <a:spcPts val="0"/>
              </a:spcBef>
              <a:spcAft>
                <a:spcPts val="6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The results will be discussed during feedback/interview </a:t>
            </a:r>
          </a:p>
          <a:p>
            <a:pPr marL="742950" marR="0" lvl="3" indent="-285750" algn="l" defTabSz="292608" rtl="0" eaLnBrk="1" fontAlgn="auto" latinLnBrk="0" hangingPunct="1">
              <a:lnSpc>
                <a:spcPct val="100000"/>
              </a:lnSpc>
              <a:spcBef>
                <a:spcPts val="0"/>
              </a:spcBef>
              <a:spcAft>
                <a:spcPts val="6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There are response checks within the questionnaire </a:t>
            </a:r>
          </a:p>
        </p:txBody>
      </p:sp>
      <p:sp>
        <p:nvSpPr>
          <p:cNvPr id="10" name="Content Placeholder 3">
            <a:extLst>
              <a:ext uri="{FF2B5EF4-FFF2-40B4-BE49-F238E27FC236}">
                <a16:creationId xmlns:a16="http://schemas.microsoft.com/office/drawing/2014/main" id="{B883653F-1AC5-9123-1D23-8C1F7469C8F3}"/>
              </a:ext>
            </a:extLst>
          </p:cNvPr>
          <p:cNvSpPr txBox="1">
            <a:spLocks/>
          </p:cNvSpPr>
          <p:nvPr/>
        </p:nvSpPr>
        <p:spPr>
          <a:xfrm>
            <a:off x="594360" y="4000400"/>
            <a:ext cx="7173601" cy="1640294"/>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Wave uses a dynamic format which leads to both normative and ipsative scoring in the same administration </a:t>
            </a:r>
          </a:p>
          <a:p>
            <a:pPr marL="742950" marR="0" lvl="3" indent="-285750" algn="l" defTabSz="292608" rtl="0" eaLnBrk="1" fontAlgn="auto" latinLnBrk="0" hangingPunct="1">
              <a:lnSpc>
                <a:spcPct val="100000"/>
              </a:lnSpc>
              <a:spcBef>
                <a:spcPts val="0"/>
              </a:spcBef>
              <a:spcAft>
                <a:spcPts val="6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This gives an overall indication of how positive/lenient or negative/self-critical someone has been in their responses </a:t>
            </a:r>
          </a:p>
          <a:p>
            <a:pPr marL="742950" marR="0" lvl="3" indent="-285750" algn="l" defTabSz="292608" rtl="0" eaLnBrk="1" fontAlgn="auto" latinLnBrk="0" hangingPunct="1">
              <a:lnSpc>
                <a:spcPct val="100000"/>
              </a:lnSpc>
              <a:spcBef>
                <a:spcPts val="0"/>
              </a:spcBef>
              <a:spcAft>
                <a:spcPts val="6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This also highlights specific areas to the user where distortion may have occurred</a:t>
            </a:r>
          </a:p>
        </p:txBody>
      </p:sp>
      <p:sp>
        <p:nvSpPr>
          <p:cNvPr id="11" name="TextBox 10">
            <a:extLst>
              <a:ext uri="{FF2B5EF4-FFF2-40B4-BE49-F238E27FC236}">
                <a16:creationId xmlns:a16="http://schemas.microsoft.com/office/drawing/2014/main" id="{138EAF1F-4FC0-18F0-1570-02399FD28203}"/>
              </a:ext>
            </a:extLst>
          </p:cNvPr>
          <p:cNvSpPr txBox="1"/>
          <p:nvPr/>
        </p:nvSpPr>
        <p:spPr>
          <a:xfrm>
            <a:off x="457200" y="1417588"/>
            <a:ext cx="9148572"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702082"/>
                </a:solidFill>
                <a:effectLst/>
                <a:uLnTx/>
                <a:uFillTx/>
                <a:latin typeface="Arial" panose="020B0604020202020204"/>
                <a:ea typeface="+mn-ea"/>
                <a:cs typeface="+mn-cs"/>
              </a:rPr>
              <a:t>Prevent </a:t>
            </a:r>
          </a:p>
        </p:txBody>
      </p:sp>
      <p:sp>
        <p:nvSpPr>
          <p:cNvPr id="12" name="TextBox 11">
            <a:extLst>
              <a:ext uri="{FF2B5EF4-FFF2-40B4-BE49-F238E27FC236}">
                <a16:creationId xmlns:a16="http://schemas.microsoft.com/office/drawing/2014/main" id="{169F3072-0CBD-1579-7463-F47F69B823C6}"/>
              </a:ext>
            </a:extLst>
          </p:cNvPr>
          <p:cNvSpPr txBox="1"/>
          <p:nvPr/>
        </p:nvSpPr>
        <p:spPr>
          <a:xfrm>
            <a:off x="457200" y="3580630"/>
            <a:ext cx="9148572"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702082"/>
                </a:solidFill>
                <a:effectLst/>
                <a:uLnTx/>
                <a:uFillTx/>
                <a:latin typeface="Arial" panose="020B0604020202020204"/>
                <a:ea typeface="+mn-ea"/>
                <a:cs typeface="+mn-cs"/>
              </a:rPr>
              <a:t>Detect </a:t>
            </a:r>
          </a:p>
        </p:txBody>
      </p:sp>
      <p:sp>
        <p:nvSpPr>
          <p:cNvPr id="15" name="Footer Placeholder 4">
            <a:extLst>
              <a:ext uri="{FF2B5EF4-FFF2-40B4-BE49-F238E27FC236}">
                <a16:creationId xmlns:a16="http://schemas.microsoft.com/office/drawing/2014/main" id="{69B3C281-EF2D-8E68-8675-844B98A6F4E8}"/>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9326363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18FD9F-8205-7747-2ADF-B62BC632EBDA}"/>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Normative Scores from Ratings </a:t>
            </a:r>
            <a:endParaRPr lang="en-GB" b="0"/>
          </a:p>
        </p:txBody>
      </p:sp>
      <p:sp>
        <p:nvSpPr>
          <p:cNvPr id="8" name="Content Placeholder 7">
            <a:extLst>
              <a:ext uri="{FF2B5EF4-FFF2-40B4-BE49-F238E27FC236}">
                <a16:creationId xmlns:a16="http://schemas.microsoft.com/office/drawing/2014/main" id="{E9F5E663-DC71-4354-BA09-D63D44BA7ECB}"/>
              </a:ext>
            </a:extLst>
          </p:cNvPr>
          <p:cNvSpPr>
            <a:spLocks noGrp="1"/>
          </p:cNvSpPr>
          <p:nvPr>
            <p:ph sz="quarter" idx="19"/>
          </p:nvPr>
        </p:nvSpPr>
        <p:spPr/>
        <p:txBody>
          <a:bodyPr/>
          <a:lstStyle/>
          <a:p>
            <a:pPr>
              <a:spcAft>
                <a:spcPts val="600"/>
              </a:spcAft>
            </a:pPr>
            <a:r>
              <a:rPr lang="en-GB" sz="1600" b="0"/>
              <a:t>People are free to rate themselves as they like on each individual statement and the resulting normative profile could reflect a highly positive or negative self-perception. </a:t>
            </a:r>
          </a:p>
          <a:p>
            <a:pPr>
              <a:spcAft>
                <a:spcPts val="600"/>
              </a:spcAft>
            </a:pPr>
            <a:endParaRPr lang="en-GB" sz="1600" b="0"/>
          </a:p>
          <a:p>
            <a:pPr>
              <a:spcAft>
                <a:spcPts val="600"/>
              </a:spcAft>
            </a:pPr>
            <a:r>
              <a:rPr lang="en-GB" sz="1600" b="0"/>
              <a:t>Profiles can be high across most scores for people who are positive responders and vice versa for those who are very self-critical.</a:t>
            </a:r>
            <a:endParaRPr lang="en-GB" sz="16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pic>
        <p:nvPicPr>
          <p:cNvPr id="9" name="Picture 8">
            <a:extLst>
              <a:ext uri="{FF2B5EF4-FFF2-40B4-BE49-F238E27FC236}">
                <a16:creationId xmlns:a16="http://schemas.microsoft.com/office/drawing/2014/main" id="{6ED7E7E7-51ED-4A23-9294-7CF94C691F27}"/>
              </a:ext>
            </a:extLst>
          </p:cNvPr>
          <p:cNvPicPr>
            <a:picLocks noChangeAspect="1"/>
          </p:cNvPicPr>
          <p:nvPr/>
        </p:nvPicPr>
        <p:blipFill>
          <a:blip r:embed="rId2"/>
          <a:stretch>
            <a:fillRect/>
          </a:stretch>
        </p:blipFill>
        <p:spPr>
          <a:xfrm>
            <a:off x="2447827" y="3208480"/>
            <a:ext cx="7296346" cy="2844338"/>
          </a:xfrm>
          <a:prstGeom prst="rect">
            <a:avLst/>
          </a:prstGeom>
          <a:effectLst>
            <a:outerShdw blurRad="50800" dist="38100" dir="2700000" algn="tl" rotWithShape="0">
              <a:prstClr val="black">
                <a:alpha val="40000"/>
              </a:prstClr>
            </a:outerShdw>
          </a:effectLst>
        </p:spPr>
      </p:pic>
      <p:sp>
        <p:nvSpPr>
          <p:cNvPr id="10" name="Footer Placeholder 4">
            <a:extLst>
              <a:ext uri="{FF2B5EF4-FFF2-40B4-BE49-F238E27FC236}">
                <a16:creationId xmlns:a16="http://schemas.microsoft.com/office/drawing/2014/main" id="{0E6AE1B7-B949-6C03-455F-2ADFDBAA4BA3}"/>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30215707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25E58AE-2633-724F-AFC0-9360AE784C76}"/>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Ipsative Scores From Rankings </a:t>
            </a:r>
            <a:endParaRPr lang="en-GB" b="0"/>
          </a:p>
        </p:txBody>
      </p:sp>
      <p:sp>
        <p:nvSpPr>
          <p:cNvPr id="8" name="Content Placeholder 7">
            <a:extLst>
              <a:ext uri="{FF2B5EF4-FFF2-40B4-BE49-F238E27FC236}">
                <a16:creationId xmlns:a16="http://schemas.microsoft.com/office/drawing/2014/main" id="{E9F5E663-DC71-4354-BA09-D63D44BA7ECB}"/>
              </a:ext>
            </a:extLst>
          </p:cNvPr>
          <p:cNvSpPr>
            <a:spLocks noGrp="1"/>
          </p:cNvSpPr>
          <p:nvPr>
            <p:ph sz="quarter" idx="19"/>
          </p:nvPr>
        </p:nvSpPr>
        <p:spPr/>
        <p:txBody>
          <a:bodyPr/>
          <a:lstStyle/>
          <a:p>
            <a:pPr>
              <a:spcAft>
                <a:spcPts val="600"/>
              </a:spcAft>
            </a:pPr>
            <a:r>
              <a:rPr lang="en-GB" sz="1600" b="0"/>
              <a:t>The individual is forced to choose between different statements and the resulting ipsative profile provides a balance of high and low scores. </a:t>
            </a:r>
          </a:p>
          <a:p>
            <a:pPr>
              <a:spcAft>
                <a:spcPts val="600"/>
              </a:spcAft>
            </a:pPr>
            <a:endParaRPr lang="en-GB" sz="1600" b="0"/>
          </a:p>
          <a:p>
            <a:pPr>
              <a:spcAft>
                <a:spcPts val="600"/>
              </a:spcAft>
            </a:pPr>
            <a:r>
              <a:rPr lang="en-GB" sz="1600" b="0"/>
              <a:t>Some individuals find ranking tasks a little bit more challenging because they are always forced to prioritize one thing over another. </a:t>
            </a:r>
            <a:endParaRPr lang="en-GB" sz="16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pic>
        <p:nvPicPr>
          <p:cNvPr id="10" name="Picture 9">
            <a:extLst>
              <a:ext uri="{FF2B5EF4-FFF2-40B4-BE49-F238E27FC236}">
                <a16:creationId xmlns:a16="http://schemas.microsoft.com/office/drawing/2014/main" id="{2950DAF7-B57B-4939-A6C0-5C21DE887AD3}"/>
              </a:ext>
            </a:extLst>
          </p:cNvPr>
          <p:cNvPicPr>
            <a:picLocks noChangeAspect="1"/>
          </p:cNvPicPr>
          <p:nvPr/>
        </p:nvPicPr>
        <p:blipFill>
          <a:blip r:embed="rId2"/>
          <a:stretch>
            <a:fillRect/>
          </a:stretch>
        </p:blipFill>
        <p:spPr>
          <a:xfrm>
            <a:off x="2353559" y="3429000"/>
            <a:ext cx="7484883" cy="2254691"/>
          </a:xfrm>
          <a:prstGeom prst="rect">
            <a:avLst/>
          </a:prstGeom>
          <a:effectLst>
            <a:outerShdw blurRad="50800" dist="38100" dir="2700000" algn="tl" rotWithShape="0">
              <a:prstClr val="black">
                <a:alpha val="40000"/>
              </a:prstClr>
            </a:outerShdw>
          </a:effectLst>
        </p:spPr>
      </p:pic>
      <p:sp>
        <p:nvSpPr>
          <p:cNvPr id="9" name="Footer Placeholder 4">
            <a:extLst>
              <a:ext uri="{FF2B5EF4-FFF2-40B4-BE49-F238E27FC236}">
                <a16:creationId xmlns:a16="http://schemas.microsoft.com/office/drawing/2014/main" id="{A00DA5C8-6CC6-4931-2D61-3A9E0FC366E1}"/>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35200715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61B0475-B5FC-DA53-E4DE-1833BB59FF9B}"/>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Why Both in Wave Styles? </a:t>
            </a:r>
            <a:endParaRPr lang="en-GB" b="0"/>
          </a:p>
        </p:txBody>
      </p:sp>
      <p:sp>
        <p:nvSpPr>
          <p:cNvPr id="8" name="Content Placeholder 7">
            <a:extLst>
              <a:ext uri="{FF2B5EF4-FFF2-40B4-BE49-F238E27FC236}">
                <a16:creationId xmlns:a16="http://schemas.microsoft.com/office/drawing/2014/main" id="{E9F5E663-DC71-4354-BA09-D63D44BA7ECB}"/>
              </a:ext>
            </a:extLst>
          </p:cNvPr>
          <p:cNvSpPr>
            <a:spLocks noGrp="1"/>
          </p:cNvSpPr>
          <p:nvPr>
            <p:ph sz="quarter" idx="19"/>
          </p:nvPr>
        </p:nvSpPr>
        <p:spPr/>
        <p:txBody>
          <a:bodyPr/>
          <a:lstStyle/>
          <a:p>
            <a:pPr>
              <a:spcAft>
                <a:spcPts val="600"/>
              </a:spcAft>
            </a:pPr>
            <a:r>
              <a:rPr lang="en-GB" sz="1600">
                <a:solidFill>
                  <a:schemeClr val="tx2"/>
                </a:solidFill>
              </a:rPr>
              <a:t>The dynamic rate/rank format of Wave carries a number of advantages: </a:t>
            </a:r>
          </a:p>
          <a:p>
            <a:pPr marL="285750" indent="-285750">
              <a:spcAft>
                <a:spcPts val="600"/>
              </a:spcAft>
              <a:buFont typeface="Arial" panose="020B0604020202020204" pitchFamily="34" charset="0"/>
              <a:buChar char="•"/>
            </a:pPr>
            <a:r>
              <a:rPr lang="en-GB" sz="1600" b="0"/>
              <a:t>Increases candidate acceptability </a:t>
            </a:r>
          </a:p>
          <a:p>
            <a:pPr marL="285750" indent="-285750">
              <a:spcAft>
                <a:spcPts val="600"/>
              </a:spcAft>
              <a:buFont typeface="Arial" panose="020B0604020202020204" pitchFamily="34" charset="0"/>
              <a:buChar char="•"/>
            </a:pPr>
            <a:r>
              <a:rPr lang="en-GB" sz="1600" b="0"/>
              <a:t>Creates more varied profiles </a:t>
            </a:r>
          </a:p>
          <a:p>
            <a:pPr marL="285750" indent="-285750">
              <a:spcAft>
                <a:spcPts val="600"/>
              </a:spcAft>
              <a:buFont typeface="Arial" panose="020B0604020202020204" pitchFamily="34" charset="0"/>
              <a:buChar char="•"/>
            </a:pPr>
            <a:r>
              <a:rPr lang="en-GB" sz="1600" b="0"/>
              <a:t>Enables reporting at facet level </a:t>
            </a:r>
          </a:p>
          <a:p>
            <a:pPr marL="285750" indent="-285750">
              <a:spcAft>
                <a:spcPts val="600"/>
              </a:spcAft>
              <a:buFont typeface="Arial" panose="020B0604020202020204" pitchFamily="34" charset="0"/>
              <a:buChar char="•"/>
            </a:pPr>
            <a:r>
              <a:rPr lang="en-GB" sz="1600" b="0"/>
              <a:t>Enhances reliability and validity </a:t>
            </a:r>
          </a:p>
          <a:p>
            <a:pPr marL="285750" indent="-285750">
              <a:spcAft>
                <a:spcPts val="600"/>
              </a:spcAft>
              <a:buFont typeface="Arial" panose="020B0604020202020204" pitchFamily="34" charset="0"/>
              <a:buChar char="•"/>
            </a:pPr>
            <a:r>
              <a:rPr lang="en-GB" sz="1600" b="0"/>
              <a:t>Makes faking more complex </a:t>
            </a:r>
          </a:p>
          <a:p>
            <a:pPr marL="285750" indent="-285750">
              <a:spcAft>
                <a:spcPts val="600"/>
              </a:spcAft>
              <a:buFont typeface="Arial" panose="020B0604020202020204" pitchFamily="34" charset="0"/>
              <a:buChar char="•"/>
            </a:pPr>
            <a:r>
              <a:rPr lang="en-GB" sz="1600" b="0"/>
              <a:t>Makes distortion easier to detect </a:t>
            </a:r>
          </a:p>
          <a:p>
            <a:pPr>
              <a:spcAft>
                <a:spcPts val="600"/>
              </a:spcAft>
            </a:pPr>
            <a:endParaRPr lang="en-GB" sz="16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0" name="Footer Placeholder 4">
            <a:extLst>
              <a:ext uri="{FF2B5EF4-FFF2-40B4-BE49-F238E27FC236}">
                <a16:creationId xmlns:a16="http://schemas.microsoft.com/office/drawing/2014/main" id="{A4D7945C-1B55-9D31-F467-312023217E96}"/>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3253731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804063-76F0-4E88-AFC5-8C944F00880E}"/>
              </a:ext>
            </a:extLst>
          </p:cNvPr>
          <p:cNvSpPr>
            <a:spLocks noGrp="1"/>
          </p:cNvSpPr>
          <p:nvPr>
            <p:ph type="title"/>
          </p:nvPr>
        </p:nvSpPr>
        <p:spPr/>
        <p:txBody>
          <a:bodyPr/>
          <a:lstStyle/>
          <a:p>
            <a:r>
              <a:rPr lang="en-US" b="0"/>
              <a:t>Talent Assessment Solutions</a:t>
            </a:r>
            <a:endParaRPr lang="en-GB"/>
          </a:p>
        </p:txBody>
      </p:sp>
      <p:sp>
        <p:nvSpPr>
          <p:cNvPr id="5" name="Slide Number Placeholder 4">
            <a:extLst>
              <a:ext uri="{FF2B5EF4-FFF2-40B4-BE49-F238E27FC236}">
                <a16:creationId xmlns:a16="http://schemas.microsoft.com/office/drawing/2014/main" id="{59B72D00-828A-4228-B4C1-1323C0C97BF0}"/>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6" name="Footer Placeholder 5">
            <a:extLst>
              <a:ext uri="{FF2B5EF4-FFF2-40B4-BE49-F238E27FC236}">
                <a16:creationId xmlns:a16="http://schemas.microsoft.com/office/drawing/2014/main" id="{F5B78439-6567-4698-9C9D-07015CDD850C}"/>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17" name="Rectangle 16">
            <a:extLst>
              <a:ext uri="{FF2B5EF4-FFF2-40B4-BE49-F238E27FC236}">
                <a16:creationId xmlns:a16="http://schemas.microsoft.com/office/drawing/2014/main" id="{1767400D-2276-7302-97E8-AB12BC413FA6}"/>
              </a:ext>
            </a:extLst>
          </p:cNvPr>
          <p:cNvSpPr/>
          <p:nvPr/>
        </p:nvSpPr>
        <p:spPr>
          <a:xfrm>
            <a:off x="3578930" y="2225652"/>
            <a:ext cx="2349899" cy="275191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2980787F-6F47-1AEF-006E-92271AE1F8A5}"/>
              </a:ext>
            </a:extLst>
          </p:cNvPr>
          <p:cNvSpPr/>
          <p:nvPr/>
        </p:nvSpPr>
        <p:spPr>
          <a:xfrm>
            <a:off x="6247657" y="2225652"/>
            <a:ext cx="2349899" cy="275191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99442C05-FB05-27D8-39BB-756EAFF5C322}"/>
              </a:ext>
            </a:extLst>
          </p:cNvPr>
          <p:cNvSpPr/>
          <p:nvPr/>
        </p:nvSpPr>
        <p:spPr>
          <a:xfrm>
            <a:off x="8916384" y="2225652"/>
            <a:ext cx="2349899" cy="2751911"/>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30D63AA2-0771-B2FF-D499-28F1B28A9727}"/>
              </a:ext>
            </a:extLst>
          </p:cNvPr>
          <p:cNvSpPr/>
          <p:nvPr/>
        </p:nvSpPr>
        <p:spPr>
          <a:xfrm>
            <a:off x="910203" y="2225652"/>
            <a:ext cx="2349899" cy="2751911"/>
          </a:xfrm>
          <a:prstGeom prst="rect">
            <a:avLst/>
          </a:prstGeom>
          <a:noFill/>
          <a:ln w="38100">
            <a:solidFill>
              <a:srgbClr val="327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B4D017FC-8FAA-D3CF-94D2-EEC168AF0822}"/>
              </a:ext>
            </a:extLst>
          </p:cNvPr>
          <p:cNvSpPr/>
          <p:nvPr/>
        </p:nvSpPr>
        <p:spPr>
          <a:xfrm>
            <a:off x="1477126" y="2044385"/>
            <a:ext cx="1195965" cy="362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Graphic 24">
            <a:extLst>
              <a:ext uri="{FF2B5EF4-FFF2-40B4-BE49-F238E27FC236}">
                <a16:creationId xmlns:a16="http://schemas.microsoft.com/office/drawing/2014/main" id="{D8FFD7DF-E7D4-A4B0-0AA0-96565E706F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5943" y="1756839"/>
            <a:ext cx="927774" cy="927774"/>
          </a:xfrm>
          <a:prstGeom prst="rect">
            <a:avLst/>
          </a:prstGeom>
        </p:spPr>
      </p:pic>
      <p:sp>
        <p:nvSpPr>
          <p:cNvPr id="26" name="Rectangle 25">
            <a:extLst>
              <a:ext uri="{FF2B5EF4-FFF2-40B4-BE49-F238E27FC236}">
                <a16:creationId xmlns:a16="http://schemas.microsoft.com/office/drawing/2014/main" id="{16CF5437-3B61-AA0A-04E9-D349BCFC05C5}"/>
              </a:ext>
            </a:extLst>
          </p:cNvPr>
          <p:cNvSpPr/>
          <p:nvPr/>
        </p:nvSpPr>
        <p:spPr>
          <a:xfrm>
            <a:off x="4149230" y="2044385"/>
            <a:ext cx="1195965" cy="362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96336C52-6BF0-00CA-9954-A34F1463B038}"/>
              </a:ext>
            </a:extLst>
          </p:cNvPr>
          <p:cNvSpPr/>
          <p:nvPr/>
        </p:nvSpPr>
        <p:spPr>
          <a:xfrm>
            <a:off x="9506807" y="2044385"/>
            <a:ext cx="1195965" cy="362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 name="Graphic 30">
            <a:extLst>
              <a:ext uri="{FF2B5EF4-FFF2-40B4-BE49-F238E27FC236}">
                <a16:creationId xmlns:a16="http://schemas.microsoft.com/office/drawing/2014/main" id="{5E9AEF91-0962-A9FD-E541-E0CF95B637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15436" y="1750066"/>
            <a:ext cx="1025210" cy="1025210"/>
          </a:xfrm>
          <a:prstGeom prst="rect">
            <a:avLst/>
          </a:prstGeom>
        </p:spPr>
      </p:pic>
      <p:sp>
        <p:nvSpPr>
          <p:cNvPr id="32" name="Title 1">
            <a:extLst>
              <a:ext uri="{FF2B5EF4-FFF2-40B4-BE49-F238E27FC236}">
                <a16:creationId xmlns:a16="http://schemas.microsoft.com/office/drawing/2014/main" id="{D5B76ADC-9627-E858-0042-6F540510E26E}"/>
              </a:ext>
            </a:extLst>
          </p:cNvPr>
          <p:cNvSpPr txBox="1">
            <a:spLocks/>
          </p:cNvSpPr>
          <p:nvPr/>
        </p:nvSpPr>
        <p:spPr>
          <a:xfrm>
            <a:off x="1093473" y="3206048"/>
            <a:ext cx="1983357" cy="1477490"/>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j-ea"/>
                <a:cs typeface="+mj-cs"/>
              </a:rPr>
              <a:t>Improve Quality of Hire</a:t>
            </a:r>
            <a:endParaRPr kumimoji="0" lang="en-GB" sz="2400" b="0" i="0" u="none" strike="noStrike" kern="1200" cap="none" spc="0" normalizeH="0" baseline="0" noProof="0">
              <a:ln>
                <a:noFill/>
              </a:ln>
              <a:solidFill>
                <a:srgbClr val="000000"/>
              </a:solidFill>
              <a:effectLst/>
              <a:uLnTx/>
              <a:uFillTx/>
              <a:latin typeface="Arial" panose="020B0604020202020204"/>
              <a:ea typeface="+mj-ea"/>
              <a:cs typeface="+mj-cs"/>
            </a:endParaRPr>
          </a:p>
        </p:txBody>
      </p:sp>
      <p:sp>
        <p:nvSpPr>
          <p:cNvPr id="33" name="Title 1">
            <a:extLst>
              <a:ext uri="{FF2B5EF4-FFF2-40B4-BE49-F238E27FC236}">
                <a16:creationId xmlns:a16="http://schemas.microsoft.com/office/drawing/2014/main" id="{182E2861-EF14-090A-0F9D-2D9ECD31B805}"/>
              </a:ext>
            </a:extLst>
          </p:cNvPr>
          <p:cNvSpPr txBox="1">
            <a:spLocks/>
          </p:cNvSpPr>
          <p:nvPr/>
        </p:nvSpPr>
        <p:spPr>
          <a:xfrm>
            <a:off x="6335031" y="3206048"/>
            <a:ext cx="2253842" cy="1477490"/>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j-ea"/>
                <a:cs typeface="+mj-cs"/>
              </a:rPr>
              <a:t>Maximize Talent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j-ea"/>
                <a:cs typeface="+mj-cs"/>
              </a:rPr>
              <a:t>Effectiveness</a:t>
            </a:r>
            <a:endParaRPr kumimoji="0" lang="en-GB" sz="2400" b="0" i="0" u="none" strike="noStrike" kern="1200" cap="none" spc="0" normalizeH="0" baseline="0" noProof="0">
              <a:ln>
                <a:noFill/>
              </a:ln>
              <a:solidFill>
                <a:srgbClr val="000000"/>
              </a:solidFill>
              <a:effectLst/>
              <a:uLnTx/>
              <a:uFillTx/>
              <a:latin typeface="Arial" panose="020B0604020202020204"/>
              <a:ea typeface="+mj-ea"/>
              <a:cs typeface="+mj-cs"/>
            </a:endParaRPr>
          </a:p>
        </p:txBody>
      </p:sp>
      <p:sp>
        <p:nvSpPr>
          <p:cNvPr id="34" name="Title 1">
            <a:extLst>
              <a:ext uri="{FF2B5EF4-FFF2-40B4-BE49-F238E27FC236}">
                <a16:creationId xmlns:a16="http://schemas.microsoft.com/office/drawing/2014/main" id="{494B8E65-DDD1-41D0-A4FE-03D9D81B8B4A}"/>
              </a:ext>
            </a:extLst>
          </p:cNvPr>
          <p:cNvSpPr txBox="1">
            <a:spLocks/>
          </p:cNvSpPr>
          <p:nvPr/>
        </p:nvSpPr>
        <p:spPr>
          <a:xfrm>
            <a:off x="8951681" y="3206048"/>
            <a:ext cx="2306216" cy="1477490"/>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j-ea"/>
                <a:cs typeface="+mj-cs"/>
              </a:rPr>
              <a:t>Transform</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j-ea"/>
                <a:cs typeface="+mj-cs"/>
              </a:rPr>
              <a:t>Leadership</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j-ea"/>
                <a:cs typeface="+mj-cs"/>
              </a:rPr>
              <a:t>Effectiveness</a:t>
            </a:r>
            <a:endParaRPr kumimoji="0" lang="en-GB" sz="2400" b="0" i="0" u="none" strike="noStrike" kern="1200" cap="none" spc="0" normalizeH="0" baseline="0" noProof="0">
              <a:ln>
                <a:noFill/>
              </a:ln>
              <a:solidFill>
                <a:srgbClr val="000000"/>
              </a:solidFill>
              <a:effectLst/>
              <a:uLnTx/>
              <a:uFillTx/>
              <a:latin typeface="Arial" panose="020B0604020202020204"/>
              <a:ea typeface="+mj-ea"/>
              <a:cs typeface="+mj-cs"/>
            </a:endParaRPr>
          </a:p>
        </p:txBody>
      </p:sp>
      <p:sp>
        <p:nvSpPr>
          <p:cNvPr id="35" name="Title 1">
            <a:extLst>
              <a:ext uri="{FF2B5EF4-FFF2-40B4-BE49-F238E27FC236}">
                <a16:creationId xmlns:a16="http://schemas.microsoft.com/office/drawing/2014/main" id="{357FDF33-6389-E30B-D07A-00BBCD928EBC}"/>
              </a:ext>
            </a:extLst>
          </p:cNvPr>
          <p:cNvSpPr txBox="1">
            <a:spLocks/>
          </p:cNvSpPr>
          <p:nvPr/>
        </p:nvSpPr>
        <p:spPr>
          <a:xfrm>
            <a:off x="3729327" y="2813238"/>
            <a:ext cx="1983357" cy="247677"/>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200" normalizeH="0" baseline="0" noProof="0">
                <a:ln>
                  <a:noFill/>
                </a:ln>
                <a:solidFill>
                  <a:srgbClr val="000000"/>
                </a:solidFill>
                <a:effectLst/>
                <a:uLnTx/>
                <a:uFillTx/>
                <a:latin typeface="Arial" panose="020B0604020202020204"/>
                <a:ea typeface="+mj-ea"/>
                <a:cs typeface="+mj-cs"/>
              </a:rPr>
              <a:t>ENGAGE TALENT</a:t>
            </a:r>
            <a:endParaRPr kumimoji="0" lang="en-GB" sz="1100" b="1" i="0" u="none" strike="noStrike" kern="1200" cap="none" spc="200" normalizeH="0" baseline="0" noProof="0">
              <a:ln>
                <a:noFill/>
              </a:ln>
              <a:solidFill>
                <a:srgbClr val="000000"/>
              </a:solidFill>
              <a:effectLst/>
              <a:uLnTx/>
              <a:uFillTx/>
              <a:latin typeface="Arial" panose="020B0604020202020204"/>
              <a:ea typeface="+mj-ea"/>
              <a:cs typeface="+mj-cs"/>
            </a:endParaRPr>
          </a:p>
        </p:txBody>
      </p:sp>
      <p:sp>
        <p:nvSpPr>
          <p:cNvPr id="36" name="Rectangle 35">
            <a:extLst>
              <a:ext uri="{FF2B5EF4-FFF2-40B4-BE49-F238E27FC236}">
                <a16:creationId xmlns:a16="http://schemas.microsoft.com/office/drawing/2014/main" id="{CA66DD60-6A09-D80A-CC90-DA9ACE8869E2}"/>
              </a:ext>
            </a:extLst>
          </p:cNvPr>
          <p:cNvSpPr/>
          <p:nvPr/>
        </p:nvSpPr>
        <p:spPr>
          <a:xfrm>
            <a:off x="6818295" y="2044385"/>
            <a:ext cx="1195965" cy="362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 name="Graphic 36">
            <a:extLst>
              <a:ext uri="{FF2B5EF4-FFF2-40B4-BE49-F238E27FC236}">
                <a16:creationId xmlns:a16="http://schemas.microsoft.com/office/drawing/2014/main" id="{CF0E069B-3973-8FFC-A4F3-1968E290AC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81287" y="1756839"/>
            <a:ext cx="927774" cy="927774"/>
          </a:xfrm>
          <a:prstGeom prst="rect">
            <a:avLst/>
          </a:prstGeom>
        </p:spPr>
      </p:pic>
      <p:pic>
        <p:nvPicPr>
          <p:cNvPr id="9" name="Graphic 8">
            <a:extLst>
              <a:ext uri="{FF2B5EF4-FFF2-40B4-BE49-F238E27FC236}">
                <a16:creationId xmlns:a16="http://schemas.microsoft.com/office/drawing/2014/main" id="{E005D7CE-8010-AF18-D9E2-B867227EABB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30092" y="1891029"/>
            <a:ext cx="781828" cy="711604"/>
          </a:xfrm>
          <a:prstGeom prst="rect">
            <a:avLst/>
          </a:prstGeom>
        </p:spPr>
      </p:pic>
      <p:sp>
        <p:nvSpPr>
          <p:cNvPr id="38" name="Title 1">
            <a:extLst>
              <a:ext uri="{FF2B5EF4-FFF2-40B4-BE49-F238E27FC236}">
                <a16:creationId xmlns:a16="http://schemas.microsoft.com/office/drawing/2014/main" id="{098D06B6-8452-0504-FDB4-3EE86F457B25}"/>
              </a:ext>
            </a:extLst>
          </p:cNvPr>
          <p:cNvSpPr txBox="1">
            <a:spLocks/>
          </p:cNvSpPr>
          <p:nvPr/>
        </p:nvSpPr>
        <p:spPr>
          <a:xfrm>
            <a:off x="1093473" y="2813238"/>
            <a:ext cx="1983357" cy="247677"/>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200" normalizeH="0" baseline="0" noProof="0">
                <a:ln>
                  <a:noFill/>
                </a:ln>
                <a:solidFill>
                  <a:srgbClr val="000000"/>
                </a:solidFill>
                <a:effectLst/>
                <a:uLnTx/>
                <a:uFillTx/>
                <a:latin typeface="Arial" panose="020B0604020202020204"/>
                <a:ea typeface="+mj-ea"/>
                <a:cs typeface="+mj-cs"/>
              </a:rPr>
              <a:t>HIRE TALENT</a:t>
            </a:r>
            <a:endParaRPr kumimoji="0" lang="en-GB" sz="1100" b="1" i="0" u="none" strike="noStrike" kern="1200" cap="none" spc="200" normalizeH="0" baseline="0" noProof="0">
              <a:ln>
                <a:noFill/>
              </a:ln>
              <a:solidFill>
                <a:srgbClr val="000000"/>
              </a:solidFill>
              <a:effectLst/>
              <a:uLnTx/>
              <a:uFillTx/>
              <a:latin typeface="Arial" panose="020B0604020202020204"/>
              <a:ea typeface="+mj-ea"/>
              <a:cs typeface="+mj-cs"/>
            </a:endParaRPr>
          </a:p>
        </p:txBody>
      </p:sp>
      <p:sp>
        <p:nvSpPr>
          <p:cNvPr id="39" name="Title 1">
            <a:extLst>
              <a:ext uri="{FF2B5EF4-FFF2-40B4-BE49-F238E27FC236}">
                <a16:creationId xmlns:a16="http://schemas.microsoft.com/office/drawing/2014/main" id="{A1DB147B-B1E7-F9AE-B8A2-A25BC6784B5F}"/>
              </a:ext>
            </a:extLst>
          </p:cNvPr>
          <p:cNvSpPr txBox="1">
            <a:spLocks/>
          </p:cNvSpPr>
          <p:nvPr/>
        </p:nvSpPr>
        <p:spPr>
          <a:xfrm>
            <a:off x="6424598" y="2813238"/>
            <a:ext cx="1983357" cy="247677"/>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200" normalizeH="0" baseline="0" noProof="0">
                <a:ln>
                  <a:noFill/>
                </a:ln>
                <a:solidFill>
                  <a:srgbClr val="000000"/>
                </a:solidFill>
                <a:effectLst/>
                <a:uLnTx/>
                <a:uFillTx/>
                <a:latin typeface="Arial" panose="020B0604020202020204"/>
                <a:ea typeface="+mj-ea"/>
                <a:cs typeface="+mj-cs"/>
              </a:rPr>
              <a:t>BUILD TALENT</a:t>
            </a:r>
            <a:endParaRPr kumimoji="0" lang="en-GB" sz="1100" b="1" i="0" u="none" strike="noStrike" kern="1200" cap="none" spc="200" normalizeH="0" baseline="0" noProof="0">
              <a:ln>
                <a:noFill/>
              </a:ln>
              <a:solidFill>
                <a:srgbClr val="000000"/>
              </a:solidFill>
              <a:effectLst/>
              <a:uLnTx/>
              <a:uFillTx/>
              <a:latin typeface="Arial" panose="020B0604020202020204"/>
              <a:ea typeface="+mj-ea"/>
              <a:cs typeface="+mj-cs"/>
            </a:endParaRPr>
          </a:p>
        </p:txBody>
      </p:sp>
      <p:sp>
        <p:nvSpPr>
          <p:cNvPr id="40" name="Title 1">
            <a:extLst>
              <a:ext uri="{FF2B5EF4-FFF2-40B4-BE49-F238E27FC236}">
                <a16:creationId xmlns:a16="http://schemas.microsoft.com/office/drawing/2014/main" id="{1F863206-272E-A6B4-FE7E-07B82AFA45BF}"/>
              </a:ext>
            </a:extLst>
          </p:cNvPr>
          <p:cNvSpPr txBox="1">
            <a:spLocks/>
          </p:cNvSpPr>
          <p:nvPr/>
        </p:nvSpPr>
        <p:spPr>
          <a:xfrm>
            <a:off x="9119869" y="2813238"/>
            <a:ext cx="1983357" cy="247677"/>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200" normalizeH="0" baseline="0" noProof="0">
                <a:ln>
                  <a:noFill/>
                </a:ln>
                <a:solidFill>
                  <a:srgbClr val="000000"/>
                </a:solidFill>
                <a:effectLst/>
                <a:uLnTx/>
                <a:uFillTx/>
                <a:latin typeface="Arial" panose="020B0604020202020204"/>
                <a:ea typeface="+mj-ea"/>
                <a:cs typeface="+mj-cs"/>
              </a:rPr>
              <a:t>LEAD TALENT</a:t>
            </a:r>
            <a:endParaRPr kumimoji="0" lang="en-GB" sz="1100" b="1" i="0" u="none" strike="noStrike" kern="1200" cap="none" spc="200" normalizeH="0" baseline="0" noProof="0">
              <a:ln>
                <a:noFill/>
              </a:ln>
              <a:solidFill>
                <a:srgbClr val="000000"/>
              </a:solidFill>
              <a:effectLst/>
              <a:uLnTx/>
              <a:uFillTx/>
              <a:latin typeface="Arial" panose="020B0604020202020204"/>
              <a:ea typeface="+mj-ea"/>
              <a:cs typeface="+mj-cs"/>
            </a:endParaRPr>
          </a:p>
        </p:txBody>
      </p:sp>
      <p:sp>
        <p:nvSpPr>
          <p:cNvPr id="41" name="Title 1">
            <a:extLst>
              <a:ext uri="{FF2B5EF4-FFF2-40B4-BE49-F238E27FC236}">
                <a16:creationId xmlns:a16="http://schemas.microsoft.com/office/drawing/2014/main" id="{34BA91A4-C93D-D8A4-6B0E-CC3C2FE67F3C}"/>
              </a:ext>
            </a:extLst>
          </p:cNvPr>
          <p:cNvSpPr txBox="1">
            <a:spLocks/>
          </p:cNvSpPr>
          <p:nvPr/>
        </p:nvSpPr>
        <p:spPr>
          <a:xfrm>
            <a:off x="3642527" y="3206048"/>
            <a:ext cx="2253842" cy="1477490"/>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j-ea"/>
                <a:cs typeface="+mj-cs"/>
              </a:rPr>
              <a:t>Understand what your people think and feel</a:t>
            </a:r>
            <a:endParaRPr kumimoji="0" lang="en-GB" sz="2400" b="0" i="0" u="none" strike="noStrike" kern="1200" cap="none" spc="0" normalizeH="0" baseline="0" noProof="0">
              <a:ln>
                <a:noFill/>
              </a:ln>
              <a:solidFill>
                <a:srgbClr val="000000"/>
              </a:solidFill>
              <a:effectLst/>
              <a:uLnTx/>
              <a:uFillTx/>
              <a:latin typeface="Arial" panose="020B0604020202020204"/>
              <a:ea typeface="+mj-ea"/>
              <a:cs typeface="+mj-cs"/>
            </a:endParaRPr>
          </a:p>
        </p:txBody>
      </p:sp>
    </p:spTree>
    <p:extLst>
      <p:ext uri="{BB962C8B-B14F-4D97-AF65-F5344CB8AC3E}">
        <p14:creationId xmlns:p14="http://schemas.microsoft.com/office/powerpoint/2010/main" val="34891627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vert="horz" lIns="0" tIns="0" rIns="0" bIns="0" rtlCol="0" anchor="t">
            <a:noAutofit/>
          </a:bodyPr>
          <a:lstStyle/>
          <a:p>
            <a:endParaRPr lang="en-US"/>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Normative Scores from Ratings and Ipsative Scores from Rankings</a:t>
            </a:r>
            <a:endParaRPr lang="en-GB" b="0"/>
          </a:p>
        </p:txBody>
      </p:sp>
      <p:graphicFrame>
        <p:nvGraphicFramePr>
          <p:cNvPr id="9" name="Table 11">
            <a:extLst>
              <a:ext uri="{FF2B5EF4-FFF2-40B4-BE49-F238E27FC236}">
                <a16:creationId xmlns:a16="http://schemas.microsoft.com/office/drawing/2014/main" id="{2D2D521F-4B4B-47B7-94A9-3D417CF6F98C}"/>
              </a:ext>
            </a:extLst>
          </p:cNvPr>
          <p:cNvGraphicFramePr>
            <a:graphicFrameLocks noGrp="1"/>
          </p:cNvGraphicFramePr>
          <p:nvPr/>
        </p:nvGraphicFramePr>
        <p:xfrm>
          <a:off x="3400618" y="1247587"/>
          <a:ext cx="6096000" cy="4911262"/>
        </p:xfrm>
        <a:graphic>
          <a:graphicData uri="http://schemas.openxmlformats.org/drawingml/2006/table">
            <a:tbl>
              <a:tblPr firstRow="1" bandRow="1">
                <a:tableStyleId>{5C22544A-7EE6-4342-B048-85BDC9FD1C3A}</a:tableStyleId>
              </a:tblPr>
              <a:tblGrid>
                <a:gridCol w="555812">
                  <a:extLst>
                    <a:ext uri="{9D8B030D-6E8A-4147-A177-3AD203B41FA5}">
                      <a16:colId xmlns:a16="http://schemas.microsoft.com/office/drawing/2014/main" val="1936554516"/>
                    </a:ext>
                  </a:extLst>
                </a:gridCol>
                <a:gridCol w="2653552">
                  <a:extLst>
                    <a:ext uri="{9D8B030D-6E8A-4147-A177-3AD203B41FA5}">
                      <a16:colId xmlns:a16="http://schemas.microsoft.com/office/drawing/2014/main" val="2080467346"/>
                    </a:ext>
                  </a:extLst>
                </a:gridCol>
                <a:gridCol w="2886636">
                  <a:extLst>
                    <a:ext uri="{9D8B030D-6E8A-4147-A177-3AD203B41FA5}">
                      <a16:colId xmlns:a16="http://schemas.microsoft.com/office/drawing/2014/main" val="3845293876"/>
                    </a:ext>
                  </a:extLst>
                </a:gridCol>
              </a:tblGrid>
              <a:tr h="589183">
                <a:tc>
                  <a:txBody>
                    <a:bodyPr/>
                    <a:lstStyle/>
                    <a:p>
                      <a:endParaRPr lang="en-GB"/>
                    </a:p>
                  </a:txBody>
                  <a:tcPr>
                    <a:noFill/>
                  </a:tcPr>
                </a:tc>
                <a:tc>
                  <a:txBody>
                    <a:bodyPr/>
                    <a:lstStyle/>
                    <a:p>
                      <a:r>
                        <a:rPr lang="en-US"/>
                        <a:t>Normative Scores from Ratings</a:t>
                      </a:r>
                      <a:endParaRPr lang="en-GB"/>
                    </a:p>
                  </a:txBody>
                  <a:tcPr/>
                </a:tc>
                <a:tc>
                  <a:txBody>
                    <a:bodyPr/>
                    <a:lstStyle/>
                    <a:p>
                      <a:r>
                        <a:rPr lang="en-US"/>
                        <a:t>Ipsative Scores from Rankings</a:t>
                      </a:r>
                      <a:endParaRPr lang="en-GB"/>
                    </a:p>
                  </a:txBody>
                  <a:tcPr/>
                </a:tc>
                <a:extLst>
                  <a:ext uri="{0D108BD9-81ED-4DB2-BD59-A6C34878D82A}">
                    <a16:rowId xmlns:a16="http://schemas.microsoft.com/office/drawing/2014/main" val="3301790696"/>
                  </a:ext>
                </a:extLst>
              </a:tr>
              <a:tr h="1982194">
                <a:tc>
                  <a:txBody>
                    <a:bodyPr/>
                    <a:lstStyle/>
                    <a:p>
                      <a:pPr algn="ctr"/>
                      <a:r>
                        <a:rPr lang="en-US">
                          <a:solidFill>
                            <a:schemeClr val="bg1"/>
                          </a:solidFill>
                        </a:rPr>
                        <a:t>Advantages</a:t>
                      </a:r>
                      <a:endParaRPr lang="en-GB">
                        <a:solidFill>
                          <a:schemeClr val="bg1"/>
                        </a:solidFill>
                      </a:endParaRPr>
                    </a:p>
                  </a:txBody>
                  <a:tcPr vert="vert270">
                    <a:solidFill>
                      <a:schemeClr val="accent1"/>
                    </a:solidFill>
                  </a:tcPr>
                </a:tc>
                <a:tc>
                  <a:txBody>
                    <a:bodyPr/>
                    <a:lstStyle/>
                    <a:p>
                      <a:pPr marL="285750" indent="-285750">
                        <a:buFont typeface="Arial" panose="020B0604020202020204" pitchFamily="34" charset="0"/>
                        <a:buChar char="•"/>
                      </a:pPr>
                      <a:r>
                        <a:rPr lang="en-US" sz="1600"/>
                        <a:t>User friendly for individuals to rate themselves as they see fit</a:t>
                      </a:r>
                      <a:endParaRPr lang="en-GB" sz="1600"/>
                    </a:p>
                  </a:txBody>
                  <a:tcPr>
                    <a:solidFill>
                      <a:schemeClr val="accent1">
                        <a:lumMod val="20000"/>
                        <a:lumOff val="80000"/>
                      </a:schemeClr>
                    </a:solidFill>
                  </a:tcPr>
                </a:tc>
                <a:tc>
                  <a:txBody>
                    <a:bodyPr/>
                    <a:lstStyle/>
                    <a:p>
                      <a:pPr marL="285750" indent="-285750">
                        <a:buFont typeface="Arial" panose="020B0604020202020204" pitchFamily="34" charset="0"/>
                        <a:buChar char="•"/>
                      </a:pPr>
                      <a:r>
                        <a:rPr lang="en-US" sz="1600"/>
                        <a:t>Pull greater differentiation out of profiles</a:t>
                      </a:r>
                    </a:p>
                    <a:p>
                      <a:pPr marL="285750" indent="-285750">
                        <a:buFont typeface="Arial" panose="020B0604020202020204" pitchFamily="34" charset="0"/>
                        <a:buChar char="•"/>
                      </a:pPr>
                      <a:r>
                        <a:rPr lang="en-US" sz="1600"/>
                        <a:t>Controls for acquiescence</a:t>
                      </a:r>
                      <a:endParaRPr lang="en-GB" sz="1600"/>
                    </a:p>
                  </a:txBody>
                  <a:tcPr>
                    <a:solidFill>
                      <a:schemeClr val="accent1">
                        <a:lumMod val="20000"/>
                        <a:lumOff val="80000"/>
                      </a:schemeClr>
                    </a:solidFill>
                  </a:tcPr>
                </a:tc>
                <a:extLst>
                  <a:ext uri="{0D108BD9-81ED-4DB2-BD59-A6C34878D82A}">
                    <a16:rowId xmlns:a16="http://schemas.microsoft.com/office/drawing/2014/main" val="568766167"/>
                  </a:ext>
                </a:extLst>
              </a:tr>
              <a:tr h="2288988">
                <a:tc>
                  <a:txBody>
                    <a:bodyPr/>
                    <a:lstStyle/>
                    <a:p>
                      <a:pPr algn="ctr"/>
                      <a:r>
                        <a:rPr lang="en-US">
                          <a:solidFill>
                            <a:schemeClr val="bg1"/>
                          </a:solidFill>
                        </a:rPr>
                        <a:t>Disadvantages</a:t>
                      </a:r>
                      <a:endParaRPr lang="en-GB">
                        <a:solidFill>
                          <a:schemeClr val="bg1"/>
                        </a:solidFill>
                      </a:endParaRPr>
                    </a:p>
                  </a:txBody>
                  <a:tcPr vert="vert270">
                    <a:solidFill>
                      <a:schemeClr val="accent1"/>
                    </a:solidFill>
                  </a:tcPr>
                </a:tc>
                <a:tc>
                  <a:txBody>
                    <a:bodyPr/>
                    <a:lstStyle/>
                    <a:p>
                      <a:pPr marL="285750" indent="-285750">
                        <a:buFont typeface="Arial" panose="020B0604020202020204" pitchFamily="34" charset="0"/>
                        <a:buChar char="•"/>
                      </a:pPr>
                      <a:r>
                        <a:rPr lang="en-US" sz="1600"/>
                        <a:t>Can lead to profiles that reflect overly-lenient or overly self-critical responses</a:t>
                      </a:r>
                    </a:p>
                    <a:p>
                      <a:pPr marL="285750" indent="-285750">
                        <a:buFont typeface="Arial" panose="020B0604020202020204" pitchFamily="34" charset="0"/>
                        <a:buChar char="•"/>
                      </a:pPr>
                      <a:r>
                        <a:rPr lang="en-US" sz="1600"/>
                        <a:t>Can be purposefully inflated</a:t>
                      </a:r>
                      <a:endParaRPr lang="en-GB" sz="1600"/>
                    </a:p>
                  </a:txBody>
                  <a:tcPr>
                    <a:solidFill>
                      <a:schemeClr val="accent1">
                        <a:lumMod val="20000"/>
                        <a:lumOff val="80000"/>
                      </a:schemeClr>
                    </a:solidFill>
                  </a:tcPr>
                </a:tc>
                <a:tc>
                  <a:txBody>
                    <a:bodyPr/>
                    <a:lstStyle/>
                    <a:p>
                      <a:pPr marL="285750" indent="-285750">
                        <a:buFont typeface="Arial" panose="020B0604020202020204" pitchFamily="34" charset="0"/>
                        <a:buChar char="•"/>
                      </a:pPr>
                      <a:r>
                        <a:rPr lang="en-US" sz="1600"/>
                        <a:t>Can be challenging for individuals to </a:t>
                      </a:r>
                      <a:r>
                        <a:rPr lang="en-US" sz="1600" err="1"/>
                        <a:t>prioritise</a:t>
                      </a:r>
                      <a:r>
                        <a:rPr lang="en-US" sz="1600"/>
                        <a:t> one </a:t>
                      </a:r>
                      <a:r>
                        <a:rPr lang="en-US" sz="1600" err="1"/>
                        <a:t>behaviour</a:t>
                      </a:r>
                      <a:r>
                        <a:rPr lang="en-US" sz="1600"/>
                        <a:t> over another</a:t>
                      </a:r>
                      <a:endParaRPr lang="en-GB" sz="1600"/>
                    </a:p>
                  </a:txBody>
                  <a:tcPr>
                    <a:solidFill>
                      <a:schemeClr val="accent1">
                        <a:lumMod val="20000"/>
                        <a:lumOff val="80000"/>
                      </a:schemeClr>
                    </a:solidFill>
                  </a:tcPr>
                </a:tc>
                <a:extLst>
                  <a:ext uri="{0D108BD9-81ED-4DB2-BD59-A6C34878D82A}">
                    <a16:rowId xmlns:a16="http://schemas.microsoft.com/office/drawing/2014/main" val="2477177077"/>
                  </a:ext>
                </a:extLst>
              </a:tr>
            </a:tbl>
          </a:graphicData>
        </a:graphic>
      </p:graphicFrame>
      <p:sp>
        <p:nvSpPr>
          <p:cNvPr id="14" name="Footer Placeholder 4">
            <a:extLst>
              <a:ext uri="{FF2B5EF4-FFF2-40B4-BE49-F238E27FC236}">
                <a16:creationId xmlns:a16="http://schemas.microsoft.com/office/drawing/2014/main" id="{4E7CDF6B-EEA8-1164-C97A-247F2E8D04EA}"/>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15" name="Rectangle 14">
            <a:extLst>
              <a:ext uri="{FF2B5EF4-FFF2-40B4-BE49-F238E27FC236}">
                <a16:creationId xmlns:a16="http://schemas.microsoft.com/office/drawing/2014/main" id="{1BF9ECCC-C9F8-2E4A-F663-36D91E1D5484}"/>
              </a:ext>
            </a:extLst>
          </p:cNvPr>
          <p:cNvSpPr/>
          <p:nvPr/>
        </p:nvSpPr>
        <p:spPr>
          <a:xfrm>
            <a:off x="4016194" y="1936376"/>
            <a:ext cx="2504141" cy="18527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D3A42170-52BD-3A51-49C5-1F69021CCE82}"/>
              </a:ext>
            </a:extLst>
          </p:cNvPr>
          <p:cNvSpPr/>
          <p:nvPr/>
        </p:nvSpPr>
        <p:spPr>
          <a:xfrm>
            <a:off x="4016193" y="3941482"/>
            <a:ext cx="2504141" cy="18527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80384319-FEC2-821B-CE85-3E1D4E71F9F4}"/>
              </a:ext>
            </a:extLst>
          </p:cNvPr>
          <p:cNvSpPr/>
          <p:nvPr/>
        </p:nvSpPr>
        <p:spPr>
          <a:xfrm>
            <a:off x="6663770" y="1936376"/>
            <a:ext cx="2702172" cy="18527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2E5D0472-EDD5-DC2C-9427-2087DACDB11B}"/>
              </a:ext>
            </a:extLst>
          </p:cNvPr>
          <p:cNvSpPr/>
          <p:nvPr/>
        </p:nvSpPr>
        <p:spPr>
          <a:xfrm>
            <a:off x="6663770" y="3917463"/>
            <a:ext cx="2799982" cy="18527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0276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B5EA112-2441-1592-D486-F5853641A0A3}"/>
              </a:ext>
            </a:extLst>
          </p:cNvPr>
          <p:cNvPicPr>
            <a:picLocks noChangeAspect="1"/>
          </p:cNvPicPr>
          <p:nvPr/>
        </p:nvPicPr>
        <p:blipFill rotWithShape="1">
          <a:blip r:embed="rId3"/>
          <a:srcRect l="1209"/>
          <a:stretch/>
        </p:blipFill>
        <p:spPr>
          <a:xfrm>
            <a:off x="485773" y="2701119"/>
            <a:ext cx="5040443" cy="704668"/>
          </a:xfrm>
          <a:prstGeom prst="rect">
            <a:avLst/>
          </a:prstGeom>
        </p:spPr>
      </p:pic>
      <p:sp>
        <p:nvSpPr>
          <p:cNvPr id="10" name="TextBox 9">
            <a:extLst>
              <a:ext uri="{FF2B5EF4-FFF2-40B4-BE49-F238E27FC236}">
                <a16:creationId xmlns:a16="http://schemas.microsoft.com/office/drawing/2014/main" id="{C5C49C3D-6B54-67D0-A4F6-476A859BF7F3}"/>
              </a:ext>
            </a:extLst>
          </p:cNvPr>
          <p:cNvSpPr txBox="1"/>
          <p:nvPr/>
        </p:nvSpPr>
        <p:spPr>
          <a:xfrm>
            <a:off x="6080760" y="1999615"/>
            <a:ext cx="5486844" cy="2046714"/>
          </a:xfrm>
          <a:prstGeom prst="rect">
            <a:avLst/>
          </a:prstGeom>
          <a:noFill/>
        </p:spPr>
        <p:txBody>
          <a:bodyPr wrap="square">
            <a:spAutoFit/>
          </a:bodyPr>
          <a:lstStyle/>
          <a:p>
            <a:pPr>
              <a:spcAft>
                <a:spcPts val="600"/>
              </a:spcAft>
            </a:pPr>
            <a:r>
              <a:rPr lang="en-US" sz="1600" b="1"/>
              <a:t>Ipsative score is higher than normative score </a:t>
            </a:r>
          </a:p>
          <a:p>
            <a:pPr>
              <a:spcAft>
                <a:spcPts val="600"/>
              </a:spcAft>
            </a:pPr>
            <a:endParaRPr lang="en-GB"/>
          </a:p>
          <a:p>
            <a:pPr>
              <a:spcAft>
                <a:spcPts val="600"/>
              </a:spcAft>
            </a:pPr>
            <a:endParaRPr lang="en-GB"/>
          </a:p>
          <a:p>
            <a:pPr>
              <a:spcAft>
                <a:spcPts val="600"/>
              </a:spcAft>
            </a:pPr>
            <a:endParaRPr lang="en-GB"/>
          </a:p>
          <a:p>
            <a:pPr>
              <a:spcAft>
                <a:spcPts val="600"/>
              </a:spcAft>
            </a:pPr>
            <a:endParaRPr lang="en-GB" sz="1600"/>
          </a:p>
          <a:p>
            <a:pPr>
              <a:spcAft>
                <a:spcPts val="600"/>
              </a:spcAft>
            </a:pPr>
            <a:r>
              <a:rPr lang="en-GB" sz="1600" b="0"/>
              <a:t>Check/verify for potential modesty/self criticism </a:t>
            </a: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endParaRPr lang="en-US"/>
          </a:p>
          <a:p>
            <a:endParaRPr lang="en-US"/>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Deep Dive 3: Normative-Ipsative Splits </a:t>
            </a:r>
            <a:endParaRPr lang="en-GB" b="0"/>
          </a:p>
        </p:txBody>
      </p:sp>
      <p:sp>
        <p:nvSpPr>
          <p:cNvPr id="25" name="Content Placeholder 3">
            <a:extLst>
              <a:ext uri="{FF2B5EF4-FFF2-40B4-BE49-F238E27FC236}">
                <a16:creationId xmlns:a16="http://schemas.microsoft.com/office/drawing/2014/main" id="{092E7622-A290-44FB-AA15-54C42E169B23}"/>
              </a:ext>
            </a:extLst>
          </p:cNvPr>
          <p:cNvSpPr>
            <a:spLocks noGrp="1"/>
          </p:cNvSpPr>
          <p:nvPr>
            <p:ph sz="quarter" idx="19"/>
          </p:nvPr>
        </p:nvSpPr>
        <p:spPr>
          <a:xfrm>
            <a:off x="457200" y="1154111"/>
            <a:ext cx="11247120" cy="612545"/>
          </a:xfrm>
        </p:spPr>
        <p:txBody>
          <a:bodyPr/>
          <a:lstStyle/>
          <a:p>
            <a:pPr>
              <a:spcAft>
                <a:spcPts val="600"/>
              </a:spcAft>
            </a:pPr>
            <a:r>
              <a:rPr lang="en-GB" sz="1600" b="0"/>
              <a:t>Differences of three </a:t>
            </a:r>
            <a:r>
              <a:rPr lang="en-GB" sz="1600" b="0" err="1"/>
              <a:t>Stens</a:t>
            </a:r>
            <a:r>
              <a:rPr lang="en-GB" sz="1600" b="0"/>
              <a:t> or more between an individual’s normative and ipsative response on a dimension are highlighted and could represent an area of over- or under-rating to explore.</a:t>
            </a:r>
            <a:r>
              <a:rPr lang="en-GB" b="0"/>
              <a:t> </a:t>
            </a:r>
          </a:p>
          <a:p>
            <a:pPr>
              <a:spcAft>
                <a:spcPts val="600"/>
              </a:spcAft>
            </a:pPr>
            <a:endParaRPr lang="en-GB" b="0"/>
          </a:p>
          <a:p>
            <a:pPr>
              <a:spcAft>
                <a:spcPts val="600"/>
              </a:spcAft>
            </a:pPr>
            <a:r>
              <a:rPr lang="en-US" b="1"/>
              <a:t>Normative score is higher than ipsative score </a:t>
            </a:r>
          </a:p>
          <a:p>
            <a:pPr>
              <a:spcAft>
                <a:spcPts val="600"/>
              </a:spcAft>
            </a:pPr>
            <a:endParaRPr lang="en-GB"/>
          </a:p>
          <a:p>
            <a:pPr>
              <a:spcAft>
                <a:spcPts val="600"/>
              </a:spcAft>
            </a:pPr>
            <a:endParaRPr lang="en-GB"/>
          </a:p>
          <a:p>
            <a:pPr>
              <a:spcAft>
                <a:spcPts val="600"/>
              </a:spcAft>
            </a:pPr>
            <a:endParaRPr lang="en-GB"/>
          </a:p>
          <a:p>
            <a:pPr>
              <a:spcAft>
                <a:spcPts val="600"/>
              </a:spcAft>
            </a:pPr>
            <a:endParaRPr lang="en-GB" sz="2400"/>
          </a:p>
          <a:p>
            <a:pPr>
              <a:spcAft>
                <a:spcPts val="600"/>
              </a:spcAft>
            </a:pPr>
            <a:r>
              <a:rPr lang="en-GB" sz="1600" b="0"/>
              <a:t>Check/verify for potential exaggeration </a:t>
            </a: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61</a:t>
            </a:fld>
            <a:endParaRPr lang="en-US"/>
          </a:p>
        </p:txBody>
      </p:sp>
      <p:sp>
        <p:nvSpPr>
          <p:cNvPr id="11" name="Footer Placeholder 4">
            <a:extLst>
              <a:ext uri="{FF2B5EF4-FFF2-40B4-BE49-F238E27FC236}">
                <a16:creationId xmlns:a16="http://schemas.microsoft.com/office/drawing/2014/main" id="{5E25314A-F699-FF2D-3F22-B756FCD27CB8}"/>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grpSp>
        <p:nvGrpSpPr>
          <p:cNvPr id="7" name="Group 6">
            <a:extLst>
              <a:ext uri="{FF2B5EF4-FFF2-40B4-BE49-F238E27FC236}">
                <a16:creationId xmlns:a16="http://schemas.microsoft.com/office/drawing/2014/main" id="{EAFABB15-24F9-E3DF-382D-2FDF93F1CA36}"/>
              </a:ext>
            </a:extLst>
          </p:cNvPr>
          <p:cNvGrpSpPr/>
          <p:nvPr/>
        </p:nvGrpSpPr>
        <p:grpSpPr>
          <a:xfrm>
            <a:off x="457198" y="2451307"/>
            <a:ext cx="5043929" cy="256333"/>
            <a:chOff x="457198" y="2451307"/>
            <a:chExt cx="5043929" cy="256333"/>
          </a:xfrm>
        </p:grpSpPr>
        <p:pic>
          <p:nvPicPr>
            <p:cNvPr id="15" name="Picture 14">
              <a:extLst>
                <a:ext uri="{FF2B5EF4-FFF2-40B4-BE49-F238E27FC236}">
                  <a16:creationId xmlns:a16="http://schemas.microsoft.com/office/drawing/2014/main" id="{6F1748A5-A6A6-D814-A7DE-FA7F1088C792}"/>
                </a:ext>
              </a:extLst>
            </p:cNvPr>
            <p:cNvPicPr>
              <a:picLocks noChangeAspect="1"/>
            </p:cNvPicPr>
            <p:nvPr/>
          </p:nvPicPr>
          <p:blipFill rotWithShape="1">
            <a:blip r:embed="rId4"/>
            <a:srcRect b="72971"/>
            <a:stretch/>
          </p:blipFill>
          <p:spPr>
            <a:xfrm>
              <a:off x="457198" y="2451307"/>
              <a:ext cx="5043929" cy="256333"/>
            </a:xfrm>
            <a:prstGeom prst="rect">
              <a:avLst/>
            </a:prstGeom>
          </p:spPr>
        </p:pic>
        <p:sp>
          <p:nvSpPr>
            <p:cNvPr id="16" name="Rectangle 15">
              <a:extLst>
                <a:ext uri="{FF2B5EF4-FFF2-40B4-BE49-F238E27FC236}">
                  <a16:creationId xmlns:a16="http://schemas.microsoft.com/office/drawing/2014/main" id="{8E1963F8-A85C-91E8-95FB-D93C963ABBC2}"/>
                </a:ext>
              </a:extLst>
            </p:cNvPr>
            <p:cNvSpPr/>
            <p:nvPr/>
          </p:nvSpPr>
          <p:spPr bwMode="auto">
            <a:xfrm>
              <a:off x="1140436" y="2482844"/>
              <a:ext cx="1282556" cy="173318"/>
            </a:xfrm>
            <a:prstGeom prst="rect">
              <a:avLst/>
            </a:prstGeom>
            <a:solidFill>
              <a:srgbClr val="CCCCC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grpSp>
      <p:grpSp>
        <p:nvGrpSpPr>
          <p:cNvPr id="54" name="Group 53">
            <a:extLst>
              <a:ext uri="{FF2B5EF4-FFF2-40B4-BE49-F238E27FC236}">
                <a16:creationId xmlns:a16="http://schemas.microsoft.com/office/drawing/2014/main" id="{53A89585-0D38-3E27-8FD6-BE54D2E84DF2}"/>
              </a:ext>
            </a:extLst>
          </p:cNvPr>
          <p:cNvGrpSpPr/>
          <p:nvPr/>
        </p:nvGrpSpPr>
        <p:grpSpPr>
          <a:xfrm>
            <a:off x="6184365" y="2451307"/>
            <a:ext cx="5043929" cy="256333"/>
            <a:chOff x="457198" y="2451307"/>
            <a:chExt cx="5043929" cy="256333"/>
          </a:xfrm>
        </p:grpSpPr>
        <p:pic>
          <p:nvPicPr>
            <p:cNvPr id="55" name="Picture 54">
              <a:extLst>
                <a:ext uri="{FF2B5EF4-FFF2-40B4-BE49-F238E27FC236}">
                  <a16:creationId xmlns:a16="http://schemas.microsoft.com/office/drawing/2014/main" id="{FD1A303C-8376-7C69-B804-811AFC0D15AE}"/>
                </a:ext>
              </a:extLst>
            </p:cNvPr>
            <p:cNvPicPr>
              <a:picLocks noChangeAspect="1"/>
            </p:cNvPicPr>
            <p:nvPr/>
          </p:nvPicPr>
          <p:blipFill rotWithShape="1">
            <a:blip r:embed="rId4"/>
            <a:srcRect b="72971"/>
            <a:stretch/>
          </p:blipFill>
          <p:spPr>
            <a:xfrm>
              <a:off x="457198" y="2451307"/>
              <a:ext cx="5043929" cy="256333"/>
            </a:xfrm>
            <a:prstGeom prst="rect">
              <a:avLst/>
            </a:prstGeom>
          </p:spPr>
        </p:pic>
        <p:sp>
          <p:nvSpPr>
            <p:cNvPr id="56" name="Rectangle 55">
              <a:extLst>
                <a:ext uri="{FF2B5EF4-FFF2-40B4-BE49-F238E27FC236}">
                  <a16:creationId xmlns:a16="http://schemas.microsoft.com/office/drawing/2014/main" id="{37E52A28-8055-27F2-D656-2D361861919E}"/>
                </a:ext>
              </a:extLst>
            </p:cNvPr>
            <p:cNvSpPr/>
            <p:nvPr/>
          </p:nvSpPr>
          <p:spPr bwMode="auto">
            <a:xfrm>
              <a:off x="1140436" y="2482844"/>
              <a:ext cx="1282556" cy="173318"/>
            </a:xfrm>
            <a:prstGeom prst="rect">
              <a:avLst/>
            </a:prstGeom>
            <a:solidFill>
              <a:srgbClr val="CCCCC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grpSp>
      <p:pic>
        <p:nvPicPr>
          <p:cNvPr id="8" name="Picture 7">
            <a:extLst>
              <a:ext uri="{FF2B5EF4-FFF2-40B4-BE49-F238E27FC236}">
                <a16:creationId xmlns:a16="http://schemas.microsoft.com/office/drawing/2014/main" id="{C20E7246-3357-C289-00EA-1FF96E256D60}"/>
              </a:ext>
            </a:extLst>
          </p:cNvPr>
          <p:cNvPicPr>
            <a:picLocks noChangeAspect="1"/>
          </p:cNvPicPr>
          <p:nvPr/>
        </p:nvPicPr>
        <p:blipFill>
          <a:blip r:embed="rId5"/>
          <a:stretch>
            <a:fillRect/>
          </a:stretch>
        </p:blipFill>
        <p:spPr>
          <a:xfrm>
            <a:off x="6174839" y="2675933"/>
            <a:ext cx="5131335" cy="720967"/>
          </a:xfrm>
          <a:prstGeom prst="rect">
            <a:avLst/>
          </a:prstGeom>
        </p:spPr>
      </p:pic>
    </p:spTree>
    <p:extLst>
      <p:ext uri="{BB962C8B-B14F-4D97-AF65-F5344CB8AC3E}">
        <p14:creationId xmlns:p14="http://schemas.microsoft.com/office/powerpoint/2010/main" val="399474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fld id="{2083E393-C0BF-4ED8-8545-7E4C90AFF831}" type="slidenum">
              <a:rPr lang="en-US" smtClean="0"/>
              <a:pPr/>
              <a:t>62</a:t>
            </a:fld>
            <a:endParaRPr lang="en-US"/>
          </a:p>
        </p:txBody>
      </p:sp>
      <p:sp>
        <p:nvSpPr>
          <p:cNvPr id="4" name="Text Placeholder 3">
            <a:extLst>
              <a:ext uri="{FF2B5EF4-FFF2-40B4-BE49-F238E27FC236}">
                <a16:creationId xmlns:a16="http://schemas.microsoft.com/office/drawing/2014/main" id="{BF1505F8-C631-C84F-25E1-F03729DCE444}"/>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Interpreting Normative-Ipsative Splits </a:t>
            </a:r>
            <a:endParaRPr lang="en-GB" b="0"/>
          </a:p>
        </p:txBody>
      </p:sp>
      <p:sp>
        <p:nvSpPr>
          <p:cNvPr id="10" name="Rectangle: Rounded Corners 9">
            <a:extLst>
              <a:ext uri="{FF2B5EF4-FFF2-40B4-BE49-F238E27FC236}">
                <a16:creationId xmlns:a16="http://schemas.microsoft.com/office/drawing/2014/main" id="{C3614380-C6C5-46C8-B33E-8FACA9A2A254}"/>
              </a:ext>
            </a:extLst>
          </p:cNvPr>
          <p:cNvSpPr/>
          <p:nvPr/>
        </p:nvSpPr>
        <p:spPr>
          <a:xfrm>
            <a:off x="8165761" y="1353313"/>
            <a:ext cx="982396" cy="9823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a:t>N</a:t>
            </a:r>
          </a:p>
        </p:txBody>
      </p:sp>
      <p:sp>
        <p:nvSpPr>
          <p:cNvPr id="11" name="Rectangle: Rounded Corners 10">
            <a:extLst>
              <a:ext uri="{FF2B5EF4-FFF2-40B4-BE49-F238E27FC236}">
                <a16:creationId xmlns:a16="http://schemas.microsoft.com/office/drawing/2014/main" id="{0DFACC1C-B654-46D6-95D2-7C92C3217923}"/>
              </a:ext>
            </a:extLst>
          </p:cNvPr>
          <p:cNvSpPr/>
          <p:nvPr/>
        </p:nvSpPr>
        <p:spPr>
          <a:xfrm>
            <a:off x="3172901" y="4080097"/>
            <a:ext cx="982396" cy="9823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a:t>N</a:t>
            </a:r>
          </a:p>
        </p:txBody>
      </p:sp>
      <p:sp>
        <p:nvSpPr>
          <p:cNvPr id="12" name="Rectangle: Rounded Corners 11">
            <a:extLst>
              <a:ext uri="{FF2B5EF4-FFF2-40B4-BE49-F238E27FC236}">
                <a16:creationId xmlns:a16="http://schemas.microsoft.com/office/drawing/2014/main" id="{98C4FF35-8D48-4C3D-BF56-79CDE15DD9C8}"/>
              </a:ext>
            </a:extLst>
          </p:cNvPr>
          <p:cNvSpPr/>
          <p:nvPr/>
        </p:nvSpPr>
        <p:spPr>
          <a:xfrm>
            <a:off x="3172901" y="1353313"/>
            <a:ext cx="982396" cy="9823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a:t>I</a:t>
            </a:r>
          </a:p>
        </p:txBody>
      </p:sp>
      <p:sp>
        <p:nvSpPr>
          <p:cNvPr id="13" name="Rectangle: Rounded Corners 12">
            <a:extLst>
              <a:ext uri="{FF2B5EF4-FFF2-40B4-BE49-F238E27FC236}">
                <a16:creationId xmlns:a16="http://schemas.microsoft.com/office/drawing/2014/main" id="{FD0F5AE1-5C3F-410F-941C-C4231CEFBC90}"/>
              </a:ext>
            </a:extLst>
          </p:cNvPr>
          <p:cNvSpPr/>
          <p:nvPr/>
        </p:nvSpPr>
        <p:spPr>
          <a:xfrm>
            <a:off x="8165761" y="4080097"/>
            <a:ext cx="982396" cy="9823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a:t>I</a:t>
            </a:r>
          </a:p>
        </p:txBody>
      </p:sp>
      <p:sp>
        <p:nvSpPr>
          <p:cNvPr id="14" name="TextBox 13">
            <a:extLst>
              <a:ext uri="{FF2B5EF4-FFF2-40B4-BE49-F238E27FC236}">
                <a16:creationId xmlns:a16="http://schemas.microsoft.com/office/drawing/2014/main" id="{875A718C-6CEE-4A54-B921-4C517AE9EC18}"/>
              </a:ext>
            </a:extLst>
          </p:cNvPr>
          <p:cNvSpPr txBox="1"/>
          <p:nvPr/>
        </p:nvSpPr>
        <p:spPr>
          <a:xfrm>
            <a:off x="4210389" y="1657496"/>
            <a:ext cx="3903785" cy="369332"/>
          </a:xfrm>
          <a:prstGeom prst="rect">
            <a:avLst/>
          </a:prstGeom>
          <a:noFill/>
        </p:spPr>
        <p:txBody>
          <a:bodyPr wrap="square" rtlCol="0">
            <a:spAutoFit/>
          </a:bodyPr>
          <a:lstStyle/>
          <a:p>
            <a:pPr algn="ctr"/>
            <a:r>
              <a:rPr lang="en-GB" b="1">
                <a:solidFill>
                  <a:schemeClr val="tx2"/>
                </a:solidFill>
              </a:rPr>
              <a:t>Ipsative lower than Normative</a:t>
            </a:r>
          </a:p>
        </p:txBody>
      </p:sp>
      <p:sp>
        <p:nvSpPr>
          <p:cNvPr id="15" name="TextBox 14">
            <a:extLst>
              <a:ext uri="{FF2B5EF4-FFF2-40B4-BE49-F238E27FC236}">
                <a16:creationId xmlns:a16="http://schemas.microsoft.com/office/drawing/2014/main" id="{4D9E0F90-ED8D-479F-B170-6F03D220E097}"/>
              </a:ext>
            </a:extLst>
          </p:cNvPr>
          <p:cNvSpPr txBox="1"/>
          <p:nvPr/>
        </p:nvSpPr>
        <p:spPr>
          <a:xfrm>
            <a:off x="4210389" y="4384280"/>
            <a:ext cx="3903785" cy="369332"/>
          </a:xfrm>
          <a:prstGeom prst="rect">
            <a:avLst/>
          </a:prstGeom>
          <a:noFill/>
        </p:spPr>
        <p:txBody>
          <a:bodyPr wrap="square" rtlCol="0">
            <a:spAutoFit/>
          </a:bodyPr>
          <a:lstStyle/>
          <a:p>
            <a:pPr algn="ctr"/>
            <a:r>
              <a:rPr lang="en-GB" b="1">
                <a:solidFill>
                  <a:schemeClr val="tx2"/>
                </a:solidFill>
              </a:rPr>
              <a:t>Normative lower than Ipsative</a:t>
            </a:r>
          </a:p>
        </p:txBody>
      </p:sp>
      <p:sp>
        <p:nvSpPr>
          <p:cNvPr id="16" name="TextBox 15">
            <a:extLst>
              <a:ext uri="{FF2B5EF4-FFF2-40B4-BE49-F238E27FC236}">
                <a16:creationId xmlns:a16="http://schemas.microsoft.com/office/drawing/2014/main" id="{CE94A839-D76B-4B27-A6A2-19B9D3BCE077}"/>
              </a:ext>
            </a:extLst>
          </p:cNvPr>
          <p:cNvSpPr txBox="1"/>
          <p:nvPr/>
        </p:nvSpPr>
        <p:spPr>
          <a:xfrm>
            <a:off x="2912644" y="2627067"/>
            <a:ext cx="6499274" cy="369332"/>
          </a:xfrm>
          <a:prstGeom prst="rect">
            <a:avLst/>
          </a:prstGeom>
          <a:noFill/>
        </p:spPr>
        <p:txBody>
          <a:bodyPr wrap="square" rtlCol="0">
            <a:spAutoFit/>
          </a:bodyPr>
          <a:lstStyle/>
          <a:p>
            <a:pPr algn="ctr"/>
            <a:r>
              <a:rPr lang="en-GB"/>
              <a:t>Are you less critical/over-rating yourself in this area?</a:t>
            </a:r>
          </a:p>
        </p:txBody>
      </p:sp>
      <p:sp>
        <p:nvSpPr>
          <p:cNvPr id="17" name="TextBox 16">
            <a:extLst>
              <a:ext uri="{FF2B5EF4-FFF2-40B4-BE49-F238E27FC236}">
                <a16:creationId xmlns:a16="http://schemas.microsoft.com/office/drawing/2014/main" id="{C4C151F4-D7A3-49F9-9062-23485D77EF71}"/>
              </a:ext>
            </a:extLst>
          </p:cNvPr>
          <p:cNvSpPr txBox="1"/>
          <p:nvPr/>
        </p:nvSpPr>
        <p:spPr>
          <a:xfrm>
            <a:off x="3016261" y="5387326"/>
            <a:ext cx="6499274" cy="369332"/>
          </a:xfrm>
          <a:prstGeom prst="rect">
            <a:avLst/>
          </a:prstGeom>
          <a:noFill/>
        </p:spPr>
        <p:txBody>
          <a:bodyPr wrap="square" rtlCol="0">
            <a:spAutoFit/>
          </a:bodyPr>
          <a:lstStyle/>
          <a:p>
            <a:pPr algn="ctr"/>
            <a:r>
              <a:rPr lang="en-GB"/>
              <a:t>Are you critical/under-rating yourself in this area?</a:t>
            </a:r>
          </a:p>
        </p:txBody>
      </p:sp>
      <p:sp>
        <p:nvSpPr>
          <p:cNvPr id="18" name="Footer Placeholder 4">
            <a:extLst>
              <a:ext uri="{FF2B5EF4-FFF2-40B4-BE49-F238E27FC236}">
                <a16:creationId xmlns:a16="http://schemas.microsoft.com/office/drawing/2014/main" id="{0C43AC26-578B-EA31-A84A-053147196B6D}"/>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35155312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E0BC55-4B76-E9B6-76CE-DC2A649F076D}"/>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Other Hypotheses to Explore </a:t>
            </a:r>
            <a:endParaRPr lang="en-GB" b="0"/>
          </a:p>
        </p:txBody>
      </p:sp>
      <p:sp>
        <p:nvSpPr>
          <p:cNvPr id="8" name="Content Placeholder 7">
            <a:extLst>
              <a:ext uri="{FF2B5EF4-FFF2-40B4-BE49-F238E27FC236}">
                <a16:creationId xmlns:a16="http://schemas.microsoft.com/office/drawing/2014/main" id="{E9F5E663-DC71-4354-BA09-D63D44BA7ECB}"/>
              </a:ext>
            </a:extLst>
          </p:cNvPr>
          <p:cNvSpPr>
            <a:spLocks noGrp="1"/>
          </p:cNvSpPr>
          <p:nvPr>
            <p:ph sz="quarter" idx="19"/>
          </p:nvPr>
        </p:nvSpPr>
        <p:spPr/>
        <p:txBody>
          <a:bodyPr/>
          <a:lstStyle/>
          <a:p>
            <a:pPr>
              <a:spcAft>
                <a:spcPts val="600"/>
              </a:spcAft>
            </a:pPr>
            <a:r>
              <a:rPr lang="en-GB" sz="1600" b="0"/>
              <a:t>Explore any likely impact of splits in recruitment or development, for example: </a:t>
            </a:r>
          </a:p>
          <a:p>
            <a:pPr marL="285750" indent="-285750">
              <a:spcAft>
                <a:spcPts val="600"/>
              </a:spcAft>
              <a:buClr>
                <a:schemeClr val="tx2"/>
              </a:buClr>
              <a:buFont typeface="Arial" panose="020B0604020202020204" pitchFamily="34" charset="0"/>
              <a:buChar char="•"/>
            </a:pPr>
            <a:r>
              <a:rPr lang="en-GB" sz="1600"/>
              <a:t>N </a:t>
            </a:r>
            <a:r>
              <a:rPr lang="en-GB" sz="1600" b="0"/>
              <a:t>– “Is this how they are when things are free and easy?” </a:t>
            </a:r>
          </a:p>
          <a:p>
            <a:pPr marL="285750" indent="-285750">
              <a:spcAft>
                <a:spcPts val="600"/>
              </a:spcAft>
              <a:buClr>
                <a:schemeClr val="tx2"/>
              </a:buClr>
              <a:buFont typeface="Arial" panose="020B0604020202020204" pitchFamily="34" charset="0"/>
              <a:buChar char="•"/>
            </a:pPr>
            <a:r>
              <a:rPr lang="en-GB" sz="1600"/>
              <a:t>I </a:t>
            </a:r>
            <a:r>
              <a:rPr lang="en-GB" sz="1600" b="0"/>
              <a:t>– “Is this how they are when there is more pressure?” </a:t>
            </a:r>
          </a:p>
          <a:p>
            <a:pPr marL="285750" indent="-285750">
              <a:spcAft>
                <a:spcPts val="600"/>
              </a:spcAft>
              <a:buClr>
                <a:schemeClr val="tx2"/>
              </a:buClr>
              <a:buFont typeface="Arial" panose="020B0604020202020204" pitchFamily="34" charset="0"/>
              <a:buChar char="•"/>
            </a:pPr>
            <a:r>
              <a:rPr lang="en-GB" sz="1600"/>
              <a:t>N </a:t>
            </a:r>
            <a:r>
              <a:rPr lang="en-GB" sz="1600" b="0"/>
              <a:t>– “Is this how they prefer to see themselves?” </a:t>
            </a:r>
          </a:p>
          <a:p>
            <a:pPr marL="285750" indent="-285750">
              <a:spcAft>
                <a:spcPts val="600"/>
              </a:spcAft>
              <a:buClr>
                <a:schemeClr val="tx2"/>
              </a:buClr>
              <a:buFont typeface="Arial" panose="020B0604020202020204" pitchFamily="34" charset="0"/>
              <a:buChar char="•"/>
            </a:pPr>
            <a:r>
              <a:rPr lang="en-GB" sz="1600"/>
              <a:t>I </a:t>
            </a:r>
            <a:r>
              <a:rPr lang="en-GB" sz="1600" b="0"/>
              <a:t>– “Is this the uncomfortable/unrecognized truth?” </a:t>
            </a:r>
          </a:p>
          <a:p>
            <a:pPr marL="285750" indent="-285750">
              <a:spcAft>
                <a:spcPts val="600"/>
              </a:spcAft>
              <a:buClr>
                <a:schemeClr val="tx2"/>
              </a:buClr>
              <a:buFont typeface="Arial" panose="020B0604020202020204" pitchFamily="34" charset="0"/>
              <a:buChar char="•"/>
            </a:pPr>
            <a:r>
              <a:rPr lang="en-GB" sz="1600" b="0"/>
              <a:t>“In which situations are they more likely to be like this?” </a:t>
            </a:r>
          </a:p>
          <a:p>
            <a:pPr marL="285750" indent="-285750">
              <a:spcAft>
                <a:spcPts val="600"/>
              </a:spcAft>
              <a:buClr>
                <a:schemeClr val="tx2"/>
              </a:buClr>
              <a:buFont typeface="Arial" panose="020B0604020202020204" pitchFamily="34" charset="0"/>
              <a:buChar char="•"/>
            </a:pPr>
            <a:r>
              <a:rPr lang="en-GB" sz="1600" b="0"/>
              <a:t>“In which situations are they less likely to be like this?” </a:t>
            </a:r>
          </a:p>
          <a:p>
            <a:pPr>
              <a:spcAft>
                <a:spcPts val="600"/>
              </a:spcAft>
            </a:pPr>
            <a:endParaRPr lang="en-GB" sz="16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63</a:t>
            </a:fld>
            <a:endParaRPr lang="en-US"/>
          </a:p>
        </p:txBody>
      </p:sp>
      <p:sp>
        <p:nvSpPr>
          <p:cNvPr id="9" name="Footer Placeholder 4">
            <a:extLst>
              <a:ext uri="{FF2B5EF4-FFF2-40B4-BE49-F238E27FC236}">
                <a16:creationId xmlns:a16="http://schemas.microsoft.com/office/drawing/2014/main" id="{0E9B0133-5A3D-4EF8-B57F-C3B7EEA26321}"/>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7626105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617B48-C6A0-35EB-BF9E-BCAF16B7E9DE}"/>
              </a:ext>
            </a:extLst>
          </p:cNvPr>
          <p:cNvPicPr>
            <a:picLocks noChangeAspect="1"/>
          </p:cNvPicPr>
          <p:nvPr/>
        </p:nvPicPr>
        <p:blipFill>
          <a:blip r:embed="rId3"/>
          <a:stretch>
            <a:fillRect/>
          </a:stretch>
        </p:blipFill>
        <p:spPr>
          <a:xfrm>
            <a:off x="1047228" y="2910775"/>
            <a:ext cx="10151204" cy="1385466"/>
          </a:xfrm>
          <a:prstGeom prst="rect">
            <a:avLst/>
          </a:prstGeom>
        </p:spPr>
      </p:pic>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vert="horz" lIns="0" tIns="0" rIns="0" bIns="0" rtlCol="0" anchor="t">
            <a:noAutofit/>
          </a:bodyPr>
          <a:lstStyle/>
          <a:p>
            <a:r>
              <a:rPr lang="en-US"/>
              <a:t>Workbook page 51</a:t>
            </a: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Linking Exercise: Normative-Ipsative Splits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64</a:t>
            </a:fld>
            <a:endParaRPr lang="en-US"/>
          </a:p>
        </p:txBody>
      </p:sp>
      <p:sp>
        <p:nvSpPr>
          <p:cNvPr id="9" name="Footer Placeholder 4">
            <a:extLst>
              <a:ext uri="{FF2B5EF4-FFF2-40B4-BE49-F238E27FC236}">
                <a16:creationId xmlns:a16="http://schemas.microsoft.com/office/drawing/2014/main" id="{F9C51B9C-E1E3-E2EC-4A3E-6088EDAE7F8D}"/>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cxnSp>
        <p:nvCxnSpPr>
          <p:cNvPr id="13" name="Straight Connector 12">
            <a:extLst>
              <a:ext uri="{FF2B5EF4-FFF2-40B4-BE49-F238E27FC236}">
                <a16:creationId xmlns:a16="http://schemas.microsoft.com/office/drawing/2014/main" id="{FFEAD3D1-61E1-53E2-00A2-A4A59D9342A8}"/>
              </a:ext>
            </a:extLst>
          </p:cNvPr>
          <p:cNvCxnSpPr>
            <a:cxnSpLocks/>
          </p:cNvCxnSpPr>
          <p:nvPr/>
        </p:nvCxnSpPr>
        <p:spPr>
          <a:xfrm>
            <a:off x="6552518" y="2420852"/>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9C021FD-56A3-AECD-4710-D709B29EAF59}"/>
              </a:ext>
            </a:extLst>
          </p:cNvPr>
          <p:cNvCxnSpPr>
            <a:cxnSpLocks/>
          </p:cNvCxnSpPr>
          <p:nvPr/>
        </p:nvCxnSpPr>
        <p:spPr>
          <a:xfrm>
            <a:off x="7068138" y="2420852"/>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C6DDF1-E8BA-2FC9-B520-28B3BBD4C5B9}"/>
              </a:ext>
            </a:extLst>
          </p:cNvPr>
          <p:cNvCxnSpPr>
            <a:cxnSpLocks/>
          </p:cNvCxnSpPr>
          <p:nvPr/>
        </p:nvCxnSpPr>
        <p:spPr>
          <a:xfrm>
            <a:off x="7568518" y="2420852"/>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00A2AF1-BCDB-1E70-FFE7-68B2FDA489AD}"/>
              </a:ext>
            </a:extLst>
          </p:cNvPr>
          <p:cNvCxnSpPr>
            <a:cxnSpLocks/>
          </p:cNvCxnSpPr>
          <p:nvPr/>
        </p:nvCxnSpPr>
        <p:spPr>
          <a:xfrm>
            <a:off x="8081518" y="2420852"/>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5F3D2C9-739F-6D61-37F7-6EC958C6B278}"/>
              </a:ext>
            </a:extLst>
          </p:cNvPr>
          <p:cNvCxnSpPr>
            <a:cxnSpLocks/>
          </p:cNvCxnSpPr>
          <p:nvPr/>
        </p:nvCxnSpPr>
        <p:spPr>
          <a:xfrm>
            <a:off x="8591688" y="2420852"/>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657CF81-FC78-20FF-6EA0-C31CB5C38A0A}"/>
              </a:ext>
            </a:extLst>
          </p:cNvPr>
          <p:cNvCxnSpPr>
            <a:cxnSpLocks/>
          </p:cNvCxnSpPr>
          <p:nvPr/>
        </p:nvCxnSpPr>
        <p:spPr>
          <a:xfrm>
            <a:off x="9104768" y="2420852"/>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4A3A73C-6C2E-747A-80AC-04D96B95C2CF}"/>
              </a:ext>
            </a:extLst>
          </p:cNvPr>
          <p:cNvCxnSpPr>
            <a:cxnSpLocks/>
          </p:cNvCxnSpPr>
          <p:nvPr/>
        </p:nvCxnSpPr>
        <p:spPr>
          <a:xfrm>
            <a:off x="9616263" y="2420852"/>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D3E506D-D846-CA4E-DE96-79F402AC7A04}"/>
              </a:ext>
            </a:extLst>
          </p:cNvPr>
          <p:cNvCxnSpPr>
            <a:cxnSpLocks/>
          </p:cNvCxnSpPr>
          <p:nvPr/>
        </p:nvCxnSpPr>
        <p:spPr>
          <a:xfrm>
            <a:off x="10116753" y="2420852"/>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38728FF-1C33-DCCC-42D8-06E41B1BB02C}"/>
              </a:ext>
            </a:extLst>
          </p:cNvPr>
          <p:cNvCxnSpPr>
            <a:cxnSpLocks/>
          </p:cNvCxnSpPr>
          <p:nvPr/>
        </p:nvCxnSpPr>
        <p:spPr>
          <a:xfrm>
            <a:off x="10633138" y="2420852"/>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627203D9-A4E4-8216-F334-F75213A023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5585" y="2544028"/>
            <a:ext cx="4773974" cy="160469"/>
          </a:xfrm>
          <a:prstGeom prst="rect">
            <a:avLst/>
          </a:prstGeom>
        </p:spPr>
      </p:pic>
      <p:sp>
        <p:nvSpPr>
          <p:cNvPr id="4" name="Text Placeholder 2">
            <a:extLst>
              <a:ext uri="{FF2B5EF4-FFF2-40B4-BE49-F238E27FC236}">
                <a16:creationId xmlns:a16="http://schemas.microsoft.com/office/drawing/2014/main" id="{C0884D4C-4874-5623-56A8-5DEA6FE5AB63}"/>
              </a:ext>
            </a:extLst>
          </p:cNvPr>
          <p:cNvSpPr txBox="1">
            <a:spLocks/>
          </p:cNvSpPr>
          <p:nvPr/>
        </p:nvSpPr>
        <p:spPr>
          <a:xfrm>
            <a:off x="1200395" y="2420852"/>
            <a:ext cx="3773675"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r>
              <a:rPr lang="en-GB" b="1">
                <a:solidFill>
                  <a:schemeClr val="tx2"/>
                </a:solidFill>
              </a:rPr>
              <a:t>1.</a:t>
            </a:r>
          </a:p>
        </p:txBody>
      </p:sp>
    </p:spTree>
    <p:extLst>
      <p:ext uri="{BB962C8B-B14F-4D97-AF65-F5344CB8AC3E}">
        <p14:creationId xmlns:p14="http://schemas.microsoft.com/office/powerpoint/2010/main" val="681328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vert="horz" lIns="0" tIns="0" rIns="0" bIns="0" rtlCol="0" anchor="t">
            <a:noAutofit/>
          </a:bodyPr>
          <a:lstStyle/>
          <a:p>
            <a:r>
              <a:rPr lang="en-US"/>
              <a:t>Workbook page 51</a:t>
            </a: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Linking Exercise: Normative-Ipsative Splits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65</a:t>
            </a:fld>
            <a:endParaRPr lang="en-US"/>
          </a:p>
        </p:txBody>
      </p:sp>
      <p:sp>
        <p:nvSpPr>
          <p:cNvPr id="9" name="Footer Placeholder 4">
            <a:extLst>
              <a:ext uri="{FF2B5EF4-FFF2-40B4-BE49-F238E27FC236}">
                <a16:creationId xmlns:a16="http://schemas.microsoft.com/office/drawing/2014/main" id="{2CB34FB6-0588-EA53-337C-05727241EDA1}"/>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grpSp>
        <p:nvGrpSpPr>
          <p:cNvPr id="7" name="Group 6">
            <a:extLst>
              <a:ext uri="{FF2B5EF4-FFF2-40B4-BE49-F238E27FC236}">
                <a16:creationId xmlns:a16="http://schemas.microsoft.com/office/drawing/2014/main" id="{C1287578-4F1E-A623-11D8-8171381CFB6D}"/>
              </a:ext>
            </a:extLst>
          </p:cNvPr>
          <p:cNvGrpSpPr/>
          <p:nvPr/>
        </p:nvGrpSpPr>
        <p:grpSpPr>
          <a:xfrm>
            <a:off x="6096000" y="2766392"/>
            <a:ext cx="5132550" cy="1325215"/>
            <a:chOff x="6123940" y="4392635"/>
            <a:chExt cx="5132550" cy="1325215"/>
          </a:xfrm>
        </p:grpSpPr>
        <p:sp>
          <p:nvSpPr>
            <p:cNvPr id="8" name="Rectangle 7">
              <a:extLst>
                <a:ext uri="{FF2B5EF4-FFF2-40B4-BE49-F238E27FC236}">
                  <a16:creationId xmlns:a16="http://schemas.microsoft.com/office/drawing/2014/main" id="{2FF0F0AA-9A93-C85A-5D5D-6446296DB090}"/>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sz="1600" b="0" i="0">
                  <a:solidFill>
                    <a:schemeClr val="bg1"/>
                  </a:solidFill>
                  <a:latin typeface="+mn-lt"/>
                  <a:ea typeface="Roboto" panose="02000000000000000000" pitchFamily="2" charset="0"/>
                  <a:cs typeface="Roboto" panose="02000000000000000000" pitchFamily="2" charset="0"/>
                </a:rPr>
                <a:t> </a:t>
              </a: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383BFB87-EE4E-677F-77DE-F561B6B4C500}"/>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CC5A919E-C492-2466-1384-18E5B2F4C213}"/>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910DB791-A111-6522-AE4A-AC9D62EC0C2C}"/>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87F7B64B-78C8-94E5-015B-BE22C0C11C5E}"/>
                </a:ext>
              </a:extLst>
            </p:cNvPr>
            <p:cNvSpPr/>
            <p:nvPr/>
          </p:nvSpPr>
          <p:spPr bwMode="auto">
            <a:xfrm>
              <a:off x="10210910" y="4392635"/>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grpSp>
      <p:grpSp>
        <p:nvGrpSpPr>
          <p:cNvPr id="52" name="Group 51">
            <a:extLst>
              <a:ext uri="{FF2B5EF4-FFF2-40B4-BE49-F238E27FC236}">
                <a16:creationId xmlns:a16="http://schemas.microsoft.com/office/drawing/2014/main" id="{3749BBC8-3A24-09DB-AA7C-142F71A94AB4}"/>
              </a:ext>
            </a:extLst>
          </p:cNvPr>
          <p:cNvGrpSpPr/>
          <p:nvPr/>
        </p:nvGrpSpPr>
        <p:grpSpPr>
          <a:xfrm>
            <a:off x="1004570" y="2779836"/>
            <a:ext cx="10223980" cy="1298326"/>
            <a:chOff x="989289" y="3052548"/>
            <a:chExt cx="10267201" cy="1298326"/>
          </a:xfrm>
        </p:grpSpPr>
        <p:cxnSp>
          <p:nvCxnSpPr>
            <p:cNvPr id="53" name="Straight Connector 52">
              <a:extLst>
                <a:ext uri="{FF2B5EF4-FFF2-40B4-BE49-F238E27FC236}">
                  <a16:creationId xmlns:a16="http://schemas.microsoft.com/office/drawing/2014/main" id="{D7C817A2-099B-5AB2-FEAE-DD9A180307F3}"/>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11D83BD-2DAF-CD07-C80D-2CF30E92CABC}"/>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cxnSp>
        <p:nvCxnSpPr>
          <p:cNvPr id="55" name="Straight Connector 54">
            <a:extLst>
              <a:ext uri="{FF2B5EF4-FFF2-40B4-BE49-F238E27FC236}">
                <a16:creationId xmlns:a16="http://schemas.microsoft.com/office/drawing/2014/main" id="{56A1A063-B6EA-3E40-1F3E-496F260D99B9}"/>
              </a:ext>
            </a:extLst>
          </p:cNvPr>
          <p:cNvCxnSpPr>
            <a:cxnSpLocks/>
          </p:cNvCxnSpPr>
          <p:nvPr/>
        </p:nvCxnSpPr>
        <p:spPr>
          <a:xfrm>
            <a:off x="6620060" y="2226648"/>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78B712E-75B4-7E11-6435-83D1649E0408}"/>
              </a:ext>
            </a:extLst>
          </p:cNvPr>
          <p:cNvCxnSpPr>
            <a:cxnSpLocks/>
          </p:cNvCxnSpPr>
          <p:nvPr/>
        </p:nvCxnSpPr>
        <p:spPr>
          <a:xfrm>
            <a:off x="7135680" y="2226648"/>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456ADE5-1796-BC8B-039C-F3E4FEBCC405}"/>
              </a:ext>
            </a:extLst>
          </p:cNvPr>
          <p:cNvCxnSpPr>
            <a:cxnSpLocks/>
          </p:cNvCxnSpPr>
          <p:nvPr/>
        </p:nvCxnSpPr>
        <p:spPr>
          <a:xfrm>
            <a:off x="7636060" y="2226648"/>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226DD4B-C81B-6C7F-0737-A199708E3499}"/>
              </a:ext>
            </a:extLst>
          </p:cNvPr>
          <p:cNvCxnSpPr>
            <a:cxnSpLocks/>
          </p:cNvCxnSpPr>
          <p:nvPr/>
        </p:nvCxnSpPr>
        <p:spPr>
          <a:xfrm>
            <a:off x="8149060" y="2226648"/>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1430E95-E70B-ED52-F046-D66F2A7E4632}"/>
              </a:ext>
            </a:extLst>
          </p:cNvPr>
          <p:cNvCxnSpPr>
            <a:cxnSpLocks/>
          </p:cNvCxnSpPr>
          <p:nvPr/>
        </p:nvCxnSpPr>
        <p:spPr>
          <a:xfrm>
            <a:off x="8659230" y="2226648"/>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DA7B546-45D1-0584-1FFA-B73F1C7A3D93}"/>
              </a:ext>
            </a:extLst>
          </p:cNvPr>
          <p:cNvCxnSpPr>
            <a:cxnSpLocks/>
          </p:cNvCxnSpPr>
          <p:nvPr/>
        </p:nvCxnSpPr>
        <p:spPr>
          <a:xfrm>
            <a:off x="9172310" y="2226648"/>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8C8AB7D-FFA2-46B7-FD02-7CB73437DFCF}"/>
              </a:ext>
            </a:extLst>
          </p:cNvPr>
          <p:cNvCxnSpPr>
            <a:cxnSpLocks/>
          </p:cNvCxnSpPr>
          <p:nvPr/>
        </p:nvCxnSpPr>
        <p:spPr>
          <a:xfrm>
            <a:off x="9683805" y="2226648"/>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85B6B62-2494-1531-17C1-D776AFC8E878}"/>
              </a:ext>
            </a:extLst>
          </p:cNvPr>
          <p:cNvCxnSpPr>
            <a:cxnSpLocks/>
          </p:cNvCxnSpPr>
          <p:nvPr/>
        </p:nvCxnSpPr>
        <p:spPr>
          <a:xfrm>
            <a:off x="10184295" y="2226648"/>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D14B7BD-9BD4-BE66-8915-3DE12F050C3D}"/>
              </a:ext>
            </a:extLst>
          </p:cNvPr>
          <p:cNvCxnSpPr>
            <a:cxnSpLocks/>
          </p:cNvCxnSpPr>
          <p:nvPr/>
        </p:nvCxnSpPr>
        <p:spPr>
          <a:xfrm>
            <a:off x="10700680" y="2226648"/>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pic>
        <p:nvPicPr>
          <p:cNvPr id="64" name="Graphic 63">
            <a:extLst>
              <a:ext uri="{FF2B5EF4-FFF2-40B4-BE49-F238E27FC236}">
                <a16:creationId xmlns:a16="http://schemas.microsoft.com/office/drawing/2014/main" id="{4A607BB8-2629-7EE1-5E22-610715CDF1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13127" y="2349824"/>
            <a:ext cx="4773974" cy="160469"/>
          </a:xfrm>
          <a:prstGeom prst="rect">
            <a:avLst/>
          </a:prstGeom>
        </p:spPr>
      </p:pic>
      <p:sp>
        <p:nvSpPr>
          <p:cNvPr id="65" name="TextBox 64">
            <a:extLst>
              <a:ext uri="{FF2B5EF4-FFF2-40B4-BE49-F238E27FC236}">
                <a16:creationId xmlns:a16="http://schemas.microsoft.com/office/drawing/2014/main" id="{27CDECA1-FBC3-E0F8-09BB-B5D62367C98B}"/>
              </a:ext>
            </a:extLst>
          </p:cNvPr>
          <p:cNvSpPr txBox="1"/>
          <p:nvPr/>
        </p:nvSpPr>
        <p:spPr>
          <a:xfrm>
            <a:off x="1155043" y="2781688"/>
            <a:ext cx="3934308" cy="374600"/>
          </a:xfrm>
          <a:prstGeom prst="rect">
            <a:avLst/>
          </a:prstGeom>
          <a:noFill/>
        </p:spPr>
        <p:txBody>
          <a:bodyPr wrap="square" lIns="0" tIns="91440" rIns="0" bIns="0" rtlCol="0">
            <a:normAutofit lnSpcReduction="10000"/>
          </a:bodyPr>
          <a:lstStyle/>
          <a:p>
            <a:pPr marL="0" indent="-3657600" algn="l">
              <a:spcAft>
                <a:spcPts val="600"/>
              </a:spcAft>
            </a:pPr>
            <a:r>
              <a:rPr lang="en-US" sz="2000" b="0" i="0">
                <a:solidFill>
                  <a:srgbClr val="676665"/>
                </a:solidFill>
                <a:latin typeface="Neo Sans Pro" panose="020B0504030504040204" pitchFamily="34" charset="0"/>
                <a:ea typeface="Roboto" panose="02000000000000000000" pitchFamily="2" charset="0"/>
                <a:cs typeface="Times New Roman" panose="02020603050405020304" pitchFamily="18" charset="0"/>
              </a:rPr>
              <a:t>Meticulous</a:t>
            </a:r>
            <a:endParaRPr lang="en-GB" sz="2000" b="0" i="0">
              <a:solidFill>
                <a:srgbClr val="676665"/>
              </a:solidFill>
              <a:latin typeface="Neo Sans Pro" panose="020B0504030504040204" pitchFamily="34" charset="0"/>
              <a:ea typeface="Roboto" panose="02000000000000000000" pitchFamily="2" charset="0"/>
              <a:cs typeface="Times New Roman" panose="02020603050405020304" pitchFamily="18" charset="0"/>
            </a:endParaRPr>
          </a:p>
        </p:txBody>
      </p:sp>
      <p:sp>
        <p:nvSpPr>
          <p:cNvPr id="66" name="TextBox 65">
            <a:extLst>
              <a:ext uri="{FF2B5EF4-FFF2-40B4-BE49-F238E27FC236}">
                <a16:creationId xmlns:a16="http://schemas.microsoft.com/office/drawing/2014/main" id="{973CA2B2-5C7F-E5E7-FEC6-E7DA0259DF3E}"/>
              </a:ext>
            </a:extLst>
          </p:cNvPr>
          <p:cNvSpPr txBox="1"/>
          <p:nvPr/>
        </p:nvSpPr>
        <p:spPr>
          <a:xfrm>
            <a:off x="1166694" y="3063633"/>
            <a:ext cx="4764205" cy="879697"/>
          </a:xfrm>
          <a:prstGeom prst="rect">
            <a:avLst/>
          </a:prstGeom>
          <a:noFill/>
        </p:spPr>
        <p:txBody>
          <a:bodyPr wrap="square" lIns="0" tIns="91440" rIns="0" bIns="0" rtlCol="0">
            <a:normAutofit/>
          </a:bodyPr>
          <a:lstStyle/>
          <a:p>
            <a:pPr marL="0" indent="-3657600" algn="l">
              <a:spcAft>
                <a:spcPts val="600"/>
              </a:spcAft>
            </a:pPr>
            <a:r>
              <a:rPr lang="en-US" sz="1400" b="0" i="0">
                <a:solidFill>
                  <a:srgbClr val="676665"/>
                </a:solidFill>
                <a:latin typeface="Neo Sans Pro" panose="020B0504030504040204" pitchFamily="34" charset="0"/>
                <a:ea typeface="Roboto" panose="02000000000000000000" pitchFamily="2" charset="0"/>
                <a:cs typeface="Times New Roman" panose="02020603050405020304" pitchFamily="18" charset="0"/>
              </a:rPr>
              <a:t>Pays close attention to detail (8); very thorough (8); ensures a high level of quality (8)</a:t>
            </a:r>
            <a:endParaRPr lang="en-GB" sz="1400" b="0" i="0">
              <a:solidFill>
                <a:srgbClr val="676665"/>
              </a:solidFill>
              <a:latin typeface="Neo Sans Pro" panose="020B0504030504040204" pitchFamily="34" charset="0"/>
              <a:ea typeface="Roboto" panose="02000000000000000000" pitchFamily="2" charset="0"/>
              <a:cs typeface="Times New Roman" panose="02020603050405020304" pitchFamily="18" charset="0"/>
            </a:endParaRPr>
          </a:p>
        </p:txBody>
      </p:sp>
      <p:sp>
        <p:nvSpPr>
          <p:cNvPr id="67" name="Rectangle: Rounded Corners 66">
            <a:extLst>
              <a:ext uri="{FF2B5EF4-FFF2-40B4-BE49-F238E27FC236}">
                <a16:creationId xmlns:a16="http://schemas.microsoft.com/office/drawing/2014/main" id="{CF11F9E9-CD43-4B1B-9C79-A3FC15CCAEB5}"/>
              </a:ext>
            </a:extLst>
          </p:cNvPr>
          <p:cNvSpPr/>
          <p:nvPr/>
        </p:nvSpPr>
        <p:spPr bwMode="auto">
          <a:xfrm>
            <a:off x="2413000" y="2931498"/>
            <a:ext cx="44695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68" name="TextBox 67">
            <a:extLst>
              <a:ext uri="{FF2B5EF4-FFF2-40B4-BE49-F238E27FC236}">
                <a16:creationId xmlns:a16="http://schemas.microsoft.com/office/drawing/2014/main" id="{B81CD8DA-7289-FECC-E96E-608C1ECD3F49}"/>
              </a:ext>
            </a:extLst>
          </p:cNvPr>
          <p:cNvSpPr txBox="1"/>
          <p:nvPr/>
        </p:nvSpPr>
        <p:spPr>
          <a:xfrm>
            <a:off x="2451155" y="2858991"/>
            <a:ext cx="514820" cy="242618"/>
          </a:xfrm>
          <a:prstGeom prst="rect">
            <a:avLst/>
          </a:prstGeom>
          <a:noFill/>
        </p:spPr>
        <p:txBody>
          <a:bodyPr wrap="square" lIns="0" tIns="91440" rIns="0" bIns="0" rtlCol="0">
            <a:normAutofit lnSpcReduction="10000"/>
          </a:bodyPr>
          <a:lstStyle/>
          <a:p>
            <a:pPr marL="0" indent="-3657600" algn="l">
              <a:spcAft>
                <a:spcPts val="600"/>
              </a:spcAft>
            </a:pPr>
            <a:r>
              <a:rPr lang="en-US" sz="1000" b="0" i="0">
                <a:solidFill>
                  <a:schemeClr val="bg1"/>
                </a:solidFill>
                <a:latin typeface="Neo Sans Pro" panose="020B0504030504040204" pitchFamily="34" charset="0"/>
                <a:ea typeface="Roboto" panose="02000000000000000000" pitchFamily="2" charset="0"/>
                <a:cs typeface="Times New Roman" panose="02020603050405020304" pitchFamily="18" charset="0"/>
              </a:rPr>
              <a:t>Sten 8</a:t>
            </a:r>
            <a:endParaRPr lang="en-GB" sz="1000" b="0" i="0">
              <a:solidFill>
                <a:schemeClr val="bg1"/>
              </a:solidFill>
              <a:latin typeface="Neo Sans Pro" panose="020B0504030504040204" pitchFamily="34" charset="0"/>
              <a:ea typeface="Roboto" panose="02000000000000000000" pitchFamily="2" charset="0"/>
              <a:cs typeface="Times New Roman" panose="02020603050405020304" pitchFamily="18" charset="0"/>
            </a:endParaRPr>
          </a:p>
        </p:txBody>
      </p:sp>
      <p:grpSp>
        <p:nvGrpSpPr>
          <p:cNvPr id="69" name="Group 68">
            <a:extLst>
              <a:ext uri="{FF2B5EF4-FFF2-40B4-BE49-F238E27FC236}">
                <a16:creationId xmlns:a16="http://schemas.microsoft.com/office/drawing/2014/main" id="{F8EFAD80-C5B4-40FB-3FE0-BEA62AB137AE}"/>
              </a:ext>
            </a:extLst>
          </p:cNvPr>
          <p:cNvGrpSpPr/>
          <p:nvPr/>
        </p:nvGrpSpPr>
        <p:grpSpPr>
          <a:xfrm>
            <a:off x="9683805" y="3287897"/>
            <a:ext cx="504740" cy="289857"/>
            <a:chOff x="9181676" y="2807746"/>
            <a:chExt cx="530068" cy="304403"/>
          </a:xfrm>
        </p:grpSpPr>
        <p:sp>
          <p:nvSpPr>
            <p:cNvPr id="70" name="Rectangle: Rounded Corners 69">
              <a:extLst>
                <a:ext uri="{FF2B5EF4-FFF2-40B4-BE49-F238E27FC236}">
                  <a16:creationId xmlns:a16="http://schemas.microsoft.com/office/drawing/2014/main" id="{3F039E89-8273-8CD0-B990-FDC59A61363B}"/>
                </a:ext>
              </a:extLst>
            </p:cNvPr>
            <p:cNvSpPr/>
            <p:nvPr/>
          </p:nvSpPr>
          <p:spPr bwMode="auto">
            <a:xfrm rot="10800000">
              <a:off x="9181676" y="2807746"/>
              <a:ext cx="529081" cy="304403"/>
            </a:xfrm>
            <a:prstGeom prst="roundRect">
              <a:avLst>
                <a:gd name="adj" fmla="val 13492"/>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71" name="Rectangle: Rounded Corners 70">
              <a:extLst>
                <a:ext uri="{FF2B5EF4-FFF2-40B4-BE49-F238E27FC236}">
                  <a16:creationId xmlns:a16="http://schemas.microsoft.com/office/drawing/2014/main" id="{66A60EBF-B53F-3257-741E-5ED22B3ADA75}"/>
                </a:ext>
              </a:extLst>
            </p:cNvPr>
            <p:cNvSpPr/>
            <p:nvPr/>
          </p:nvSpPr>
          <p:spPr bwMode="auto">
            <a:xfrm rot="10800000">
              <a:off x="9182663" y="280774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grpSp>
      <p:pic>
        <p:nvPicPr>
          <p:cNvPr id="74" name="Graphic 73">
            <a:extLst>
              <a:ext uri="{FF2B5EF4-FFF2-40B4-BE49-F238E27FC236}">
                <a16:creationId xmlns:a16="http://schemas.microsoft.com/office/drawing/2014/main" id="{278BC72D-69C9-E863-DF74-C08238086D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71361" y="2922972"/>
            <a:ext cx="344040" cy="357273"/>
          </a:xfrm>
          <a:prstGeom prst="rect">
            <a:avLst/>
          </a:prstGeom>
        </p:spPr>
      </p:pic>
      <p:pic>
        <p:nvPicPr>
          <p:cNvPr id="75" name="Graphic 74">
            <a:extLst>
              <a:ext uri="{FF2B5EF4-FFF2-40B4-BE49-F238E27FC236}">
                <a16:creationId xmlns:a16="http://schemas.microsoft.com/office/drawing/2014/main" id="{1835402B-CFF2-75DD-4AA7-65CB7DD077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47798" y="2922972"/>
            <a:ext cx="344040" cy="357273"/>
          </a:xfrm>
          <a:prstGeom prst="rect">
            <a:avLst/>
          </a:prstGeom>
        </p:spPr>
      </p:pic>
      <p:sp>
        <p:nvSpPr>
          <p:cNvPr id="4" name="Text Placeholder 2">
            <a:extLst>
              <a:ext uri="{FF2B5EF4-FFF2-40B4-BE49-F238E27FC236}">
                <a16:creationId xmlns:a16="http://schemas.microsoft.com/office/drawing/2014/main" id="{D593C2A7-29AC-3AD3-CD13-A8428BA38F43}"/>
              </a:ext>
            </a:extLst>
          </p:cNvPr>
          <p:cNvSpPr txBox="1">
            <a:spLocks/>
          </p:cNvSpPr>
          <p:nvPr/>
        </p:nvSpPr>
        <p:spPr>
          <a:xfrm>
            <a:off x="1004570" y="2197958"/>
            <a:ext cx="3773675"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r>
              <a:rPr lang="en-GB" b="1">
                <a:solidFill>
                  <a:schemeClr val="tx2"/>
                </a:solidFill>
              </a:rPr>
              <a:t>2.</a:t>
            </a:r>
          </a:p>
        </p:txBody>
      </p:sp>
    </p:spTree>
    <p:extLst>
      <p:ext uri="{BB962C8B-B14F-4D97-AF65-F5344CB8AC3E}">
        <p14:creationId xmlns:p14="http://schemas.microsoft.com/office/powerpoint/2010/main" val="23449866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395D4E-0581-233C-9A54-E144DEEEBB05}"/>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Understanding Overall Response Patterns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66</a:t>
            </a:fld>
            <a:endParaRPr lang="en-US"/>
          </a:p>
        </p:txBody>
      </p:sp>
      <p:sp>
        <p:nvSpPr>
          <p:cNvPr id="10" name="Footer Placeholder 4">
            <a:extLst>
              <a:ext uri="{FF2B5EF4-FFF2-40B4-BE49-F238E27FC236}">
                <a16:creationId xmlns:a16="http://schemas.microsoft.com/office/drawing/2014/main" id="{00FA0176-33EB-C9BD-4B9D-5D5B8184574A}"/>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6" name="Picture 5">
            <a:extLst>
              <a:ext uri="{FF2B5EF4-FFF2-40B4-BE49-F238E27FC236}">
                <a16:creationId xmlns:a16="http://schemas.microsoft.com/office/drawing/2014/main" id="{4FF013AE-ED8D-3545-250A-8A13EAC12FB7}"/>
              </a:ext>
            </a:extLst>
          </p:cNvPr>
          <p:cNvPicPr>
            <a:picLocks noChangeAspect="1"/>
          </p:cNvPicPr>
          <p:nvPr/>
        </p:nvPicPr>
        <p:blipFill>
          <a:blip r:embed="rId2"/>
          <a:stretch>
            <a:fillRect/>
          </a:stretch>
        </p:blipFill>
        <p:spPr>
          <a:xfrm>
            <a:off x="3052995" y="1150861"/>
            <a:ext cx="6086009" cy="4782768"/>
          </a:xfrm>
          <a:prstGeom prst="rect">
            <a:avLst/>
          </a:prstGeom>
        </p:spPr>
      </p:pic>
    </p:spTree>
    <p:extLst>
      <p:ext uri="{BB962C8B-B14F-4D97-AF65-F5344CB8AC3E}">
        <p14:creationId xmlns:p14="http://schemas.microsoft.com/office/powerpoint/2010/main" val="22933853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51FC862-A307-0710-A41A-33B6C5C87BA3}"/>
              </a:ext>
            </a:extLst>
          </p:cNvPr>
          <p:cNvSpPr>
            <a:spLocks noGrp="1"/>
          </p:cNvSpPr>
          <p:nvPr>
            <p:ph type="body" sz="quarter" idx="17"/>
          </p:nvPr>
        </p:nvSpPr>
        <p:spPr/>
        <p:txBody>
          <a:bodyPr/>
          <a:lstStyle/>
          <a:p>
            <a:endParaRPr lang="en-GB"/>
          </a:p>
        </p:txBody>
      </p:sp>
      <p:sp>
        <p:nvSpPr>
          <p:cNvPr id="6" name="Title 5">
            <a:extLst>
              <a:ext uri="{FF2B5EF4-FFF2-40B4-BE49-F238E27FC236}">
                <a16:creationId xmlns:a16="http://schemas.microsoft.com/office/drawing/2014/main" id="{4E8BF5A9-34A9-923C-5423-B8DE16318617}"/>
              </a:ext>
            </a:extLst>
          </p:cNvPr>
          <p:cNvSpPr>
            <a:spLocks noGrp="1"/>
          </p:cNvSpPr>
          <p:nvPr>
            <p:ph type="title"/>
          </p:nvPr>
        </p:nvSpPr>
        <p:spPr/>
        <p:txBody>
          <a:bodyPr/>
          <a:lstStyle/>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67</a:t>
            </a:fld>
            <a:endParaRPr lang="en-US"/>
          </a:p>
        </p:txBody>
      </p:sp>
      <p:sp>
        <p:nvSpPr>
          <p:cNvPr id="4" name="Rectangle 3">
            <a:extLst>
              <a:ext uri="{FF2B5EF4-FFF2-40B4-BE49-F238E27FC236}">
                <a16:creationId xmlns:a16="http://schemas.microsoft.com/office/drawing/2014/main" id="{C987EFEA-3AD0-4B34-A06A-9420623DFFB3}"/>
              </a:ext>
            </a:extLst>
          </p:cNvPr>
          <p:cNvSpPr/>
          <p:nvPr/>
        </p:nvSpPr>
        <p:spPr>
          <a:xfrm>
            <a:off x="609600" y="1230923"/>
            <a:ext cx="10972800" cy="583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What might a low overall Ratings Acquiescence mean for a person's profile?</a:t>
            </a:r>
            <a:endParaRPr lang="en-GB"/>
          </a:p>
        </p:txBody>
      </p:sp>
      <p:sp>
        <p:nvSpPr>
          <p:cNvPr id="8" name="Content Placeholder 5">
            <a:extLst>
              <a:ext uri="{FF2B5EF4-FFF2-40B4-BE49-F238E27FC236}">
                <a16:creationId xmlns:a16="http://schemas.microsoft.com/office/drawing/2014/main" id="{5F9D3901-80B9-479E-9DB8-6CA8D39506A7}"/>
              </a:ext>
            </a:extLst>
          </p:cNvPr>
          <p:cNvSpPr txBox="1">
            <a:spLocks/>
          </p:cNvSpPr>
          <p:nvPr/>
        </p:nvSpPr>
        <p:spPr>
          <a:xfrm>
            <a:off x="609600" y="1968416"/>
            <a:ext cx="10972800" cy="412758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n-GB" sz="1600" b="0"/>
              <a:t>a)</a:t>
            </a:r>
            <a:r>
              <a:rPr lang="en-US" sz="1600" b="0"/>
              <a:t> The person's overall profile is likely to be closer to the left of the Sten scale</a:t>
            </a:r>
            <a:endParaRPr lang="en-GB" sz="1600" b="0"/>
          </a:p>
          <a:p>
            <a:pPr>
              <a:lnSpc>
                <a:spcPct val="150000"/>
              </a:lnSpc>
            </a:pPr>
            <a:r>
              <a:rPr lang="en-GB" sz="1600" b="0"/>
              <a:t>b)</a:t>
            </a:r>
            <a:r>
              <a:rPr lang="en-US" sz="1600" b="0"/>
              <a:t> The person's overall profile is likely to be closer to the right of the Sten scale</a:t>
            </a:r>
            <a:endParaRPr lang="en-GB" sz="1600" b="0"/>
          </a:p>
          <a:p>
            <a:pPr>
              <a:lnSpc>
                <a:spcPct val="150000"/>
              </a:lnSpc>
            </a:pPr>
            <a:r>
              <a:rPr lang="en-GB" sz="1600" b="0"/>
              <a:t>c)</a:t>
            </a:r>
            <a:r>
              <a:rPr lang="en-US" sz="1600" b="0"/>
              <a:t> The person's overall profile is likely to be typical of those in the comparison group</a:t>
            </a:r>
            <a:endParaRPr lang="en-GB" sz="1600" b="0"/>
          </a:p>
          <a:p>
            <a:endParaRPr lang="en-GB" sz="1600"/>
          </a:p>
        </p:txBody>
      </p:sp>
      <p:sp>
        <p:nvSpPr>
          <p:cNvPr id="11" name="Footer Placeholder 4">
            <a:extLst>
              <a:ext uri="{FF2B5EF4-FFF2-40B4-BE49-F238E27FC236}">
                <a16:creationId xmlns:a16="http://schemas.microsoft.com/office/drawing/2014/main" id="{6E85DB8F-704D-9F45-9441-6ED9C64CF85C}"/>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116120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nodeType="clickEffect">
                                  <p:stCondLst>
                                    <p:cond delay="0"/>
                                  </p:stCondLst>
                                  <p:childTnLst>
                                    <p:set>
                                      <p:cBhvr override="childStyle">
                                        <p:cTn id="6" dur="indefinite"/>
                                        <p:tgtEl>
                                          <p:spTgt spid="8">
                                            <p:txEl>
                                              <p:pRg st="0" end="0"/>
                                            </p:txEl>
                                          </p:spTgt>
                                        </p:tgtEl>
                                        <p:attrNameLst>
                                          <p:attrName>style.color</p:attrName>
                                        </p:attrNameLst>
                                      </p:cBhvr>
                                      <p:to>
                                        <p:clrVal>
                                          <a:srgbClr val="0099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E4DED02-3813-6139-CCEA-F4ECCB5AE426}"/>
              </a:ext>
            </a:extLst>
          </p:cNvPr>
          <p:cNvSpPr>
            <a:spLocks noGrp="1"/>
          </p:cNvSpPr>
          <p:nvPr>
            <p:ph type="body" sz="quarter" idx="17"/>
          </p:nvPr>
        </p:nvSpPr>
        <p:spPr/>
        <p:txBody>
          <a:bodyPr/>
          <a:lstStyle/>
          <a:p>
            <a:endParaRPr lang="en-GB"/>
          </a:p>
        </p:txBody>
      </p:sp>
      <p:sp>
        <p:nvSpPr>
          <p:cNvPr id="6" name="Title 5">
            <a:extLst>
              <a:ext uri="{FF2B5EF4-FFF2-40B4-BE49-F238E27FC236}">
                <a16:creationId xmlns:a16="http://schemas.microsoft.com/office/drawing/2014/main" id="{FE4168F2-1DF5-E3A2-AF78-0911FD115066}"/>
              </a:ext>
            </a:extLst>
          </p:cNvPr>
          <p:cNvSpPr>
            <a:spLocks noGrp="1"/>
          </p:cNvSpPr>
          <p:nvPr>
            <p:ph type="title"/>
          </p:nvPr>
        </p:nvSpPr>
        <p:spPr/>
        <p:txBody>
          <a:bodyPr/>
          <a:lstStyle/>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68</a:t>
            </a:fld>
            <a:endParaRPr lang="en-US"/>
          </a:p>
        </p:txBody>
      </p:sp>
      <p:sp>
        <p:nvSpPr>
          <p:cNvPr id="4" name="Rectangle 3">
            <a:extLst>
              <a:ext uri="{FF2B5EF4-FFF2-40B4-BE49-F238E27FC236}">
                <a16:creationId xmlns:a16="http://schemas.microsoft.com/office/drawing/2014/main" id="{C987EFEA-3AD0-4B34-A06A-9420623DFFB3}"/>
              </a:ext>
            </a:extLst>
          </p:cNvPr>
          <p:cNvSpPr/>
          <p:nvPr/>
        </p:nvSpPr>
        <p:spPr>
          <a:xfrm>
            <a:off x="609600" y="1230923"/>
            <a:ext cx="10972800" cy="583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What might a high Ratings Acquiescence mean for a person's overall profile?</a:t>
            </a:r>
            <a:endParaRPr lang="en-GB"/>
          </a:p>
        </p:txBody>
      </p:sp>
      <p:sp>
        <p:nvSpPr>
          <p:cNvPr id="8" name="Content Placeholder 5">
            <a:extLst>
              <a:ext uri="{FF2B5EF4-FFF2-40B4-BE49-F238E27FC236}">
                <a16:creationId xmlns:a16="http://schemas.microsoft.com/office/drawing/2014/main" id="{5F9D3901-80B9-479E-9DB8-6CA8D39506A7}"/>
              </a:ext>
            </a:extLst>
          </p:cNvPr>
          <p:cNvSpPr txBox="1">
            <a:spLocks/>
          </p:cNvSpPr>
          <p:nvPr/>
        </p:nvSpPr>
        <p:spPr>
          <a:xfrm>
            <a:off x="609600" y="1968416"/>
            <a:ext cx="10972800" cy="412758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n-GB" sz="1600" b="0"/>
              <a:t>a)</a:t>
            </a:r>
            <a:r>
              <a:rPr lang="en-US" sz="1600" b="0"/>
              <a:t> The person's overall profile is likely to be closer to the left of the </a:t>
            </a:r>
            <a:r>
              <a:rPr lang="en-US" sz="1600" b="0" err="1"/>
              <a:t>Sten</a:t>
            </a:r>
            <a:r>
              <a:rPr lang="en-US" sz="1600" b="0"/>
              <a:t> scale</a:t>
            </a:r>
            <a:endParaRPr lang="en-GB" sz="1600" b="0"/>
          </a:p>
          <a:p>
            <a:pPr>
              <a:lnSpc>
                <a:spcPct val="150000"/>
              </a:lnSpc>
            </a:pPr>
            <a:r>
              <a:rPr lang="en-GB" sz="1600" b="0"/>
              <a:t>b)</a:t>
            </a:r>
            <a:r>
              <a:rPr lang="en-US" sz="1600" b="0"/>
              <a:t> The person's overall profile is likely to be closer to the right of the </a:t>
            </a:r>
            <a:r>
              <a:rPr lang="en-US" sz="1600" b="0" err="1"/>
              <a:t>Sten</a:t>
            </a:r>
            <a:r>
              <a:rPr lang="en-US" sz="1600" b="0"/>
              <a:t> scale</a:t>
            </a:r>
            <a:endParaRPr lang="en-GB" sz="1600" b="0"/>
          </a:p>
          <a:p>
            <a:pPr>
              <a:lnSpc>
                <a:spcPct val="150000"/>
              </a:lnSpc>
            </a:pPr>
            <a:r>
              <a:rPr lang="en-GB" sz="1600" b="0"/>
              <a:t>c)</a:t>
            </a:r>
            <a:r>
              <a:rPr lang="en-US" sz="1600" b="0"/>
              <a:t> The person's overall profile is likely to be typical of those in the comparison group</a:t>
            </a:r>
            <a:endParaRPr lang="en-GB" sz="1600" b="0"/>
          </a:p>
          <a:p>
            <a:endParaRPr lang="en-GB" sz="1600"/>
          </a:p>
        </p:txBody>
      </p:sp>
      <p:sp>
        <p:nvSpPr>
          <p:cNvPr id="11" name="Footer Placeholder 4">
            <a:extLst>
              <a:ext uri="{FF2B5EF4-FFF2-40B4-BE49-F238E27FC236}">
                <a16:creationId xmlns:a16="http://schemas.microsoft.com/office/drawing/2014/main" id="{1E925255-2A0F-9777-A4CB-46BF3EC30F62}"/>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108974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nodeType="clickEffect">
                                  <p:stCondLst>
                                    <p:cond delay="0"/>
                                  </p:stCondLst>
                                  <p:childTnLst>
                                    <p:set>
                                      <p:cBhvr override="childStyle">
                                        <p:cTn id="6" dur="indefinite"/>
                                        <p:tgtEl>
                                          <p:spTgt spid="8">
                                            <p:txEl>
                                              <p:pRg st="1" end="1"/>
                                            </p:txEl>
                                          </p:spTgt>
                                        </p:tgtEl>
                                        <p:attrNameLst>
                                          <p:attrName>style.color</p:attrName>
                                        </p:attrNameLst>
                                      </p:cBhvr>
                                      <p:to>
                                        <p:clrVal>
                                          <a:srgbClr val="0099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F394FC0-70CB-7E1B-40AE-513A4754EFB3}"/>
              </a:ext>
            </a:extLst>
          </p:cNvPr>
          <p:cNvSpPr>
            <a:spLocks noGrp="1"/>
          </p:cNvSpPr>
          <p:nvPr>
            <p:ph type="body" sz="quarter" idx="17"/>
          </p:nvPr>
        </p:nvSpPr>
        <p:spPr/>
        <p:txBody>
          <a:bodyPr/>
          <a:lstStyle/>
          <a:p>
            <a:endParaRPr lang="en-GB"/>
          </a:p>
        </p:txBody>
      </p:sp>
      <p:sp>
        <p:nvSpPr>
          <p:cNvPr id="6" name="Title 5">
            <a:extLst>
              <a:ext uri="{FF2B5EF4-FFF2-40B4-BE49-F238E27FC236}">
                <a16:creationId xmlns:a16="http://schemas.microsoft.com/office/drawing/2014/main" id="{38DB22EF-B77C-22D4-D90D-62DBC50E4797}"/>
              </a:ext>
            </a:extLst>
          </p:cNvPr>
          <p:cNvSpPr>
            <a:spLocks noGrp="1"/>
          </p:cNvSpPr>
          <p:nvPr>
            <p:ph type="title"/>
          </p:nvPr>
        </p:nvSpPr>
        <p:spPr/>
        <p:txBody>
          <a:bodyPr/>
          <a:lstStyle/>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69</a:t>
            </a:fld>
            <a:endParaRPr lang="en-US"/>
          </a:p>
        </p:txBody>
      </p:sp>
      <p:sp>
        <p:nvSpPr>
          <p:cNvPr id="4" name="Rectangle 3">
            <a:extLst>
              <a:ext uri="{FF2B5EF4-FFF2-40B4-BE49-F238E27FC236}">
                <a16:creationId xmlns:a16="http://schemas.microsoft.com/office/drawing/2014/main" id="{C987EFEA-3AD0-4B34-A06A-9420623DFFB3}"/>
              </a:ext>
            </a:extLst>
          </p:cNvPr>
          <p:cNvSpPr/>
          <p:nvPr/>
        </p:nvSpPr>
        <p:spPr>
          <a:xfrm>
            <a:off x="609600" y="1230923"/>
            <a:ext cx="10972800" cy="583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Where a response summary indicates Low N-I agreement, what do you expect to see in the profile?</a:t>
            </a:r>
            <a:endParaRPr lang="en-GB"/>
          </a:p>
        </p:txBody>
      </p:sp>
      <p:sp>
        <p:nvSpPr>
          <p:cNvPr id="8" name="Content Placeholder 5">
            <a:extLst>
              <a:ext uri="{FF2B5EF4-FFF2-40B4-BE49-F238E27FC236}">
                <a16:creationId xmlns:a16="http://schemas.microsoft.com/office/drawing/2014/main" id="{5F9D3901-80B9-479E-9DB8-6CA8D39506A7}"/>
              </a:ext>
            </a:extLst>
          </p:cNvPr>
          <p:cNvSpPr txBox="1">
            <a:spLocks/>
          </p:cNvSpPr>
          <p:nvPr/>
        </p:nvSpPr>
        <p:spPr>
          <a:xfrm>
            <a:off x="609600" y="1968416"/>
            <a:ext cx="10972800" cy="412758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n-US" sz="1600" b="0"/>
              <a:t>a)</a:t>
            </a:r>
            <a:r>
              <a:rPr lang="en-GB" sz="1600" b="0"/>
              <a:t> Many N-I Splits</a:t>
            </a:r>
            <a:endParaRPr lang="en-US" sz="1600" b="0"/>
          </a:p>
          <a:p>
            <a:pPr>
              <a:lnSpc>
                <a:spcPct val="150000"/>
              </a:lnSpc>
            </a:pPr>
            <a:r>
              <a:rPr lang="en-US" sz="1600" b="0"/>
              <a:t>b) Not so many N-I Splits </a:t>
            </a:r>
          </a:p>
          <a:p>
            <a:pPr>
              <a:lnSpc>
                <a:spcPct val="150000"/>
              </a:lnSpc>
            </a:pPr>
            <a:r>
              <a:rPr lang="en-US" sz="1600" b="0"/>
              <a:t>c)</a:t>
            </a:r>
            <a:r>
              <a:rPr lang="en-GB" sz="1600" b="0"/>
              <a:t> You can not tell </a:t>
            </a:r>
          </a:p>
        </p:txBody>
      </p:sp>
      <p:sp>
        <p:nvSpPr>
          <p:cNvPr id="11" name="Footer Placeholder 4">
            <a:extLst>
              <a:ext uri="{FF2B5EF4-FFF2-40B4-BE49-F238E27FC236}">
                <a16:creationId xmlns:a16="http://schemas.microsoft.com/office/drawing/2014/main" id="{79323DFF-F2B6-EFF7-F927-E9E87CFADD6B}"/>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2546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nodeType="clickEffect">
                                  <p:stCondLst>
                                    <p:cond delay="0"/>
                                  </p:stCondLst>
                                  <p:childTnLst>
                                    <p:set>
                                      <p:cBhvr override="childStyle">
                                        <p:cTn id="6" dur="indefinite"/>
                                        <p:tgtEl>
                                          <p:spTgt spid="8">
                                            <p:txEl>
                                              <p:pRg st="0" end="0"/>
                                            </p:txEl>
                                          </p:spTgt>
                                        </p:tgtEl>
                                        <p:attrNameLst>
                                          <p:attrName>style.color</p:attrName>
                                        </p:attrNameLst>
                                      </p:cBhvr>
                                      <p:to>
                                        <p:clrVal>
                                          <a:srgbClr val="0099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8E1066-C7B3-40BC-A9AE-B5C866887937}"/>
              </a:ext>
            </a:extLst>
          </p:cNvPr>
          <p:cNvSpPr>
            <a:spLocks noGrp="1"/>
          </p:cNvSpPr>
          <p:nvPr>
            <p:ph type="title"/>
          </p:nvPr>
        </p:nvSpPr>
        <p:spPr/>
        <p:txBody>
          <a:bodyPr/>
          <a:lstStyle/>
          <a:p>
            <a:r>
              <a:rPr lang="en-GB"/>
              <a:t>Course Overview</a:t>
            </a:r>
          </a:p>
        </p:txBody>
      </p:sp>
      <p:sp>
        <p:nvSpPr>
          <p:cNvPr id="8" name="Text Placeholder 7">
            <a:extLst>
              <a:ext uri="{FF2B5EF4-FFF2-40B4-BE49-F238E27FC236}">
                <a16:creationId xmlns:a16="http://schemas.microsoft.com/office/drawing/2014/main" id="{510FABC8-92C1-49D2-A90B-9747ABB95F42}"/>
              </a:ext>
            </a:extLst>
          </p:cNvPr>
          <p:cNvSpPr>
            <a:spLocks noGrp="1"/>
          </p:cNvSpPr>
          <p:nvPr>
            <p:ph type="body" sz="quarter" idx="17"/>
          </p:nvPr>
        </p:nvSpPr>
        <p:spPr/>
        <p:txBody>
          <a:bodyPr numCol="2"/>
          <a:lstStyle/>
          <a:p>
            <a:r>
              <a:rPr lang="en-US" sz="1600">
                <a:solidFill>
                  <a:srgbClr val="63666A"/>
                </a:solidFill>
                <a:latin typeface="Arial" panose="020B0604020202020204" pitchFamily="34" charset="0"/>
                <a:cs typeface="Arial" panose="020B0604020202020204" pitchFamily="34" charset="0"/>
              </a:rPr>
              <a:t>Introduction to testing</a:t>
            </a:r>
          </a:p>
          <a:p>
            <a:r>
              <a:rPr lang="en-US" sz="1600">
                <a:solidFill>
                  <a:srgbClr val="63666A"/>
                </a:solidFill>
                <a:latin typeface="Arial" panose="020B0604020202020204" pitchFamily="34" charset="0"/>
                <a:cs typeface="Arial" panose="020B0604020202020204" pitchFamily="34" charset="0"/>
              </a:rPr>
              <a:t>Job Analysis</a:t>
            </a:r>
          </a:p>
          <a:p>
            <a:r>
              <a:rPr lang="en-US" sz="1600">
                <a:solidFill>
                  <a:srgbClr val="63666A"/>
                </a:solidFill>
                <a:latin typeface="Arial" panose="020B0604020202020204" pitchFamily="34" charset="0"/>
                <a:cs typeface="Arial" panose="020B0604020202020204" pitchFamily="34" charset="0"/>
              </a:rPr>
              <a:t>Introducing Wave</a:t>
            </a:r>
          </a:p>
          <a:p>
            <a:r>
              <a:rPr lang="en-US" sz="1600">
                <a:solidFill>
                  <a:srgbClr val="63666A"/>
                </a:solidFill>
                <a:latin typeface="Arial" panose="020B0604020202020204" pitchFamily="34" charset="0"/>
                <a:cs typeface="Arial" panose="020B0604020202020204" pitchFamily="34" charset="0"/>
              </a:rPr>
              <a:t>Deep Dives</a:t>
            </a:r>
          </a:p>
          <a:p>
            <a:r>
              <a:rPr lang="en-US" sz="1600">
                <a:solidFill>
                  <a:srgbClr val="63666A"/>
                </a:solidFill>
                <a:latin typeface="Arial" panose="020B0604020202020204" pitchFamily="34" charset="0"/>
                <a:cs typeface="Arial" panose="020B0604020202020204" pitchFamily="34" charset="0"/>
              </a:rPr>
              <a:t>Expert Report</a:t>
            </a:r>
          </a:p>
          <a:p>
            <a:r>
              <a:rPr lang="en-US" sz="1600">
                <a:solidFill>
                  <a:srgbClr val="63666A"/>
                </a:solidFill>
                <a:latin typeface="Arial"/>
                <a:cs typeface="Arial"/>
              </a:rPr>
              <a:t>Feedback of Wave</a:t>
            </a:r>
          </a:p>
          <a:p>
            <a:endParaRPr lang="en-US" sz="1600">
              <a:solidFill>
                <a:srgbClr val="63666A"/>
              </a:solidFill>
              <a:latin typeface="Arial"/>
              <a:cs typeface="Arial"/>
            </a:endParaRPr>
          </a:p>
          <a:p>
            <a:endParaRPr lang="en-US">
              <a:solidFill>
                <a:srgbClr val="63666A"/>
              </a:solidFill>
              <a:latin typeface="Arial"/>
              <a:cs typeface="Arial"/>
            </a:endParaRPr>
          </a:p>
          <a:p>
            <a:endParaRPr lang="en-US" sz="1600">
              <a:solidFill>
                <a:srgbClr val="63666A"/>
              </a:solidFill>
              <a:latin typeface="Arial"/>
              <a:cs typeface="Arial"/>
            </a:endParaRPr>
          </a:p>
          <a:p>
            <a:endParaRPr lang="en-US">
              <a:solidFill>
                <a:srgbClr val="63666A"/>
              </a:solidFill>
              <a:latin typeface="Arial"/>
              <a:cs typeface="Arial"/>
            </a:endParaRPr>
          </a:p>
          <a:p>
            <a:endParaRPr lang="en-GB" sz="1600">
              <a:solidFill>
                <a:srgbClr val="63666A"/>
              </a:solidFill>
              <a:latin typeface="Arial"/>
              <a:cs typeface="Arial"/>
            </a:endParaRPr>
          </a:p>
          <a:p>
            <a:pPr lvl="3"/>
            <a:endParaRPr lang="en-GB">
              <a:solidFill>
                <a:srgbClr val="63666A"/>
              </a:solidFill>
              <a:latin typeface="Arial" panose="020B0604020202020204" pitchFamily="34" charset="0"/>
              <a:cs typeface="Arial" panose="020B0604020202020204" pitchFamily="34" charset="0"/>
            </a:endParaRPr>
          </a:p>
          <a:p>
            <a:pPr lvl="3"/>
            <a:endParaRPr lang="en-GB">
              <a:solidFill>
                <a:srgbClr val="63666A"/>
              </a:solidFill>
              <a:latin typeface="Arial" panose="020B0604020202020204" pitchFamily="34" charset="0"/>
              <a:cs typeface="Arial" panose="020B0604020202020204" pitchFamily="34" charset="0"/>
            </a:endParaRPr>
          </a:p>
          <a:p>
            <a:pPr lvl="3"/>
            <a:endParaRPr lang="en-GB">
              <a:solidFill>
                <a:srgbClr val="63666A"/>
              </a:solidFill>
              <a:latin typeface="Arial" panose="020B0604020202020204" pitchFamily="34" charset="0"/>
              <a:cs typeface="Arial" panose="020B0604020202020204" pitchFamily="34" charset="0"/>
            </a:endParaRPr>
          </a:p>
          <a:p>
            <a:pPr lvl="3"/>
            <a:endParaRPr lang="en-GB">
              <a:solidFill>
                <a:srgbClr val="63666A"/>
              </a:solidFill>
              <a:latin typeface="Arial" panose="020B0604020202020204" pitchFamily="34" charset="0"/>
              <a:cs typeface="Arial" panose="020B0604020202020204" pitchFamily="34" charset="0"/>
            </a:endParaRPr>
          </a:p>
          <a:p>
            <a:pPr lvl="3"/>
            <a:endParaRPr lang="en-GB">
              <a:solidFill>
                <a:srgbClr val="63666A"/>
              </a:solidFill>
              <a:latin typeface="Arial" panose="020B0604020202020204" pitchFamily="34" charset="0"/>
              <a:cs typeface="Arial" panose="020B0604020202020204" pitchFamily="34" charset="0"/>
            </a:endParaRPr>
          </a:p>
          <a:p>
            <a:r>
              <a:rPr lang="en-US" sz="1600">
                <a:solidFill>
                  <a:srgbClr val="63666A"/>
                </a:solidFill>
                <a:latin typeface="Arial"/>
                <a:cs typeface="Arial"/>
              </a:rPr>
              <a:t>Focus Styles</a:t>
            </a:r>
          </a:p>
          <a:p>
            <a:r>
              <a:rPr lang="en-US" sz="1600">
                <a:solidFill>
                  <a:srgbClr val="63666A"/>
                </a:solidFill>
                <a:latin typeface="Arial" panose="020B0604020202020204" pitchFamily="34" charset="0"/>
                <a:cs typeface="Arial" panose="020B0604020202020204" pitchFamily="34" charset="0"/>
              </a:rPr>
              <a:t>Applications of Wave</a:t>
            </a:r>
          </a:p>
          <a:p>
            <a:r>
              <a:rPr lang="en-US" sz="1600">
                <a:solidFill>
                  <a:srgbClr val="63666A"/>
                </a:solidFill>
                <a:latin typeface="Arial" panose="020B0604020202020204" pitchFamily="34" charset="0"/>
                <a:cs typeface="Arial" panose="020B0604020202020204" pitchFamily="34" charset="0"/>
              </a:rPr>
              <a:t>Reliability and Validity</a:t>
            </a:r>
          </a:p>
          <a:p>
            <a:r>
              <a:rPr lang="en-US" sz="1600">
                <a:solidFill>
                  <a:srgbClr val="63666A"/>
                </a:solidFill>
                <a:latin typeface="Arial" panose="020B0604020202020204" pitchFamily="34" charset="0"/>
                <a:cs typeface="Arial" panose="020B0604020202020204" pitchFamily="34" charset="0"/>
              </a:rPr>
              <a:t>Selection Case Study</a:t>
            </a:r>
          </a:p>
          <a:p>
            <a:r>
              <a:rPr lang="en-US" sz="1600">
                <a:solidFill>
                  <a:srgbClr val="63666A"/>
                </a:solidFill>
                <a:latin typeface="Arial"/>
                <a:cs typeface="Arial"/>
              </a:rPr>
              <a:t>Development Case Study</a:t>
            </a:r>
          </a:p>
          <a:p>
            <a:pPr marL="0" indent="0">
              <a:buNone/>
            </a:pPr>
            <a:endParaRPr lang="en-GB" sz="1600">
              <a:solidFill>
                <a:srgbClr val="63666A"/>
              </a:solidFill>
              <a:latin typeface="Arial" panose="020B0604020202020204" pitchFamily="34" charset="0"/>
              <a:cs typeface="Arial" panose="020B0604020202020204" pitchFamily="34" charset="0"/>
            </a:endParaRPr>
          </a:p>
          <a:p>
            <a:endParaRPr lang="en-GB" sz="1600">
              <a:solidFill>
                <a:srgbClr val="63666A"/>
              </a:solidFill>
              <a:latin typeface="Arial" panose="020B0604020202020204" pitchFamily="34" charset="0"/>
              <a:cs typeface="Arial" panose="020B0604020202020204" pitchFamily="34" charset="0"/>
            </a:endParaRPr>
          </a:p>
          <a:p>
            <a:endParaRPr lang="en-GB" sz="1600">
              <a:solidFill>
                <a:srgbClr val="63666A"/>
              </a:solidFill>
              <a:latin typeface="Arial" panose="020B0604020202020204" pitchFamily="34" charset="0"/>
              <a:cs typeface="Arial" panose="020B0604020202020204" pitchFamily="34" charset="0"/>
            </a:endParaRPr>
          </a:p>
          <a:p>
            <a:endParaRPr lang="en-GB" sz="1600">
              <a:solidFill>
                <a:srgbClr val="63666A"/>
              </a:solidFill>
              <a:latin typeface="Arial"/>
              <a:cs typeface="Arial"/>
            </a:endParaRPr>
          </a:p>
          <a:p>
            <a:endParaRPr lang="en-GB" sz="1600">
              <a:solidFill>
                <a:srgbClr val="63666A"/>
              </a:solidFill>
              <a:latin typeface="Arial" panose="020B0604020202020204" pitchFamily="34" charset="0"/>
              <a:cs typeface="Arial" panose="020B0604020202020204" pitchFamily="34" charset="0"/>
            </a:endParaRPr>
          </a:p>
          <a:p>
            <a:endParaRPr lang="en-US" sz="1600">
              <a:solidFill>
                <a:srgbClr val="63666A"/>
              </a:solidFill>
              <a:latin typeface="Arial" panose="020B0604020202020204" pitchFamily="34" charset="0"/>
              <a:cs typeface="Arial" panose="020B0604020202020204" pitchFamily="34" charset="0"/>
            </a:endParaRPr>
          </a:p>
          <a:p>
            <a:endParaRPr lang="en-GB" sz="1600">
              <a:solidFill>
                <a:srgbClr val="63666A"/>
              </a:solidFill>
              <a:latin typeface="Arial" panose="020B0604020202020204" pitchFamily="34" charset="0"/>
              <a:cs typeface="Arial" panose="020B0604020202020204" pitchFamily="34" charset="0"/>
            </a:endParaRPr>
          </a:p>
          <a:p>
            <a:endParaRPr lang="en-GB" sz="1600">
              <a:solidFill>
                <a:srgbClr val="63666A"/>
              </a:solidFill>
              <a:latin typeface="Arial" panose="020B0604020202020204" pitchFamily="34" charset="0"/>
              <a:cs typeface="Arial" panose="020B0604020202020204" pitchFamily="34" charset="0"/>
            </a:endParaRPr>
          </a:p>
          <a:p>
            <a:endParaRPr lang="en-GB" sz="1600">
              <a:solidFill>
                <a:srgbClr val="63666A"/>
              </a:solidFill>
              <a:latin typeface="Arial" panose="020B0604020202020204" pitchFamily="34" charset="0"/>
              <a:cs typeface="Arial" panose="020B0604020202020204" pitchFamily="34" charset="0"/>
            </a:endParaRPr>
          </a:p>
          <a:p>
            <a:endParaRPr lang="en-GB"/>
          </a:p>
        </p:txBody>
      </p:sp>
      <p:sp>
        <p:nvSpPr>
          <p:cNvPr id="5" name="Slide Number Placeholder 4">
            <a:extLst>
              <a:ext uri="{FF2B5EF4-FFF2-40B4-BE49-F238E27FC236}">
                <a16:creationId xmlns:a16="http://schemas.microsoft.com/office/drawing/2014/main" id="{0E30E992-33C2-4AD9-A8F0-B1CE044CEF04}"/>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6" name="Footer Placeholder 5">
            <a:extLst>
              <a:ext uri="{FF2B5EF4-FFF2-40B4-BE49-F238E27FC236}">
                <a16:creationId xmlns:a16="http://schemas.microsoft.com/office/drawing/2014/main" id="{DE6EEF15-48A4-45B4-924D-F2A98382529A}"/>
              </a:ext>
            </a:extLst>
          </p:cNvPr>
          <p:cNvSpPr>
            <a:spLocks noGrp="1"/>
          </p:cNvSpPr>
          <p:nvPr>
            <p:ph type="ftr" sz="quarter" idx="10"/>
          </p:nvPr>
        </p:nvSpPr>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966675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AB1CB16-28A1-8F1E-3624-A129B6BDDC2D}"/>
              </a:ext>
            </a:extLst>
          </p:cNvPr>
          <p:cNvSpPr>
            <a:spLocks noGrp="1"/>
          </p:cNvSpPr>
          <p:nvPr>
            <p:ph type="body" sz="quarter" idx="17"/>
          </p:nvPr>
        </p:nvSpPr>
        <p:spPr/>
        <p:txBody>
          <a:bodyPr/>
          <a:lstStyle/>
          <a:p>
            <a:endParaRPr lang="en-GB"/>
          </a:p>
        </p:txBody>
      </p:sp>
      <p:sp>
        <p:nvSpPr>
          <p:cNvPr id="6" name="Title 5">
            <a:extLst>
              <a:ext uri="{FF2B5EF4-FFF2-40B4-BE49-F238E27FC236}">
                <a16:creationId xmlns:a16="http://schemas.microsoft.com/office/drawing/2014/main" id="{7AFC1325-DB8C-42FC-58CE-786CE7F9D8A1}"/>
              </a:ext>
            </a:extLst>
          </p:cNvPr>
          <p:cNvSpPr>
            <a:spLocks noGrp="1"/>
          </p:cNvSpPr>
          <p:nvPr>
            <p:ph type="title"/>
          </p:nvPr>
        </p:nvSpPr>
        <p:spPr/>
        <p:txBody>
          <a:bodyPr/>
          <a:lstStyle/>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70</a:t>
            </a:fld>
            <a:endParaRPr lang="en-US"/>
          </a:p>
        </p:txBody>
      </p:sp>
      <p:sp>
        <p:nvSpPr>
          <p:cNvPr id="4" name="Rectangle 3">
            <a:extLst>
              <a:ext uri="{FF2B5EF4-FFF2-40B4-BE49-F238E27FC236}">
                <a16:creationId xmlns:a16="http://schemas.microsoft.com/office/drawing/2014/main" id="{C987EFEA-3AD0-4B34-A06A-9420623DFFB3}"/>
              </a:ext>
            </a:extLst>
          </p:cNvPr>
          <p:cNvSpPr/>
          <p:nvPr/>
        </p:nvSpPr>
        <p:spPr>
          <a:xfrm>
            <a:off x="609600" y="1230923"/>
            <a:ext cx="10972800" cy="583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Where a response summary indicates low Ratings Acquiescence and low Normative-Ipsative agreement, what would you expect to see on a profile?</a:t>
            </a:r>
            <a:endParaRPr lang="en-GB"/>
          </a:p>
        </p:txBody>
      </p:sp>
      <p:sp>
        <p:nvSpPr>
          <p:cNvPr id="8" name="Content Placeholder 5">
            <a:extLst>
              <a:ext uri="{FF2B5EF4-FFF2-40B4-BE49-F238E27FC236}">
                <a16:creationId xmlns:a16="http://schemas.microsoft.com/office/drawing/2014/main" id="{5F9D3901-80B9-479E-9DB8-6CA8D39506A7}"/>
              </a:ext>
            </a:extLst>
          </p:cNvPr>
          <p:cNvSpPr txBox="1">
            <a:spLocks/>
          </p:cNvSpPr>
          <p:nvPr/>
        </p:nvSpPr>
        <p:spPr>
          <a:xfrm>
            <a:off x="609600" y="1968416"/>
            <a:ext cx="10972800" cy="412758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n-US" sz="1600" b="0"/>
              <a:t>a) There are a number of N-I splits across the profile varying in the Normative/Ipsative position</a:t>
            </a:r>
          </a:p>
          <a:p>
            <a:pPr>
              <a:lnSpc>
                <a:spcPct val="150000"/>
              </a:lnSpc>
            </a:pPr>
            <a:r>
              <a:rPr lang="en-US" sz="1600" b="0"/>
              <a:t>b) There are a number of N-I splits on the profile with Normative lower than Ipsative</a:t>
            </a:r>
          </a:p>
          <a:p>
            <a:pPr>
              <a:lnSpc>
                <a:spcPct val="150000"/>
              </a:lnSpc>
            </a:pPr>
            <a:r>
              <a:rPr lang="en-US" sz="1600" b="0"/>
              <a:t>c) There are a number of N-I splits on the profile with Normative higher than Ipsative</a:t>
            </a:r>
            <a:endParaRPr lang="en-GB" sz="1600" b="0"/>
          </a:p>
        </p:txBody>
      </p:sp>
      <p:sp>
        <p:nvSpPr>
          <p:cNvPr id="11" name="Footer Placeholder 4">
            <a:extLst>
              <a:ext uri="{FF2B5EF4-FFF2-40B4-BE49-F238E27FC236}">
                <a16:creationId xmlns:a16="http://schemas.microsoft.com/office/drawing/2014/main" id="{5F92CA22-6EA4-43C2-FFFF-18288ADB2DA7}"/>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20959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nodeType="clickEffect">
                                  <p:stCondLst>
                                    <p:cond delay="0"/>
                                  </p:stCondLst>
                                  <p:childTnLst>
                                    <p:set>
                                      <p:cBhvr override="childStyle">
                                        <p:cTn id="6" dur="indefinite"/>
                                        <p:tgtEl>
                                          <p:spTgt spid="8">
                                            <p:txEl>
                                              <p:pRg st="1" end="1"/>
                                            </p:txEl>
                                          </p:spTgt>
                                        </p:tgtEl>
                                        <p:attrNameLst>
                                          <p:attrName>style.color</p:attrName>
                                        </p:attrNameLst>
                                      </p:cBhvr>
                                      <p:to>
                                        <p:clrVal>
                                          <a:srgbClr val="0099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14F64B6-56E5-646A-D5C1-548134ED78D8}"/>
              </a:ext>
            </a:extLst>
          </p:cNvPr>
          <p:cNvSpPr>
            <a:spLocks noGrp="1"/>
          </p:cNvSpPr>
          <p:nvPr>
            <p:ph type="body" sz="quarter" idx="17"/>
          </p:nvPr>
        </p:nvSpPr>
        <p:spPr/>
        <p:txBody>
          <a:bodyPr/>
          <a:lstStyle/>
          <a:p>
            <a:endParaRPr lang="en-GB"/>
          </a:p>
        </p:txBody>
      </p:sp>
      <p:sp>
        <p:nvSpPr>
          <p:cNvPr id="6" name="Title 5">
            <a:extLst>
              <a:ext uri="{FF2B5EF4-FFF2-40B4-BE49-F238E27FC236}">
                <a16:creationId xmlns:a16="http://schemas.microsoft.com/office/drawing/2014/main" id="{6AC549D6-CAD8-33DC-3067-E5D3A584741C}"/>
              </a:ext>
            </a:extLst>
          </p:cNvPr>
          <p:cNvSpPr>
            <a:spLocks noGrp="1"/>
          </p:cNvSpPr>
          <p:nvPr>
            <p:ph type="title"/>
          </p:nvPr>
        </p:nvSpPr>
        <p:spPr/>
        <p:txBody>
          <a:bodyPr/>
          <a:lstStyle/>
          <a:p>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71</a:t>
            </a:fld>
            <a:endParaRPr lang="en-US"/>
          </a:p>
        </p:txBody>
      </p:sp>
      <p:sp>
        <p:nvSpPr>
          <p:cNvPr id="4" name="Rectangle 3">
            <a:extLst>
              <a:ext uri="{FF2B5EF4-FFF2-40B4-BE49-F238E27FC236}">
                <a16:creationId xmlns:a16="http://schemas.microsoft.com/office/drawing/2014/main" id="{C987EFEA-3AD0-4B34-A06A-9420623DFFB3}"/>
              </a:ext>
            </a:extLst>
          </p:cNvPr>
          <p:cNvSpPr/>
          <p:nvPr/>
        </p:nvSpPr>
        <p:spPr>
          <a:xfrm>
            <a:off x="609600" y="1230923"/>
            <a:ext cx="10972800" cy="583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If a person has a high Consistency of Rankings, would you expect to see a greater or lesser number of Motive-Talent splits across their profile?</a:t>
            </a:r>
            <a:endParaRPr lang="en-GB"/>
          </a:p>
        </p:txBody>
      </p:sp>
      <p:sp>
        <p:nvSpPr>
          <p:cNvPr id="8" name="Content Placeholder 5">
            <a:extLst>
              <a:ext uri="{FF2B5EF4-FFF2-40B4-BE49-F238E27FC236}">
                <a16:creationId xmlns:a16="http://schemas.microsoft.com/office/drawing/2014/main" id="{5F9D3901-80B9-479E-9DB8-6CA8D39506A7}"/>
              </a:ext>
            </a:extLst>
          </p:cNvPr>
          <p:cNvSpPr txBox="1">
            <a:spLocks/>
          </p:cNvSpPr>
          <p:nvPr/>
        </p:nvSpPr>
        <p:spPr>
          <a:xfrm>
            <a:off x="609600" y="1968416"/>
            <a:ext cx="10972800" cy="412758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n-US" sz="1600" b="0"/>
              <a:t>a)</a:t>
            </a:r>
            <a:r>
              <a:rPr lang="en-GB" sz="1600" b="0"/>
              <a:t> More M-T splits</a:t>
            </a:r>
            <a:endParaRPr lang="en-US" sz="1600" b="0"/>
          </a:p>
          <a:p>
            <a:pPr>
              <a:lnSpc>
                <a:spcPct val="150000"/>
              </a:lnSpc>
            </a:pPr>
            <a:r>
              <a:rPr lang="en-US" sz="1600" b="0"/>
              <a:t>b)</a:t>
            </a:r>
            <a:r>
              <a:rPr lang="en-GB" sz="1600" b="0"/>
              <a:t> Less M-T splits</a:t>
            </a:r>
            <a:endParaRPr lang="en-US" sz="1600" b="0"/>
          </a:p>
          <a:p>
            <a:pPr>
              <a:lnSpc>
                <a:spcPct val="150000"/>
              </a:lnSpc>
            </a:pPr>
            <a:r>
              <a:rPr lang="en-US" sz="1600" b="0"/>
              <a:t>c) Consistency of Rankings is independent from Motive-Talent agreement</a:t>
            </a:r>
            <a:endParaRPr lang="en-GB" sz="1600" b="0"/>
          </a:p>
        </p:txBody>
      </p:sp>
      <p:sp>
        <p:nvSpPr>
          <p:cNvPr id="11" name="Footer Placeholder 4">
            <a:extLst>
              <a:ext uri="{FF2B5EF4-FFF2-40B4-BE49-F238E27FC236}">
                <a16:creationId xmlns:a16="http://schemas.microsoft.com/office/drawing/2014/main" id="{9B0216B4-C4D0-B695-5DD3-E7C6760FBC89}"/>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140009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nodeType="clickEffect">
                                  <p:stCondLst>
                                    <p:cond delay="0"/>
                                  </p:stCondLst>
                                  <p:childTnLst>
                                    <p:set>
                                      <p:cBhvr override="childStyle">
                                        <p:cTn id="6" dur="indefinite"/>
                                        <p:tgtEl>
                                          <p:spTgt spid="8">
                                            <p:txEl>
                                              <p:pRg st="2" end="2"/>
                                            </p:txEl>
                                          </p:spTgt>
                                        </p:tgtEl>
                                        <p:attrNameLst>
                                          <p:attrName>style.color</p:attrName>
                                        </p:attrNameLst>
                                      </p:cBhvr>
                                      <p:to>
                                        <p:clrVal>
                                          <a:srgbClr val="0099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6B986-4B01-40AB-A06B-58EA4DE7E290}"/>
              </a:ext>
            </a:extLst>
          </p:cNvPr>
          <p:cNvSpPr>
            <a:spLocks noGrp="1"/>
          </p:cNvSpPr>
          <p:nvPr>
            <p:ph type="title"/>
          </p:nvPr>
        </p:nvSpPr>
        <p:spPr/>
        <p:txBody>
          <a:bodyPr/>
          <a:lstStyle/>
          <a:p>
            <a:r>
              <a:rPr lang="en-GB"/>
              <a:t>Module 5</a:t>
            </a:r>
          </a:p>
        </p:txBody>
      </p:sp>
      <p:sp>
        <p:nvSpPr>
          <p:cNvPr id="7" name="Text Placeholder 6">
            <a:extLst>
              <a:ext uri="{FF2B5EF4-FFF2-40B4-BE49-F238E27FC236}">
                <a16:creationId xmlns:a16="http://schemas.microsoft.com/office/drawing/2014/main" id="{27E42984-7097-42CD-AFF2-EAA6C980BC30}"/>
              </a:ext>
            </a:extLst>
          </p:cNvPr>
          <p:cNvSpPr>
            <a:spLocks noGrp="1"/>
          </p:cNvSpPr>
          <p:nvPr>
            <p:ph type="body" sz="quarter" idx="17"/>
          </p:nvPr>
        </p:nvSpPr>
        <p:spPr/>
        <p:txBody>
          <a:bodyPr/>
          <a:lstStyle/>
          <a:p>
            <a:r>
              <a:rPr lang="en-GB"/>
              <a:t>Expert Report</a:t>
            </a:r>
          </a:p>
        </p:txBody>
      </p:sp>
      <p:sp>
        <p:nvSpPr>
          <p:cNvPr id="5" name="Slide Number Placeholder 4">
            <a:extLst>
              <a:ext uri="{FF2B5EF4-FFF2-40B4-BE49-F238E27FC236}">
                <a16:creationId xmlns:a16="http://schemas.microsoft.com/office/drawing/2014/main" id="{0E7575A2-9BBA-49B0-98BB-2848FE3E8ED7}"/>
              </a:ext>
            </a:extLst>
          </p:cNvPr>
          <p:cNvSpPr>
            <a:spLocks noGrp="1"/>
          </p:cNvSpPr>
          <p:nvPr>
            <p:ph type="sldNum" sz="quarter" idx="21"/>
          </p:nvPr>
        </p:nvSpPr>
        <p:spPr>
          <a:xfrm>
            <a:off x="11427675" y="6437376"/>
            <a:ext cx="306387" cy="20875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Footer Placeholder 5">
            <a:extLst>
              <a:ext uri="{FF2B5EF4-FFF2-40B4-BE49-F238E27FC236}">
                <a16:creationId xmlns:a16="http://schemas.microsoft.com/office/drawing/2014/main" id="{86E9531F-F63B-7D3A-03F3-5EDFDDC373AF}"/>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34440576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4" name="Text Placeholder 3">
            <a:extLst>
              <a:ext uri="{FF2B5EF4-FFF2-40B4-BE49-F238E27FC236}">
                <a16:creationId xmlns:a16="http://schemas.microsoft.com/office/drawing/2014/main" id="{CEEC5245-EB97-7114-53A7-7FF000BDB95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Expert Report</a:t>
            </a:r>
            <a:endParaRPr lang="en-GB" b="0"/>
          </a:p>
        </p:txBody>
      </p:sp>
      <p:sp>
        <p:nvSpPr>
          <p:cNvPr id="9" name="Footer Placeholder 4">
            <a:extLst>
              <a:ext uri="{FF2B5EF4-FFF2-40B4-BE49-F238E27FC236}">
                <a16:creationId xmlns:a16="http://schemas.microsoft.com/office/drawing/2014/main" id="{3AEF8FE6-0891-2EDE-8F13-45A7C729ABE5}"/>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6" name="Picture 5">
            <a:extLst>
              <a:ext uri="{FF2B5EF4-FFF2-40B4-BE49-F238E27FC236}">
                <a16:creationId xmlns:a16="http://schemas.microsoft.com/office/drawing/2014/main" id="{77D3A9A0-A52A-3EA5-60BB-FD811849B8F0}"/>
              </a:ext>
            </a:extLst>
          </p:cNvPr>
          <p:cNvPicPr>
            <a:picLocks noChangeAspect="1"/>
          </p:cNvPicPr>
          <p:nvPr/>
        </p:nvPicPr>
        <p:blipFill>
          <a:blip r:embed="rId2"/>
          <a:stretch>
            <a:fillRect/>
          </a:stretch>
        </p:blipFill>
        <p:spPr>
          <a:xfrm>
            <a:off x="2217439" y="1087630"/>
            <a:ext cx="3495366" cy="4934633"/>
          </a:xfrm>
          <a:prstGeom prst="rect">
            <a:avLst/>
          </a:prstGeom>
          <a:ln>
            <a:solidFill>
              <a:schemeClr val="tx1"/>
            </a:solidFill>
          </a:ln>
        </p:spPr>
      </p:pic>
      <p:pic>
        <p:nvPicPr>
          <p:cNvPr id="8" name="Picture 7">
            <a:extLst>
              <a:ext uri="{FF2B5EF4-FFF2-40B4-BE49-F238E27FC236}">
                <a16:creationId xmlns:a16="http://schemas.microsoft.com/office/drawing/2014/main" id="{A8214B30-AB21-3753-B948-BB901EA989CF}"/>
              </a:ext>
            </a:extLst>
          </p:cNvPr>
          <p:cNvPicPr>
            <a:picLocks noChangeAspect="1"/>
          </p:cNvPicPr>
          <p:nvPr/>
        </p:nvPicPr>
        <p:blipFill>
          <a:blip r:embed="rId3"/>
          <a:stretch>
            <a:fillRect/>
          </a:stretch>
        </p:blipFill>
        <p:spPr>
          <a:xfrm>
            <a:off x="6479197" y="1083849"/>
            <a:ext cx="3553816" cy="4934633"/>
          </a:xfrm>
          <a:prstGeom prst="rect">
            <a:avLst/>
          </a:prstGeom>
          <a:ln>
            <a:solidFill>
              <a:schemeClr val="tx1"/>
            </a:solidFill>
          </a:ln>
        </p:spPr>
      </p:pic>
    </p:spTree>
    <p:extLst>
      <p:ext uri="{BB962C8B-B14F-4D97-AF65-F5344CB8AC3E}">
        <p14:creationId xmlns:p14="http://schemas.microsoft.com/office/powerpoint/2010/main" val="22710995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4" name="Text Placeholder 3">
            <a:extLst>
              <a:ext uri="{FF2B5EF4-FFF2-40B4-BE49-F238E27FC236}">
                <a16:creationId xmlns:a16="http://schemas.microsoft.com/office/drawing/2014/main" id="{CEEC5245-EB97-7114-53A7-7FF000BDB95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Expert Report</a:t>
            </a:r>
            <a:endParaRPr lang="en-GB" b="0"/>
          </a:p>
        </p:txBody>
      </p:sp>
      <p:sp>
        <p:nvSpPr>
          <p:cNvPr id="9" name="Footer Placeholder 4">
            <a:extLst>
              <a:ext uri="{FF2B5EF4-FFF2-40B4-BE49-F238E27FC236}">
                <a16:creationId xmlns:a16="http://schemas.microsoft.com/office/drawing/2014/main" id="{3AEF8FE6-0891-2EDE-8F13-45A7C729ABE5}"/>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7" name="Picture 6">
            <a:extLst>
              <a:ext uri="{FF2B5EF4-FFF2-40B4-BE49-F238E27FC236}">
                <a16:creationId xmlns:a16="http://schemas.microsoft.com/office/drawing/2014/main" id="{4F5B27E2-3AA1-75BA-330B-F9360B02C073}"/>
              </a:ext>
            </a:extLst>
          </p:cNvPr>
          <p:cNvPicPr>
            <a:picLocks noChangeAspect="1"/>
          </p:cNvPicPr>
          <p:nvPr/>
        </p:nvPicPr>
        <p:blipFill>
          <a:blip r:embed="rId2"/>
          <a:stretch>
            <a:fillRect/>
          </a:stretch>
        </p:blipFill>
        <p:spPr>
          <a:xfrm>
            <a:off x="2158987" y="1083848"/>
            <a:ext cx="3548315" cy="4934633"/>
          </a:xfrm>
          <a:prstGeom prst="rect">
            <a:avLst/>
          </a:prstGeom>
          <a:ln>
            <a:solidFill>
              <a:schemeClr val="tx1"/>
            </a:solidFill>
          </a:ln>
        </p:spPr>
      </p:pic>
      <p:pic>
        <p:nvPicPr>
          <p:cNvPr id="11" name="Picture 10">
            <a:extLst>
              <a:ext uri="{FF2B5EF4-FFF2-40B4-BE49-F238E27FC236}">
                <a16:creationId xmlns:a16="http://schemas.microsoft.com/office/drawing/2014/main" id="{0DB657FB-A236-C33B-F64D-B64012AC1453}"/>
              </a:ext>
            </a:extLst>
          </p:cNvPr>
          <p:cNvPicPr>
            <a:picLocks noChangeAspect="1"/>
          </p:cNvPicPr>
          <p:nvPr/>
        </p:nvPicPr>
        <p:blipFill>
          <a:blip r:embed="rId3"/>
          <a:stretch>
            <a:fillRect/>
          </a:stretch>
        </p:blipFill>
        <p:spPr>
          <a:xfrm>
            <a:off x="6484700" y="1083848"/>
            <a:ext cx="3559317" cy="4934633"/>
          </a:xfrm>
          <a:prstGeom prst="rect">
            <a:avLst/>
          </a:prstGeom>
          <a:ln>
            <a:solidFill>
              <a:schemeClr val="tx1"/>
            </a:solidFill>
          </a:ln>
        </p:spPr>
      </p:pic>
    </p:spTree>
    <p:extLst>
      <p:ext uri="{BB962C8B-B14F-4D97-AF65-F5344CB8AC3E}">
        <p14:creationId xmlns:p14="http://schemas.microsoft.com/office/powerpoint/2010/main" val="22118924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4" name="Text Placeholder 3">
            <a:extLst>
              <a:ext uri="{FF2B5EF4-FFF2-40B4-BE49-F238E27FC236}">
                <a16:creationId xmlns:a16="http://schemas.microsoft.com/office/drawing/2014/main" id="{CEEC5245-EB97-7114-53A7-7FF000BDB95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Expert Report</a:t>
            </a:r>
            <a:endParaRPr lang="en-GB" b="0"/>
          </a:p>
        </p:txBody>
      </p:sp>
      <p:sp>
        <p:nvSpPr>
          <p:cNvPr id="9" name="Footer Placeholder 4">
            <a:extLst>
              <a:ext uri="{FF2B5EF4-FFF2-40B4-BE49-F238E27FC236}">
                <a16:creationId xmlns:a16="http://schemas.microsoft.com/office/drawing/2014/main" id="{3AEF8FE6-0891-2EDE-8F13-45A7C729ABE5}"/>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6" name="Picture 5">
            <a:extLst>
              <a:ext uri="{FF2B5EF4-FFF2-40B4-BE49-F238E27FC236}">
                <a16:creationId xmlns:a16="http://schemas.microsoft.com/office/drawing/2014/main" id="{AD947679-B244-2E8F-F498-C0B2C856876F}"/>
              </a:ext>
            </a:extLst>
          </p:cNvPr>
          <p:cNvPicPr>
            <a:picLocks noChangeAspect="1"/>
          </p:cNvPicPr>
          <p:nvPr/>
        </p:nvPicPr>
        <p:blipFill>
          <a:blip r:embed="rId2"/>
          <a:stretch>
            <a:fillRect/>
          </a:stretch>
        </p:blipFill>
        <p:spPr>
          <a:xfrm>
            <a:off x="2147983" y="1083848"/>
            <a:ext cx="3553816" cy="4934633"/>
          </a:xfrm>
          <a:prstGeom prst="rect">
            <a:avLst/>
          </a:prstGeom>
          <a:ln>
            <a:solidFill>
              <a:schemeClr val="tx1"/>
            </a:solidFill>
          </a:ln>
        </p:spPr>
      </p:pic>
      <p:pic>
        <p:nvPicPr>
          <p:cNvPr id="10" name="Picture 9">
            <a:extLst>
              <a:ext uri="{FF2B5EF4-FFF2-40B4-BE49-F238E27FC236}">
                <a16:creationId xmlns:a16="http://schemas.microsoft.com/office/drawing/2014/main" id="{16D6320C-A412-8826-ED1A-384217576DAB}"/>
              </a:ext>
            </a:extLst>
          </p:cNvPr>
          <p:cNvPicPr>
            <a:picLocks noChangeAspect="1"/>
          </p:cNvPicPr>
          <p:nvPr/>
        </p:nvPicPr>
        <p:blipFill>
          <a:blip r:embed="rId3"/>
          <a:stretch>
            <a:fillRect/>
          </a:stretch>
        </p:blipFill>
        <p:spPr>
          <a:xfrm>
            <a:off x="6484700" y="1083848"/>
            <a:ext cx="3559317" cy="4934633"/>
          </a:xfrm>
          <a:prstGeom prst="rect">
            <a:avLst/>
          </a:prstGeom>
          <a:ln>
            <a:solidFill>
              <a:schemeClr val="tx1"/>
            </a:solidFill>
          </a:ln>
        </p:spPr>
      </p:pic>
    </p:spTree>
    <p:extLst>
      <p:ext uri="{BB962C8B-B14F-4D97-AF65-F5344CB8AC3E}">
        <p14:creationId xmlns:p14="http://schemas.microsoft.com/office/powerpoint/2010/main" val="30912048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4" name="Text Placeholder 3">
            <a:extLst>
              <a:ext uri="{FF2B5EF4-FFF2-40B4-BE49-F238E27FC236}">
                <a16:creationId xmlns:a16="http://schemas.microsoft.com/office/drawing/2014/main" id="{CEEC5245-EB97-7114-53A7-7FF000BDB95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Expert Report</a:t>
            </a:r>
            <a:endParaRPr lang="en-GB" b="0"/>
          </a:p>
        </p:txBody>
      </p:sp>
      <p:sp>
        <p:nvSpPr>
          <p:cNvPr id="9" name="Footer Placeholder 4">
            <a:extLst>
              <a:ext uri="{FF2B5EF4-FFF2-40B4-BE49-F238E27FC236}">
                <a16:creationId xmlns:a16="http://schemas.microsoft.com/office/drawing/2014/main" id="{3AEF8FE6-0891-2EDE-8F13-45A7C729ABE5}"/>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7" name="Picture 6">
            <a:extLst>
              <a:ext uri="{FF2B5EF4-FFF2-40B4-BE49-F238E27FC236}">
                <a16:creationId xmlns:a16="http://schemas.microsoft.com/office/drawing/2014/main" id="{4A01BE21-BCCE-4591-5E28-CC1FDFE63896}"/>
              </a:ext>
            </a:extLst>
          </p:cNvPr>
          <p:cNvPicPr>
            <a:picLocks noChangeAspect="1"/>
          </p:cNvPicPr>
          <p:nvPr/>
        </p:nvPicPr>
        <p:blipFill>
          <a:blip r:embed="rId2"/>
          <a:stretch>
            <a:fillRect/>
          </a:stretch>
        </p:blipFill>
        <p:spPr>
          <a:xfrm>
            <a:off x="2137566" y="1083847"/>
            <a:ext cx="3569735" cy="4934633"/>
          </a:xfrm>
          <a:prstGeom prst="rect">
            <a:avLst/>
          </a:prstGeom>
          <a:ln>
            <a:solidFill>
              <a:schemeClr val="tx1"/>
            </a:solidFill>
          </a:ln>
        </p:spPr>
      </p:pic>
      <p:pic>
        <p:nvPicPr>
          <p:cNvPr id="11" name="Picture 10">
            <a:extLst>
              <a:ext uri="{FF2B5EF4-FFF2-40B4-BE49-F238E27FC236}">
                <a16:creationId xmlns:a16="http://schemas.microsoft.com/office/drawing/2014/main" id="{7578348F-C801-2995-8D23-B4EDC7D0F952}"/>
              </a:ext>
            </a:extLst>
          </p:cNvPr>
          <p:cNvPicPr>
            <a:picLocks noChangeAspect="1"/>
          </p:cNvPicPr>
          <p:nvPr/>
        </p:nvPicPr>
        <p:blipFill>
          <a:blip r:embed="rId3"/>
          <a:stretch>
            <a:fillRect/>
          </a:stretch>
        </p:blipFill>
        <p:spPr>
          <a:xfrm>
            <a:off x="6484701" y="1083846"/>
            <a:ext cx="3552275" cy="4934633"/>
          </a:xfrm>
          <a:prstGeom prst="rect">
            <a:avLst/>
          </a:prstGeom>
          <a:ln>
            <a:solidFill>
              <a:schemeClr val="tx1"/>
            </a:solidFill>
          </a:ln>
        </p:spPr>
      </p:pic>
    </p:spTree>
    <p:extLst>
      <p:ext uri="{BB962C8B-B14F-4D97-AF65-F5344CB8AC3E}">
        <p14:creationId xmlns:p14="http://schemas.microsoft.com/office/powerpoint/2010/main" val="41371539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4" name="Text Placeholder 3">
            <a:extLst>
              <a:ext uri="{FF2B5EF4-FFF2-40B4-BE49-F238E27FC236}">
                <a16:creationId xmlns:a16="http://schemas.microsoft.com/office/drawing/2014/main" id="{CEEC5245-EB97-7114-53A7-7FF000BDB95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Expert Report</a:t>
            </a:r>
            <a:endParaRPr lang="en-GB" b="0"/>
          </a:p>
        </p:txBody>
      </p:sp>
      <p:sp>
        <p:nvSpPr>
          <p:cNvPr id="9" name="Footer Placeholder 4">
            <a:extLst>
              <a:ext uri="{FF2B5EF4-FFF2-40B4-BE49-F238E27FC236}">
                <a16:creationId xmlns:a16="http://schemas.microsoft.com/office/drawing/2014/main" id="{3AEF8FE6-0891-2EDE-8F13-45A7C729ABE5}"/>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6" name="Picture 5">
            <a:extLst>
              <a:ext uri="{FF2B5EF4-FFF2-40B4-BE49-F238E27FC236}">
                <a16:creationId xmlns:a16="http://schemas.microsoft.com/office/drawing/2014/main" id="{2CA51510-A54E-E5D0-3B2C-93544ED4A6A0}"/>
              </a:ext>
            </a:extLst>
          </p:cNvPr>
          <p:cNvPicPr>
            <a:picLocks noChangeAspect="1"/>
          </p:cNvPicPr>
          <p:nvPr/>
        </p:nvPicPr>
        <p:blipFill>
          <a:blip r:embed="rId2"/>
          <a:stretch>
            <a:fillRect/>
          </a:stretch>
        </p:blipFill>
        <p:spPr>
          <a:xfrm>
            <a:off x="2155024" y="1083846"/>
            <a:ext cx="3552275" cy="4934633"/>
          </a:xfrm>
          <a:prstGeom prst="rect">
            <a:avLst/>
          </a:prstGeom>
          <a:ln>
            <a:solidFill>
              <a:schemeClr val="tx1"/>
            </a:solidFill>
          </a:ln>
        </p:spPr>
      </p:pic>
      <p:pic>
        <p:nvPicPr>
          <p:cNvPr id="10" name="Picture 9">
            <a:extLst>
              <a:ext uri="{FF2B5EF4-FFF2-40B4-BE49-F238E27FC236}">
                <a16:creationId xmlns:a16="http://schemas.microsoft.com/office/drawing/2014/main" id="{0921041F-5904-9A47-BC21-B25CCACF3E96}"/>
              </a:ext>
            </a:extLst>
          </p:cNvPr>
          <p:cNvPicPr>
            <a:picLocks noChangeAspect="1"/>
          </p:cNvPicPr>
          <p:nvPr/>
        </p:nvPicPr>
        <p:blipFill>
          <a:blip r:embed="rId3"/>
          <a:stretch>
            <a:fillRect/>
          </a:stretch>
        </p:blipFill>
        <p:spPr>
          <a:xfrm>
            <a:off x="6484703" y="1083846"/>
            <a:ext cx="3556244" cy="4934633"/>
          </a:xfrm>
          <a:prstGeom prst="rect">
            <a:avLst/>
          </a:prstGeom>
          <a:ln>
            <a:solidFill>
              <a:schemeClr val="tx1"/>
            </a:solidFill>
          </a:ln>
        </p:spPr>
      </p:pic>
    </p:spTree>
    <p:extLst>
      <p:ext uri="{BB962C8B-B14F-4D97-AF65-F5344CB8AC3E}">
        <p14:creationId xmlns:p14="http://schemas.microsoft.com/office/powerpoint/2010/main" val="7767899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4" name="Text Placeholder 3">
            <a:extLst>
              <a:ext uri="{FF2B5EF4-FFF2-40B4-BE49-F238E27FC236}">
                <a16:creationId xmlns:a16="http://schemas.microsoft.com/office/drawing/2014/main" id="{CEEC5245-EB97-7114-53A7-7FF000BDB95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Expert Report</a:t>
            </a:r>
            <a:endParaRPr lang="en-GB" b="0"/>
          </a:p>
        </p:txBody>
      </p:sp>
      <p:sp>
        <p:nvSpPr>
          <p:cNvPr id="9" name="Footer Placeholder 4">
            <a:extLst>
              <a:ext uri="{FF2B5EF4-FFF2-40B4-BE49-F238E27FC236}">
                <a16:creationId xmlns:a16="http://schemas.microsoft.com/office/drawing/2014/main" id="{3AEF8FE6-0891-2EDE-8F13-45A7C729ABE5}"/>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7" name="Picture 6">
            <a:extLst>
              <a:ext uri="{FF2B5EF4-FFF2-40B4-BE49-F238E27FC236}">
                <a16:creationId xmlns:a16="http://schemas.microsoft.com/office/drawing/2014/main" id="{CF569306-157D-FB7C-29FD-8AE16C6DBDE3}"/>
              </a:ext>
            </a:extLst>
          </p:cNvPr>
          <p:cNvPicPr>
            <a:picLocks noChangeAspect="1"/>
          </p:cNvPicPr>
          <p:nvPr/>
        </p:nvPicPr>
        <p:blipFill>
          <a:blip r:embed="rId2"/>
          <a:stretch>
            <a:fillRect/>
          </a:stretch>
        </p:blipFill>
        <p:spPr>
          <a:xfrm>
            <a:off x="2151053" y="1083846"/>
            <a:ext cx="3561758" cy="4934633"/>
          </a:xfrm>
          <a:prstGeom prst="rect">
            <a:avLst/>
          </a:prstGeom>
          <a:ln>
            <a:solidFill>
              <a:schemeClr val="tx1"/>
            </a:solidFill>
          </a:ln>
        </p:spPr>
      </p:pic>
      <p:pic>
        <p:nvPicPr>
          <p:cNvPr id="11" name="Picture 10">
            <a:extLst>
              <a:ext uri="{FF2B5EF4-FFF2-40B4-BE49-F238E27FC236}">
                <a16:creationId xmlns:a16="http://schemas.microsoft.com/office/drawing/2014/main" id="{78CF5BF5-D613-E446-11B6-28DDF4B9DB96}"/>
              </a:ext>
            </a:extLst>
          </p:cNvPr>
          <p:cNvPicPr>
            <a:picLocks noChangeAspect="1"/>
          </p:cNvPicPr>
          <p:nvPr/>
        </p:nvPicPr>
        <p:blipFill>
          <a:blip r:embed="rId3"/>
          <a:stretch>
            <a:fillRect/>
          </a:stretch>
        </p:blipFill>
        <p:spPr>
          <a:xfrm>
            <a:off x="6479191" y="1083846"/>
            <a:ext cx="3553817" cy="4934633"/>
          </a:xfrm>
          <a:prstGeom prst="rect">
            <a:avLst/>
          </a:prstGeom>
          <a:ln>
            <a:solidFill>
              <a:schemeClr val="tx1"/>
            </a:solidFill>
          </a:ln>
        </p:spPr>
      </p:pic>
    </p:spTree>
    <p:extLst>
      <p:ext uri="{BB962C8B-B14F-4D97-AF65-F5344CB8AC3E}">
        <p14:creationId xmlns:p14="http://schemas.microsoft.com/office/powerpoint/2010/main" val="12349826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4" name="Text Placeholder 3">
            <a:extLst>
              <a:ext uri="{FF2B5EF4-FFF2-40B4-BE49-F238E27FC236}">
                <a16:creationId xmlns:a16="http://schemas.microsoft.com/office/drawing/2014/main" id="{6128A646-0F5A-8C9B-1A36-8AC919E03DA6}"/>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Saville Assessment Aligned Model </a:t>
            </a:r>
            <a:endParaRPr lang="en-GB" b="0"/>
          </a:p>
        </p:txBody>
      </p:sp>
      <p:pic>
        <p:nvPicPr>
          <p:cNvPr id="9" name="Content Placeholder 8">
            <a:extLst>
              <a:ext uri="{FF2B5EF4-FFF2-40B4-BE49-F238E27FC236}">
                <a16:creationId xmlns:a16="http://schemas.microsoft.com/office/drawing/2014/main" id="{FB5D167B-6CD2-474D-8F40-BBDFE50D33B6}"/>
              </a:ext>
            </a:extLst>
          </p:cNvPr>
          <p:cNvPicPr>
            <a:picLocks noGrp="1" noChangeAspect="1"/>
          </p:cNvPicPr>
          <p:nvPr>
            <p:ph idx="4294967295"/>
          </p:nvPr>
        </p:nvPicPr>
        <p:blipFill>
          <a:blip r:embed="rId2"/>
          <a:stretch>
            <a:fillRect/>
          </a:stretch>
        </p:blipFill>
        <p:spPr>
          <a:xfrm>
            <a:off x="2453322" y="1353313"/>
            <a:ext cx="7254875" cy="4572000"/>
          </a:xfrm>
          <a:prstGeom prst="rect">
            <a:avLst/>
          </a:prstGeom>
        </p:spPr>
      </p:pic>
      <p:sp>
        <p:nvSpPr>
          <p:cNvPr id="8" name="Footer Placeholder 4">
            <a:extLst>
              <a:ext uri="{FF2B5EF4-FFF2-40B4-BE49-F238E27FC236}">
                <a16:creationId xmlns:a16="http://schemas.microsoft.com/office/drawing/2014/main" id="{281A2309-064D-A789-4F47-DA89E27999DE}"/>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1555410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6B986-4B01-40AB-A06B-58EA4DE7E290}"/>
              </a:ext>
            </a:extLst>
          </p:cNvPr>
          <p:cNvSpPr>
            <a:spLocks noGrp="1"/>
          </p:cNvSpPr>
          <p:nvPr>
            <p:ph type="title"/>
          </p:nvPr>
        </p:nvSpPr>
        <p:spPr/>
        <p:txBody>
          <a:bodyPr/>
          <a:lstStyle/>
          <a:p>
            <a:r>
              <a:rPr lang="en-GB"/>
              <a:t>Module 1</a:t>
            </a:r>
          </a:p>
        </p:txBody>
      </p:sp>
      <p:sp>
        <p:nvSpPr>
          <p:cNvPr id="7" name="Text Placeholder 6">
            <a:extLst>
              <a:ext uri="{FF2B5EF4-FFF2-40B4-BE49-F238E27FC236}">
                <a16:creationId xmlns:a16="http://schemas.microsoft.com/office/drawing/2014/main" id="{27E42984-7097-42CD-AFF2-EAA6C980BC30}"/>
              </a:ext>
            </a:extLst>
          </p:cNvPr>
          <p:cNvSpPr>
            <a:spLocks noGrp="1"/>
          </p:cNvSpPr>
          <p:nvPr>
            <p:ph type="body" sz="quarter" idx="17"/>
          </p:nvPr>
        </p:nvSpPr>
        <p:spPr/>
        <p:txBody>
          <a:bodyPr/>
          <a:lstStyle/>
          <a:p>
            <a:r>
              <a:rPr lang="en-GB"/>
              <a:t>Introduction to Testing </a:t>
            </a:r>
          </a:p>
        </p:txBody>
      </p:sp>
      <p:sp>
        <p:nvSpPr>
          <p:cNvPr id="5" name="Slide Number Placeholder 4">
            <a:extLst>
              <a:ext uri="{FF2B5EF4-FFF2-40B4-BE49-F238E27FC236}">
                <a16:creationId xmlns:a16="http://schemas.microsoft.com/office/drawing/2014/main" id="{0E7575A2-9BBA-49B0-98BB-2848FE3E8ED7}"/>
              </a:ext>
            </a:extLst>
          </p:cNvPr>
          <p:cNvSpPr>
            <a:spLocks noGrp="1"/>
          </p:cNvSpPr>
          <p:nvPr>
            <p:ph type="sldNum" sz="quarter" idx="21"/>
          </p:nvPr>
        </p:nvSpPr>
        <p:spPr>
          <a:xfrm>
            <a:off x="11427675" y="6437376"/>
            <a:ext cx="306387" cy="20875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Footer Placeholder 5">
            <a:extLst>
              <a:ext uri="{FF2B5EF4-FFF2-40B4-BE49-F238E27FC236}">
                <a16:creationId xmlns:a16="http://schemas.microsoft.com/office/drawing/2014/main" id="{86E9531F-F63B-7D3A-03F3-5EDFDDC373AF}"/>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32993155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B58865F-5EB6-5826-1163-488A53BD1A08}"/>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Example of Competency Potential Equation </a:t>
            </a:r>
            <a:endParaRPr lang="en-GB" b="0"/>
          </a:p>
        </p:txBody>
      </p:sp>
      <p:sp>
        <p:nvSpPr>
          <p:cNvPr id="6" name="Content Placeholder 5">
            <a:extLst>
              <a:ext uri="{FF2B5EF4-FFF2-40B4-BE49-F238E27FC236}">
                <a16:creationId xmlns:a16="http://schemas.microsoft.com/office/drawing/2014/main" id="{45B7DA90-A550-4537-867B-C68A2DADE6C8}"/>
              </a:ext>
            </a:extLst>
          </p:cNvPr>
          <p:cNvSpPr>
            <a:spLocks noGrp="1"/>
          </p:cNvSpPr>
          <p:nvPr>
            <p:ph sz="quarter" idx="19"/>
          </p:nvPr>
        </p:nvSpPr>
        <p:spPr/>
        <p:txBody>
          <a:bodyPr/>
          <a:lstStyle/>
          <a:p>
            <a:pPr>
              <a:spcAft>
                <a:spcPts val="600"/>
              </a:spcAft>
            </a:pPr>
            <a:r>
              <a:rPr lang="en-GB" sz="1600">
                <a:solidFill>
                  <a:schemeClr val="tx2"/>
                </a:solidFill>
              </a:rPr>
              <a:t>For example;</a:t>
            </a:r>
          </a:p>
          <a:p>
            <a:pPr>
              <a:spcAft>
                <a:spcPts val="600"/>
              </a:spcAft>
            </a:pPr>
            <a:r>
              <a:rPr lang="en-GB" sz="1600" b="0"/>
              <a:t> </a:t>
            </a:r>
          </a:p>
          <a:p>
            <a:pPr>
              <a:spcAft>
                <a:spcPts val="600"/>
              </a:spcAft>
            </a:pPr>
            <a:r>
              <a:rPr lang="en-GB" sz="1600"/>
              <a:t>Identifying Business Opportunities = </a:t>
            </a:r>
          </a:p>
          <a:p>
            <a:pPr>
              <a:spcAft>
                <a:spcPts val="600"/>
              </a:spcAft>
            </a:pPr>
            <a:endParaRPr lang="en-GB" sz="1600" b="0"/>
          </a:p>
          <a:p>
            <a:pPr>
              <a:spcAft>
                <a:spcPts val="600"/>
              </a:spcAft>
            </a:pPr>
            <a:r>
              <a:rPr lang="en-GB" sz="1600" b="0"/>
              <a:t>Business Opportunity Oriented facet x 21 </a:t>
            </a:r>
          </a:p>
          <a:p>
            <a:pPr>
              <a:spcAft>
                <a:spcPts val="600"/>
              </a:spcAft>
            </a:pPr>
            <a:r>
              <a:rPr lang="en-GB" sz="1600" b="0"/>
              <a:t>+ Leadership Oriented facet x 4 </a:t>
            </a:r>
          </a:p>
          <a:p>
            <a:pPr>
              <a:spcAft>
                <a:spcPts val="600"/>
              </a:spcAft>
            </a:pPr>
            <a:r>
              <a:rPr lang="en-GB" sz="1600" b="0"/>
              <a:t>+ Deciding on Action facet x 3 </a:t>
            </a:r>
          </a:p>
          <a:p>
            <a:pPr>
              <a:spcAft>
                <a:spcPts val="600"/>
              </a:spcAft>
            </a:pPr>
            <a:r>
              <a:rPr lang="en-GB" sz="1600" b="0"/>
              <a:t>+ Action Oriented facet x 2 </a:t>
            </a:r>
          </a:p>
          <a:p>
            <a:pPr>
              <a:spcAft>
                <a:spcPts val="600"/>
              </a:spcAft>
            </a:pPr>
            <a:r>
              <a:rPr lang="en-GB" sz="1600" b="0"/>
              <a:t>+ Visionary facet x 1 </a:t>
            </a:r>
            <a:endParaRPr lang="en-GB" sz="1600"/>
          </a:p>
          <a:p>
            <a:endParaRPr lang="en-GB" sz="16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Footer Placeholder 4">
            <a:extLst>
              <a:ext uri="{FF2B5EF4-FFF2-40B4-BE49-F238E27FC236}">
                <a16:creationId xmlns:a16="http://schemas.microsoft.com/office/drawing/2014/main" id="{39E9FA0B-A958-E077-60C6-EC6BC0B07D62}"/>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27145732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6B986-4B01-40AB-A06B-58EA4DE7E290}"/>
              </a:ext>
            </a:extLst>
          </p:cNvPr>
          <p:cNvSpPr>
            <a:spLocks noGrp="1"/>
          </p:cNvSpPr>
          <p:nvPr>
            <p:ph type="title"/>
          </p:nvPr>
        </p:nvSpPr>
        <p:spPr/>
        <p:txBody>
          <a:bodyPr/>
          <a:lstStyle/>
          <a:p>
            <a:r>
              <a:rPr lang="en-GB"/>
              <a:t>Module 6</a:t>
            </a:r>
          </a:p>
        </p:txBody>
      </p:sp>
      <p:sp>
        <p:nvSpPr>
          <p:cNvPr id="7" name="Text Placeholder 6">
            <a:extLst>
              <a:ext uri="{FF2B5EF4-FFF2-40B4-BE49-F238E27FC236}">
                <a16:creationId xmlns:a16="http://schemas.microsoft.com/office/drawing/2014/main" id="{27E42984-7097-42CD-AFF2-EAA6C980BC30}"/>
              </a:ext>
            </a:extLst>
          </p:cNvPr>
          <p:cNvSpPr>
            <a:spLocks noGrp="1"/>
          </p:cNvSpPr>
          <p:nvPr>
            <p:ph type="body" sz="quarter" idx="17"/>
          </p:nvPr>
        </p:nvSpPr>
        <p:spPr/>
        <p:txBody>
          <a:bodyPr/>
          <a:lstStyle/>
          <a:p>
            <a:r>
              <a:rPr lang="en-GB"/>
              <a:t>Feedback of Wave</a:t>
            </a:r>
          </a:p>
        </p:txBody>
      </p:sp>
      <p:sp>
        <p:nvSpPr>
          <p:cNvPr id="5" name="Slide Number Placeholder 4">
            <a:extLst>
              <a:ext uri="{FF2B5EF4-FFF2-40B4-BE49-F238E27FC236}">
                <a16:creationId xmlns:a16="http://schemas.microsoft.com/office/drawing/2014/main" id="{0E7575A2-9BBA-49B0-98BB-2848FE3E8ED7}"/>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81</a:t>
            </a:fld>
            <a:endParaRPr lang="en-US"/>
          </a:p>
        </p:txBody>
      </p:sp>
      <p:sp>
        <p:nvSpPr>
          <p:cNvPr id="8" name="Footer Placeholder 5">
            <a:extLst>
              <a:ext uri="{FF2B5EF4-FFF2-40B4-BE49-F238E27FC236}">
                <a16:creationId xmlns:a16="http://schemas.microsoft.com/office/drawing/2014/main" id="{86E9531F-F63B-7D3A-03F3-5EDFDDC373AF}"/>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28107512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A487B7-EAC5-0613-60EF-BB7868207F50}"/>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Johari Window</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82</a:t>
            </a:fld>
            <a:endParaRPr lang="en-US"/>
          </a:p>
        </p:txBody>
      </p:sp>
      <p:pic>
        <p:nvPicPr>
          <p:cNvPr id="10" name="Content Placeholder 6">
            <a:extLst>
              <a:ext uri="{FF2B5EF4-FFF2-40B4-BE49-F238E27FC236}">
                <a16:creationId xmlns:a16="http://schemas.microsoft.com/office/drawing/2014/main" id="{30B9A718-C11E-4910-8CB0-84603A1CCCCA}"/>
              </a:ext>
            </a:extLst>
          </p:cNvPr>
          <p:cNvPicPr>
            <a:picLocks noChangeAspect="1"/>
          </p:cNvPicPr>
          <p:nvPr/>
        </p:nvPicPr>
        <p:blipFill>
          <a:blip r:embed="rId2">
            <a:grayscl/>
          </a:blip>
          <a:stretch>
            <a:fillRect/>
          </a:stretch>
        </p:blipFill>
        <p:spPr>
          <a:xfrm>
            <a:off x="1382092" y="950976"/>
            <a:ext cx="9427815" cy="5139167"/>
          </a:xfrm>
          <a:prstGeom prst="rect">
            <a:avLst/>
          </a:prstGeom>
        </p:spPr>
      </p:pic>
      <p:sp>
        <p:nvSpPr>
          <p:cNvPr id="11" name="Footer Placeholder 4">
            <a:extLst>
              <a:ext uri="{FF2B5EF4-FFF2-40B4-BE49-F238E27FC236}">
                <a16:creationId xmlns:a16="http://schemas.microsoft.com/office/drawing/2014/main" id="{7E8E0D1D-79AE-F137-83C6-F63F2573CF40}"/>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27713898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506439-F377-6554-A367-6E6CA540D246}"/>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What is the Feedback For? </a:t>
            </a:r>
            <a:endParaRPr lang="en-GB" b="0"/>
          </a:p>
        </p:txBody>
      </p:sp>
      <p:sp>
        <p:nvSpPr>
          <p:cNvPr id="6" name="Content Placeholder 5">
            <a:extLst>
              <a:ext uri="{FF2B5EF4-FFF2-40B4-BE49-F238E27FC236}">
                <a16:creationId xmlns:a16="http://schemas.microsoft.com/office/drawing/2014/main" id="{45B7DA90-A550-4537-867B-C68A2DADE6C8}"/>
              </a:ext>
            </a:extLst>
          </p:cNvPr>
          <p:cNvSpPr>
            <a:spLocks noGrp="1"/>
          </p:cNvSpPr>
          <p:nvPr>
            <p:ph sz="quarter" idx="19"/>
          </p:nvPr>
        </p:nvSpPr>
        <p:spPr/>
        <p:txBody>
          <a:bodyPr/>
          <a:lstStyle/>
          <a:p>
            <a:pPr>
              <a:spcAft>
                <a:spcPts val="600"/>
              </a:spcAft>
            </a:pPr>
            <a:r>
              <a:rPr lang="en-GB" sz="1600" b="0"/>
              <a:t>Feedback normally has a clear purpose and structure depending on what you’re trying to do, e.g.:</a:t>
            </a:r>
          </a:p>
          <a:p>
            <a:pPr marL="285750" indent="-285750">
              <a:spcAft>
                <a:spcPts val="600"/>
              </a:spcAft>
              <a:buClr>
                <a:schemeClr val="tx2"/>
              </a:buClr>
              <a:buFont typeface="Arial" panose="020B0604020202020204" pitchFamily="34" charset="0"/>
              <a:buChar char="•"/>
            </a:pPr>
            <a:r>
              <a:rPr lang="en-GB" sz="1600" b="0"/>
              <a:t>To give information  </a:t>
            </a:r>
          </a:p>
          <a:p>
            <a:pPr marL="285750" indent="-285750">
              <a:spcAft>
                <a:spcPts val="600"/>
              </a:spcAft>
              <a:buClr>
                <a:schemeClr val="tx2"/>
              </a:buClr>
              <a:buFont typeface="Arial" panose="020B0604020202020204" pitchFamily="34" charset="0"/>
              <a:buChar char="•"/>
            </a:pPr>
            <a:r>
              <a:rPr lang="en-GB" sz="1600" b="0"/>
              <a:t>To share understanding </a:t>
            </a:r>
          </a:p>
          <a:p>
            <a:pPr marL="285750" indent="-285750">
              <a:spcAft>
                <a:spcPts val="600"/>
              </a:spcAft>
              <a:buClr>
                <a:schemeClr val="tx2"/>
              </a:buClr>
              <a:buFont typeface="Arial" panose="020B0604020202020204" pitchFamily="34" charset="0"/>
              <a:buChar char="•"/>
            </a:pPr>
            <a:r>
              <a:rPr lang="en-GB" sz="1600" b="0"/>
              <a:t>To reach agreement </a:t>
            </a:r>
          </a:p>
          <a:p>
            <a:pPr marL="285750" indent="-285750">
              <a:spcAft>
                <a:spcPts val="600"/>
              </a:spcAft>
              <a:buClr>
                <a:schemeClr val="tx2"/>
              </a:buClr>
              <a:buFont typeface="Arial" panose="020B0604020202020204" pitchFamily="34" charset="0"/>
              <a:buChar char="•"/>
            </a:pPr>
            <a:r>
              <a:rPr lang="en-GB" sz="1600" b="0"/>
              <a:t>For public relations </a:t>
            </a:r>
          </a:p>
          <a:p>
            <a:pPr marL="285750" indent="-285750">
              <a:spcAft>
                <a:spcPts val="600"/>
              </a:spcAft>
              <a:buClr>
                <a:schemeClr val="tx2"/>
              </a:buClr>
              <a:buFont typeface="Arial" panose="020B0604020202020204" pitchFamily="34" charset="0"/>
              <a:buChar char="•"/>
            </a:pPr>
            <a:r>
              <a:rPr lang="en-GB" sz="1600" b="0"/>
              <a:t>To meet ethical responsibilities </a:t>
            </a:r>
          </a:p>
          <a:p>
            <a:pPr marL="285750" indent="-285750">
              <a:spcAft>
                <a:spcPts val="600"/>
              </a:spcAft>
              <a:buClr>
                <a:schemeClr val="tx2"/>
              </a:buClr>
              <a:buFont typeface="Arial" panose="020B0604020202020204" pitchFamily="34" charset="0"/>
              <a:buChar char="•"/>
            </a:pPr>
            <a:r>
              <a:rPr lang="en-GB" sz="1600" b="0"/>
              <a:t>To comply with applicable legislation </a:t>
            </a:r>
          </a:p>
          <a:p>
            <a:pPr>
              <a:spcAft>
                <a:spcPts val="600"/>
              </a:spcAft>
            </a:pPr>
            <a:endParaRPr lang="en-GB" sz="1600"/>
          </a:p>
          <a:p>
            <a:endParaRPr lang="en-GB" sz="16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83</a:t>
            </a:fld>
            <a:endParaRPr lang="en-US"/>
          </a:p>
        </p:txBody>
      </p:sp>
      <p:sp>
        <p:nvSpPr>
          <p:cNvPr id="8" name="Footer Placeholder 4">
            <a:extLst>
              <a:ext uri="{FF2B5EF4-FFF2-40B4-BE49-F238E27FC236}">
                <a16:creationId xmlns:a16="http://schemas.microsoft.com/office/drawing/2014/main" id="{7E83CFDA-3E79-A58E-9F34-A6762B29A57A}"/>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14466657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BC41585-E72B-6AA6-8710-7302B61CD67F}"/>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Feedback Process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84</a:t>
            </a:fld>
            <a:endParaRPr lang="en-US"/>
          </a:p>
        </p:txBody>
      </p:sp>
      <p:sp>
        <p:nvSpPr>
          <p:cNvPr id="8" name="Content Placeholder 3">
            <a:extLst>
              <a:ext uri="{FF2B5EF4-FFF2-40B4-BE49-F238E27FC236}">
                <a16:creationId xmlns:a16="http://schemas.microsoft.com/office/drawing/2014/main" id="{5CFB70A5-90E6-7D51-E444-051871645CF7}"/>
              </a:ext>
            </a:extLst>
          </p:cNvPr>
          <p:cNvSpPr txBox="1">
            <a:spLocks/>
          </p:cNvSpPr>
          <p:nvPr/>
        </p:nvSpPr>
        <p:spPr>
          <a:xfrm>
            <a:off x="6477000" y="4394745"/>
            <a:ext cx="2532860" cy="1640294"/>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742950" lvl="3" indent="-285750">
              <a:spcAft>
                <a:spcPts val="600"/>
              </a:spcAft>
            </a:pPr>
            <a:r>
              <a:rPr lang="en-US" b="0"/>
              <a:t>Discuss Deep Dives </a:t>
            </a:r>
          </a:p>
          <a:p>
            <a:pPr marL="742950" lvl="3" indent="-285750">
              <a:spcAft>
                <a:spcPts val="600"/>
              </a:spcAft>
            </a:pPr>
            <a:r>
              <a:rPr lang="en-US" b="0"/>
              <a:t>Ask questions </a:t>
            </a:r>
          </a:p>
          <a:p>
            <a:pPr marL="742950" lvl="3" indent="-285750">
              <a:spcAft>
                <a:spcPts val="600"/>
              </a:spcAft>
            </a:pPr>
            <a:r>
              <a:rPr lang="en-US" b="0"/>
              <a:t>Make links </a:t>
            </a:r>
          </a:p>
        </p:txBody>
      </p:sp>
      <p:sp>
        <p:nvSpPr>
          <p:cNvPr id="11" name="Footer Placeholder 4">
            <a:extLst>
              <a:ext uri="{FF2B5EF4-FFF2-40B4-BE49-F238E27FC236}">
                <a16:creationId xmlns:a16="http://schemas.microsoft.com/office/drawing/2014/main" id="{CE494EE4-F69F-A0A6-7420-A7F3DEF3CA2C}"/>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
        <p:nvSpPr>
          <p:cNvPr id="37" name="Arrow: Pentagon 36">
            <a:extLst>
              <a:ext uri="{FF2B5EF4-FFF2-40B4-BE49-F238E27FC236}">
                <a16:creationId xmlns:a16="http://schemas.microsoft.com/office/drawing/2014/main" id="{9C36E6F3-F809-5BD7-FB71-7818A4AC77EE}"/>
              </a:ext>
            </a:extLst>
          </p:cNvPr>
          <p:cNvSpPr/>
          <p:nvPr/>
        </p:nvSpPr>
        <p:spPr>
          <a:xfrm>
            <a:off x="1036624" y="2694321"/>
            <a:ext cx="2167711" cy="1551963"/>
          </a:xfrm>
          <a:prstGeom prst="homePlate">
            <a:avLst>
              <a:gd name="adj" fmla="val 21892"/>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Arrow: Chevron 37">
            <a:extLst>
              <a:ext uri="{FF2B5EF4-FFF2-40B4-BE49-F238E27FC236}">
                <a16:creationId xmlns:a16="http://schemas.microsoft.com/office/drawing/2014/main" id="{9CF412D6-8C99-085E-7F5C-40E8582B307C}"/>
              </a:ext>
            </a:extLst>
          </p:cNvPr>
          <p:cNvSpPr/>
          <p:nvPr/>
        </p:nvSpPr>
        <p:spPr>
          <a:xfrm>
            <a:off x="3031529" y="2694321"/>
            <a:ext cx="2165507" cy="1551963"/>
          </a:xfrm>
          <a:prstGeom prst="chevron">
            <a:avLst>
              <a:gd name="adj" fmla="val 21892"/>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Shape 38">
            <a:extLst>
              <a:ext uri="{FF2B5EF4-FFF2-40B4-BE49-F238E27FC236}">
                <a16:creationId xmlns:a16="http://schemas.microsoft.com/office/drawing/2014/main" id="{0135E9B0-02CD-2AD0-57C9-D2A5667CEFA6}"/>
              </a:ext>
            </a:extLst>
          </p:cNvPr>
          <p:cNvSpPr/>
          <p:nvPr/>
        </p:nvSpPr>
        <p:spPr>
          <a:xfrm>
            <a:off x="1195767" y="3142688"/>
            <a:ext cx="1737255" cy="583094"/>
          </a:xfrm>
          <a:custGeom>
            <a:avLst/>
            <a:gdLst>
              <a:gd name="connsiteX0" fmla="*/ 0 w 1737255"/>
              <a:gd name="connsiteY0" fmla="*/ 0 h 583094"/>
              <a:gd name="connsiteX1" fmla="*/ 1737255 w 1737255"/>
              <a:gd name="connsiteY1" fmla="*/ 0 h 583094"/>
              <a:gd name="connsiteX2" fmla="*/ 1737255 w 1737255"/>
              <a:gd name="connsiteY2" fmla="*/ 583094 h 583094"/>
              <a:gd name="connsiteX3" fmla="*/ 0 w 1737255"/>
              <a:gd name="connsiteY3" fmla="*/ 583094 h 583094"/>
              <a:gd name="connsiteX4" fmla="*/ 0 w 1737255"/>
              <a:gd name="connsiteY4" fmla="*/ 0 h 58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255" h="583094">
                <a:moveTo>
                  <a:pt x="0" y="0"/>
                </a:moveTo>
                <a:lnTo>
                  <a:pt x="1737255" y="0"/>
                </a:lnTo>
                <a:lnTo>
                  <a:pt x="1737255" y="583094"/>
                </a:lnTo>
                <a:lnTo>
                  <a:pt x="0" y="583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t>Setting the scene</a:t>
            </a:r>
            <a:endParaRPr lang="en-GB" sz="1400" kern="1200"/>
          </a:p>
        </p:txBody>
      </p:sp>
      <p:sp>
        <p:nvSpPr>
          <p:cNvPr id="40" name="Arrow: Chevron 39">
            <a:extLst>
              <a:ext uri="{FF2B5EF4-FFF2-40B4-BE49-F238E27FC236}">
                <a16:creationId xmlns:a16="http://schemas.microsoft.com/office/drawing/2014/main" id="{851B59C6-6348-5420-0FFE-C2A8AB58299D}"/>
              </a:ext>
            </a:extLst>
          </p:cNvPr>
          <p:cNvSpPr/>
          <p:nvPr/>
        </p:nvSpPr>
        <p:spPr>
          <a:xfrm>
            <a:off x="5014075" y="2694321"/>
            <a:ext cx="2167711" cy="1551963"/>
          </a:xfrm>
          <a:prstGeom prst="chevron">
            <a:avLst>
              <a:gd name="adj" fmla="val 21352"/>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reeform: Shape 40">
            <a:extLst>
              <a:ext uri="{FF2B5EF4-FFF2-40B4-BE49-F238E27FC236}">
                <a16:creationId xmlns:a16="http://schemas.microsoft.com/office/drawing/2014/main" id="{0E03B029-EDCA-3846-3DF3-08C04B71AA61}"/>
              </a:ext>
            </a:extLst>
          </p:cNvPr>
          <p:cNvSpPr/>
          <p:nvPr/>
        </p:nvSpPr>
        <p:spPr>
          <a:xfrm>
            <a:off x="3401349" y="3163217"/>
            <a:ext cx="1653132" cy="583094"/>
          </a:xfrm>
          <a:custGeom>
            <a:avLst/>
            <a:gdLst>
              <a:gd name="connsiteX0" fmla="*/ 0 w 2750112"/>
              <a:gd name="connsiteY0" fmla="*/ 0 h 583094"/>
              <a:gd name="connsiteX1" fmla="*/ 2750112 w 2750112"/>
              <a:gd name="connsiteY1" fmla="*/ 0 h 583094"/>
              <a:gd name="connsiteX2" fmla="*/ 2750112 w 2750112"/>
              <a:gd name="connsiteY2" fmla="*/ 583094 h 583094"/>
              <a:gd name="connsiteX3" fmla="*/ 0 w 2750112"/>
              <a:gd name="connsiteY3" fmla="*/ 583094 h 583094"/>
              <a:gd name="connsiteX4" fmla="*/ 0 w 2750112"/>
              <a:gd name="connsiteY4" fmla="*/ 0 h 58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0112" h="583094">
                <a:moveTo>
                  <a:pt x="0" y="0"/>
                </a:moveTo>
                <a:lnTo>
                  <a:pt x="2750112" y="0"/>
                </a:lnTo>
                <a:lnTo>
                  <a:pt x="2750112" y="583094"/>
                </a:lnTo>
                <a:lnTo>
                  <a:pt x="0" y="583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t>Explain how Wave works</a:t>
            </a:r>
            <a:endParaRPr lang="en-GB" sz="1400" kern="1200"/>
          </a:p>
        </p:txBody>
      </p:sp>
      <p:sp>
        <p:nvSpPr>
          <p:cNvPr id="42" name="Arrow: Chevron 41">
            <a:extLst>
              <a:ext uri="{FF2B5EF4-FFF2-40B4-BE49-F238E27FC236}">
                <a16:creationId xmlns:a16="http://schemas.microsoft.com/office/drawing/2014/main" id="{906B601B-5EC4-BECB-8626-AA8444AAED7E}"/>
              </a:ext>
            </a:extLst>
          </p:cNvPr>
          <p:cNvSpPr/>
          <p:nvPr/>
        </p:nvSpPr>
        <p:spPr>
          <a:xfrm>
            <a:off x="7006776" y="2694321"/>
            <a:ext cx="2167711" cy="1551963"/>
          </a:xfrm>
          <a:prstGeom prst="chevron">
            <a:avLst>
              <a:gd name="adj" fmla="val 21352"/>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Arrow: Chevron 42">
            <a:extLst>
              <a:ext uri="{FF2B5EF4-FFF2-40B4-BE49-F238E27FC236}">
                <a16:creationId xmlns:a16="http://schemas.microsoft.com/office/drawing/2014/main" id="{9F2E93EA-2B94-5A18-5FC5-085626DAA2B1}"/>
              </a:ext>
            </a:extLst>
          </p:cNvPr>
          <p:cNvSpPr/>
          <p:nvPr/>
        </p:nvSpPr>
        <p:spPr>
          <a:xfrm>
            <a:off x="9009860" y="2694321"/>
            <a:ext cx="2167711" cy="1551963"/>
          </a:xfrm>
          <a:prstGeom prst="chevron">
            <a:avLst>
              <a:gd name="adj" fmla="val 21352"/>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reeform: Shape 43">
            <a:extLst>
              <a:ext uri="{FF2B5EF4-FFF2-40B4-BE49-F238E27FC236}">
                <a16:creationId xmlns:a16="http://schemas.microsoft.com/office/drawing/2014/main" id="{39E5F8B1-7D1B-7490-3D1E-53BF2F6D687F}"/>
              </a:ext>
            </a:extLst>
          </p:cNvPr>
          <p:cNvSpPr/>
          <p:nvPr/>
        </p:nvSpPr>
        <p:spPr>
          <a:xfrm>
            <a:off x="5437702" y="3163217"/>
            <a:ext cx="1485083" cy="583094"/>
          </a:xfrm>
          <a:custGeom>
            <a:avLst/>
            <a:gdLst>
              <a:gd name="connsiteX0" fmla="*/ 0 w 1166710"/>
              <a:gd name="connsiteY0" fmla="*/ 0 h 583094"/>
              <a:gd name="connsiteX1" fmla="*/ 1166710 w 1166710"/>
              <a:gd name="connsiteY1" fmla="*/ 0 h 583094"/>
              <a:gd name="connsiteX2" fmla="*/ 1166710 w 1166710"/>
              <a:gd name="connsiteY2" fmla="*/ 583094 h 583094"/>
              <a:gd name="connsiteX3" fmla="*/ 0 w 1166710"/>
              <a:gd name="connsiteY3" fmla="*/ 583094 h 583094"/>
              <a:gd name="connsiteX4" fmla="*/ 0 w 1166710"/>
              <a:gd name="connsiteY4" fmla="*/ 0 h 58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710" h="583094">
                <a:moveTo>
                  <a:pt x="0" y="0"/>
                </a:moveTo>
                <a:lnTo>
                  <a:pt x="1166710" y="0"/>
                </a:lnTo>
                <a:lnTo>
                  <a:pt x="1166710" y="583094"/>
                </a:lnTo>
                <a:lnTo>
                  <a:pt x="0" y="583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t>Response Summary</a:t>
            </a:r>
            <a:endParaRPr lang="en-GB" sz="1400" kern="1200"/>
          </a:p>
        </p:txBody>
      </p:sp>
      <p:sp>
        <p:nvSpPr>
          <p:cNvPr id="45" name="Freeform: Shape 44">
            <a:extLst>
              <a:ext uri="{FF2B5EF4-FFF2-40B4-BE49-F238E27FC236}">
                <a16:creationId xmlns:a16="http://schemas.microsoft.com/office/drawing/2014/main" id="{111D5767-7B0C-9279-9840-B7B8BD4995CC}"/>
              </a:ext>
            </a:extLst>
          </p:cNvPr>
          <p:cNvSpPr/>
          <p:nvPr/>
        </p:nvSpPr>
        <p:spPr>
          <a:xfrm>
            <a:off x="7520206" y="3142688"/>
            <a:ext cx="1326244" cy="583094"/>
          </a:xfrm>
          <a:custGeom>
            <a:avLst/>
            <a:gdLst>
              <a:gd name="connsiteX0" fmla="*/ 0 w 1166710"/>
              <a:gd name="connsiteY0" fmla="*/ 0 h 583094"/>
              <a:gd name="connsiteX1" fmla="*/ 1166710 w 1166710"/>
              <a:gd name="connsiteY1" fmla="*/ 0 h 583094"/>
              <a:gd name="connsiteX2" fmla="*/ 1166710 w 1166710"/>
              <a:gd name="connsiteY2" fmla="*/ 583094 h 583094"/>
              <a:gd name="connsiteX3" fmla="*/ 0 w 1166710"/>
              <a:gd name="connsiteY3" fmla="*/ 583094 h 583094"/>
              <a:gd name="connsiteX4" fmla="*/ 0 w 1166710"/>
              <a:gd name="connsiteY4" fmla="*/ 0 h 58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710" h="583094">
                <a:moveTo>
                  <a:pt x="0" y="0"/>
                </a:moveTo>
                <a:lnTo>
                  <a:pt x="1166710" y="0"/>
                </a:lnTo>
                <a:lnTo>
                  <a:pt x="1166710" y="583094"/>
                </a:lnTo>
                <a:lnTo>
                  <a:pt x="0" y="583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t>Feedback the profile</a:t>
            </a:r>
            <a:endParaRPr lang="en-GB" sz="1400" kern="1200"/>
          </a:p>
        </p:txBody>
      </p:sp>
      <p:sp>
        <p:nvSpPr>
          <p:cNvPr id="46" name="Freeform: Shape 45">
            <a:extLst>
              <a:ext uri="{FF2B5EF4-FFF2-40B4-BE49-F238E27FC236}">
                <a16:creationId xmlns:a16="http://schemas.microsoft.com/office/drawing/2014/main" id="{214AF8BF-EA78-F7D4-6770-CB461A2DE78E}"/>
              </a:ext>
            </a:extLst>
          </p:cNvPr>
          <p:cNvSpPr/>
          <p:nvPr/>
        </p:nvSpPr>
        <p:spPr>
          <a:xfrm>
            <a:off x="9415153" y="3142688"/>
            <a:ext cx="1492687" cy="583094"/>
          </a:xfrm>
          <a:custGeom>
            <a:avLst/>
            <a:gdLst>
              <a:gd name="connsiteX0" fmla="*/ 0 w 1166710"/>
              <a:gd name="connsiteY0" fmla="*/ 0 h 583094"/>
              <a:gd name="connsiteX1" fmla="*/ 1166710 w 1166710"/>
              <a:gd name="connsiteY1" fmla="*/ 0 h 583094"/>
              <a:gd name="connsiteX2" fmla="*/ 1166710 w 1166710"/>
              <a:gd name="connsiteY2" fmla="*/ 583094 h 583094"/>
              <a:gd name="connsiteX3" fmla="*/ 0 w 1166710"/>
              <a:gd name="connsiteY3" fmla="*/ 583094 h 583094"/>
              <a:gd name="connsiteX4" fmla="*/ 0 w 1166710"/>
              <a:gd name="connsiteY4" fmla="*/ 0 h 58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710" h="583094">
                <a:moveTo>
                  <a:pt x="0" y="0"/>
                </a:moveTo>
                <a:lnTo>
                  <a:pt x="1166710" y="0"/>
                </a:lnTo>
                <a:lnTo>
                  <a:pt x="1166710" y="583094"/>
                </a:lnTo>
                <a:lnTo>
                  <a:pt x="0" y="583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t>Summarize</a:t>
            </a:r>
            <a:endParaRPr lang="en-GB" sz="1400" kern="1200"/>
          </a:p>
        </p:txBody>
      </p:sp>
    </p:spTree>
    <p:extLst>
      <p:ext uri="{BB962C8B-B14F-4D97-AF65-F5344CB8AC3E}">
        <p14:creationId xmlns:p14="http://schemas.microsoft.com/office/powerpoint/2010/main" val="12648301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418FAA-CA52-C560-6407-61296B6295D9}"/>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Self-Report: Whose Data Is It?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85</a:t>
            </a:fld>
            <a:endParaRPr lang="en-US"/>
          </a:p>
        </p:txBody>
      </p:sp>
      <p:sp>
        <p:nvSpPr>
          <p:cNvPr id="9" name="Content Placeholder 3">
            <a:extLst>
              <a:ext uri="{FF2B5EF4-FFF2-40B4-BE49-F238E27FC236}">
                <a16:creationId xmlns:a16="http://schemas.microsoft.com/office/drawing/2014/main" id="{07788126-71CF-6D00-D25B-09035FE3559F}"/>
              </a:ext>
            </a:extLst>
          </p:cNvPr>
          <p:cNvSpPr txBox="1">
            <a:spLocks/>
          </p:cNvSpPr>
          <p:nvPr/>
        </p:nvSpPr>
        <p:spPr>
          <a:xfrm>
            <a:off x="594360" y="1788706"/>
            <a:ext cx="7173601" cy="1640294"/>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spcAft>
                <a:spcPts val="600"/>
              </a:spcAft>
              <a:buClr>
                <a:schemeClr val="tx2"/>
              </a:buClr>
              <a:buFont typeface="Arial" panose="020B0604020202020204" pitchFamily="34" charset="0"/>
              <a:buChar char="•"/>
            </a:pPr>
            <a:r>
              <a:rPr lang="en-US" sz="1600" b="0"/>
              <a:t>“You describe yourself as…” </a:t>
            </a:r>
          </a:p>
          <a:p>
            <a:pPr marL="285750" indent="-285750">
              <a:spcAft>
                <a:spcPts val="600"/>
              </a:spcAft>
              <a:buClr>
                <a:schemeClr val="tx2"/>
              </a:buClr>
              <a:buFont typeface="Arial" panose="020B0604020202020204" pitchFamily="34" charset="0"/>
              <a:buChar char="•"/>
            </a:pPr>
            <a:r>
              <a:rPr lang="en-US" sz="1600" b="0"/>
              <a:t>“You see yourself as…” </a:t>
            </a:r>
          </a:p>
          <a:p>
            <a:pPr marL="285750" indent="-285750">
              <a:spcAft>
                <a:spcPts val="600"/>
              </a:spcAft>
              <a:buClr>
                <a:schemeClr val="tx2"/>
              </a:buClr>
              <a:buFont typeface="Arial" panose="020B0604020202020204" pitchFamily="34" charset="0"/>
              <a:buChar char="•"/>
            </a:pPr>
            <a:r>
              <a:rPr lang="en-US" sz="1600" b="0"/>
              <a:t>“Your responses suggest that…” </a:t>
            </a:r>
          </a:p>
        </p:txBody>
      </p:sp>
      <p:sp>
        <p:nvSpPr>
          <p:cNvPr id="10" name="Content Placeholder 3">
            <a:extLst>
              <a:ext uri="{FF2B5EF4-FFF2-40B4-BE49-F238E27FC236}">
                <a16:creationId xmlns:a16="http://schemas.microsoft.com/office/drawing/2014/main" id="{B883653F-1AC5-9123-1D23-8C1F7469C8F3}"/>
              </a:ext>
            </a:extLst>
          </p:cNvPr>
          <p:cNvSpPr txBox="1">
            <a:spLocks/>
          </p:cNvSpPr>
          <p:nvPr/>
        </p:nvSpPr>
        <p:spPr>
          <a:xfrm>
            <a:off x="594360" y="4000400"/>
            <a:ext cx="7173601" cy="1640294"/>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spcAft>
                <a:spcPts val="600"/>
              </a:spcAft>
              <a:buClr>
                <a:schemeClr val="tx2"/>
              </a:buClr>
              <a:buFont typeface="Arial" panose="020B0604020202020204" pitchFamily="34" charset="0"/>
              <a:buChar char="•"/>
            </a:pPr>
            <a:r>
              <a:rPr lang="en-US" sz="1600" b="0"/>
              <a:t>“The report says…” </a:t>
            </a:r>
          </a:p>
          <a:p>
            <a:pPr marL="285750" indent="-285750">
              <a:spcAft>
                <a:spcPts val="600"/>
              </a:spcAft>
              <a:buClr>
                <a:schemeClr val="tx2"/>
              </a:buClr>
              <a:buFont typeface="Arial" panose="020B0604020202020204" pitchFamily="34" charset="0"/>
              <a:buChar char="•"/>
            </a:pPr>
            <a:r>
              <a:rPr lang="en-US" sz="1600" b="0"/>
              <a:t>“You are…” </a:t>
            </a:r>
          </a:p>
          <a:p>
            <a:pPr marL="285750" indent="-285750">
              <a:spcAft>
                <a:spcPts val="600"/>
              </a:spcAft>
              <a:buClr>
                <a:schemeClr val="tx2"/>
              </a:buClr>
              <a:buFont typeface="Arial" panose="020B0604020202020204" pitchFamily="34" charset="0"/>
              <a:buChar char="•"/>
            </a:pPr>
            <a:r>
              <a:rPr lang="en-US" sz="1600" b="0"/>
              <a:t>“You’re higher than the norm on...” </a:t>
            </a:r>
          </a:p>
          <a:p>
            <a:pPr marL="285750" indent="-285750">
              <a:spcAft>
                <a:spcPts val="600"/>
              </a:spcAft>
              <a:buClr>
                <a:schemeClr val="tx2"/>
              </a:buClr>
              <a:buFont typeface="Arial" panose="020B0604020202020204" pitchFamily="34" charset="0"/>
              <a:buChar char="•"/>
            </a:pPr>
            <a:r>
              <a:rPr lang="en-US" sz="1600" b="0"/>
              <a:t>“You scored…”</a:t>
            </a:r>
          </a:p>
        </p:txBody>
      </p:sp>
      <p:sp>
        <p:nvSpPr>
          <p:cNvPr id="11" name="TextBox 10">
            <a:extLst>
              <a:ext uri="{FF2B5EF4-FFF2-40B4-BE49-F238E27FC236}">
                <a16:creationId xmlns:a16="http://schemas.microsoft.com/office/drawing/2014/main" id="{138EAF1F-4FC0-18F0-1570-02399FD28203}"/>
              </a:ext>
            </a:extLst>
          </p:cNvPr>
          <p:cNvSpPr txBox="1"/>
          <p:nvPr/>
        </p:nvSpPr>
        <p:spPr>
          <a:xfrm>
            <a:off x="457200" y="1417588"/>
            <a:ext cx="9148572" cy="338554"/>
          </a:xfrm>
          <a:prstGeom prst="rect">
            <a:avLst/>
          </a:prstGeom>
          <a:noFill/>
        </p:spPr>
        <p:txBody>
          <a:bodyPr wrap="square">
            <a:spAutoFit/>
          </a:bodyPr>
          <a:lstStyle/>
          <a:p>
            <a:pPr>
              <a:spcAft>
                <a:spcPts val="600"/>
              </a:spcAft>
            </a:pPr>
            <a:r>
              <a:rPr lang="en-US" sz="1600"/>
              <a:t>The following self-report phrases are useful for introducing dimensions and facets: </a:t>
            </a:r>
            <a:r>
              <a:rPr lang="en-GB" sz="1600"/>
              <a:t> </a:t>
            </a:r>
          </a:p>
        </p:txBody>
      </p:sp>
      <p:sp>
        <p:nvSpPr>
          <p:cNvPr id="12" name="TextBox 11">
            <a:extLst>
              <a:ext uri="{FF2B5EF4-FFF2-40B4-BE49-F238E27FC236}">
                <a16:creationId xmlns:a16="http://schemas.microsoft.com/office/drawing/2014/main" id="{169F3072-0CBD-1579-7463-F47F69B823C6}"/>
              </a:ext>
            </a:extLst>
          </p:cNvPr>
          <p:cNvSpPr txBox="1"/>
          <p:nvPr/>
        </p:nvSpPr>
        <p:spPr>
          <a:xfrm>
            <a:off x="457200" y="3580630"/>
            <a:ext cx="9148572" cy="661720"/>
          </a:xfrm>
          <a:prstGeom prst="rect">
            <a:avLst/>
          </a:prstGeom>
          <a:noFill/>
        </p:spPr>
        <p:txBody>
          <a:bodyPr wrap="square">
            <a:spAutoFit/>
          </a:bodyPr>
          <a:lstStyle/>
          <a:p>
            <a:pPr>
              <a:spcAft>
                <a:spcPts val="600"/>
              </a:spcAft>
            </a:pPr>
            <a:r>
              <a:rPr lang="en-GB" sz="1600">
                <a:solidFill>
                  <a:srgbClr val="702082"/>
                </a:solidFill>
              </a:rPr>
              <a:t>Avoid: </a:t>
            </a:r>
          </a:p>
          <a:p>
            <a:pPr>
              <a:spcAft>
                <a:spcPts val="600"/>
              </a:spcAft>
            </a:pPr>
            <a:r>
              <a:rPr lang="en-GB" sz="1600" b="1">
                <a:solidFill>
                  <a:srgbClr val="702082"/>
                </a:solidFill>
              </a:rPr>
              <a:t> </a:t>
            </a:r>
          </a:p>
        </p:txBody>
      </p:sp>
      <p:sp>
        <p:nvSpPr>
          <p:cNvPr id="15" name="Footer Placeholder 4">
            <a:extLst>
              <a:ext uri="{FF2B5EF4-FFF2-40B4-BE49-F238E27FC236}">
                <a16:creationId xmlns:a16="http://schemas.microsoft.com/office/drawing/2014/main" id="{69B3C281-EF2D-8E68-8675-844B98A6F4E8}"/>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16023413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585DD1-33B5-FC4F-5B2D-CC5FA793EBD2}"/>
              </a:ext>
            </a:extLst>
          </p:cNvPr>
          <p:cNvPicPr>
            <a:picLocks noChangeAspect="1"/>
          </p:cNvPicPr>
          <p:nvPr/>
        </p:nvPicPr>
        <p:blipFill>
          <a:blip r:embed="rId2"/>
          <a:stretch>
            <a:fillRect/>
          </a:stretch>
        </p:blipFill>
        <p:spPr>
          <a:xfrm>
            <a:off x="2608730" y="3691996"/>
            <a:ext cx="6522700" cy="2439084"/>
          </a:xfrm>
          <a:prstGeom prst="rect">
            <a:avLst/>
          </a:prstGeom>
        </p:spPr>
      </p:pic>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47A60E3B-9E03-7A8C-7D23-5D09563D1E4F}"/>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err="1"/>
              <a:t>Sten</a:t>
            </a:r>
            <a:r>
              <a:rPr lang="en-US" b="0"/>
              <a:t> Score Descriptors </a:t>
            </a:r>
            <a:endParaRPr lang="en-GB" b="0"/>
          </a:p>
        </p:txBody>
      </p:sp>
      <p:pic>
        <p:nvPicPr>
          <p:cNvPr id="8" name="Content Placeholder 9">
            <a:extLst>
              <a:ext uri="{FF2B5EF4-FFF2-40B4-BE49-F238E27FC236}">
                <a16:creationId xmlns:a16="http://schemas.microsoft.com/office/drawing/2014/main" id="{C231581F-70E6-467E-A9D6-ADE63A755B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7080"/>
          <a:stretch/>
        </p:blipFill>
        <p:spPr>
          <a:xfrm>
            <a:off x="2521257" y="1045741"/>
            <a:ext cx="7886913" cy="2635057"/>
          </a:xfrm>
          <a:prstGeom prst="rect">
            <a:avLst/>
          </a:prstGeom>
        </p:spPr>
      </p:pic>
      <p:sp>
        <p:nvSpPr>
          <p:cNvPr id="9" name="Footer Placeholder 4">
            <a:extLst>
              <a:ext uri="{FF2B5EF4-FFF2-40B4-BE49-F238E27FC236}">
                <a16:creationId xmlns:a16="http://schemas.microsoft.com/office/drawing/2014/main" id="{914F4355-7552-9663-9393-4C46E926A8CD}"/>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10" name="Graphic 9">
            <a:extLst>
              <a:ext uri="{FF2B5EF4-FFF2-40B4-BE49-F238E27FC236}">
                <a16:creationId xmlns:a16="http://schemas.microsoft.com/office/drawing/2014/main" id="{70A64BD3-1A92-3DDA-DC8D-E19AF35605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08731" y="4244211"/>
            <a:ext cx="6522699" cy="1875671"/>
          </a:xfrm>
          <a:prstGeom prst="rect">
            <a:avLst/>
          </a:prstGeom>
        </p:spPr>
      </p:pic>
    </p:spTree>
    <p:extLst>
      <p:ext uri="{BB962C8B-B14F-4D97-AF65-F5344CB8AC3E}">
        <p14:creationId xmlns:p14="http://schemas.microsoft.com/office/powerpoint/2010/main" val="9762269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860A983-33A9-F91E-0D02-8E9FCC142CDE}"/>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Breaking Down the Deep Dives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87</a:t>
            </a:fld>
            <a:endParaRPr lang="en-US"/>
          </a:p>
        </p:txBody>
      </p:sp>
      <p:sp>
        <p:nvSpPr>
          <p:cNvPr id="4" name="TextBox 3">
            <a:extLst>
              <a:ext uri="{FF2B5EF4-FFF2-40B4-BE49-F238E27FC236}">
                <a16:creationId xmlns:a16="http://schemas.microsoft.com/office/drawing/2014/main" id="{3D50EA0E-3192-425E-9A6C-8BD418703490}"/>
              </a:ext>
            </a:extLst>
          </p:cNvPr>
          <p:cNvSpPr txBox="1"/>
          <p:nvPr/>
        </p:nvSpPr>
        <p:spPr>
          <a:xfrm>
            <a:off x="609600" y="3879273"/>
            <a:ext cx="10321636" cy="1954381"/>
          </a:xfrm>
          <a:prstGeom prst="rect">
            <a:avLst/>
          </a:prstGeom>
          <a:noFill/>
        </p:spPr>
        <p:txBody>
          <a:bodyPr wrap="square" rtlCol="0">
            <a:spAutoFit/>
          </a:bodyPr>
          <a:lstStyle/>
          <a:p>
            <a:pPr>
              <a:spcAft>
                <a:spcPts val="600"/>
              </a:spcAft>
            </a:pPr>
            <a:r>
              <a:rPr lang="en-GB" sz="1600" b="1">
                <a:solidFill>
                  <a:srgbClr val="702082"/>
                </a:solidFill>
              </a:rPr>
              <a:t>Typical Approach </a:t>
            </a:r>
          </a:p>
          <a:p>
            <a:pPr marL="342900" indent="-342900">
              <a:spcAft>
                <a:spcPts val="600"/>
              </a:spcAft>
              <a:buFont typeface="+mj-lt"/>
              <a:buAutoNum type="arabicPeriod"/>
            </a:pPr>
            <a:r>
              <a:rPr lang="en-GB" sz="1600"/>
              <a:t>Dimension </a:t>
            </a:r>
          </a:p>
          <a:p>
            <a:pPr marL="342900" indent="-342900">
              <a:spcAft>
                <a:spcPts val="600"/>
              </a:spcAft>
              <a:buFont typeface="+mj-lt"/>
              <a:buAutoNum type="arabicPeriod"/>
            </a:pPr>
            <a:r>
              <a:rPr lang="en-GB" sz="1600"/>
              <a:t>Facets &amp; facet range – explain and explore </a:t>
            </a:r>
          </a:p>
          <a:p>
            <a:pPr marL="342900" indent="-342900">
              <a:spcAft>
                <a:spcPts val="600"/>
              </a:spcAft>
              <a:buFont typeface="+mj-lt"/>
              <a:buAutoNum type="arabicPeriod"/>
            </a:pPr>
            <a:r>
              <a:rPr lang="en-GB" sz="1600"/>
              <a:t>Motive-talent split – explain and explore </a:t>
            </a:r>
          </a:p>
          <a:p>
            <a:pPr marL="342900" indent="-342900">
              <a:spcAft>
                <a:spcPts val="600"/>
              </a:spcAft>
              <a:buFont typeface="+mj-lt"/>
              <a:buAutoNum type="arabicPeriod"/>
            </a:pPr>
            <a:r>
              <a:rPr lang="en-GB" sz="1600"/>
              <a:t>Normative-ipsative split – explain and explore </a:t>
            </a:r>
          </a:p>
          <a:p>
            <a:endParaRPr lang="en-GB" sz="1600"/>
          </a:p>
        </p:txBody>
      </p:sp>
      <p:sp>
        <p:nvSpPr>
          <p:cNvPr id="10" name="Footer Placeholder 4">
            <a:extLst>
              <a:ext uri="{FF2B5EF4-FFF2-40B4-BE49-F238E27FC236}">
                <a16:creationId xmlns:a16="http://schemas.microsoft.com/office/drawing/2014/main" id="{C95BBE27-D5FA-9D75-02D3-7FC5BE902E30}"/>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grpSp>
        <p:nvGrpSpPr>
          <p:cNvPr id="87" name="Group 86">
            <a:extLst>
              <a:ext uri="{FF2B5EF4-FFF2-40B4-BE49-F238E27FC236}">
                <a16:creationId xmlns:a16="http://schemas.microsoft.com/office/drawing/2014/main" id="{B0FF0927-2CCF-E953-BF1C-4287BB74F305}"/>
              </a:ext>
            </a:extLst>
          </p:cNvPr>
          <p:cNvGrpSpPr/>
          <p:nvPr/>
        </p:nvGrpSpPr>
        <p:grpSpPr>
          <a:xfrm>
            <a:off x="842962" y="1670170"/>
            <a:ext cx="10223980" cy="1864959"/>
            <a:chOff x="842962" y="1670170"/>
            <a:chExt cx="10223980" cy="1864959"/>
          </a:xfrm>
        </p:grpSpPr>
        <p:grpSp>
          <p:nvGrpSpPr>
            <p:cNvPr id="8" name="Group 7">
              <a:extLst>
                <a:ext uri="{FF2B5EF4-FFF2-40B4-BE49-F238E27FC236}">
                  <a16:creationId xmlns:a16="http://schemas.microsoft.com/office/drawing/2014/main" id="{33E16E71-C4FA-F71B-B8E3-73B16B4A4C24}"/>
                </a:ext>
              </a:extLst>
            </p:cNvPr>
            <p:cNvGrpSpPr/>
            <p:nvPr/>
          </p:nvGrpSpPr>
          <p:grpSpPr>
            <a:xfrm>
              <a:off x="5934392" y="2209914"/>
              <a:ext cx="5132550" cy="1325215"/>
              <a:chOff x="6123940" y="4392634"/>
              <a:chExt cx="5132550" cy="1325216"/>
            </a:xfrm>
          </p:grpSpPr>
          <p:sp>
            <p:nvSpPr>
              <p:cNvPr id="11" name="Rectangle 10">
                <a:extLst>
                  <a:ext uri="{FF2B5EF4-FFF2-40B4-BE49-F238E27FC236}">
                    <a16:creationId xmlns:a16="http://schemas.microsoft.com/office/drawing/2014/main" id="{E4550976-9C90-CF96-5858-8AED08F0400B}"/>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sz="1600" b="0" i="0">
                    <a:solidFill>
                      <a:schemeClr val="bg1"/>
                    </a:solidFill>
                    <a:latin typeface="+mn-lt"/>
                    <a:ea typeface="Roboto" panose="02000000000000000000" pitchFamily="2" charset="0"/>
                    <a:cs typeface="Roboto" panose="02000000000000000000" pitchFamily="2" charset="0"/>
                  </a:rPr>
                  <a:t> </a:t>
                </a: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F8184573-8DAD-876A-A122-A445B40F087F}"/>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FC0BA4F7-F963-1CCF-4758-C4C00956C84E}"/>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4" name="Rectangle 13">
                <a:extLst>
                  <a:ext uri="{FF2B5EF4-FFF2-40B4-BE49-F238E27FC236}">
                    <a16:creationId xmlns:a16="http://schemas.microsoft.com/office/drawing/2014/main" id="{ECBCE55B-40CE-C197-A79F-CC2F910B4163}"/>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5" name="Rectangle 14">
                <a:extLst>
                  <a:ext uri="{FF2B5EF4-FFF2-40B4-BE49-F238E27FC236}">
                    <a16:creationId xmlns:a16="http://schemas.microsoft.com/office/drawing/2014/main" id="{09923A2E-1324-4EDB-1233-6F0865CC1A63}"/>
                  </a:ext>
                </a:extLst>
              </p:cNvPr>
              <p:cNvSpPr/>
              <p:nvPr/>
            </p:nvSpPr>
            <p:spPr bwMode="auto">
              <a:xfrm>
                <a:off x="10210910" y="4392634"/>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grpSp>
        <p:grpSp>
          <p:nvGrpSpPr>
            <p:cNvPr id="16" name="Group 15">
              <a:extLst>
                <a:ext uri="{FF2B5EF4-FFF2-40B4-BE49-F238E27FC236}">
                  <a16:creationId xmlns:a16="http://schemas.microsoft.com/office/drawing/2014/main" id="{9F5D3599-9962-4AFB-E8B6-BCF4BBAF04E0}"/>
                </a:ext>
              </a:extLst>
            </p:cNvPr>
            <p:cNvGrpSpPr/>
            <p:nvPr/>
          </p:nvGrpSpPr>
          <p:grpSpPr>
            <a:xfrm>
              <a:off x="8487530" y="2673867"/>
              <a:ext cx="2080472" cy="357271"/>
              <a:chOff x="8283853" y="4343917"/>
              <a:chExt cx="2080472" cy="412630"/>
            </a:xfrm>
          </p:grpSpPr>
          <p:cxnSp>
            <p:nvCxnSpPr>
              <p:cNvPr id="22" name="Straight Connector 21">
                <a:extLst>
                  <a:ext uri="{FF2B5EF4-FFF2-40B4-BE49-F238E27FC236}">
                    <a16:creationId xmlns:a16="http://schemas.microsoft.com/office/drawing/2014/main" id="{CFA045FF-DF8E-F65B-5174-8CBD9977F963}"/>
                  </a:ext>
                </a:extLst>
              </p:cNvPr>
              <p:cNvCxnSpPr>
                <a:cxnSpLocks/>
              </p:cNvCxnSpPr>
              <p:nvPr/>
            </p:nvCxnSpPr>
            <p:spPr>
              <a:xfrm>
                <a:off x="82838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F0A58D5-ABD7-8323-167D-B8C26D4154F4}"/>
                  </a:ext>
                </a:extLst>
              </p:cNvPr>
              <p:cNvCxnSpPr>
                <a:cxnSpLocks/>
              </p:cNvCxnSpPr>
              <p:nvPr/>
            </p:nvCxnSpPr>
            <p:spPr>
              <a:xfrm>
                <a:off x="83509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CA7013A-48C7-9EFE-17B8-73FA5E343A0A}"/>
                  </a:ext>
                </a:extLst>
              </p:cNvPr>
              <p:cNvCxnSpPr>
                <a:cxnSpLocks/>
              </p:cNvCxnSpPr>
              <p:nvPr/>
            </p:nvCxnSpPr>
            <p:spPr>
              <a:xfrm>
                <a:off x="84180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B0D34E0-6837-954E-123F-BEA2E734A0B0}"/>
                  </a:ext>
                </a:extLst>
              </p:cNvPr>
              <p:cNvCxnSpPr>
                <a:cxnSpLocks/>
              </p:cNvCxnSpPr>
              <p:nvPr/>
            </p:nvCxnSpPr>
            <p:spPr>
              <a:xfrm>
                <a:off x="84851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350226-695A-E8E6-06DA-96128474E264}"/>
                  </a:ext>
                </a:extLst>
              </p:cNvPr>
              <p:cNvCxnSpPr>
                <a:cxnSpLocks/>
              </p:cNvCxnSpPr>
              <p:nvPr/>
            </p:nvCxnSpPr>
            <p:spPr>
              <a:xfrm>
                <a:off x="85523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C6AC18-E762-D0BB-5D19-64860BE54AAF}"/>
                  </a:ext>
                </a:extLst>
              </p:cNvPr>
              <p:cNvCxnSpPr>
                <a:cxnSpLocks/>
              </p:cNvCxnSpPr>
              <p:nvPr/>
            </p:nvCxnSpPr>
            <p:spPr>
              <a:xfrm>
                <a:off x="86194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F9420EC-6722-9EEA-478B-68FCD89E439C}"/>
                  </a:ext>
                </a:extLst>
              </p:cNvPr>
              <p:cNvCxnSpPr>
                <a:cxnSpLocks/>
              </p:cNvCxnSpPr>
              <p:nvPr/>
            </p:nvCxnSpPr>
            <p:spPr>
              <a:xfrm>
                <a:off x="86865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17C82D2-5470-7C57-0248-05A753E321A7}"/>
                  </a:ext>
                </a:extLst>
              </p:cNvPr>
              <p:cNvCxnSpPr>
                <a:cxnSpLocks/>
              </p:cNvCxnSpPr>
              <p:nvPr/>
            </p:nvCxnSpPr>
            <p:spPr>
              <a:xfrm>
                <a:off x="875363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C6B34E7-5CB8-EB16-1569-33464F4A53FC}"/>
                  </a:ext>
                </a:extLst>
              </p:cNvPr>
              <p:cNvCxnSpPr>
                <a:cxnSpLocks/>
              </p:cNvCxnSpPr>
              <p:nvPr/>
            </p:nvCxnSpPr>
            <p:spPr>
              <a:xfrm>
                <a:off x="882074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FE59BA-DDDE-C167-5956-AC5B0EA78A7C}"/>
                  </a:ext>
                </a:extLst>
              </p:cNvPr>
              <p:cNvCxnSpPr>
                <a:cxnSpLocks/>
              </p:cNvCxnSpPr>
              <p:nvPr/>
            </p:nvCxnSpPr>
            <p:spPr>
              <a:xfrm>
                <a:off x="888786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91A5676-4BC5-818D-696D-FF8E4A569BAF}"/>
                  </a:ext>
                </a:extLst>
              </p:cNvPr>
              <p:cNvCxnSpPr>
                <a:cxnSpLocks/>
              </p:cNvCxnSpPr>
              <p:nvPr/>
            </p:nvCxnSpPr>
            <p:spPr>
              <a:xfrm>
                <a:off x="895497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F7B2D48-2F00-1565-D9B4-79322F33A4B5}"/>
                  </a:ext>
                </a:extLst>
              </p:cNvPr>
              <p:cNvCxnSpPr>
                <a:cxnSpLocks/>
              </p:cNvCxnSpPr>
              <p:nvPr/>
            </p:nvCxnSpPr>
            <p:spPr>
              <a:xfrm>
                <a:off x="902208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F1D1CC9-C39B-EA7E-3DFE-CB15E764A161}"/>
                  </a:ext>
                </a:extLst>
              </p:cNvPr>
              <p:cNvCxnSpPr>
                <a:cxnSpLocks/>
              </p:cNvCxnSpPr>
              <p:nvPr/>
            </p:nvCxnSpPr>
            <p:spPr>
              <a:xfrm>
                <a:off x="908919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C53DB3F-74D3-02FE-03B1-CBE079D9BBC0}"/>
                  </a:ext>
                </a:extLst>
              </p:cNvPr>
              <p:cNvCxnSpPr>
                <a:cxnSpLocks/>
              </p:cNvCxnSpPr>
              <p:nvPr/>
            </p:nvCxnSpPr>
            <p:spPr>
              <a:xfrm>
                <a:off x="915630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DAD458A-147F-245E-AE25-9B394DC95ECF}"/>
                  </a:ext>
                </a:extLst>
              </p:cNvPr>
              <p:cNvCxnSpPr>
                <a:cxnSpLocks/>
              </p:cNvCxnSpPr>
              <p:nvPr/>
            </p:nvCxnSpPr>
            <p:spPr>
              <a:xfrm>
                <a:off x="922342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F6770B4-F349-1BBC-5850-68DC91C8FEC0}"/>
                  </a:ext>
                </a:extLst>
              </p:cNvPr>
              <p:cNvCxnSpPr>
                <a:cxnSpLocks/>
              </p:cNvCxnSpPr>
              <p:nvPr/>
            </p:nvCxnSpPr>
            <p:spPr>
              <a:xfrm>
                <a:off x="929053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022F8CC-72B8-328E-05AE-8F33455D914E}"/>
                  </a:ext>
                </a:extLst>
              </p:cNvPr>
              <p:cNvCxnSpPr>
                <a:cxnSpLocks/>
              </p:cNvCxnSpPr>
              <p:nvPr/>
            </p:nvCxnSpPr>
            <p:spPr>
              <a:xfrm>
                <a:off x="935764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1815EE1-815C-ED67-E4B8-04FB851E29AF}"/>
                  </a:ext>
                </a:extLst>
              </p:cNvPr>
              <p:cNvCxnSpPr>
                <a:cxnSpLocks/>
              </p:cNvCxnSpPr>
              <p:nvPr/>
            </p:nvCxnSpPr>
            <p:spPr>
              <a:xfrm>
                <a:off x="942475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F4FD0BC-6342-DC3C-F372-EC391B9C3B71}"/>
                  </a:ext>
                </a:extLst>
              </p:cNvPr>
              <p:cNvCxnSpPr>
                <a:cxnSpLocks/>
              </p:cNvCxnSpPr>
              <p:nvPr/>
            </p:nvCxnSpPr>
            <p:spPr>
              <a:xfrm>
                <a:off x="949186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F32B706-878A-D949-0B8D-6C273C4C6DC3}"/>
                  </a:ext>
                </a:extLst>
              </p:cNvPr>
              <p:cNvCxnSpPr>
                <a:cxnSpLocks/>
              </p:cNvCxnSpPr>
              <p:nvPr/>
            </p:nvCxnSpPr>
            <p:spPr>
              <a:xfrm>
                <a:off x="955898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29F44DE-90E9-9D51-4C2F-42C0A5B4C31B}"/>
                  </a:ext>
                </a:extLst>
              </p:cNvPr>
              <p:cNvCxnSpPr>
                <a:cxnSpLocks/>
              </p:cNvCxnSpPr>
              <p:nvPr/>
            </p:nvCxnSpPr>
            <p:spPr>
              <a:xfrm>
                <a:off x="962609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2F1671-DE4C-23CD-71B9-181E433259F3}"/>
                  </a:ext>
                </a:extLst>
              </p:cNvPr>
              <p:cNvCxnSpPr>
                <a:cxnSpLocks/>
              </p:cNvCxnSpPr>
              <p:nvPr/>
            </p:nvCxnSpPr>
            <p:spPr>
              <a:xfrm>
                <a:off x="969320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7AE14CE-DFE5-318F-A48F-846AFA373F16}"/>
                  </a:ext>
                </a:extLst>
              </p:cNvPr>
              <p:cNvCxnSpPr>
                <a:cxnSpLocks/>
              </p:cNvCxnSpPr>
              <p:nvPr/>
            </p:nvCxnSpPr>
            <p:spPr>
              <a:xfrm>
                <a:off x="976031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02D47BC-5BC9-FACE-C049-E541A4C86F36}"/>
                  </a:ext>
                </a:extLst>
              </p:cNvPr>
              <p:cNvCxnSpPr>
                <a:cxnSpLocks/>
              </p:cNvCxnSpPr>
              <p:nvPr/>
            </p:nvCxnSpPr>
            <p:spPr>
              <a:xfrm>
                <a:off x="982742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852279D-3C07-9186-1006-4AB626F0CC82}"/>
                  </a:ext>
                </a:extLst>
              </p:cNvPr>
              <p:cNvCxnSpPr>
                <a:cxnSpLocks/>
              </p:cNvCxnSpPr>
              <p:nvPr/>
            </p:nvCxnSpPr>
            <p:spPr>
              <a:xfrm>
                <a:off x="989454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4AEA43F-CB8A-3554-F2EB-152ADEFFDB8F}"/>
                  </a:ext>
                </a:extLst>
              </p:cNvPr>
              <p:cNvCxnSpPr>
                <a:cxnSpLocks/>
              </p:cNvCxnSpPr>
              <p:nvPr/>
            </p:nvCxnSpPr>
            <p:spPr>
              <a:xfrm>
                <a:off x="99616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C49BD92-576E-BE50-AF60-425A6FB94F94}"/>
                  </a:ext>
                </a:extLst>
              </p:cNvPr>
              <p:cNvCxnSpPr>
                <a:cxnSpLocks/>
              </p:cNvCxnSpPr>
              <p:nvPr/>
            </p:nvCxnSpPr>
            <p:spPr>
              <a:xfrm>
                <a:off x="100287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5F72955-0CE9-2D36-2B97-6C501188FB52}"/>
                  </a:ext>
                </a:extLst>
              </p:cNvPr>
              <p:cNvCxnSpPr>
                <a:cxnSpLocks/>
              </p:cNvCxnSpPr>
              <p:nvPr/>
            </p:nvCxnSpPr>
            <p:spPr>
              <a:xfrm>
                <a:off x="100958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2C811DB-4FFD-533F-25B1-92CC7F3716E9}"/>
                  </a:ext>
                </a:extLst>
              </p:cNvPr>
              <p:cNvCxnSpPr>
                <a:cxnSpLocks/>
              </p:cNvCxnSpPr>
              <p:nvPr/>
            </p:nvCxnSpPr>
            <p:spPr>
              <a:xfrm>
                <a:off x="101629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9E5804-4E6D-1AE2-AC21-BAF51F4D732E}"/>
                  </a:ext>
                </a:extLst>
              </p:cNvPr>
              <p:cNvCxnSpPr>
                <a:cxnSpLocks/>
              </p:cNvCxnSpPr>
              <p:nvPr/>
            </p:nvCxnSpPr>
            <p:spPr>
              <a:xfrm>
                <a:off x="102301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CCED04A-7B4D-8D74-520D-99D194D0468A}"/>
                  </a:ext>
                </a:extLst>
              </p:cNvPr>
              <p:cNvCxnSpPr>
                <a:cxnSpLocks/>
              </p:cNvCxnSpPr>
              <p:nvPr/>
            </p:nvCxnSpPr>
            <p:spPr>
              <a:xfrm>
                <a:off x="102972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28FBACB-8384-C046-63E1-3361BF42F0A3}"/>
                  </a:ext>
                </a:extLst>
              </p:cNvPr>
              <p:cNvCxnSpPr>
                <a:cxnSpLocks/>
              </p:cNvCxnSpPr>
              <p:nvPr/>
            </p:nvCxnSpPr>
            <p:spPr>
              <a:xfrm>
                <a:off x="103643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C578A4B8-F621-64D0-9861-69D850A5FB1C}"/>
                </a:ext>
              </a:extLst>
            </p:cNvPr>
            <p:cNvGrpSpPr/>
            <p:nvPr/>
          </p:nvGrpSpPr>
          <p:grpSpPr>
            <a:xfrm>
              <a:off x="842962" y="2223358"/>
              <a:ext cx="10223980" cy="1298326"/>
              <a:chOff x="989289" y="3052548"/>
              <a:chExt cx="10267201" cy="1298326"/>
            </a:xfrm>
          </p:grpSpPr>
          <p:cxnSp>
            <p:nvCxnSpPr>
              <p:cNvPr id="55" name="Straight Connector 54">
                <a:extLst>
                  <a:ext uri="{FF2B5EF4-FFF2-40B4-BE49-F238E27FC236}">
                    <a16:creationId xmlns:a16="http://schemas.microsoft.com/office/drawing/2014/main" id="{7D5D1039-0AC1-CC81-15B2-5F705B93AED2}"/>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329938C-7DF3-E8C3-1771-ED0BFF3A3104}"/>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a:extLst>
                <a:ext uri="{FF2B5EF4-FFF2-40B4-BE49-F238E27FC236}">
                  <a16:creationId xmlns:a16="http://schemas.microsoft.com/office/drawing/2014/main" id="{B22FAB57-B1EB-B778-FFA6-AF9D76CFD218}"/>
                </a:ext>
              </a:extLst>
            </p:cNvPr>
            <p:cNvCxnSpPr>
              <a:cxnSpLocks/>
            </p:cNvCxnSpPr>
            <p:nvPr/>
          </p:nvCxnSpPr>
          <p:spPr>
            <a:xfrm>
              <a:off x="645845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96854EE-6E9A-4E4D-E042-FD0953969BA7}"/>
                </a:ext>
              </a:extLst>
            </p:cNvPr>
            <p:cNvCxnSpPr>
              <a:cxnSpLocks/>
            </p:cNvCxnSpPr>
            <p:nvPr/>
          </p:nvCxnSpPr>
          <p:spPr>
            <a:xfrm>
              <a:off x="697407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9CF9363-B076-68D8-D5AD-18F0EF1EE8B5}"/>
                </a:ext>
              </a:extLst>
            </p:cNvPr>
            <p:cNvCxnSpPr>
              <a:cxnSpLocks/>
            </p:cNvCxnSpPr>
            <p:nvPr/>
          </p:nvCxnSpPr>
          <p:spPr>
            <a:xfrm>
              <a:off x="747445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221F38D-7E40-08FD-9673-EDB01281B55E}"/>
                </a:ext>
              </a:extLst>
            </p:cNvPr>
            <p:cNvCxnSpPr>
              <a:cxnSpLocks/>
            </p:cNvCxnSpPr>
            <p:nvPr/>
          </p:nvCxnSpPr>
          <p:spPr>
            <a:xfrm>
              <a:off x="798745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BBB1267-F62B-CFC0-5F4A-12981DD4A8FA}"/>
                </a:ext>
              </a:extLst>
            </p:cNvPr>
            <p:cNvCxnSpPr>
              <a:cxnSpLocks/>
            </p:cNvCxnSpPr>
            <p:nvPr/>
          </p:nvCxnSpPr>
          <p:spPr>
            <a:xfrm>
              <a:off x="849762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BD18B09-3395-BC3A-93FB-50A44DBD1426}"/>
                </a:ext>
              </a:extLst>
            </p:cNvPr>
            <p:cNvCxnSpPr>
              <a:cxnSpLocks/>
            </p:cNvCxnSpPr>
            <p:nvPr/>
          </p:nvCxnSpPr>
          <p:spPr>
            <a:xfrm>
              <a:off x="901070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2FB078C-9DE7-98C1-7474-45D6A21470FE}"/>
                </a:ext>
              </a:extLst>
            </p:cNvPr>
            <p:cNvCxnSpPr>
              <a:cxnSpLocks/>
            </p:cNvCxnSpPr>
            <p:nvPr/>
          </p:nvCxnSpPr>
          <p:spPr>
            <a:xfrm>
              <a:off x="9522197"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57AA41E-6FE7-C3E4-F3F9-68F52D8AC7E6}"/>
                </a:ext>
              </a:extLst>
            </p:cNvPr>
            <p:cNvCxnSpPr>
              <a:cxnSpLocks/>
            </p:cNvCxnSpPr>
            <p:nvPr/>
          </p:nvCxnSpPr>
          <p:spPr>
            <a:xfrm>
              <a:off x="10022687"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27F84FB-8AEB-DF1B-1E44-19B0E22A654F}"/>
                </a:ext>
              </a:extLst>
            </p:cNvPr>
            <p:cNvCxnSpPr>
              <a:cxnSpLocks/>
            </p:cNvCxnSpPr>
            <p:nvPr/>
          </p:nvCxnSpPr>
          <p:spPr>
            <a:xfrm>
              <a:off x="1053907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pic>
          <p:nvPicPr>
            <p:cNvPr id="66" name="Graphic 65">
              <a:extLst>
                <a:ext uri="{FF2B5EF4-FFF2-40B4-BE49-F238E27FC236}">
                  <a16:creationId xmlns:a16="http://schemas.microsoft.com/office/drawing/2014/main" id="{8ACC2BD2-F333-176F-3226-994E5A10CC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51519" y="1793346"/>
              <a:ext cx="4773974" cy="160469"/>
            </a:xfrm>
            <a:prstGeom prst="rect">
              <a:avLst/>
            </a:prstGeom>
          </p:spPr>
        </p:pic>
        <p:sp>
          <p:nvSpPr>
            <p:cNvPr id="67" name="TextBox 66">
              <a:extLst>
                <a:ext uri="{FF2B5EF4-FFF2-40B4-BE49-F238E27FC236}">
                  <a16:creationId xmlns:a16="http://schemas.microsoft.com/office/drawing/2014/main" id="{FAD4BCF6-0CDC-FE9C-D301-E5DE6D0314E5}"/>
                </a:ext>
              </a:extLst>
            </p:cNvPr>
            <p:cNvSpPr txBox="1"/>
            <p:nvPr/>
          </p:nvSpPr>
          <p:spPr>
            <a:xfrm>
              <a:off x="993435" y="2225210"/>
              <a:ext cx="3934308" cy="374600"/>
            </a:xfrm>
            <a:prstGeom prst="rect">
              <a:avLst/>
            </a:prstGeom>
            <a:noFill/>
          </p:spPr>
          <p:txBody>
            <a:bodyPr wrap="square" lIns="0" tIns="91440" rIns="0" bIns="0" rtlCol="0">
              <a:normAutofit lnSpcReduction="10000"/>
            </a:bodyPr>
            <a:lstStyle/>
            <a:p>
              <a:pPr marL="0" indent="-3657600" algn="l">
                <a:spcAft>
                  <a:spcPts val="600"/>
                </a:spcAft>
              </a:pPr>
              <a:r>
                <a:rPr lang="en-US" sz="2000" b="0" i="0">
                  <a:solidFill>
                    <a:srgbClr val="676665"/>
                  </a:solidFill>
                  <a:latin typeface="Neo Sans Pro" panose="020B0504030504040204" pitchFamily="34" charset="0"/>
                  <a:ea typeface="Roboto" panose="02000000000000000000" pitchFamily="2" charset="0"/>
                  <a:cs typeface="Times New Roman" panose="02020603050405020304" pitchFamily="18" charset="0"/>
                </a:rPr>
                <a:t>Empowering</a:t>
              </a:r>
              <a:endParaRPr lang="en-GB" sz="2000" b="0" i="0">
                <a:solidFill>
                  <a:srgbClr val="676665"/>
                </a:solidFill>
                <a:latin typeface="Neo Sans Pro" panose="020B0504030504040204" pitchFamily="34" charset="0"/>
                <a:ea typeface="Roboto" panose="02000000000000000000" pitchFamily="2" charset="0"/>
                <a:cs typeface="Times New Roman" panose="02020603050405020304" pitchFamily="18" charset="0"/>
              </a:endParaRPr>
            </a:p>
          </p:txBody>
        </p:sp>
        <p:sp>
          <p:nvSpPr>
            <p:cNvPr id="68" name="TextBox 67">
              <a:extLst>
                <a:ext uri="{FF2B5EF4-FFF2-40B4-BE49-F238E27FC236}">
                  <a16:creationId xmlns:a16="http://schemas.microsoft.com/office/drawing/2014/main" id="{606D85E0-8E5C-1A6A-E41D-3B4A37B1A2FC}"/>
                </a:ext>
              </a:extLst>
            </p:cNvPr>
            <p:cNvSpPr txBox="1"/>
            <p:nvPr/>
          </p:nvSpPr>
          <p:spPr>
            <a:xfrm>
              <a:off x="1005086" y="2507155"/>
              <a:ext cx="4764205" cy="879697"/>
            </a:xfrm>
            <a:prstGeom prst="rect">
              <a:avLst/>
            </a:prstGeom>
            <a:noFill/>
          </p:spPr>
          <p:txBody>
            <a:bodyPr wrap="square" lIns="0" tIns="91440" rIns="0" bIns="0" rtlCol="0">
              <a:normAutofit/>
            </a:bodyPr>
            <a:lstStyle/>
            <a:p>
              <a:pPr marL="0" indent="-3657600" algn="l">
                <a:spcAft>
                  <a:spcPts val="600"/>
                </a:spcAft>
              </a:pPr>
              <a:r>
                <a:rPr lang="en-US" sz="1400" b="0" i="0">
                  <a:solidFill>
                    <a:srgbClr val="676665"/>
                  </a:solidFill>
                  <a:latin typeface="Neo Sans Pro" panose="020B0504030504040204" pitchFamily="34" charset="0"/>
                  <a:ea typeface="Roboto" panose="02000000000000000000" pitchFamily="2" charset="0"/>
                  <a:cs typeface="Times New Roman" panose="02020603050405020304" pitchFamily="18" charset="0"/>
                </a:rPr>
                <a:t>Is good at finding ways to motivate people (7); very inspirational (9); reasonably encouraging to others (6)</a:t>
              </a:r>
              <a:endParaRPr lang="en-GB" sz="1400" b="0" i="0">
                <a:solidFill>
                  <a:srgbClr val="676665"/>
                </a:solidFill>
                <a:latin typeface="Neo Sans Pro" panose="020B0504030504040204" pitchFamily="34" charset="0"/>
                <a:ea typeface="Roboto" panose="02000000000000000000" pitchFamily="2" charset="0"/>
                <a:cs typeface="Times New Roman" panose="02020603050405020304" pitchFamily="18" charset="0"/>
              </a:endParaRPr>
            </a:p>
          </p:txBody>
        </p:sp>
        <p:sp>
          <p:nvSpPr>
            <p:cNvPr id="69" name="Rectangle: Rounded Corners 68">
              <a:extLst>
                <a:ext uri="{FF2B5EF4-FFF2-40B4-BE49-F238E27FC236}">
                  <a16:creationId xmlns:a16="http://schemas.microsoft.com/office/drawing/2014/main" id="{9C170D3E-07CA-A3DC-69F0-7B65661E959A}"/>
                </a:ext>
              </a:extLst>
            </p:cNvPr>
            <p:cNvSpPr/>
            <p:nvPr/>
          </p:nvSpPr>
          <p:spPr bwMode="auto">
            <a:xfrm>
              <a:off x="2454592" y="2375020"/>
              <a:ext cx="44695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70" name="TextBox 69">
              <a:extLst>
                <a:ext uri="{FF2B5EF4-FFF2-40B4-BE49-F238E27FC236}">
                  <a16:creationId xmlns:a16="http://schemas.microsoft.com/office/drawing/2014/main" id="{6FED6396-D5AD-25D0-8A10-0D8830222A88}"/>
                </a:ext>
              </a:extLst>
            </p:cNvPr>
            <p:cNvSpPr txBox="1"/>
            <p:nvPr/>
          </p:nvSpPr>
          <p:spPr>
            <a:xfrm>
              <a:off x="2492747" y="2302513"/>
              <a:ext cx="514820" cy="242618"/>
            </a:xfrm>
            <a:prstGeom prst="rect">
              <a:avLst/>
            </a:prstGeom>
            <a:noFill/>
          </p:spPr>
          <p:txBody>
            <a:bodyPr wrap="square" lIns="0" tIns="91440" rIns="0" bIns="0" rtlCol="0">
              <a:normAutofit lnSpcReduction="10000"/>
            </a:bodyPr>
            <a:lstStyle/>
            <a:p>
              <a:pPr marL="0" indent="-3657600" algn="l">
                <a:spcAft>
                  <a:spcPts val="600"/>
                </a:spcAft>
              </a:pPr>
              <a:r>
                <a:rPr lang="en-US" sz="1000" b="0" i="0">
                  <a:solidFill>
                    <a:schemeClr val="bg1"/>
                  </a:solidFill>
                  <a:latin typeface="Neo Sans Pro" panose="020B0504030504040204" pitchFamily="34" charset="0"/>
                  <a:ea typeface="Roboto" panose="02000000000000000000" pitchFamily="2" charset="0"/>
                  <a:cs typeface="Times New Roman" panose="02020603050405020304" pitchFamily="18" charset="0"/>
                </a:rPr>
                <a:t>Sten 8</a:t>
              </a:r>
              <a:endParaRPr lang="en-GB" sz="1000" b="0" i="0">
                <a:solidFill>
                  <a:schemeClr val="bg1"/>
                </a:solidFill>
                <a:latin typeface="Neo Sans Pro" panose="020B0504030504040204" pitchFamily="34" charset="0"/>
                <a:ea typeface="Roboto" panose="02000000000000000000" pitchFamily="2" charset="0"/>
                <a:cs typeface="Times New Roman" panose="02020603050405020304" pitchFamily="18" charset="0"/>
              </a:endParaRPr>
            </a:p>
          </p:txBody>
        </p:sp>
        <p:grpSp>
          <p:nvGrpSpPr>
            <p:cNvPr id="71" name="Group 70">
              <a:extLst>
                <a:ext uri="{FF2B5EF4-FFF2-40B4-BE49-F238E27FC236}">
                  <a16:creationId xmlns:a16="http://schemas.microsoft.com/office/drawing/2014/main" id="{B5525139-839C-E71D-7395-66E95C52167B}"/>
                </a:ext>
              </a:extLst>
            </p:cNvPr>
            <p:cNvGrpSpPr/>
            <p:nvPr/>
          </p:nvGrpSpPr>
          <p:grpSpPr>
            <a:xfrm>
              <a:off x="8992128" y="2697620"/>
              <a:ext cx="530068" cy="304403"/>
              <a:chOff x="9181676" y="2807746"/>
              <a:chExt cx="530068" cy="304403"/>
            </a:xfrm>
          </p:grpSpPr>
          <p:sp>
            <p:nvSpPr>
              <p:cNvPr id="72" name="Rectangle: Rounded Corners 71">
                <a:extLst>
                  <a:ext uri="{FF2B5EF4-FFF2-40B4-BE49-F238E27FC236}">
                    <a16:creationId xmlns:a16="http://schemas.microsoft.com/office/drawing/2014/main" id="{C4D24F69-6C3D-4FF8-395C-59E08A315CBF}"/>
                  </a:ext>
                </a:extLst>
              </p:cNvPr>
              <p:cNvSpPr/>
              <p:nvPr/>
            </p:nvSpPr>
            <p:spPr bwMode="auto">
              <a:xfrm rot="10800000">
                <a:off x="9181676" y="2807746"/>
                <a:ext cx="529081" cy="304403"/>
              </a:xfrm>
              <a:prstGeom prst="roundRect">
                <a:avLst>
                  <a:gd name="adj" fmla="val 13492"/>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73" name="Rectangle: Rounded Corners 72">
                <a:extLst>
                  <a:ext uri="{FF2B5EF4-FFF2-40B4-BE49-F238E27FC236}">
                    <a16:creationId xmlns:a16="http://schemas.microsoft.com/office/drawing/2014/main" id="{9A1F4943-E850-14D9-A9FD-639B4D8FF3B3}"/>
                  </a:ext>
                </a:extLst>
              </p:cNvPr>
              <p:cNvSpPr/>
              <p:nvPr/>
            </p:nvSpPr>
            <p:spPr bwMode="auto">
              <a:xfrm rot="10800000">
                <a:off x="9182663" y="280774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grpSp>
        <p:pic>
          <p:nvPicPr>
            <p:cNvPr id="74" name="Graphic 73">
              <a:extLst>
                <a:ext uri="{FF2B5EF4-FFF2-40B4-BE49-F238E27FC236}">
                  <a16:creationId xmlns:a16="http://schemas.microsoft.com/office/drawing/2014/main" id="{30D380DC-3C8A-AF30-3924-B3BE0A72FA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93753" y="3089243"/>
              <a:ext cx="344040" cy="357273"/>
            </a:xfrm>
            <a:prstGeom prst="rect">
              <a:avLst/>
            </a:prstGeom>
          </p:spPr>
        </p:pic>
        <p:pic>
          <p:nvPicPr>
            <p:cNvPr id="75" name="Graphic 74">
              <a:extLst>
                <a:ext uri="{FF2B5EF4-FFF2-40B4-BE49-F238E27FC236}">
                  <a16:creationId xmlns:a16="http://schemas.microsoft.com/office/drawing/2014/main" id="{DF24AFDB-6393-E52C-3826-5E3C8D34F5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98218" y="3099031"/>
              <a:ext cx="344040" cy="357273"/>
            </a:xfrm>
            <a:prstGeom prst="rect">
              <a:avLst/>
            </a:prstGeom>
          </p:spPr>
        </p:pic>
        <p:pic>
          <p:nvPicPr>
            <p:cNvPr id="76" name="Graphic 75">
              <a:extLst>
                <a:ext uri="{FF2B5EF4-FFF2-40B4-BE49-F238E27FC236}">
                  <a16:creationId xmlns:a16="http://schemas.microsoft.com/office/drawing/2014/main" id="{62F5EE34-A9F1-D1FE-FECD-DA221A6B20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94590" y="2264894"/>
              <a:ext cx="344040" cy="357273"/>
            </a:xfrm>
            <a:prstGeom prst="rect">
              <a:avLst/>
            </a:prstGeom>
          </p:spPr>
        </p:pic>
        <p:pic>
          <p:nvPicPr>
            <p:cNvPr id="77" name="Graphic 76">
              <a:extLst>
                <a:ext uri="{FF2B5EF4-FFF2-40B4-BE49-F238E27FC236}">
                  <a16:creationId xmlns:a16="http://schemas.microsoft.com/office/drawing/2014/main" id="{75C9CC69-FB05-F193-3294-76DE8997D02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98218" y="2279173"/>
              <a:ext cx="344040" cy="357273"/>
            </a:xfrm>
            <a:prstGeom prst="rect">
              <a:avLst/>
            </a:prstGeom>
          </p:spPr>
        </p:pic>
      </p:grpSp>
    </p:spTree>
    <p:extLst>
      <p:ext uri="{BB962C8B-B14F-4D97-AF65-F5344CB8AC3E}">
        <p14:creationId xmlns:p14="http://schemas.microsoft.com/office/powerpoint/2010/main" val="6678626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0582DEC-16DE-EB4F-C173-F9BA9055C391}"/>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Breaking Down the Deep Dives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88</a:t>
            </a:fld>
            <a:endParaRPr lang="en-US"/>
          </a:p>
        </p:txBody>
      </p:sp>
      <p:sp>
        <p:nvSpPr>
          <p:cNvPr id="4" name="Rectangle 3">
            <a:extLst>
              <a:ext uri="{FF2B5EF4-FFF2-40B4-BE49-F238E27FC236}">
                <a16:creationId xmlns:a16="http://schemas.microsoft.com/office/drawing/2014/main" id="{C987EFEA-3AD0-4B34-A06A-9420623DFFB3}"/>
              </a:ext>
            </a:extLst>
          </p:cNvPr>
          <p:cNvSpPr/>
          <p:nvPr/>
        </p:nvSpPr>
        <p:spPr>
          <a:xfrm>
            <a:off x="609600" y="1230923"/>
            <a:ext cx="10972800" cy="583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How would you interpret the overall </a:t>
            </a:r>
            <a:r>
              <a:rPr lang="en-GB" err="1"/>
              <a:t>Sten</a:t>
            </a:r>
            <a:r>
              <a:rPr lang="en-GB"/>
              <a:t> marker?</a:t>
            </a:r>
          </a:p>
        </p:txBody>
      </p:sp>
      <p:sp>
        <p:nvSpPr>
          <p:cNvPr id="8" name="Content Placeholder 5">
            <a:extLst>
              <a:ext uri="{FF2B5EF4-FFF2-40B4-BE49-F238E27FC236}">
                <a16:creationId xmlns:a16="http://schemas.microsoft.com/office/drawing/2014/main" id="{5F9D3901-80B9-479E-9DB8-6CA8D39506A7}"/>
              </a:ext>
            </a:extLst>
          </p:cNvPr>
          <p:cNvSpPr txBox="1">
            <a:spLocks/>
          </p:cNvSpPr>
          <p:nvPr/>
        </p:nvSpPr>
        <p:spPr>
          <a:xfrm>
            <a:off x="609600" y="1968416"/>
            <a:ext cx="10972800" cy="412758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nSpc>
                <a:spcPct val="150000"/>
              </a:lnSpc>
              <a:buFont typeface="+mj-lt"/>
              <a:buAutoNum type="alphaLcParenR"/>
            </a:pPr>
            <a:r>
              <a:rPr lang="en-US" sz="1600" b="0"/>
              <a:t>You are more empowering than others </a:t>
            </a:r>
          </a:p>
          <a:p>
            <a:pPr marL="342900" indent="-342900">
              <a:lnSpc>
                <a:spcPct val="150000"/>
              </a:lnSpc>
              <a:buFont typeface="+mj-lt"/>
              <a:buAutoNum type="alphaLcParenR"/>
            </a:pPr>
            <a:r>
              <a:rPr lang="en-US" sz="1600" b="0"/>
              <a:t>Your responses suggest that you see yourself as more likely to be empowering than others in the comparison group</a:t>
            </a:r>
          </a:p>
          <a:p>
            <a:pPr marL="342900" indent="-342900">
              <a:lnSpc>
                <a:spcPct val="150000"/>
              </a:lnSpc>
              <a:buFont typeface="+mj-lt"/>
              <a:buAutoNum type="alphaLcParenR"/>
            </a:pPr>
            <a:r>
              <a:rPr lang="en-US" sz="1600" b="0"/>
              <a:t>You are good at finding ways to motivate people, very inspirational and reasonably encouraging to others</a:t>
            </a:r>
          </a:p>
          <a:p>
            <a:pPr marL="342900" indent="-342900">
              <a:lnSpc>
                <a:spcPct val="150000"/>
              </a:lnSpc>
              <a:buFont typeface="+mj-lt"/>
              <a:buAutoNum type="alphaLcParenR"/>
            </a:pPr>
            <a:r>
              <a:rPr lang="en-US" sz="1600" b="0"/>
              <a:t>The report says you are slightly more empowering than most others in the comparison group </a:t>
            </a:r>
            <a:endParaRPr lang="en-GB" sz="1600" b="0"/>
          </a:p>
        </p:txBody>
      </p:sp>
      <p:sp>
        <p:nvSpPr>
          <p:cNvPr id="10" name="Footer Placeholder 4">
            <a:extLst>
              <a:ext uri="{FF2B5EF4-FFF2-40B4-BE49-F238E27FC236}">
                <a16:creationId xmlns:a16="http://schemas.microsoft.com/office/drawing/2014/main" id="{B2CB1B89-3063-7D7E-499F-DF7C19B4A1D6}"/>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grpSp>
        <p:nvGrpSpPr>
          <p:cNvPr id="11" name="Group 10">
            <a:extLst>
              <a:ext uri="{FF2B5EF4-FFF2-40B4-BE49-F238E27FC236}">
                <a16:creationId xmlns:a16="http://schemas.microsoft.com/office/drawing/2014/main" id="{A6E481F8-874A-BB0B-15ED-CC8F205D635B}"/>
              </a:ext>
            </a:extLst>
          </p:cNvPr>
          <p:cNvGrpSpPr/>
          <p:nvPr/>
        </p:nvGrpSpPr>
        <p:grpSpPr>
          <a:xfrm>
            <a:off x="842962" y="3946010"/>
            <a:ext cx="10223980" cy="1864959"/>
            <a:chOff x="842962" y="1670170"/>
            <a:chExt cx="10223980" cy="1864959"/>
          </a:xfrm>
        </p:grpSpPr>
        <p:grpSp>
          <p:nvGrpSpPr>
            <p:cNvPr id="12" name="Group 11">
              <a:extLst>
                <a:ext uri="{FF2B5EF4-FFF2-40B4-BE49-F238E27FC236}">
                  <a16:creationId xmlns:a16="http://schemas.microsoft.com/office/drawing/2014/main" id="{EB121B46-9667-4578-ABCB-AD6DCDDF9F7C}"/>
                </a:ext>
              </a:extLst>
            </p:cNvPr>
            <p:cNvGrpSpPr/>
            <p:nvPr/>
          </p:nvGrpSpPr>
          <p:grpSpPr>
            <a:xfrm>
              <a:off x="5934392" y="2209914"/>
              <a:ext cx="5132550" cy="1325215"/>
              <a:chOff x="6123940" y="4392634"/>
              <a:chExt cx="5132550" cy="1325216"/>
            </a:xfrm>
          </p:grpSpPr>
          <p:sp>
            <p:nvSpPr>
              <p:cNvPr id="70" name="Rectangle 69">
                <a:extLst>
                  <a:ext uri="{FF2B5EF4-FFF2-40B4-BE49-F238E27FC236}">
                    <a16:creationId xmlns:a16="http://schemas.microsoft.com/office/drawing/2014/main" id="{6396A3E2-7D61-070A-CFDD-F4A592E206AC}"/>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sz="1600" b="0" i="0">
                    <a:solidFill>
                      <a:schemeClr val="bg1"/>
                    </a:solidFill>
                    <a:latin typeface="+mn-lt"/>
                    <a:ea typeface="Roboto" panose="02000000000000000000" pitchFamily="2" charset="0"/>
                    <a:cs typeface="Roboto" panose="02000000000000000000" pitchFamily="2" charset="0"/>
                  </a:rPr>
                  <a:t> </a:t>
                </a: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71" name="Rectangle 70">
                <a:extLst>
                  <a:ext uri="{FF2B5EF4-FFF2-40B4-BE49-F238E27FC236}">
                    <a16:creationId xmlns:a16="http://schemas.microsoft.com/office/drawing/2014/main" id="{C992FEC1-07B9-4E29-F3EE-E611631DAA4A}"/>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72" name="Rectangle 71">
                <a:extLst>
                  <a:ext uri="{FF2B5EF4-FFF2-40B4-BE49-F238E27FC236}">
                    <a16:creationId xmlns:a16="http://schemas.microsoft.com/office/drawing/2014/main" id="{59BE436A-6EF3-D537-596A-5ADADF818A1E}"/>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73" name="Rectangle 72">
                <a:extLst>
                  <a:ext uri="{FF2B5EF4-FFF2-40B4-BE49-F238E27FC236}">
                    <a16:creationId xmlns:a16="http://schemas.microsoft.com/office/drawing/2014/main" id="{E1D08718-7963-C092-C6D9-D42B659CD2EC}"/>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74" name="Rectangle 73">
                <a:extLst>
                  <a:ext uri="{FF2B5EF4-FFF2-40B4-BE49-F238E27FC236}">
                    <a16:creationId xmlns:a16="http://schemas.microsoft.com/office/drawing/2014/main" id="{FC4A4852-60C8-E0AE-F244-1E8D001A8DBF}"/>
                  </a:ext>
                </a:extLst>
              </p:cNvPr>
              <p:cNvSpPr/>
              <p:nvPr/>
            </p:nvSpPr>
            <p:spPr bwMode="auto">
              <a:xfrm>
                <a:off x="10210910" y="4392634"/>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grpSp>
        <p:grpSp>
          <p:nvGrpSpPr>
            <p:cNvPr id="13" name="Group 12">
              <a:extLst>
                <a:ext uri="{FF2B5EF4-FFF2-40B4-BE49-F238E27FC236}">
                  <a16:creationId xmlns:a16="http://schemas.microsoft.com/office/drawing/2014/main" id="{48FA3F34-72CC-AFB1-6911-53769EB46339}"/>
                </a:ext>
              </a:extLst>
            </p:cNvPr>
            <p:cNvGrpSpPr/>
            <p:nvPr/>
          </p:nvGrpSpPr>
          <p:grpSpPr>
            <a:xfrm>
              <a:off x="8487530" y="2673867"/>
              <a:ext cx="2080472" cy="357271"/>
              <a:chOff x="8283853" y="4343917"/>
              <a:chExt cx="2080472" cy="412630"/>
            </a:xfrm>
          </p:grpSpPr>
          <p:cxnSp>
            <p:nvCxnSpPr>
              <p:cNvPr id="38" name="Straight Connector 37">
                <a:extLst>
                  <a:ext uri="{FF2B5EF4-FFF2-40B4-BE49-F238E27FC236}">
                    <a16:creationId xmlns:a16="http://schemas.microsoft.com/office/drawing/2014/main" id="{B3AB1DA8-E409-4DB0-8039-8064739ED13D}"/>
                  </a:ext>
                </a:extLst>
              </p:cNvPr>
              <p:cNvCxnSpPr>
                <a:cxnSpLocks/>
              </p:cNvCxnSpPr>
              <p:nvPr/>
            </p:nvCxnSpPr>
            <p:spPr>
              <a:xfrm>
                <a:off x="82838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1786D82-4A2B-F1BF-AFE0-27D1725AAFEB}"/>
                  </a:ext>
                </a:extLst>
              </p:cNvPr>
              <p:cNvCxnSpPr>
                <a:cxnSpLocks/>
              </p:cNvCxnSpPr>
              <p:nvPr/>
            </p:nvCxnSpPr>
            <p:spPr>
              <a:xfrm>
                <a:off x="83509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F511A6C-B429-92E3-A17E-968A5456306F}"/>
                  </a:ext>
                </a:extLst>
              </p:cNvPr>
              <p:cNvCxnSpPr>
                <a:cxnSpLocks/>
              </p:cNvCxnSpPr>
              <p:nvPr/>
            </p:nvCxnSpPr>
            <p:spPr>
              <a:xfrm>
                <a:off x="84180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D51B1CC-8ACE-DC94-E77F-61ADF0ECD658}"/>
                  </a:ext>
                </a:extLst>
              </p:cNvPr>
              <p:cNvCxnSpPr>
                <a:cxnSpLocks/>
              </p:cNvCxnSpPr>
              <p:nvPr/>
            </p:nvCxnSpPr>
            <p:spPr>
              <a:xfrm>
                <a:off x="84851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8B5B703-F9C3-9129-6A95-C16895DEF6F2}"/>
                  </a:ext>
                </a:extLst>
              </p:cNvPr>
              <p:cNvCxnSpPr>
                <a:cxnSpLocks/>
              </p:cNvCxnSpPr>
              <p:nvPr/>
            </p:nvCxnSpPr>
            <p:spPr>
              <a:xfrm>
                <a:off x="85523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ED5850D-B0CE-E384-8B38-B656812416F2}"/>
                  </a:ext>
                </a:extLst>
              </p:cNvPr>
              <p:cNvCxnSpPr>
                <a:cxnSpLocks/>
              </p:cNvCxnSpPr>
              <p:nvPr/>
            </p:nvCxnSpPr>
            <p:spPr>
              <a:xfrm>
                <a:off x="86194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E212A95-062F-B1FB-5682-75846A958563}"/>
                  </a:ext>
                </a:extLst>
              </p:cNvPr>
              <p:cNvCxnSpPr>
                <a:cxnSpLocks/>
              </p:cNvCxnSpPr>
              <p:nvPr/>
            </p:nvCxnSpPr>
            <p:spPr>
              <a:xfrm>
                <a:off x="86865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CE73A5F-644E-83AB-B1B2-C5A2E4BFC335}"/>
                  </a:ext>
                </a:extLst>
              </p:cNvPr>
              <p:cNvCxnSpPr>
                <a:cxnSpLocks/>
              </p:cNvCxnSpPr>
              <p:nvPr/>
            </p:nvCxnSpPr>
            <p:spPr>
              <a:xfrm>
                <a:off x="875363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1125FB4-2299-A93C-AA8A-9358796E8D8E}"/>
                  </a:ext>
                </a:extLst>
              </p:cNvPr>
              <p:cNvCxnSpPr>
                <a:cxnSpLocks/>
              </p:cNvCxnSpPr>
              <p:nvPr/>
            </p:nvCxnSpPr>
            <p:spPr>
              <a:xfrm>
                <a:off x="882074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1465BA5-C52A-577E-CC6C-D3DA35DF5D6D}"/>
                  </a:ext>
                </a:extLst>
              </p:cNvPr>
              <p:cNvCxnSpPr>
                <a:cxnSpLocks/>
              </p:cNvCxnSpPr>
              <p:nvPr/>
            </p:nvCxnSpPr>
            <p:spPr>
              <a:xfrm>
                <a:off x="888786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EA10B08-CBD7-67B8-9A73-91496378E6D1}"/>
                  </a:ext>
                </a:extLst>
              </p:cNvPr>
              <p:cNvCxnSpPr>
                <a:cxnSpLocks/>
              </p:cNvCxnSpPr>
              <p:nvPr/>
            </p:nvCxnSpPr>
            <p:spPr>
              <a:xfrm>
                <a:off x="895497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30CBAD9-21B2-0532-5E7F-04A9D6634582}"/>
                  </a:ext>
                </a:extLst>
              </p:cNvPr>
              <p:cNvCxnSpPr>
                <a:cxnSpLocks/>
              </p:cNvCxnSpPr>
              <p:nvPr/>
            </p:nvCxnSpPr>
            <p:spPr>
              <a:xfrm>
                <a:off x="902208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AD2A8C8-82E7-5351-9E8B-4C985DB458BE}"/>
                  </a:ext>
                </a:extLst>
              </p:cNvPr>
              <p:cNvCxnSpPr>
                <a:cxnSpLocks/>
              </p:cNvCxnSpPr>
              <p:nvPr/>
            </p:nvCxnSpPr>
            <p:spPr>
              <a:xfrm>
                <a:off x="908919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C7A46DC-D9BE-34B7-7AD4-A80447C7ABB2}"/>
                  </a:ext>
                </a:extLst>
              </p:cNvPr>
              <p:cNvCxnSpPr>
                <a:cxnSpLocks/>
              </p:cNvCxnSpPr>
              <p:nvPr/>
            </p:nvCxnSpPr>
            <p:spPr>
              <a:xfrm>
                <a:off x="915630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C11C725-292B-B16E-87A2-472F1505239D}"/>
                  </a:ext>
                </a:extLst>
              </p:cNvPr>
              <p:cNvCxnSpPr>
                <a:cxnSpLocks/>
              </p:cNvCxnSpPr>
              <p:nvPr/>
            </p:nvCxnSpPr>
            <p:spPr>
              <a:xfrm>
                <a:off x="922342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F427A94-E28F-6986-5FD0-F39867924F79}"/>
                  </a:ext>
                </a:extLst>
              </p:cNvPr>
              <p:cNvCxnSpPr>
                <a:cxnSpLocks/>
              </p:cNvCxnSpPr>
              <p:nvPr/>
            </p:nvCxnSpPr>
            <p:spPr>
              <a:xfrm>
                <a:off x="929053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EBDC172-694E-C489-9106-620223AB1700}"/>
                  </a:ext>
                </a:extLst>
              </p:cNvPr>
              <p:cNvCxnSpPr>
                <a:cxnSpLocks/>
              </p:cNvCxnSpPr>
              <p:nvPr/>
            </p:nvCxnSpPr>
            <p:spPr>
              <a:xfrm>
                <a:off x="935764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EBA04EA-E250-28AE-9692-5D76E0EBDB2F}"/>
                  </a:ext>
                </a:extLst>
              </p:cNvPr>
              <p:cNvCxnSpPr>
                <a:cxnSpLocks/>
              </p:cNvCxnSpPr>
              <p:nvPr/>
            </p:nvCxnSpPr>
            <p:spPr>
              <a:xfrm>
                <a:off x="942475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54C43D6-BBC5-7754-E835-8A174FE9A39D}"/>
                  </a:ext>
                </a:extLst>
              </p:cNvPr>
              <p:cNvCxnSpPr>
                <a:cxnSpLocks/>
              </p:cNvCxnSpPr>
              <p:nvPr/>
            </p:nvCxnSpPr>
            <p:spPr>
              <a:xfrm>
                <a:off x="949186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1A9A1B5-97E4-AC44-55CF-E4E2370BF07D}"/>
                  </a:ext>
                </a:extLst>
              </p:cNvPr>
              <p:cNvCxnSpPr>
                <a:cxnSpLocks/>
              </p:cNvCxnSpPr>
              <p:nvPr/>
            </p:nvCxnSpPr>
            <p:spPr>
              <a:xfrm>
                <a:off x="955898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E23D512-C3C2-FD94-504A-F14F953B8616}"/>
                  </a:ext>
                </a:extLst>
              </p:cNvPr>
              <p:cNvCxnSpPr>
                <a:cxnSpLocks/>
              </p:cNvCxnSpPr>
              <p:nvPr/>
            </p:nvCxnSpPr>
            <p:spPr>
              <a:xfrm>
                <a:off x="962609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87B0FD1-FD3C-D539-0B40-C95DC7DA3CEE}"/>
                  </a:ext>
                </a:extLst>
              </p:cNvPr>
              <p:cNvCxnSpPr>
                <a:cxnSpLocks/>
              </p:cNvCxnSpPr>
              <p:nvPr/>
            </p:nvCxnSpPr>
            <p:spPr>
              <a:xfrm>
                <a:off x="969320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DB0FE14-ED3E-0D65-EB8C-F37F6E3FF6B2}"/>
                  </a:ext>
                </a:extLst>
              </p:cNvPr>
              <p:cNvCxnSpPr>
                <a:cxnSpLocks/>
              </p:cNvCxnSpPr>
              <p:nvPr/>
            </p:nvCxnSpPr>
            <p:spPr>
              <a:xfrm>
                <a:off x="976031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DC18B53-7B5C-A854-9D96-668AE38908DC}"/>
                  </a:ext>
                </a:extLst>
              </p:cNvPr>
              <p:cNvCxnSpPr>
                <a:cxnSpLocks/>
              </p:cNvCxnSpPr>
              <p:nvPr/>
            </p:nvCxnSpPr>
            <p:spPr>
              <a:xfrm>
                <a:off x="982742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5FFAFF2-13E2-0A8B-0CC2-AFA166811E44}"/>
                  </a:ext>
                </a:extLst>
              </p:cNvPr>
              <p:cNvCxnSpPr>
                <a:cxnSpLocks/>
              </p:cNvCxnSpPr>
              <p:nvPr/>
            </p:nvCxnSpPr>
            <p:spPr>
              <a:xfrm>
                <a:off x="989454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F58A865-9F10-C5F2-8C21-B236895884CF}"/>
                  </a:ext>
                </a:extLst>
              </p:cNvPr>
              <p:cNvCxnSpPr>
                <a:cxnSpLocks/>
              </p:cNvCxnSpPr>
              <p:nvPr/>
            </p:nvCxnSpPr>
            <p:spPr>
              <a:xfrm>
                <a:off x="99616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CB09D9B-87C1-653B-979C-EC1F2EA60D37}"/>
                  </a:ext>
                </a:extLst>
              </p:cNvPr>
              <p:cNvCxnSpPr>
                <a:cxnSpLocks/>
              </p:cNvCxnSpPr>
              <p:nvPr/>
            </p:nvCxnSpPr>
            <p:spPr>
              <a:xfrm>
                <a:off x="100287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4E60D0A-49E2-01AE-0FEE-9ADACFA8456D}"/>
                  </a:ext>
                </a:extLst>
              </p:cNvPr>
              <p:cNvCxnSpPr>
                <a:cxnSpLocks/>
              </p:cNvCxnSpPr>
              <p:nvPr/>
            </p:nvCxnSpPr>
            <p:spPr>
              <a:xfrm>
                <a:off x="100958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03C6140-35E5-30DD-5387-831B0EED7946}"/>
                  </a:ext>
                </a:extLst>
              </p:cNvPr>
              <p:cNvCxnSpPr>
                <a:cxnSpLocks/>
              </p:cNvCxnSpPr>
              <p:nvPr/>
            </p:nvCxnSpPr>
            <p:spPr>
              <a:xfrm>
                <a:off x="101629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B03F4DC-B60D-B30C-25D0-6734DE6C6611}"/>
                  </a:ext>
                </a:extLst>
              </p:cNvPr>
              <p:cNvCxnSpPr>
                <a:cxnSpLocks/>
              </p:cNvCxnSpPr>
              <p:nvPr/>
            </p:nvCxnSpPr>
            <p:spPr>
              <a:xfrm>
                <a:off x="102301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10D222C-A167-7AC0-59E1-695037BE8F76}"/>
                  </a:ext>
                </a:extLst>
              </p:cNvPr>
              <p:cNvCxnSpPr>
                <a:cxnSpLocks/>
              </p:cNvCxnSpPr>
              <p:nvPr/>
            </p:nvCxnSpPr>
            <p:spPr>
              <a:xfrm>
                <a:off x="102972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5675EEC-264E-6AB9-EC6D-FE27765BE3AF}"/>
                  </a:ext>
                </a:extLst>
              </p:cNvPr>
              <p:cNvCxnSpPr>
                <a:cxnSpLocks/>
              </p:cNvCxnSpPr>
              <p:nvPr/>
            </p:nvCxnSpPr>
            <p:spPr>
              <a:xfrm>
                <a:off x="103643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BBACAC28-B6FB-09B7-353C-F5DE7D2A015B}"/>
                </a:ext>
              </a:extLst>
            </p:cNvPr>
            <p:cNvGrpSpPr/>
            <p:nvPr/>
          </p:nvGrpSpPr>
          <p:grpSpPr>
            <a:xfrm>
              <a:off x="842962" y="2223358"/>
              <a:ext cx="10223980" cy="1298326"/>
              <a:chOff x="989289" y="3052548"/>
              <a:chExt cx="10267201" cy="1298326"/>
            </a:xfrm>
          </p:grpSpPr>
          <p:cxnSp>
            <p:nvCxnSpPr>
              <p:cNvPr id="36" name="Straight Connector 35">
                <a:extLst>
                  <a:ext uri="{FF2B5EF4-FFF2-40B4-BE49-F238E27FC236}">
                    <a16:creationId xmlns:a16="http://schemas.microsoft.com/office/drawing/2014/main" id="{5FEF2705-DB49-FE84-B28C-DE3AA5EDDEE2}"/>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DCD7D31-20B3-CAF9-3A80-D61AC8388389}"/>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AD7E8712-1B86-C839-978D-25622CC40B79}"/>
                </a:ext>
              </a:extLst>
            </p:cNvPr>
            <p:cNvCxnSpPr>
              <a:cxnSpLocks/>
            </p:cNvCxnSpPr>
            <p:nvPr/>
          </p:nvCxnSpPr>
          <p:spPr>
            <a:xfrm>
              <a:off x="645845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E3BCBE-158B-68ED-0A56-A7039924DDE8}"/>
                </a:ext>
              </a:extLst>
            </p:cNvPr>
            <p:cNvCxnSpPr>
              <a:cxnSpLocks/>
            </p:cNvCxnSpPr>
            <p:nvPr/>
          </p:nvCxnSpPr>
          <p:spPr>
            <a:xfrm>
              <a:off x="697407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78EC3C2-B5F1-CBC8-D2C9-A9E64ED992BC}"/>
                </a:ext>
              </a:extLst>
            </p:cNvPr>
            <p:cNvCxnSpPr>
              <a:cxnSpLocks/>
            </p:cNvCxnSpPr>
            <p:nvPr/>
          </p:nvCxnSpPr>
          <p:spPr>
            <a:xfrm>
              <a:off x="747445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F1C9AB8-DF7D-F844-BBC5-03822998FF26}"/>
                </a:ext>
              </a:extLst>
            </p:cNvPr>
            <p:cNvCxnSpPr>
              <a:cxnSpLocks/>
            </p:cNvCxnSpPr>
            <p:nvPr/>
          </p:nvCxnSpPr>
          <p:spPr>
            <a:xfrm>
              <a:off x="798745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B4CF7D2-0F3C-7D2C-38AD-ED5A370323AA}"/>
                </a:ext>
              </a:extLst>
            </p:cNvPr>
            <p:cNvCxnSpPr>
              <a:cxnSpLocks/>
            </p:cNvCxnSpPr>
            <p:nvPr/>
          </p:nvCxnSpPr>
          <p:spPr>
            <a:xfrm>
              <a:off x="849762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506E670-68BB-AB58-2539-D4DD76E53A2E}"/>
                </a:ext>
              </a:extLst>
            </p:cNvPr>
            <p:cNvCxnSpPr>
              <a:cxnSpLocks/>
            </p:cNvCxnSpPr>
            <p:nvPr/>
          </p:nvCxnSpPr>
          <p:spPr>
            <a:xfrm>
              <a:off x="901070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5086DFC-8799-FE5B-0E6E-22A2CB6547B7}"/>
                </a:ext>
              </a:extLst>
            </p:cNvPr>
            <p:cNvCxnSpPr>
              <a:cxnSpLocks/>
            </p:cNvCxnSpPr>
            <p:nvPr/>
          </p:nvCxnSpPr>
          <p:spPr>
            <a:xfrm>
              <a:off x="9522197"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E6582E-FBE6-3CCA-92CA-52D0F7CF6F02}"/>
                </a:ext>
              </a:extLst>
            </p:cNvPr>
            <p:cNvCxnSpPr>
              <a:cxnSpLocks/>
            </p:cNvCxnSpPr>
            <p:nvPr/>
          </p:nvCxnSpPr>
          <p:spPr>
            <a:xfrm>
              <a:off x="10022687"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5ACAA01-07CE-4556-B407-3DD2D02A23CA}"/>
                </a:ext>
              </a:extLst>
            </p:cNvPr>
            <p:cNvCxnSpPr>
              <a:cxnSpLocks/>
            </p:cNvCxnSpPr>
            <p:nvPr/>
          </p:nvCxnSpPr>
          <p:spPr>
            <a:xfrm>
              <a:off x="1053907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9EDA35D0-1655-8F8A-44BB-957363EEEA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51519" y="1793346"/>
              <a:ext cx="4773974" cy="160469"/>
            </a:xfrm>
            <a:prstGeom prst="rect">
              <a:avLst/>
            </a:prstGeom>
          </p:spPr>
        </p:pic>
        <p:sp>
          <p:nvSpPr>
            <p:cNvPr id="25" name="TextBox 24">
              <a:extLst>
                <a:ext uri="{FF2B5EF4-FFF2-40B4-BE49-F238E27FC236}">
                  <a16:creationId xmlns:a16="http://schemas.microsoft.com/office/drawing/2014/main" id="{41BCE7F6-BBB9-C331-6F0E-0F1C21B45FF4}"/>
                </a:ext>
              </a:extLst>
            </p:cNvPr>
            <p:cNvSpPr txBox="1"/>
            <p:nvPr/>
          </p:nvSpPr>
          <p:spPr>
            <a:xfrm>
              <a:off x="993435" y="2225210"/>
              <a:ext cx="3934308" cy="374600"/>
            </a:xfrm>
            <a:prstGeom prst="rect">
              <a:avLst/>
            </a:prstGeom>
            <a:noFill/>
          </p:spPr>
          <p:txBody>
            <a:bodyPr wrap="square" lIns="0" tIns="91440" rIns="0" bIns="0" rtlCol="0">
              <a:normAutofit lnSpcReduction="10000"/>
            </a:bodyPr>
            <a:lstStyle/>
            <a:p>
              <a:pPr marL="0" indent="-3657600" algn="l">
                <a:spcAft>
                  <a:spcPts val="600"/>
                </a:spcAft>
              </a:pPr>
              <a:r>
                <a:rPr lang="en-US" sz="2000" b="0" i="0">
                  <a:solidFill>
                    <a:srgbClr val="676665"/>
                  </a:solidFill>
                  <a:latin typeface="Neo Sans Pro" panose="020B0504030504040204" pitchFamily="34" charset="0"/>
                  <a:ea typeface="Roboto" panose="02000000000000000000" pitchFamily="2" charset="0"/>
                  <a:cs typeface="Times New Roman" panose="02020603050405020304" pitchFamily="18" charset="0"/>
                </a:rPr>
                <a:t>Empowering</a:t>
              </a:r>
              <a:endParaRPr lang="en-GB" sz="2000" b="0" i="0">
                <a:solidFill>
                  <a:srgbClr val="676665"/>
                </a:solidFill>
                <a:latin typeface="Neo Sans Pro" panose="020B0504030504040204" pitchFamily="34" charset="0"/>
                <a:ea typeface="Roboto" panose="02000000000000000000" pitchFamily="2" charset="0"/>
                <a:cs typeface="Times New Roman" panose="02020603050405020304" pitchFamily="18" charset="0"/>
              </a:endParaRPr>
            </a:p>
          </p:txBody>
        </p:sp>
        <p:sp>
          <p:nvSpPr>
            <p:cNvPr id="26" name="TextBox 25">
              <a:extLst>
                <a:ext uri="{FF2B5EF4-FFF2-40B4-BE49-F238E27FC236}">
                  <a16:creationId xmlns:a16="http://schemas.microsoft.com/office/drawing/2014/main" id="{118D1CB4-0D5C-5D50-7B29-818FA9802EC7}"/>
                </a:ext>
              </a:extLst>
            </p:cNvPr>
            <p:cNvSpPr txBox="1"/>
            <p:nvPr/>
          </p:nvSpPr>
          <p:spPr>
            <a:xfrm>
              <a:off x="1005086" y="2507155"/>
              <a:ext cx="4764205" cy="879697"/>
            </a:xfrm>
            <a:prstGeom prst="rect">
              <a:avLst/>
            </a:prstGeom>
            <a:noFill/>
          </p:spPr>
          <p:txBody>
            <a:bodyPr wrap="square" lIns="0" tIns="91440" rIns="0" bIns="0" rtlCol="0">
              <a:normAutofit/>
            </a:bodyPr>
            <a:lstStyle/>
            <a:p>
              <a:pPr marL="0" indent="-3657600" algn="l">
                <a:spcAft>
                  <a:spcPts val="600"/>
                </a:spcAft>
              </a:pPr>
              <a:r>
                <a:rPr lang="en-US" sz="1400" b="0" i="0">
                  <a:solidFill>
                    <a:srgbClr val="676665"/>
                  </a:solidFill>
                  <a:latin typeface="Neo Sans Pro" panose="020B0504030504040204" pitchFamily="34" charset="0"/>
                  <a:ea typeface="Roboto" panose="02000000000000000000" pitchFamily="2" charset="0"/>
                  <a:cs typeface="Times New Roman" panose="02020603050405020304" pitchFamily="18" charset="0"/>
                </a:rPr>
                <a:t>Is good at finding ways to motivate people (7); very inspirational (9); reasonably encouraging to others (6)</a:t>
              </a:r>
              <a:endParaRPr lang="en-GB" sz="1400" b="0" i="0">
                <a:solidFill>
                  <a:srgbClr val="676665"/>
                </a:solidFill>
                <a:latin typeface="Neo Sans Pro" panose="020B0504030504040204" pitchFamily="34" charset="0"/>
                <a:ea typeface="Roboto" panose="02000000000000000000" pitchFamily="2"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D54660A0-2FE2-3A89-A546-E24917006D11}"/>
                </a:ext>
              </a:extLst>
            </p:cNvPr>
            <p:cNvSpPr/>
            <p:nvPr/>
          </p:nvSpPr>
          <p:spPr bwMode="auto">
            <a:xfrm>
              <a:off x="2454592" y="2375020"/>
              <a:ext cx="44695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28" name="TextBox 27">
              <a:extLst>
                <a:ext uri="{FF2B5EF4-FFF2-40B4-BE49-F238E27FC236}">
                  <a16:creationId xmlns:a16="http://schemas.microsoft.com/office/drawing/2014/main" id="{4B659F3E-E123-793D-00F1-2D284B32270A}"/>
                </a:ext>
              </a:extLst>
            </p:cNvPr>
            <p:cNvSpPr txBox="1"/>
            <p:nvPr/>
          </p:nvSpPr>
          <p:spPr>
            <a:xfrm>
              <a:off x="2492747" y="2302513"/>
              <a:ext cx="514820" cy="242618"/>
            </a:xfrm>
            <a:prstGeom prst="rect">
              <a:avLst/>
            </a:prstGeom>
            <a:noFill/>
          </p:spPr>
          <p:txBody>
            <a:bodyPr wrap="square" lIns="0" tIns="91440" rIns="0" bIns="0" rtlCol="0">
              <a:normAutofit lnSpcReduction="10000"/>
            </a:bodyPr>
            <a:lstStyle/>
            <a:p>
              <a:pPr marL="0" indent="-3657600" algn="l">
                <a:spcAft>
                  <a:spcPts val="600"/>
                </a:spcAft>
              </a:pPr>
              <a:r>
                <a:rPr lang="en-US" sz="1000" b="0" i="0">
                  <a:solidFill>
                    <a:schemeClr val="bg1"/>
                  </a:solidFill>
                  <a:latin typeface="Neo Sans Pro" panose="020B0504030504040204" pitchFamily="34" charset="0"/>
                  <a:ea typeface="Roboto" panose="02000000000000000000" pitchFamily="2" charset="0"/>
                  <a:cs typeface="Times New Roman" panose="02020603050405020304" pitchFamily="18" charset="0"/>
                </a:rPr>
                <a:t>Sten 8</a:t>
              </a:r>
              <a:endParaRPr lang="en-GB" sz="1000" b="0" i="0">
                <a:solidFill>
                  <a:schemeClr val="bg1"/>
                </a:solidFill>
                <a:latin typeface="Neo Sans Pro" panose="020B0504030504040204" pitchFamily="34" charset="0"/>
                <a:ea typeface="Roboto" panose="02000000000000000000" pitchFamily="2" charset="0"/>
                <a:cs typeface="Times New Roman" panose="02020603050405020304" pitchFamily="18" charset="0"/>
              </a:endParaRPr>
            </a:p>
          </p:txBody>
        </p:sp>
        <p:grpSp>
          <p:nvGrpSpPr>
            <p:cNvPr id="29" name="Group 28">
              <a:extLst>
                <a:ext uri="{FF2B5EF4-FFF2-40B4-BE49-F238E27FC236}">
                  <a16:creationId xmlns:a16="http://schemas.microsoft.com/office/drawing/2014/main" id="{974D0D7F-1E05-1585-15AF-103C72868F2F}"/>
                </a:ext>
              </a:extLst>
            </p:cNvPr>
            <p:cNvGrpSpPr/>
            <p:nvPr/>
          </p:nvGrpSpPr>
          <p:grpSpPr>
            <a:xfrm>
              <a:off x="8992128" y="2697620"/>
              <a:ext cx="530068" cy="304403"/>
              <a:chOff x="9181676" y="2807746"/>
              <a:chExt cx="530068" cy="304403"/>
            </a:xfrm>
          </p:grpSpPr>
          <p:sp>
            <p:nvSpPr>
              <p:cNvPr id="34" name="Rectangle: Rounded Corners 33">
                <a:extLst>
                  <a:ext uri="{FF2B5EF4-FFF2-40B4-BE49-F238E27FC236}">
                    <a16:creationId xmlns:a16="http://schemas.microsoft.com/office/drawing/2014/main" id="{975FAD88-BA85-61B4-C6DC-8748BAF22FB8}"/>
                  </a:ext>
                </a:extLst>
              </p:cNvPr>
              <p:cNvSpPr/>
              <p:nvPr/>
            </p:nvSpPr>
            <p:spPr bwMode="auto">
              <a:xfrm rot="10800000">
                <a:off x="9181676" y="2807746"/>
                <a:ext cx="529081" cy="304403"/>
              </a:xfrm>
              <a:prstGeom prst="roundRect">
                <a:avLst>
                  <a:gd name="adj" fmla="val 13492"/>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35" name="Rectangle: Rounded Corners 34">
                <a:extLst>
                  <a:ext uri="{FF2B5EF4-FFF2-40B4-BE49-F238E27FC236}">
                    <a16:creationId xmlns:a16="http://schemas.microsoft.com/office/drawing/2014/main" id="{58AEB340-CBCA-C6BA-792A-4D4CF6D034EC}"/>
                  </a:ext>
                </a:extLst>
              </p:cNvPr>
              <p:cNvSpPr/>
              <p:nvPr/>
            </p:nvSpPr>
            <p:spPr bwMode="auto">
              <a:xfrm rot="10800000">
                <a:off x="9182663" y="280774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grpSp>
        <p:pic>
          <p:nvPicPr>
            <p:cNvPr id="30" name="Graphic 29">
              <a:extLst>
                <a:ext uri="{FF2B5EF4-FFF2-40B4-BE49-F238E27FC236}">
                  <a16:creationId xmlns:a16="http://schemas.microsoft.com/office/drawing/2014/main" id="{687E1D2C-6219-AEFA-0411-2784678B14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93753" y="3089243"/>
              <a:ext cx="344040" cy="357273"/>
            </a:xfrm>
            <a:prstGeom prst="rect">
              <a:avLst/>
            </a:prstGeom>
          </p:spPr>
        </p:pic>
        <p:pic>
          <p:nvPicPr>
            <p:cNvPr id="31" name="Graphic 30">
              <a:extLst>
                <a:ext uri="{FF2B5EF4-FFF2-40B4-BE49-F238E27FC236}">
                  <a16:creationId xmlns:a16="http://schemas.microsoft.com/office/drawing/2014/main" id="{17D65BD5-0CB0-2351-797B-84623EA168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98218" y="3099031"/>
              <a:ext cx="344040" cy="357273"/>
            </a:xfrm>
            <a:prstGeom prst="rect">
              <a:avLst/>
            </a:prstGeom>
          </p:spPr>
        </p:pic>
        <p:pic>
          <p:nvPicPr>
            <p:cNvPr id="32" name="Graphic 31">
              <a:extLst>
                <a:ext uri="{FF2B5EF4-FFF2-40B4-BE49-F238E27FC236}">
                  <a16:creationId xmlns:a16="http://schemas.microsoft.com/office/drawing/2014/main" id="{C01F8939-BFBA-E5B6-48EA-7C6E7F338D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94590" y="2264894"/>
              <a:ext cx="344040" cy="357273"/>
            </a:xfrm>
            <a:prstGeom prst="rect">
              <a:avLst/>
            </a:prstGeom>
          </p:spPr>
        </p:pic>
        <p:pic>
          <p:nvPicPr>
            <p:cNvPr id="33" name="Graphic 32">
              <a:extLst>
                <a:ext uri="{FF2B5EF4-FFF2-40B4-BE49-F238E27FC236}">
                  <a16:creationId xmlns:a16="http://schemas.microsoft.com/office/drawing/2014/main" id="{66014322-56BB-F62B-8255-F0A351C78C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98218" y="2279173"/>
              <a:ext cx="344040" cy="357273"/>
            </a:xfrm>
            <a:prstGeom prst="rect">
              <a:avLst/>
            </a:prstGeom>
          </p:spPr>
        </p:pic>
      </p:grpSp>
    </p:spTree>
    <p:extLst>
      <p:ext uri="{BB962C8B-B14F-4D97-AF65-F5344CB8AC3E}">
        <p14:creationId xmlns:p14="http://schemas.microsoft.com/office/powerpoint/2010/main" val="297591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nodeType="clickEffect">
                                  <p:stCondLst>
                                    <p:cond delay="0"/>
                                  </p:stCondLst>
                                  <p:childTnLst>
                                    <p:set>
                                      <p:cBhvr override="childStyle">
                                        <p:cTn id="6" dur="indefinite"/>
                                        <p:tgtEl>
                                          <p:spTgt spid="8">
                                            <p:txEl>
                                              <p:pRg st="1" end="1"/>
                                            </p:txEl>
                                          </p:spTgt>
                                        </p:tgtEl>
                                        <p:attrNameLst>
                                          <p:attrName>style.color</p:attrName>
                                        </p:attrNameLst>
                                      </p:cBhvr>
                                      <p:to>
                                        <p:clrVal>
                                          <a:srgbClr val="0099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4D81433-1246-0FC2-BF52-D7344F831AAD}"/>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Breaking Down the Deep Dives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89</a:t>
            </a:fld>
            <a:endParaRPr lang="en-US"/>
          </a:p>
        </p:txBody>
      </p:sp>
      <p:sp>
        <p:nvSpPr>
          <p:cNvPr id="4" name="Rectangle 3">
            <a:extLst>
              <a:ext uri="{FF2B5EF4-FFF2-40B4-BE49-F238E27FC236}">
                <a16:creationId xmlns:a16="http://schemas.microsoft.com/office/drawing/2014/main" id="{C987EFEA-3AD0-4B34-A06A-9420623DFFB3}"/>
              </a:ext>
            </a:extLst>
          </p:cNvPr>
          <p:cNvSpPr/>
          <p:nvPr/>
        </p:nvSpPr>
        <p:spPr>
          <a:xfrm>
            <a:off x="609600" y="1230923"/>
            <a:ext cx="10972800" cy="583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Which one of the statements best describes this individual's Facet Range?</a:t>
            </a:r>
            <a:endParaRPr lang="en-GB"/>
          </a:p>
        </p:txBody>
      </p:sp>
      <p:sp>
        <p:nvSpPr>
          <p:cNvPr id="8" name="Content Placeholder 5">
            <a:extLst>
              <a:ext uri="{FF2B5EF4-FFF2-40B4-BE49-F238E27FC236}">
                <a16:creationId xmlns:a16="http://schemas.microsoft.com/office/drawing/2014/main" id="{5F9D3901-80B9-479E-9DB8-6CA8D39506A7}"/>
              </a:ext>
            </a:extLst>
          </p:cNvPr>
          <p:cNvSpPr txBox="1">
            <a:spLocks/>
          </p:cNvSpPr>
          <p:nvPr/>
        </p:nvSpPr>
        <p:spPr>
          <a:xfrm>
            <a:off x="609600" y="1968416"/>
            <a:ext cx="10972800" cy="412758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nSpc>
                <a:spcPct val="150000"/>
              </a:lnSpc>
              <a:buFont typeface="+mj-lt"/>
              <a:buAutoNum type="alphaLcParenR"/>
            </a:pPr>
            <a:r>
              <a:rPr lang="en-US" sz="1600" b="0"/>
              <a:t>There is a large spread between Dimension scores</a:t>
            </a:r>
          </a:p>
          <a:p>
            <a:pPr marL="342900" indent="-342900">
              <a:lnSpc>
                <a:spcPct val="150000"/>
              </a:lnSpc>
              <a:buFont typeface="+mj-lt"/>
              <a:buAutoNum type="alphaLcParenR"/>
            </a:pPr>
            <a:r>
              <a:rPr lang="en-US" sz="1600" b="0"/>
              <a:t>They have been inconsistent in their responses to Empowering</a:t>
            </a:r>
          </a:p>
          <a:p>
            <a:pPr marL="342900" indent="-342900">
              <a:lnSpc>
                <a:spcPct val="150000"/>
              </a:lnSpc>
              <a:buFont typeface="+mj-lt"/>
              <a:buAutoNum type="alphaLcParenR"/>
            </a:pPr>
            <a:r>
              <a:rPr lang="en-US" sz="1600" b="0"/>
              <a:t>There is a spread in responses to Empowering where they see themselves as very inspirational but only reasonably encouraging to others </a:t>
            </a:r>
            <a:endParaRPr lang="en-GB" sz="1600" b="0"/>
          </a:p>
        </p:txBody>
      </p:sp>
      <p:sp>
        <p:nvSpPr>
          <p:cNvPr id="10" name="Footer Placeholder 4">
            <a:extLst>
              <a:ext uri="{FF2B5EF4-FFF2-40B4-BE49-F238E27FC236}">
                <a16:creationId xmlns:a16="http://schemas.microsoft.com/office/drawing/2014/main" id="{ECA25342-705C-7541-72E5-C030A674E58E}"/>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grpSp>
        <p:nvGrpSpPr>
          <p:cNvPr id="11" name="Group 10">
            <a:extLst>
              <a:ext uri="{FF2B5EF4-FFF2-40B4-BE49-F238E27FC236}">
                <a16:creationId xmlns:a16="http://schemas.microsoft.com/office/drawing/2014/main" id="{3B0B289A-017C-A5C4-1412-906A05743C77}"/>
              </a:ext>
            </a:extLst>
          </p:cNvPr>
          <p:cNvGrpSpPr/>
          <p:nvPr/>
        </p:nvGrpSpPr>
        <p:grpSpPr>
          <a:xfrm>
            <a:off x="842962" y="3946010"/>
            <a:ext cx="10223980" cy="1864959"/>
            <a:chOff x="842962" y="1670170"/>
            <a:chExt cx="10223980" cy="1864959"/>
          </a:xfrm>
        </p:grpSpPr>
        <p:grpSp>
          <p:nvGrpSpPr>
            <p:cNvPr id="12" name="Group 11">
              <a:extLst>
                <a:ext uri="{FF2B5EF4-FFF2-40B4-BE49-F238E27FC236}">
                  <a16:creationId xmlns:a16="http://schemas.microsoft.com/office/drawing/2014/main" id="{3AC3DDAB-C75B-6231-D469-0F819CAFD637}"/>
                </a:ext>
              </a:extLst>
            </p:cNvPr>
            <p:cNvGrpSpPr/>
            <p:nvPr/>
          </p:nvGrpSpPr>
          <p:grpSpPr>
            <a:xfrm>
              <a:off x="5934392" y="2209914"/>
              <a:ext cx="5132550" cy="1325215"/>
              <a:chOff x="6123940" y="4392634"/>
              <a:chExt cx="5132550" cy="1325216"/>
            </a:xfrm>
          </p:grpSpPr>
          <p:sp>
            <p:nvSpPr>
              <p:cNvPr id="70" name="Rectangle 69">
                <a:extLst>
                  <a:ext uri="{FF2B5EF4-FFF2-40B4-BE49-F238E27FC236}">
                    <a16:creationId xmlns:a16="http://schemas.microsoft.com/office/drawing/2014/main" id="{D8DF0668-89BD-EF90-8E6E-68EACE969194}"/>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sz="1600" b="0" i="0">
                    <a:solidFill>
                      <a:schemeClr val="bg1"/>
                    </a:solidFill>
                    <a:latin typeface="+mn-lt"/>
                    <a:ea typeface="Roboto" panose="02000000000000000000" pitchFamily="2" charset="0"/>
                    <a:cs typeface="Roboto" panose="02000000000000000000" pitchFamily="2" charset="0"/>
                  </a:rPr>
                  <a:t> </a:t>
                </a: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71" name="Rectangle 70">
                <a:extLst>
                  <a:ext uri="{FF2B5EF4-FFF2-40B4-BE49-F238E27FC236}">
                    <a16:creationId xmlns:a16="http://schemas.microsoft.com/office/drawing/2014/main" id="{94353122-6C80-CB2F-8EC2-F447727A49B8}"/>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72" name="Rectangle 71">
                <a:extLst>
                  <a:ext uri="{FF2B5EF4-FFF2-40B4-BE49-F238E27FC236}">
                    <a16:creationId xmlns:a16="http://schemas.microsoft.com/office/drawing/2014/main" id="{7FCE3C09-4B2D-D9E7-7D46-D53639A70F7B}"/>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73" name="Rectangle 72">
                <a:extLst>
                  <a:ext uri="{FF2B5EF4-FFF2-40B4-BE49-F238E27FC236}">
                    <a16:creationId xmlns:a16="http://schemas.microsoft.com/office/drawing/2014/main" id="{4D653071-D94F-AF63-1287-7610ADEF6E64}"/>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74" name="Rectangle 73">
                <a:extLst>
                  <a:ext uri="{FF2B5EF4-FFF2-40B4-BE49-F238E27FC236}">
                    <a16:creationId xmlns:a16="http://schemas.microsoft.com/office/drawing/2014/main" id="{9ECA2A33-81D7-351D-7903-2486D58DAE0A}"/>
                  </a:ext>
                </a:extLst>
              </p:cNvPr>
              <p:cNvSpPr/>
              <p:nvPr/>
            </p:nvSpPr>
            <p:spPr bwMode="auto">
              <a:xfrm>
                <a:off x="10210910" y="4392634"/>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grpSp>
        <p:grpSp>
          <p:nvGrpSpPr>
            <p:cNvPr id="13" name="Group 12">
              <a:extLst>
                <a:ext uri="{FF2B5EF4-FFF2-40B4-BE49-F238E27FC236}">
                  <a16:creationId xmlns:a16="http://schemas.microsoft.com/office/drawing/2014/main" id="{5A111867-7436-4988-36A5-9B7B94EACDFD}"/>
                </a:ext>
              </a:extLst>
            </p:cNvPr>
            <p:cNvGrpSpPr/>
            <p:nvPr/>
          </p:nvGrpSpPr>
          <p:grpSpPr>
            <a:xfrm>
              <a:off x="8487530" y="2673867"/>
              <a:ext cx="2080472" cy="357271"/>
              <a:chOff x="8283853" y="4343917"/>
              <a:chExt cx="2080472" cy="412630"/>
            </a:xfrm>
          </p:grpSpPr>
          <p:cxnSp>
            <p:nvCxnSpPr>
              <p:cNvPr id="38" name="Straight Connector 37">
                <a:extLst>
                  <a:ext uri="{FF2B5EF4-FFF2-40B4-BE49-F238E27FC236}">
                    <a16:creationId xmlns:a16="http://schemas.microsoft.com/office/drawing/2014/main" id="{1CDE6C64-1530-1861-CA03-D819A9AF95D5}"/>
                  </a:ext>
                </a:extLst>
              </p:cNvPr>
              <p:cNvCxnSpPr>
                <a:cxnSpLocks/>
              </p:cNvCxnSpPr>
              <p:nvPr/>
            </p:nvCxnSpPr>
            <p:spPr>
              <a:xfrm>
                <a:off x="82838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FBEE4AB-B661-5035-8358-02397397F936}"/>
                  </a:ext>
                </a:extLst>
              </p:cNvPr>
              <p:cNvCxnSpPr>
                <a:cxnSpLocks/>
              </p:cNvCxnSpPr>
              <p:nvPr/>
            </p:nvCxnSpPr>
            <p:spPr>
              <a:xfrm>
                <a:off x="83509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281D91-1EA9-6CAC-07CA-7BA3474043F6}"/>
                  </a:ext>
                </a:extLst>
              </p:cNvPr>
              <p:cNvCxnSpPr>
                <a:cxnSpLocks/>
              </p:cNvCxnSpPr>
              <p:nvPr/>
            </p:nvCxnSpPr>
            <p:spPr>
              <a:xfrm>
                <a:off x="84180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E1A333A-6262-508A-2112-B1DB008EE75F}"/>
                  </a:ext>
                </a:extLst>
              </p:cNvPr>
              <p:cNvCxnSpPr>
                <a:cxnSpLocks/>
              </p:cNvCxnSpPr>
              <p:nvPr/>
            </p:nvCxnSpPr>
            <p:spPr>
              <a:xfrm>
                <a:off x="84851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9492565-9908-0FD2-8801-BBEB24C2E406}"/>
                  </a:ext>
                </a:extLst>
              </p:cNvPr>
              <p:cNvCxnSpPr>
                <a:cxnSpLocks/>
              </p:cNvCxnSpPr>
              <p:nvPr/>
            </p:nvCxnSpPr>
            <p:spPr>
              <a:xfrm>
                <a:off x="85523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F797973-3D5D-6676-0B95-008241D87866}"/>
                  </a:ext>
                </a:extLst>
              </p:cNvPr>
              <p:cNvCxnSpPr>
                <a:cxnSpLocks/>
              </p:cNvCxnSpPr>
              <p:nvPr/>
            </p:nvCxnSpPr>
            <p:spPr>
              <a:xfrm>
                <a:off x="86194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73E55C6-0DA4-E366-BFC7-F96BC20C75F0}"/>
                  </a:ext>
                </a:extLst>
              </p:cNvPr>
              <p:cNvCxnSpPr>
                <a:cxnSpLocks/>
              </p:cNvCxnSpPr>
              <p:nvPr/>
            </p:nvCxnSpPr>
            <p:spPr>
              <a:xfrm>
                <a:off x="86865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93135C9-72F4-1338-5780-4AB700C99894}"/>
                  </a:ext>
                </a:extLst>
              </p:cNvPr>
              <p:cNvCxnSpPr>
                <a:cxnSpLocks/>
              </p:cNvCxnSpPr>
              <p:nvPr/>
            </p:nvCxnSpPr>
            <p:spPr>
              <a:xfrm>
                <a:off x="875363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13D7E1B-E9CD-EADC-C8A5-CAAE83B84793}"/>
                  </a:ext>
                </a:extLst>
              </p:cNvPr>
              <p:cNvCxnSpPr>
                <a:cxnSpLocks/>
              </p:cNvCxnSpPr>
              <p:nvPr/>
            </p:nvCxnSpPr>
            <p:spPr>
              <a:xfrm>
                <a:off x="882074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10A7DF-5624-49A6-B192-D638CF985043}"/>
                  </a:ext>
                </a:extLst>
              </p:cNvPr>
              <p:cNvCxnSpPr>
                <a:cxnSpLocks/>
              </p:cNvCxnSpPr>
              <p:nvPr/>
            </p:nvCxnSpPr>
            <p:spPr>
              <a:xfrm>
                <a:off x="888786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7996DC4-8791-13E4-C2E8-65BB8CD0BF52}"/>
                  </a:ext>
                </a:extLst>
              </p:cNvPr>
              <p:cNvCxnSpPr>
                <a:cxnSpLocks/>
              </p:cNvCxnSpPr>
              <p:nvPr/>
            </p:nvCxnSpPr>
            <p:spPr>
              <a:xfrm>
                <a:off x="895497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DFBAB9B-1814-07F5-D72B-B0E69520116A}"/>
                  </a:ext>
                </a:extLst>
              </p:cNvPr>
              <p:cNvCxnSpPr>
                <a:cxnSpLocks/>
              </p:cNvCxnSpPr>
              <p:nvPr/>
            </p:nvCxnSpPr>
            <p:spPr>
              <a:xfrm>
                <a:off x="902208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89A6736-401C-C52C-BF06-DD26C8925053}"/>
                  </a:ext>
                </a:extLst>
              </p:cNvPr>
              <p:cNvCxnSpPr>
                <a:cxnSpLocks/>
              </p:cNvCxnSpPr>
              <p:nvPr/>
            </p:nvCxnSpPr>
            <p:spPr>
              <a:xfrm>
                <a:off x="908919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A0FAC4A-69EF-2770-BA46-CE4683B6971D}"/>
                  </a:ext>
                </a:extLst>
              </p:cNvPr>
              <p:cNvCxnSpPr>
                <a:cxnSpLocks/>
              </p:cNvCxnSpPr>
              <p:nvPr/>
            </p:nvCxnSpPr>
            <p:spPr>
              <a:xfrm>
                <a:off x="915630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09C49E8-D95A-0188-6D8E-94C0DCE0B751}"/>
                  </a:ext>
                </a:extLst>
              </p:cNvPr>
              <p:cNvCxnSpPr>
                <a:cxnSpLocks/>
              </p:cNvCxnSpPr>
              <p:nvPr/>
            </p:nvCxnSpPr>
            <p:spPr>
              <a:xfrm>
                <a:off x="922342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1EDEF88-680C-5A5D-59FE-0EB90A487AC7}"/>
                  </a:ext>
                </a:extLst>
              </p:cNvPr>
              <p:cNvCxnSpPr>
                <a:cxnSpLocks/>
              </p:cNvCxnSpPr>
              <p:nvPr/>
            </p:nvCxnSpPr>
            <p:spPr>
              <a:xfrm>
                <a:off x="929053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A2247D-4EBE-BB89-445B-E134A0481189}"/>
                  </a:ext>
                </a:extLst>
              </p:cNvPr>
              <p:cNvCxnSpPr>
                <a:cxnSpLocks/>
              </p:cNvCxnSpPr>
              <p:nvPr/>
            </p:nvCxnSpPr>
            <p:spPr>
              <a:xfrm>
                <a:off x="935764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08691CB-33D9-D2AC-63A1-1C89EF97CB31}"/>
                  </a:ext>
                </a:extLst>
              </p:cNvPr>
              <p:cNvCxnSpPr>
                <a:cxnSpLocks/>
              </p:cNvCxnSpPr>
              <p:nvPr/>
            </p:nvCxnSpPr>
            <p:spPr>
              <a:xfrm>
                <a:off x="942475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A09265B-0940-D735-4240-D18B9FD69A51}"/>
                  </a:ext>
                </a:extLst>
              </p:cNvPr>
              <p:cNvCxnSpPr>
                <a:cxnSpLocks/>
              </p:cNvCxnSpPr>
              <p:nvPr/>
            </p:nvCxnSpPr>
            <p:spPr>
              <a:xfrm>
                <a:off x="949186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CD05D56-D235-9435-9C2D-ADD1C407DC9A}"/>
                  </a:ext>
                </a:extLst>
              </p:cNvPr>
              <p:cNvCxnSpPr>
                <a:cxnSpLocks/>
              </p:cNvCxnSpPr>
              <p:nvPr/>
            </p:nvCxnSpPr>
            <p:spPr>
              <a:xfrm>
                <a:off x="955898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A2DD9F8-FAE5-66AB-5189-D659A1A48A49}"/>
                  </a:ext>
                </a:extLst>
              </p:cNvPr>
              <p:cNvCxnSpPr>
                <a:cxnSpLocks/>
              </p:cNvCxnSpPr>
              <p:nvPr/>
            </p:nvCxnSpPr>
            <p:spPr>
              <a:xfrm>
                <a:off x="962609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21BABF3-FD15-C19A-2A41-B25B0D395A95}"/>
                  </a:ext>
                </a:extLst>
              </p:cNvPr>
              <p:cNvCxnSpPr>
                <a:cxnSpLocks/>
              </p:cNvCxnSpPr>
              <p:nvPr/>
            </p:nvCxnSpPr>
            <p:spPr>
              <a:xfrm>
                <a:off x="969320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3A80EF6-838F-3879-5AA5-0F37D13601BF}"/>
                  </a:ext>
                </a:extLst>
              </p:cNvPr>
              <p:cNvCxnSpPr>
                <a:cxnSpLocks/>
              </p:cNvCxnSpPr>
              <p:nvPr/>
            </p:nvCxnSpPr>
            <p:spPr>
              <a:xfrm>
                <a:off x="976031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C3E2CB3-A089-8F76-CB71-9A8FD7B54982}"/>
                  </a:ext>
                </a:extLst>
              </p:cNvPr>
              <p:cNvCxnSpPr>
                <a:cxnSpLocks/>
              </p:cNvCxnSpPr>
              <p:nvPr/>
            </p:nvCxnSpPr>
            <p:spPr>
              <a:xfrm>
                <a:off x="982742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DA32C27-C5AD-4F9F-2E0B-85DB73467C7C}"/>
                  </a:ext>
                </a:extLst>
              </p:cNvPr>
              <p:cNvCxnSpPr>
                <a:cxnSpLocks/>
              </p:cNvCxnSpPr>
              <p:nvPr/>
            </p:nvCxnSpPr>
            <p:spPr>
              <a:xfrm>
                <a:off x="989454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FD7C279-0C36-A8EC-08FF-37D4B38AF511}"/>
                  </a:ext>
                </a:extLst>
              </p:cNvPr>
              <p:cNvCxnSpPr>
                <a:cxnSpLocks/>
              </p:cNvCxnSpPr>
              <p:nvPr/>
            </p:nvCxnSpPr>
            <p:spPr>
              <a:xfrm>
                <a:off x="99616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7BAF827-9D19-A08D-7CDA-DACB5E270D84}"/>
                  </a:ext>
                </a:extLst>
              </p:cNvPr>
              <p:cNvCxnSpPr>
                <a:cxnSpLocks/>
              </p:cNvCxnSpPr>
              <p:nvPr/>
            </p:nvCxnSpPr>
            <p:spPr>
              <a:xfrm>
                <a:off x="100287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5A5A97D-90B9-A7C6-6F96-EED8366830F8}"/>
                  </a:ext>
                </a:extLst>
              </p:cNvPr>
              <p:cNvCxnSpPr>
                <a:cxnSpLocks/>
              </p:cNvCxnSpPr>
              <p:nvPr/>
            </p:nvCxnSpPr>
            <p:spPr>
              <a:xfrm>
                <a:off x="100958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9AF7829-5956-2B84-C047-EFBE250CC393}"/>
                  </a:ext>
                </a:extLst>
              </p:cNvPr>
              <p:cNvCxnSpPr>
                <a:cxnSpLocks/>
              </p:cNvCxnSpPr>
              <p:nvPr/>
            </p:nvCxnSpPr>
            <p:spPr>
              <a:xfrm>
                <a:off x="101629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D1393E0-0EE7-9C16-1607-42FE87215D2F}"/>
                  </a:ext>
                </a:extLst>
              </p:cNvPr>
              <p:cNvCxnSpPr>
                <a:cxnSpLocks/>
              </p:cNvCxnSpPr>
              <p:nvPr/>
            </p:nvCxnSpPr>
            <p:spPr>
              <a:xfrm>
                <a:off x="102301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9CF0D92-DBF4-308B-162D-BA7C2C2D6156}"/>
                  </a:ext>
                </a:extLst>
              </p:cNvPr>
              <p:cNvCxnSpPr>
                <a:cxnSpLocks/>
              </p:cNvCxnSpPr>
              <p:nvPr/>
            </p:nvCxnSpPr>
            <p:spPr>
              <a:xfrm>
                <a:off x="102972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8B43500-A543-1F70-BE8F-E281270545DC}"/>
                  </a:ext>
                </a:extLst>
              </p:cNvPr>
              <p:cNvCxnSpPr>
                <a:cxnSpLocks/>
              </p:cNvCxnSpPr>
              <p:nvPr/>
            </p:nvCxnSpPr>
            <p:spPr>
              <a:xfrm>
                <a:off x="103643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9478D7A8-7B1E-375D-4271-A2DBF878763F}"/>
                </a:ext>
              </a:extLst>
            </p:cNvPr>
            <p:cNvGrpSpPr/>
            <p:nvPr/>
          </p:nvGrpSpPr>
          <p:grpSpPr>
            <a:xfrm>
              <a:off x="842962" y="2223358"/>
              <a:ext cx="10223980" cy="1298326"/>
              <a:chOff x="989289" y="3052548"/>
              <a:chExt cx="10267201" cy="1298326"/>
            </a:xfrm>
          </p:grpSpPr>
          <p:cxnSp>
            <p:nvCxnSpPr>
              <p:cNvPr id="36" name="Straight Connector 35">
                <a:extLst>
                  <a:ext uri="{FF2B5EF4-FFF2-40B4-BE49-F238E27FC236}">
                    <a16:creationId xmlns:a16="http://schemas.microsoft.com/office/drawing/2014/main" id="{0BCBD6E6-8DF8-02EE-4909-D06AD7977E65}"/>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CE2E65A-34E1-516F-AF25-4C8776E53C1E}"/>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FD5BF002-0EE2-1262-2004-52162DFE4059}"/>
                </a:ext>
              </a:extLst>
            </p:cNvPr>
            <p:cNvCxnSpPr>
              <a:cxnSpLocks/>
            </p:cNvCxnSpPr>
            <p:nvPr/>
          </p:nvCxnSpPr>
          <p:spPr>
            <a:xfrm>
              <a:off x="645845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9396AC-6D21-1C99-916F-EA27930C8885}"/>
                </a:ext>
              </a:extLst>
            </p:cNvPr>
            <p:cNvCxnSpPr>
              <a:cxnSpLocks/>
            </p:cNvCxnSpPr>
            <p:nvPr/>
          </p:nvCxnSpPr>
          <p:spPr>
            <a:xfrm>
              <a:off x="697407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09ACED-78B2-7635-6239-6A160AA49142}"/>
                </a:ext>
              </a:extLst>
            </p:cNvPr>
            <p:cNvCxnSpPr>
              <a:cxnSpLocks/>
            </p:cNvCxnSpPr>
            <p:nvPr/>
          </p:nvCxnSpPr>
          <p:spPr>
            <a:xfrm>
              <a:off x="747445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C815921-C552-F722-E9D8-039E10C16E9F}"/>
                </a:ext>
              </a:extLst>
            </p:cNvPr>
            <p:cNvCxnSpPr>
              <a:cxnSpLocks/>
            </p:cNvCxnSpPr>
            <p:nvPr/>
          </p:nvCxnSpPr>
          <p:spPr>
            <a:xfrm>
              <a:off x="798745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3D1EFB3-5C11-DD8E-DF6B-6032ECD8FC54}"/>
                </a:ext>
              </a:extLst>
            </p:cNvPr>
            <p:cNvCxnSpPr>
              <a:cxnSpLocks/>
            </p:cNvCxnSpPr>
            <p:nvPr/>
          </p:nvCxnSpPr>
          <p:spPr>
            <a:xfrm>
              <a:off x="849762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F19FEB-D633-FD3F-1E2C-F8EA7D938411}"/>
                </a:ext>
              </a:extLst>
            </p:cNvPr>
            <p:cNvCxnSpPr>
              <a:cxnSpLocks/>
            </p:cNvCxnSpPr>
            <p:nvPr/>
          </p:nvCxnSpPr>
          <p:spPr>
            <a:xfrm>
              <a:off x="901070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1F5CED-7FAE-0A3C-3306-BC7E6E8C7404}"/>
                </a:ext>
              </a:extLst>
            </p:cNvPr>
            <p:cNvCxnSpPr>
              <a:cxnSpLocks/>
            </p:cNvCxnSpPr>
            <p:nvPr/>
          </p:nvCxnSpPr>
          <p:spPr>
            <a:xfrm>
              <a:off x="9522197"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9EFB8D5-F9CD-938F-A8B0-B28298A0AD43}"/>
                </a:ext>
              </a:extLst>
            </p:cNvPr>
            <p:cNvCxnSpPr>
              <a:cxnSpLocks/>
            </p:cNvCxnSpPr>
            <p:nvPr/>
          </p:nvCxnSpPr>
          <p:spPr>
            <a:xfrm>
              <a:off x="10022687"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E8F3FBE-BD02-A870-72EC-375631C0BB74}"/>
                </a:ext>
              </a:extLst>
            </p:cNvPr>
            <p:cNvCxnSpPr>
              <a:cxnSpLocks/>
            </p:cNvCxnSpPr>
            <p:nvPr/>
          </p:nvCxnSpPr>
          <p:spPr>
            <a:xfrm>
              <a:off x="1053907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FBBDF231-8462-23FB-6172-BD8CAF4C75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51519" y="1793346"/>
              <a:ext cx="4773974" cy="160469"/>
            </a:xfrm>
            <a:prstGeom prst="rect">
              <a:avLst/>
            </a:prstGeom>
          </p:spPr>
        </p:pic>
        <p:sp>
          <p:nvSpPr>
            <p:cNvPr id="25" name="TextBox 24">
              <a:extLst>
                <a:ext uri="{FF2B5EF4-FFF2-40B4-BE49-F238E27FC236}">
                  <a16:creationId xmlns:a16="http://schemas.microsoft.com/office/drawing/2014/main" id="{E5ECEA57-53CC-A05B-F463-69B480464B5A}"/>
                </a:ext>
              </a:extLst>
            </p:cNvPr>
            <p:cNvSpPr txBox="1"/>
            <p:nvPr/>
          </p:nvSpPr>
          <p:spPr>
            <a:xfrm>
              <a:off x="993435" y="2225210"/>
              <a:ext cx="3934308" cy="374600"/>
            </a:xfrm>
            <a:prstGeom prst="rect">
              <a:avLst/>
            </a:prstGeom>
            <a:noFill/>
          </p:spPr>
          <p:txBody>
            <a:bodyPr wrap="square" lIns="0" tIns="91440" rIns="0" bIns="0" rtlCol="0">
              <a:normAutofit lnSpcReduction="10000"/>
            </a:bodyPr>
            <a:lstStyle/>
            <a:p>
              <a:pPr marL="0" indent="-3657600" algn="l">
                <a:spcAft>
                  <a:spcPts val="600"/>
                </a:spcAft>
              </a:pPr>
              <a:r>
                <a:rPr lang="en-US" sz="2000" b="0" i="0">
                  <a:solidFill>
                    <a:srgbClr val="676665"/>
                  </a:solidFill>
                  <a:latin typeface="Neo Sans Pro" panose="020B0504030504040204" pitchFamily="34" charset="0"/>
                  <a:ea typeface="Roboto" panose="02000000000000000000" pitchFamily="2" charset="0"/>
                  <a:cs typeface="Times New Roman" panose="02020603050405020304" pitchFamily="18" charset="0"/>
                </a:rPr>
                <a:t>Empowering</a:t>
              </a:r>
              <a:endParaRPr lang="en-GB" sz="2000" b="0" i="0">
                <a:solidFill>
                  <a:srgbClr val="676665"/>
                </a:solidFill>
                <a:latin typeface="Neo Sans Pro" panose="020B0504030504040204" pitchFamily="34" charset="0"/>
                <a:ea typeface="Roboto" panose="02000000000000000000" pitchFamily="2" charset="0"/>
                <a:cs typeface="Times New Roman" panose="02020603050405020304" pitchFamily="18" charset="0"/>
              </a:endParaRPr>
            </a:p>
          </p:txBody>
        </p:sp>
        <p:sp>
          <p:nvSpPr>
            <p:cNvPr id="26" name="TextBox 25">
              <a:extLst>
                <a:ext uri="{FF2B5EF4-FFF2-40B4-BE49-F238E27FC236}">
                  <a16:creationId xmlns:a16="http://schemas.microsoft.com/office/drawing/2014/main" id="{B2CFB678-ECAA-DE28-595F-E57641FBCBBA}"/>
                </a:ext>
              </a:extLst>
            </p:cNvPr>
            <p:cNvSpPr txBox="1"/>
            <p:nvPr/>
          </p:nvSpPr>
          <p:spPr>
            <a:xfrm>
              <a:off x="1005086" y="2507155"/>
              <a:ext cx="4764205" cy="879697"/>
            </a:xfrm>
            <a:prstGeom prst="rect">
              <a:avLst/>
            </a:prstGeom>
            <a:noFill/>
          </p:spPr>
          <p:txBody>
            <a:bodyPr wrap="square" lIns="0" tIns="91440" rIns="0" bIns="0" rtlCol="0">
              <a:normAutofit/>
            </a:bodyPr>
            <a:lstStyle/>
            <a:p>
              <a:pPr marL="0" indent="-3657600" algn="l">
                <a:spcAft>
                  <a:spcPts val="600"/>
                </a:spcAft>
              </a:pPr>
              <a:r>
                <a:rPr lang="en-US" sz="1400" b="0" i="0">
                  <a:solidFill>
                    <a:srgbClr val="676665"/>
                  </a:solidFill>
                  <a:latin typeface="Neo Sans Pro" panose="020B0504030504040204" pitchFamily="34" charset="0"/>
                  <a:ea typeface="Roboto" panose="02000000000000000000" pitchFamily="2" charset="0"/>
                  <a:cs typeface="Times New Roman" panose="02020603050405020304" pitchFamily="18" charset="0"/>
                </a:rPr>
                <a:t>Is good at finding ways to motivate people (7); very inspirational (9); reasonably encouraging to others (6)</a:t>
              </a:r>
              <a:endParaRPr lang="en-GB" sz="1400" b="0" i="0">
                <a:solidFill>
                  <a:srgbClr val="676665"/>
                </a:solidFill>
                <a:latin typeface="Neo Sans Pro" panose="020B0504030504040204" pitchFamily="34" charset="0"/>
                <a:ea typeface="Roboto" panose="02000000000000000000" pitchFamily="2"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43DB9597-63A3-7020-D203-819F6DBDEE40}"/>
                </a:ext>
              </a:extLst>
            </p:cNvPr>
            <p:cNvSpPr/>
            <p:nvPr/>
          </p:nvSpPr>
          <p:spPr bwMode="auto">
            <a:xfrm>
              <a:off x="2454592" y="2375020"/>
              <a:ext cx="44695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28" name="TextBox 27">
              <a:extLst>
                <a:ext uri="{FF2B5EF4-FFF2-40B4-BE49-F238E27FC236}">
                  <a16:creationId xmlns:a16="http://schemas.microsoft.com/office/drawing/2014/main" id="{840F2ED2-29EA-9777-0DED-9235C14C3249}"/>
                </a:ext>
              </a:extLst>
            </p:cNvPr>
            <p:cNvSpPr txBox="1"/>
            <p:nvPr/>
          </p:nvSpPr>
          <p:spPr>
            <a:xfrm>
              <a:off x="2492747" y="2302513"/>
              <a:ext cx="514820" cy="242618"/>
            </a:xfrm>
            <a:prstGeom prst="rect">
              <a:avLst/>
            </a:prstGeom>
            <a:noFill/>
          </p:spPr>
          <p:txBody>
            <a:bodyPr wrap="square" lIns="0" tIns="91440" rIns="0" bIns="0" rtlCol="0">
              <a:normAutofit lnSpcReduction="10000"/>
            </a:bodyPr>
            <a:lstStyle/>
            <a:p>
              <a:pPr marL="0" indent="-3657600" algn="l">
                <a:spcAft>
                  <a:spcPts val="600"/>
                </a:spcAft>
              </a:pPr>
              <a:r>
                <a:rPr lang="en-US" sz="1000" b="0" i="0">
                  <a:solidFill>
                    <a:schemeClr val="bg1"/>
                  </a:solidFill>
                  <a:latin typeface="Neo Sans Pro" panose="020B0504030504040204" pitchFamily="34" charset="0"/>
                  <a:ea typeface="Roboto" panose="02000000000000000000" pitchFamily="2" charset="0"/>
                  <a:cs typeface="Times New Roman" panose="02020603050405020304" pitchFamily="18" charset="0"/>
                </a:rPr>
                <a:t>Sten 8</a:t>
              </a:r>
              <a:endParaRPr lang="en-GB" sz="1000" b="0" i="0">
                <a:solidFill>
                  <a:schemeClr val="bg1"/>
                </a:solidFill>
                <a:latin typeface="Neo Sans Pro" panose="020B0504030504040204" pitchFamily="34" charset="0"/>
                <a:ea typeface="Roboto" panose="02000000000000000000" pitchFamily="2" charset="0"/>
                <a:cs typeface="Times New Roman" panose="02020603050405020304" pitchFamily="18" charset="0"/>
              </a:endParaRPr>
            </a:p>
          </p:txBody>
        </p:sp>
        <p:grpSp>
          <p:nvGrpSpPr>
            <p:cNvPr id="29" name="Group 28">
              <a:extLst>
                <a:ext uri="{FF2B5EF4-FFF2-40B4-BE49-F238E27FC236}">
                  <a16:creationId xmlns:a16="http://schemas.microsoft.com/office/drawing/2014/main" id="{B3FFCF1E-75B6-D2A3-CAC1-5F017C7B1724}"/>
                </a:ext>
              </a:extLst>
            </p:cNvPr>
            <p:cNvGrpSpPr/>
            <p:nvPr/>
          </p:nvGrpSpPr>
          <p:grpSpPr>
            <a:xfrm>
              <a:off x="8992128" y="2697620"/>
              <a:ext cx="530068" cy="304403"/>
              <a:chOff x="9181676" y="2807746"/>
              <a:chExt cx="530068" cy="304403"/>
            </a:xfrm>
          </p:grpSpPr>
          <p:sp>
            <p:nvSpPr>
              <p:cNvPr id="34" name="Rectangle: Rounded Corners 33">
                <a:extLst>
                  <a:ext uri="{FF2B5EF4-FFF2-40B4-BE49-F238E27FC236}">
                    <a16:creationId xmlns:a16="http://schemas.microsoft.com/office/drawing/2014/main" id="{A4502DFD-B479-39ED-FA65-3EFAB67EB23F}"/>
                  </a:ext>
                </a:extLst>
              </p:cNvPr>
              <p:cNvSpPr/>
              <p:nvPr/>
            </p:nvSpPr>
            <p:spPr bwMode="auto">
              <a:xfrm rot="10800000">
                <a:off x="9181676" y="2807746"/>
                <a:ext cx="529081" cy="304403"/>
              </a:xfrm>
              <a:prstGeom prst="roundRect">
                <a:avLst>
                  <a:gd name="adj" fmla="val 13492"/>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35" name="Rectangle: Rounded Corners 34">
                <a:extLst>
                  <a:ext uri="{FF2B5EF4-FFF2-40B4-BE49-F238E27FC236}">
                    <a16:creationId xmlns:a16="http://schemas.microsoft.com/office/drawing/2014/main" id="{00A3F54C-AD02-785D-C5F8-26B255B5A7F0}"/>
                  </a:ext>
                </a:extLst>
              </p:cNvPr>
              <p:cNvSpPr/>
              <p:nvPr/>
            </p:nvSpPr>
            <p:spPr bwMode="auto">
              <a:xfrm rot="10800000">
                <a:off x="9182663" y="280774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grpSp>
        <p:pic>
          <p:nvPicPr>
            <p:cNvPr id="30" name="Graphic 29">
              <a:extLst>
                <a:ext uri="{FF2B5EF4-FFF2-40B4-BE49-F238E27FC236}">
                  <a16:creationId xmlns:a16="http://schemas.microsoft.com/office/drawing/2014/main" id="{ADF18FB4-C474-B584-B407-D147A2E1B7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93753" y="3089243"/>
              <a:ext cx="344040" cy="357273"/>
            </a:xfrm>
            <a:prstGeom prst="rect">
              <a:avLst/>
            </a:prstGeom>
          </p:spPr>
        </p:pic>
        <p:pic>
          <p:nvPicPr>
            <p:cNvPr id="31" name="Graphic 30">
              <a:extLst>
                <a:ext uri="{FF2B5EF4-FFF2-40B4-BE49-F238E27FC236}">
                  <a16:creationId xmlns:a16="http://schemas.microsoft.com/office/drawing/2014/main" id="{C85668C4-250C-B7DF-3E51-7211EE62A7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98218" y="3099031"/>
              <a:ext cx="344040" cy="357273"/>
            </a:xfrm>
            <a:prstGeom prst="rect">
              <a:avLst/>
            </a:prstGeom>
          </p:spPr>
        </p:pic>
        <p:pic>
          <p:nvPicPr>
            <p:cNvPr id="32" name="Graphic 31">
              <a:extLst>
                <a:ext uri="{FF2B5EF4-FFF2-40B4-BE49-F238E27FC236}">
                  <a16:creationId xmlns:a16="http://schemas.microsoft.com/office/drawing/2014/main" id="{C7F8D7C2-FE0C-A63D-A4C2-1E3EB10420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94590" y="2264894"/>
              <a:ext cx="344040" cy="357273"/>
            </a:xfrm>
            <a:prstGeom prst="rect">
              <a:avLst/>
            </a:prstGeom>
          </p:spPr>
        </p:pic>
        <p:pic>
          <p:nvPicPr>
            <p:cNvPr id="33" name="Graphic 32">
              <a:extLst>
                <a:ext uri="{FF2B5EF4-FFF2-40B4-BE49-F238E27FC236}">
                  <a16:creationId xmlns:a16="http://schemas.microsoft.com/office/drawing/2014/main" id="{F16A686F-04EA-4582-B448-F5D99BE676D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98218" y="2279173"/>
              <a:ext cx="344040" cy="357273"/>
            </a:xfrm>
            <a:prstGeom prst="rect">
              <a:avLst/>
            </a:prstGeom>
          </p:spPr>
        </p:pic>
      </p:grpSp>
    </p:spTree>
    <p:extLst>
      <p:ext uri="{BB962C8B-B14F-4D97-AF65-F5344CB8AC3E}">
        <p14:creationId xmlns:p14="http://schemas.microsoft.com/office/powerpoint/2010/main" val="151176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nodeType="clickEffect">
                                  <p:stCondLst>
                                    <p:cond delay="0"/>
                                  </p:stCondLst>
                                  <p:childTnLst>
                                    <p:set>
                                      <p:cBhvr override="childStyle">
                                        <p:cTn id="6" dur="indefinite"/>
                                        <p:tgtEl>
                                          <p:spTgt spid="8">
                                            <p:txEl>
                                              <p:pRg st="2" end="2"/>
                                            </p:txEl>
                                          </p:spTgt>
                                        </p:tgtEl>
                                        <p:attrNameLst>
                                          <p:attrName>style.color</p:attrName>
                                        </p:attrNameLst>
                                      </p:cBhvr>
                                      <p:to>
                                        <p:clrVal>
                                          <a:srgbClr val="0099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804063-76F0-4E88-AFC5-8C944F00880E}"/>
              </a:ext>
            </a:extLst>
          </p:cNvPr>
          <p:cNvSpPr>
            <a:spLocks noGrp="1"/>
          </p:cNvSpPr>
          <p:nvPr>
            <p:ph type="title"/>
          </p:nvPr>
        </p:nvSpPr>
        <p:spPr/>
        <p:txBody>
          <a:bodyPr/>
          <a:lstStyle/>
          <a:p>
            <a:r>
              <a:rPr lang="en-GB" b="0"/>
              <a:t>Talent Trends and Challenges</a:t>
            </a:r>
            <a:endParaRPr lang="en-GB"/>
          </a:p>
        </p:txBody>
      </p:sp>
      <p:sp>
        <p:nvSpPr>
          <p:cNvPr id="5" name="Slide Number Placeholder 4">
            <a:extLst>
              <a:ext uri="{FF2B5EF4-FFF2-40B4-BE49-F238E27FC236}">
                <a16:creationId xmlns:a16="http://schemas.microsoft.com/office/drawing/2014/main" id="{59B72D00-828A-4228-B4C1-1323C0C97BF0}"/>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6" name="Footer Placeholder 5">
            <a:extLst>
              <a:ext uri="{FF2B5EF4-FFF2-40B4-BE49-F238E27FC236}">
                <a16:creationId xmlns:a16="http://schemas.microsoft.com/office/drawing/2014/main" id="{F5B78439-6567-4698-9C9D-07015CDD850C}"/>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28" name="Content Placeholder 3">
            <a:extLst>
              <a:ext uri="{FF2B5EF4-FFF2-40B4-BE49-F238E27FC236}">
                <a16:creationId xmlns:a16="http://schemas.microsoft.com/office/drawing/2014/main" id="{1300928E-157B-6608-1DEE-141D2A91DA3F}"/>
              </a:ext>
            </a:extLst>
          </p:cNvPr>
          <p:cNvSpPr txBox="1">
            <a:spLocks/>
          </p:cNvSpPr>
          <p:nvPr/>
        </p:nvSpPr>
        <p:spPr>
          <a:xfrm>
            <a:off x="594360" y="1322362"/>
            <a:ext cx="10972800" cy="4572000"/>
          </a:xfrm>
          <a:prstGeom prst="rect">
            <a:avLst/>
          </a:prstGeom>
        </p:spPr>
        <p:txBody>
          <a:bodyPr numCol="2"/>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Talent is global</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Applicant numbers per role are increasing</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Organizations are assessing behaviors,  cultural fit, values</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Emphasis on employer brand</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Candidate experience is critical</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Recruitment processes are speeding up </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Online, mobile and remote assessment is the norm</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Security of assessment materials is still a risk</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Social media has implications</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Selection data is increasingly used for onboarding or employability</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Responsibility for development is devolved to line managers</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Increasing expectation that career management is self-led</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The ‘gig’ economy is emerging</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Everyone’s talking about Big Data</a:t>
            </a:r>
          </a:p>
        </p:txBody>
      </p:sp>
    </p:spTree>
    <p:extLst>
      <p:ext uri="{BB962C8B-B14F-4D97-AF65-F5344CB8AC3E}">
        <p14:creationId xmlns:p14="http://schemas.microsoft.com/office/powerpoint/2010/main" val="23275246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EF5F35E-4DE1-1ACD-5245-2D413A2DAA86}"/>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Breaking Down the Deep Dives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90</a:t>
            </a:fld>
            <a:endParaRPr lang="en-US"/>
          </a:p>
        </p:txBody>
      </p:sp>
      <p:sp>
        <p:nvSpPr>
          <p:cNvPr id="4" name="Rectangle 3">
            <a:extLst>
              <a:ext uri="{FF2B5EF4-FFF2-40B4-BE49-F238E27FC236}">
                <a16:creationId xmlns:a16="http://schemas.microsoft.com/office/drawing/2014/main" id="{C987EFEA-3AD0-4B34-A06A-9420623DFFB3}"/>
              </a:ext>
            </a:extLst>
          </p:cNvPr>
          <p:cNvSpPr/>
          <p:nvPr/>
        </p:nvSpPr>
        <p:spPr>
          <a:xfrm>
            <a:off x="609600" y="1230923"/>
            <a:ext cx="10972800" cy="583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Which statement provides the best interpretation for the Motive-Talent split?</a:t>
            </a:r>
            <a:endParaRPr lang="en-GB"/>
          </a:p>
        </p:txBody>
      </p:sp>
      <p:sp>
        <p:nvSpPr>
          <p:cNvPr id="8" name="Content Placeholder 5">
            <a:extLst>
              <a:ext uri="{FF2B5EF4-FFF2-40B4-BE49-F238E27FC236}">
                <a16:creationId xmlns:a16="http://schemas.microsoft.com/office/drawing/2014/main" id="{5F9D3901-80B9-479E-9DB8-6CA8D39506A7}"/>
              </a:ext>
            </a:extLst>
          </p:cNvPr>
          <p:cNvSpPr txBox="1">
            <a:spLocks/>
          </p:cNvSpPr>
          <p:nvPr/>
        </p:nvSpPr>
        <p:spPr>
          <a:xfrm>
            <a:off x="609600" y="1968416"/>
            <a:ext cx="10972800" cy="412758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nSpc>
                <a:spcPct val="150000"/>
              </a:lnSpc>
              <a:buFont typeface="+mj-lt"/>
              <a:buAutoNum type="alphaLcParenR"/>
            </a:pPr>
            <a:r>
              <a:rPr lang="en-US" sz="1600" b="0"/>
              <a:t>Their perceived interest and effectiveness at Empowering are well aligned </a:t>
            </a:r>
          </a:p>
          <a:p>
            <a:pPr marL="342900" indent="-342900">
              <a:lnSpc>
                <a:spcPct val="150000"/>
              </a:lnSpc>
              <a:buFont typeface="+mj-lt"/>
              <a:buAutoNum type="alphaLcParenR"/>
            </a:pPr>
            <a:r>
              <a:rPr lang="en-US" sz="1600" b="0"/>
              <a:t>They perceive themselves to be as effective as most at Empowering others but have much more motivation in this area</a:t>
            </a:r>
          </a:p>
          <a:p>
            <a:pPr marL="342900" indent="-342900">
              <a:lnSpc>
                <a:spcPct val="150000"/>
              </a:lnSpc>
              <a:buFont typeface="+mj-lt"/>
              <a:buAutoNum type="alphaLcParenR"/>
            </a:pPr>
            <a:r>
              <a:rPr lang="en-US" sz="1600" b="0"/>
              <a:t>They perceive themselves to be very effective at being Empowering but have a typical level of interest in this area</a:t>
            </a:r>
            <a:endParaRPr lang="en-GB" sz="1600" b="0"/>
          </a:p>
        </p:txBody>
      </p:sp>
      <p:sp>
        <p:nvSpPr>
          <p:cNvPr id="10" name="Footer Placeholder 4">
            <a:extLst>
              <a:ext uri="{FF2B5EF4-FFF2-40B4-BE49-F238E27FC236}">
                <a16:creationId xmlns:a16="http://schemas.microsoft.com/office/drawing/2014/main" id="{58BCED2B-F004-3953-E74E-CA958A5218CE}"/>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grpSp>
        <p:nvGrpSpPr>
          <p:cNvPr id="11" name="Group 10">
            <a:extLst>
              <a:ext uri="{FF2B5EF4-FFF2-40B4-BE49-F238E27FC236}">
                <a16:creationId xmlns:a16="http://schemas.microsoft.com/office/drawing/2014/main" id="{2E7B0E0A-F371-66E1-3AE0-22489BD3091C}"/>
              </a:ext>
            </a:extLst>
          </p:cNvPr>
          <p:cNvGrpSpPr/>
          <p:nvPr/>
        </p:nvGrpSpPr>
        <p:grpSpPr>
          <a:xfrm>
            <a:off x="842962" y="3946010"/>
            <a:ext cx="10223980" cy="1864959"/>
            <a:chOff x="842962" y="1670170"/>
            <a:chExt cx="10223980" cy="1864959"/>
          </a:xfrm>
        </p:grpSpPr>
        <p:grpSp>
          <p:nvGrpSpPr>
            <p:cNvPr id="12" name="Group 11">
              <a:extLst>
                <a:ext uri="{FF2B5EF4-FFF2-40B4-BE49-F238E27FC236}">
                  <a16:creationId xmlns:a16="http://schemas.microsoft.com/office/drawing/2014/main" id="{FD34C8B2-210F-5FC0-6992-0E127F0BB4C2}"/>
                </a:ext>
              </a:extLst>
            </p:cNvPr>
            <p:cNvGrpSpPr/>
            <p:nvPr/>
          </p:nvGrpSpPr>
          <p:grpSpPr>
            <a:xfrm>
              <a:off x="5934392" y="2209914"/>
              <a:ext cx="5132550" cy="1325215"/>
              <a:chOff x="6123940" y="4392634"/>
              <a:chExt cx="5132550" cy="1325216"/>
            </a:xfrm>
          </p:grpSpPr>
          <p:sp>
            <p:nvSpPr>
              <p:cNvPr id="70" name="Rectangle 69">
                <a:extLst>
                  <a:ext uri="{FF2B5EF4-FFF2-40B4-BE49-F238E27FC236}">
                    <a16:creationId xmlns:a16="http://schemas.microsoft.com/office/drawing/2014/main" id="{EB3BDB14-990D-1117-650A-BD82705E450E}"/>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sz="1600" b="0" i="0">
                    <a:solidFill>
                      <a:schemeClr val="bg1"/>
                    </a:solidFill>
                    <a:latin typeface="+mn-lt"/>
                    <a:ea typeface="Roboto" panose="02000000000000000000" pitchFamily="2" charset="0"/>
                    <a:cs typeface="Roboto" panose="02000000000000000000" pitchFamily="2" charset="0"/>
                  </a:rPr>
                  <a:t> </a:t>
                </a: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71" name="Rectangle 70">
                <a:extLst>
                  <a:ext uri="{FF2B5EF4-FFF2-40B4-BE49-F238E27FC236}">
                    <a16:creationId xmlns:a16="http://schemas.microsoft.com/office/drawing/2014/main" id="{38EE9DA1-ED77-47F3-8B41-0E0251FF68B3}"/>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72" name="Rectangle 71">
                <a:extLst>
                  <a:ext uri="{FF2B5EF4-FFF2-40B4-BE49-F238E27FC236}">
                    <a16:creationId xmlns:a16="http://schemas.microsoft.com/office/drawing/2014/main" id="{33E14871-7D92-78D4-9474-F30471B9DE5D}"/>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73" name="Rectangle 72">
                <a:extLst>
                  <a:ext uri="{FF2B5EF4-FFF2-40B4-BE49-F238E27FC236}">
                    <a16:creationId xmlns:a16="http://schemas.microsoft.com/office/drawing/2014/main" id="{E117E371-3CEA-BF67-DC14-741081F77C61}"/>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74" name="Rectangle 73">
                <a:extLst>
                  <a:ext uri="{FF2B5EF4-FFF2-40B4-BE49-F238E27FC236}">
                    <a16:creationId xmlns:a16="http://schemas.microsoft.com/office/drawing/2014/main" id="{20EC53CA-AB18-41FF-AC0D-3712DF4C0AD3}"/>
                  </a:ext>
                </a:extLst>
              </p:cNvPr>
              <p:cNvSpPr/>
              <p:nvPr/>
            </p:nvSpPr>
            <p:spPr bwMode="auto">
              <a:xfrm>
                <a:off x="10210910" y="4392634"/>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grpSp>
        <p:grpSp>
          <p:nvGrpSpPr>
            <p:cNvPr id="13" name="Group 12">
              <a:extLst>
                <a:ext uri="{FF2B5EF4-FFF2-40B4-BE49-F238E27FC236}">
                  <a16:creationId xmlns:a16="http://schemas.microsoft.com/office/drawing/2014/main" id="{FB02F6E2-5732-D50B-FD26-4B3F0239370C}"/>
                </a:ext>
              </a:extLst>
            </p:cNvPr>
            <p:cNvGrpSpPr/>
            <p:nvPr/>
          </p:nvGrpSpPr>
          <p:grpSpPr>
            <a:xfrm>
              <a:off x="8487530" y="2673867"/>
              <a:ext cx="2080472" cy="357271"/>
              <a:chOff x="8283853" y="4343917"/>
              <a:chExt cx="2080472" cy="412630"/>
            </a:xfrm>
          </p:grpSpPr>
          <p:cxnSp>
            <p:nvCxnSpPr>
              <p:cNvPr id="38" name="Straight Connector 37">
                <a:extLst>
                  <a:ext uri="{FF2B5EF4-FFF2-40B4-BE49-F238E27FC236}">
                    <a16:creationId xmlns:a16="http://schemas.microsoft.com/office/drawing/2014/main" id="{E66BAF22-EED6-E1B0-C972-4D03B9D4D08F}"/>
                  </a:ext>
                </a:extLst>
              </p:cNvPr>
              <p:cNvCxnSpPr>
                <a:cxnSpLocks/>
              </p:cNvCxnSpPr>
              <p:nvPr/>
            </p:nvCxnSpPr>
            <p:spPr>
              <a:xfrm>
                <a:off x="82838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6DDEE05-F1B8-472E-B21C-26C92A19D912}"/>
                  </a:ext>
                </a:extLst>
              </p:cNvPr>
              <p:cNvCxnSpPr>
                <a:cxnSpLocks/>
              </p:cNvCxnSpPr>
              <p:nvPr/>
            </p:nvCxnSpPr>
            <p:spPr>
              <a:xfrm>
                <a:off x="83509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927D18C-C31D-3471-35E8-09089DAFEB97}"/>
                  </a:ext>
                </a:extLst>
              </p:cNvPr>
              <p:cNvCxnSpPr>
                <a:cxnSpLocks/>
              </p:cNvCxnSpPr>
              <p:nvPr/>
            </p:nvCxnSpPr>
            <p:spPr>
              <a:xfrm>
                <a:off x="84180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235C656-DB14-AB76-B85A-2F8423AFA6C2}"/>
                  </a:ext>
                </a:extLst>
              </p:cNvPr>
              <p:cNvCxnSpPr>
                <a:cxnSpLocks/>
              </p:cNvCxnSpPr>
              <p:nvPr/>
            </p:nvCxnSpPr>
            <p:spPr>
              <a:xfrm>
                <a:off x="84851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8F3F7E-AEE7-876F-CA3A-FDF96F1FD886}"/>
                  </a:ext>
                </a:extLst>
              </p:cNvPr>
              <p:cNvCxnSpPr>
                <a:cxnSpLocks/>
              </p:cNvCxnSpPr>
              <p:nvPr/>
            </p:nvCxnSpPr>
            <p:spPr>
              <a:xfrm>
                <a:off x="85523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89D4253-9968-7568-499A-A41679F65253}"/>
                  </a:ext>
                </a:extLst>
              </p:cNvPr>
              <p:cNvCxnSpPr>
                <a:cxnSpLocks/>
              </p:cNvCxnSpPr>
              <p:nvPr/>
            </p:nvCxnSpPr>
            <p:spPr>
              <a:xfrm>
                <a:off x="86194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4D98843-C754-FE6B-E42D-CAE136EA11F1}"/>
                  </a:ext>
                </a:extLst>
              </p:cNvPr>
              <p:cNvCxnSpPr>
                <a:cxnSpLocks/>
              </p:cNvCxnSpPr>
              <p:nvPr/>
            </p:nvCxnSpPr>
            <p:spPr>
              <a:xfrm>
                <a:off x="86865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275B248-759E-4A4C-8085-983A2429A9CF}"/>
                  </a:ext>
                </a:extLst>
              </p:cNvPr>
              <p:cNvCxnSpPr>
                <a:cxnSpLocks/>
              </p:cNvCxnSpPr>
              <p:nvPr/>
            </p:nvCxnSpPr>
            <p:spPr>
              <a:xfrm>
                <a:off x="875363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508BE40-7967-A0C0-393F-DFDFAF52BF9F}"/>
                  </a:ext>
                </a:extLst>
              </p:cNvPr>
              <p:cNvCxnSpPr>
                <a:cxnSpLocks/>
              </p:cNvCxnSpPr>
              <p:nvPr/>
            </p:nvCxnSpPr>
            <p:spPr>
              <a:xfrm>
                <a:off x="882074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D38196C-4B49-53FB-9D5E-76D8162991E3}"/>
                  </a:ext>
                </a:extLst>
              </p:cNvPr>
              <p:cNvCxnSpPr>
                <a:cxnSpLocks/>
              </p:cNvCxnSpPr>
              <p:nvPr/>
            </p:nvCxnSpPr>
            <p:spPr>
              <a:xfrm>
                <a:off x="888786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55FBDAF-F4A7-28F9-D52E-0D814185E2DA}"/>
                  </a:ext>
                </a:extLst>
              </p:cNvPr>
              <p:cNvCxnSpPr>
                <a:cxnSpLocks/>
              </p:cNvCxnSpPr>
              <p:nvPr/>
            </p:nvCxnSpPr>
            <p:spPr>
              <a:xfrm>
                <a:off x="895497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5CA4AB-EB95-4CBE-82BE-CE0ECE621D20}"/>
                  </a:ext>
                </a:extLst>
              </p:cNvPr>
              <p:cNvCxnSpPr>
                <a:cxnSpLocks/>
              </p:cNvCxnSpPr>
              <p:nvPr/>
            </p:nvCxnSpPr>
            <p:spPr>
              <a:xfrm>
                <a:off x="902208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8948A8D-19F4-7B1A-53D4-D9DAD377188E}"/>
                  </a:ext>
                </a:extLst>
              </p:cNvPr>
              <p:cNvCxnSpPr>
                <a:cxnSpLocks/>
              </p:cNvCxnSpPr>
              <p:nvPr/>
            </p:nvCxnSpPr>
            <p:spPr>
              <a:xfrm>
                <a:off x="908919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54BB52E-3251-7208-A8BB-520571CF2045}"/>
                  </a:ext>
                </a:extLst>
              </p:cNvPr>
              <p:cNvCxnSpPr>
                <a:cxnSpLocks/>
              </p:cNvCxnSpPr>
              <p:nvPr/>
            </p:nvCxnSpPr>
            <p:spPr>
              <a:xfrm>
                <a:off x="915630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8C9D145-ACBF-5985-11CE-6BDE459FEC33}"/>
                  </a:ext>
                </a:extLst>
              </p:cNvPr>
              <p:cNvCxnSpPr>
                <a:cxnSpLocks/>
              </p:cNvCxnSpPr>
              <p:nvPr/>
            </p:nvCxnSpPr>
            <p:spPr>
              <a:xfrm>
                <a:off x="922342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1E9F3B8-E0C3-0B92-99B4-F16A70BB6AF5}"/>
                  </a:ext>
                </a:extLst>
              </p:cNvPr>
              <p:cNvCxnSpPr>
                <a:cxnSpLocks/>
              </p:cNvCxnSpPr>
              <p:nvPr/>
            </p:nvCxnSpPr>
            <p:spPr>
              <a:xfrm>
                <a:off x="929053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53A8BF0-BACB-3187-BFB7-7F6E39A85174}"/>
                  </a:ext>
                </a:extLst>
              </p:cNvPr>
              <p:cNvCxnSpPr>
                <a:cxnSpLocks/>
              </p:cNvCxnSpPr>
              <p:nvPr/>
            </p:nvCxnSpPr>
            <p:spPr>
              <a:xfrm>
                <a:off x="935764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C0DF5F0-C6F5-2F55-CE4A-D9DEE2F82A51}"/>
                  </a:ext>
                </a:extLst>
              </p:cNvPr>
              <p:cNvCxnSpPr>
                <a:cxnSpLocks/>
              </p:cNvCxnSpPr>
              <p:nvPr/>
            </p:nvCxnSpPr>
            <p:spPr>
              <a:xfrm>
                <a:off x="942475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A32ED85-BF33-C865-4733-675B98F54BD0}"/>
                  </a:ext>
                </a:extLst>
              </p:cNvPr>
              <p:cNvCxnSpPr>
                <a:cxnSpLocks/>
              </p:cNvCxnSpPr>
              <p:nvPr/>
            </p:nvCxnSpPr>
            <p:spPr>
              <a:xfrm>
                <a:off x="949186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F83D8D3-AA37-03AE-BBBF-EDF0A099DD9D}"/>
                  </a:ext>
                </a:extLst>
              </p:cNvPr>
              <p:cNvCxnSpPr>
                <a:cxnSpLocks/>
              </p:cNvCxnSpPr>
              <p:nvPr/>
            </p:nvCxnSpPr>
            <p:spPr>
              <a:xfrm>
                <a:off x="955898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6E92C18-9ECD-319E-730F-B8B57F788C74}"/>
                  </a:ext>
                </a:extLst>
              </p:cNvPr>
              <p:cNvCxnSpPr>
                <a:cxnSpLocks/>
              </p:cNvCxnSpPr>
              <p:nvPr/>
            </p:nvCxnSpPr>
            <p:spPr>
              <a:xfrm>
                <a:off x="962609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9048B36-B88B-CEA9-568B-25BA54ACCE3A}"/>
                  </a:ext>
                </a:extLst>
              </p:cNvPr>
              <p:cNvCxnSpPr>
                <a:cxnSpLocks/>
              </p:cNvCxnSpPr>
              <p:nvPr/>
            </p:nvCxnSpPr>
            <p:spPr>
              <a:xfrm>
                <a:off x="969320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17A14B1-6E8C-E4B2-99C0-621223B44C21}"/>
                  </a:ext>
                </a:extLst>
              </p:cNvPr>
              <p:cNvCxnSpPr>
                <a:cxnSpLocks/>
              </p:cNvCxnSpPr>
              <p:nvPr/>
            </p:nvCxnSpPr>
            <p:spPr>
              <a:xfrm>
                <a:off x="976031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1363294-5BBB-632F-40D4-570DC1374B91}"/>
                  </a:ext>
                </a:extLst>
              </p:cNvPr>
              <p:cNvCxnSpPr>
                <a:cxnSpLocks/>
              </p:cNvCxnSpPr>
              <p:nvPr/>
            </p:nvCxnSpPr>
            <p:spPr>
              <a:xfrm>
                <a:off x="982742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AB97432-B17E-D295-6D8C-E80EA380C7CA}"/>
                  </a:ext>
                </a:extLst>
              </p:cNvPr>
              <p:cNvCxnSpPr>
                <a:cxnSpLocks/>
              </p:cNvCxnSpPr>
              <p:nvPr/>
            </p:nvCxnSpPr>
            <p:spPr>
              <a:xfrm>
                <a:off x="989454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034C77C-4114-671E-71A0-62749C55179C}"/>
                  </a:ext>
                </a:extLst>
              </p:cNvPr>
              <p:cNvCxnSpPr>
                <a:cxnSpLocks/>
              </p:cNvCxnSpPr>
              <p:nvPr/>
            </p:nvCxnSpPr>
            <p:spPr>
              <a:xfrm>
                <a:off x="99616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EA41415-113C-9FE9-F240-73BCFD03CF40}"/>
                  </a:ext>
                </a:extLst>
              </p:cNvPr>
              <p:cNvCxnSpPr>
                <a:cxnSpLocks/>
              </p:cNvCxnSpPr>
              <p:nvPr/>
            </p:nvCxnSpPr>
            <p:spPr>
              <a:xfrm>
                <a:off x="100287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7AA9D3F-7AC5-934E-1166-C32F2103D587}"/>
                  </a:ext>
                </a:extLst>
              </p:cNvPr>
              <p:cNvCxnSpPr>
                <a:cxnSpLocks/>
              </p:cNvCxnSpPr>
              <p:nvPr/>
            </p:nvCxnSpPr>
            <p:spPr>
              <a:xfrm>
                <a:off x="100958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7216472-4837-0F09-CF24-69D18CD4846F}"/>
                  </a:ext>
                </a:extLst>
              </p:cNvPr>
              <p:cNvCxnSpPr>
                <a:cxnSpLocks/>
              </p:cNvCxnSpPr>
              <p:nvPr/>
            </p:nvCxnSpPr>
            <p:spPr>
              <a:xfrm>
                <a:off x="101629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E5A7493-8B26-23EE-1332-D94978F2D4BA}"/>
                  </a:ext>
                </a:extLst>
              </p:cNvPr>
              <p:cNvCxnSpPr>
                <a:cxnSpLocks/>
              </p:cNvCxnSpPr>
              <p:nvPr/>
            </p:nvCxnSpPr>
            <p:spPr>
              <a:xfrm>
                <a:off x="102301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6C6C669-005D-8316-A473-F525275EA7E4}"/>
                  </a:ext>
                </a:extLst>
              </p:cNvPr>
              <p:cNvCxnSpPr>
                <a:cxnSpLocks/>
              </p:cNvCxnSpPr>
              <p:nvPr/>
            </p:nvCxnSpPr>
            <p:spPr>
              <a:xfrm>
                <a:off x="102972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F479E33-3361-AB58-838D-A19714EC67FE}"/>
                  </a:ext>
                </a:extLst>
              </p:cNvPr>
              <p:cNvCxnSpPr>
                <a:cxnSpLocks/>
              </p:cNvCxnSpPr>
              <p:nvPr/>
            </p:nvCxnSpPr>
            <p:spPr>
              <a:xfrm>
                <a:off x="103643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2B4F80BF-0692-08EE-5B0E-DF4B85C5454D}"/>
                </a:ext>
              </a:extLst>
            </p:cNvPr>
            <p:cNvGrpSpPr/>
            <p:nvPr/>
          </p:nvGrpSpPr>
          <p:grpSpPr>
            <a:xfrm>
              <a:off x="842962" y="2223358"/>
              <a:ext cx="10223980" cy="1298326"/>
              <a:chOff x="989289" y="3052548"/>
              <a:chExt cx="10267201" cy="1298326"/>
            </a:xfrm>
          </p:grpSpPr>
          <p:cxnSp>
            <p:nvCxnSpPr>
              <p:cNvPr id="36" name="Straight Connector 35">
                <a:extLst>
                  <a:ext uri="{FF2B5EF4-FFF2-40B4-BE49-F238E27FC236}">
                    <a16:creationId xmlns:a16="http://schemas.microsoft.com/office/drawing/2014/main" id="{F10D4FFA-42FD-10D1-FDCC-864D4CC7CDCA}"/>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C7A6BDC-0D9D-FC1F-603E-FCA45B98135E}"/>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37E09C64-E9AC-0AC5-87A1-7F5CE56DF053}"/>
                </a:ext>
              </a:extLst>
            </p:cNvPr>
            <p:cNvCxnSpPr>
              <a:cxnSpLocks/>
            </p:cNvCxnSpPr>
            <p:nvPr/>
          </p:nvCxnSpPr>
          <p:spPr>
            <a:xfrm>
              <a:off x="645845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9220B12-4A90-AEE6-7B25-A10BCA2C8005}"/>
                </a:ext>
              </a:extLst>
            </p:cNvPr>
            <p:cNvCxnSpPr>
              <a:cxnSpLocks/>
            </p:cNvCxnSpPr>
            <p:nvPr/>
          </p:nvCxnSpPr>
          <p:spPr>
            <a:xfrm>
              <a:off x="697407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A4F9230-5A4E-2FD9-BBC8-86190E211626}"/>
                </a:ext>
              </a:extLst>
            </p:cNvPr>
            <p:cNvCxnSpPr>
              <a:cxnSpLocks/>
            </p:cNvCxnSpPr>
            <p:nvPr/>
          </p:nvCxnSpPr>
          <p:spPr>
            <a:xfrm>
              <a:off x="747445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A10928-3E95-73A5-DD46-ACACEDC72794}"/>
                </a:ext>
              </a:extLst>
            </p:cNvPr>
            <p:cNvCxnSpPr>
              <a:cxnSpLocks/>
            </p:cNvCxnSpPr>
            <p:nvPr/>
          </p:nvCxnSpPr>
          <p:spPr>
            <a:xfrm>
              <a:off x="798745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45364F-B79C-8BD2-B2DC-CB086636AA1E}"/>
                </a:ext>
              </a:extLst>
            </p:cNvPr>
            <p:cNvCxnSpPr>
              <a:cxnSpLocks/>
            </p:cNvCxnSpPr>
            <p:nvPr/>
          </p:nvCxnSpPr>
          <p:spPr>
            <a:xfrm>
              <a:off x="849762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AC65E3E-90DA-C4B6-18C6-FB4DC977F1C1}"/>
                </a:ext>
              </a:extLst>
            </p:cNvPr>
            <p:cNvCxnSpPr>
              <a:cxnSpLocks/>
            </p:cNvCxnSpPr>
            <p:nvPr/>
          </p:nvCxnSpPr>
          <p:spPr>
            <a:xfrm>
              <a:off x="901070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A3F86E-A625-875F-DC5A-98562C4A04CD}"/>
                </a:ext>
              </a:extLst>
            </p:cNvPr>
            <p:cNvCxnSpPr>
              <a:cxnSpLocks/>
            </p:cNvCxnSpPr>
            <p:nvPr/>
          </p:nvCxnSpPr>
          <p:spPr>
            <a:xfrm>
              <a:off x="9522197"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3C62DF7-8061-CDE3-636A-8C2D704DEE7E}"/>
                </a:ext>
              </a:extLst>
            </p:cNvPr>
            <p:cNvCxnSpPr>
              <a:cxnSpLocks/>
            </p:cNvCxnSpPr>
            <p:nvPr/>
          </p:nvCxnSpPr>
          <p:spPr>
            <a:xfrm>
              <a:off x="10022687"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334A2AC-B946-4761-D7DD-95939C1E0E4A}"/>
                </a:ext>
              </a:extLst>
            </p:cNvPr>
            <p:cNvCxnSpPr>
              <a:cxnSpLocks/>
            </p:cNvCxnSpPr>
            <p:nvPr/>
          </p:nvCxnSpPr>
          <p:spPr>
            <a:xfrm>
              <a:off x="1053907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51F327DE-22E8-22CF-B791-8CEB916D56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51519" y="1793346"/>
              <a:ext cx="4773974" cy="160469"/>
            </a:xfrm>
            <a:prstGeom prst="rect">
              <a:avLst/>
            </a:prstGeom>
          </p:spPr>
        </p:pic>
        <p:sp>
          <p:nvSpPr>
            <p:cNvPr id="25" name="TextBox 24">
              <a:extLst>
                <a:ext uri="{FF2B5EF4-FFF2-40B4-BE49-F238E27FC236}">
                  <a16:creationId xmlns:a16="http://schemas.microsoft.com/office/drawing/2014/main" id="{FFFB5F24-1010-F7ED-9A03-44E711A01B7D}"/>
                </a:ext>
              </a:extLst>
            </p:cNvPr>
            <p:cNvSpPr txBox="1"/>
            <p:nvPr/>
          </p:nvSpPr>
          <p:spPr>
            <a:xfrm>
              <a:off x="993435" y="2225210"/>
              <a:ext cx="3934308" cy="374600"/>
            </a:xfrm>
            <a:prstGeom prst="rect">
              <a:avLst/>
            </a:prstGeom>
            <a:noFill/>
          </p:spPr>
          <p:txBody>
            <a:bodyPr wrap="square" lIns="0" tIns="91440" rIns="0" bIns="0" rtlCol="0">
              <a:normAutofit lnSpcReduction="10000"/>
            </a:bodyPr>
            <a:lstStyle/>
            <a:p>
              <a:pPr marL="0" indent="-3657600" algn="l">
                <a:spcAft>
                  <a:spcPts val="600"/>
                </a:spcAft>
              </a:pPr>
              <a:r>
                <a:rPr lang="en-US" sz="2000" b="0" i="0">
                  <a:solidFill>
                    <a:srgbClr val="676665"/>
                  </a:solidFill>
                  <a:latin typeface="Neo Sans Pro" panose="020B0504030504040204" pitchFamily="34" charset="0"/>
                  <a:ea typeface="Roboto" panose="02000000000000000000" pitchFamily="2" charset="0"/>
                  <a:cs typeface="Times New Roman" panose="02020603050405020304" pitchFamily="18" charset="0"/>
                </a:rPr>
                <a:t>Empowering</a:t>
              </a:r>
              <a:endParaRPr lang="en-GB" sz="2000" b="0" i="0">
                <a:solidFill>
                  <a:srgbClr val="676665"/>
                </a:solidFill>
                <a:latin typeface="Neo Sans Pro" panose="020B0504030504040204" pitchFamily="34" charset="0"/>
                <a:ea typeface="Roboto" panose="02000000000000000000" pitchFamily="2" charset="0"/>
                <a:cs typeface="Times New Roman" panose="02020603050405020304" pitchFamily="18" charset="0"/>
              </a:endParaRPr>
            </a:p>
          </p:txBody>
        </p:sp>
        <p:sp>
          <p:nvSpPr>
            <p:cNvPr id="26" name="TextBox 25">
              <a:extLst>
                <a:ext uri="{FF2B5EF4-FFF2-40B4-BE49-F238E27FC236}">
                  <a16:creationId xmlns:a16="http://schemas.microsoft.com/office/drawing/2014/main" id="{48510676-9DB2-83C0-F232-9C119A49B0A1}"/>
                </a:ext>
              </a:extLst>
            </p:cNvPr>
            <p:cNvSpPr txBox="1"/>
            <p:nvPr/>
          </p:nvSpPr>
          <p:spPr>
            <a:xfrm>
              <a:off x="1005086" y="2507155"/>
              <a:ext cx="4764205" cy="879697"/>
            </a:xfrm>
            <a:prstGeom prst="rect">
              <a:avLst/>
            </a:prstGeom>
            <a:noFill/>
          </p:spPr>
          <p:txBody>
            <a:bodyPr wrap="square" lIns="0" tIns="91440" rIns="0" bIns="0" rtlCol="0">
              <a:normAutofit/>
            </a:bodyPr>
            <a:lstStyle/>
            <a:p>
              <a:pPr marL="0" indent="-3657600" algn="l">
                <a:spcAft>
                  <a:spcPts val="600"/>
                </a:spcAft>
              </a:pPr>
              <a:r>
                <a:rPr lang="en-US" sz="1400" b="0" i="0">
                  <a:solidFill>
                    <a:srgbClr val="676665"/>
                  </a:solidFill>
                  <a:latin typeface="Neo Sans Pro" panose="020B0504030504040204" pitchFamily="34" charset="0"/>
                  <a:ea typeface="Roboto" panose="02000000000000000000" pitchFamily="2" charset="0"/>
                  <a:cs typeface="Times New Roman" panose="02020603050405020304" pitchFamily="18" charset="0"/>
                </a:rPr>
                <a:t>Is good at finding ways to motivate people (7); very inspirational (9); reasonably encouraging to others (6)</a:t>
              </a:r>
              <a:endParaRPr lang="en-GB" sz="1400" b="0" i="0">
                <a:solidFill>
                  <a:srgbClr val="676665"/>
                </a:solidFill>
                <a:latin typeface="Neo Sans Pro" panose="020B0504030504040204" pitchFamily="34" charset="0"/>
                <a:ea typeface="Roboto" panose="02000000000000000000" pitchFamily="2"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E441927B-D6C3-813F-96DD-4E122415BD52}"/>
                </a:ext>
              </a:extLst>
            </p:cNvPr>
            <p:cNvSpPr/>
            <p:nvPr/>
          </p:nvSpPr>
          <p:spPr bwMode="auto">
            <a:xfrm>
              <a:off x="2454592" y="2375020"/>
              <a:ext cx="44695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28" name="TextBox 27">
              <a:extLst>
                <a:ext uri="{FF2B5EF4-FFF2-40B4-BE49-F238E27FC236}">
                  <a16:creationId xmlns:a16="http://schemas.microsoft.com/office/drawing/2014/main" id="{289EF50D-ABB7-6983-C045-9CEE3CF3BA57}"/>
                </a:ext>
              </a:extLst>
            </p:cNvPr>
            <p:cNvSpPr txBox="1"/>
            <p:nvPr/>
          </p:nvSpPr>
          <p:spPr>
            <a:xfrm>
              <a:off x="2492747" y="2302513"/>
              <a:ext cx="514820" cy="242618"/>
            </a:xfrm>
            <a:prstGeom prst="rect">
              <a:avLst/>
            </a:prstGeom>
            <a:noFill/>
          </p:spPr>
          <p:txBody>
            <a:bodyPr wrap="square" lIns="0" tIns="91440" rIns="0" bIns="0" rtlCol="0">
              <a:normAutofit lnSpcReduction="10000"/>
            </a:bodyPr>
            <a:lstStyle/>
            <a:p>
              <a:pPr marL="0" indent="-3657600" algn="l">
                <a:spcAft>
                  <a:spcPts val="600"/>
                </a:spcAft>
              </a:pPr>
              <a:r>
                <a:rPr lang="en-US" sz="1000" b="0" i="0">
                  <a:solidFill>
                    <a:schemeClr val="bg1"/>
                  </a:solidFill>
                  <a:latin typeface="Neo Sans Pro" panose="020B0504030504040204" pitchFamily="34" charset="0"/>
                  <a:ea typeface="Roboto" panose="02000000000000000000" pitchFamily="2" charset="0"/>
                  <a:cs typeface="Times New Roman" panose="02020603050405020304" pitchFamily="18" charset="0"/>
                </a:rPr>
                <a:t>Sten 8</a:t>
              </a:r>
              <a:endParaRPr lang="en-GB" sz="1000" b="0" i="0">
                <a:solidFill>
                  <a:schemeClr val="bg1"/>
                </a:solidFill>
                <a:latin typeface="Neo Sans Pro" panose="020B0504030504040204" pitchFamily="34" charset="0"/>
                <a:ea typeface="Roboto" panose="02000000000000000000" pitchFamily="2" charset="0"/>
                <a:cs typeface="Times New Roman" panose="02020603050405020304" pitchFamily="18" charset="0"/>
              </a:endParaRPr>
            </a:p>
          </p:txBody>
        </p:sp>
        <p:grpSp>
          <p:nvGrpSpPr>
            <p:cNvPr id="29" name="Group 28">
              <a:extLst>
                <a:ext uri="{FF2B5EF4-FFF2-40B4-BE49-F238E27FC236}">
                  <a16:creationId xmlns:a16="http://schemas.microsoft.com/office/drawing/2014/main" id="{586D9187-48EF-868F-5EFF-EC76DE8DD2A5}"/>
                </a:ext>
              </a:extLst>
            </p:cNvPr>
            <p:cNvGrpSpPr/>
            <p:nvPr/>
          </p:nvGrpSpPr>
          <p:grpSpPr>
            <a:xfrm>
              <a:off x="8992128" y="2697620"/>
              <a:ext cx="530068" cy="304403"/>
              <a:chOff x="9181676" y="2807746"/>
              <a:chExt cx="530068" cy="304403"/>
            </a:xfrm>
          </p:grpSpPr>
          <p:sp>
            <p:nvSpPr>
              <p:cNvPr id="34" name="Rectangle: Rounded Corners 33">
                <a:extLst>
                  <a:ext uri="{FF2B5EF4-FFF2-40B4-BE49-F238E27FC236}">
                    <a16:creationId xmlns:a16="http://schemas.microsoft.com/office/drawing/2014/main" id="{4DA75D38-1DA8-CAD9-DBA5-ACF4FAC5D753}"/>
                  </a:ext>
                </a:extLst>
              </p:cNvPr>
              <p:cNvSpPr/>
              <p:nvPr/>
            </p:nvSpPr>
            <p:spPr bwMode="auto">
              <a:xfrm rot="10800000">
                <a:off x="9181676" y="2807746"/>
                <a:ext cx="529081" cy="304403"/>
              </a:xfrm>
              <a:prstGeom prst="roundRect">
                <a:avLst>
                  <a:gd name="adj" fmla="val 13492"/>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35" name="Rectangle: Rounded Corners 34">
                <a:extLst>
                  <a:ext uri="{FF2B5EF4-FFF2-40B4-BE49-F238E27FC236}">
                    <a16:creationId xmlns:a16="http://schemas.microsoft.com/office/drawing/2014/main" id="{63F72B0B-7792-171E-082E-E3BF39CD756C}"/>
                  </a:ext>
                </a:extLst>
              </p:cNvPr>
              <p:cNvSpPr/>
              <p:nvPr/>
            </p:nvSpPr>
            <p:spPr bwMode="auto">
              <a:xfrm rot="10800000">
                <a:off x="9182663" y="280774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grpSp>
        <p:pic>
          <p:nvPicPr>
            <p:cNvPr id="30" name="Graphic 29">
              <a:extLst>
                <a:ext uri="{FF2B5EF4-FFF2-40B4-BE49-F238E27FC236}">
                  <a16:creationId xmlns:a16="http://schemas.microsoft.com/office/drawing/2014/main" id="{497E89A6-4928-6C2F-8449-535502E8C5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93753" y="3089243"/>
              <a:ext cx="344040" cy="357273"/>
            </a:xfrm>
            <a:prstGeom prst="rect">
              <a:avLst/>
            </a:prstGeom>
          </p:spPr>
        </p:pic>
        <p:pic>
          <p:nvPicPr>
            <p:cNvPr id="31" name="Graphic 30">
              <a:extLst>
                <a:ext uri="{FF2B5EF4-FFF2-40B4-BE49-F238E27FC236}">
                  <a16:creationId xmlns:a16="http://schemas.microsoft.com/office/drawing/2014/main" id="{12E7CE16-8317-3C8A-148D-399EFDB374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98218" y="3099031"/>
              <a:ext cx="344040" cy="357273"/>
            </a:xfrm>
            <a:prstGeom prst="rect">
              <a:avLst/>
            </a:prstGeom>
          </p:spPr>
        </p:pic>
        <p:pic>
          <p:nvPicPr>
            <p:cNvPr id="32" name="Graphic 31">
              <a:extLst>
                <a:ext uri="{FF2B5EF4-FFF2-40B4-BE49-F238E27FC236}">
                  <a16:creationId xmlns:a16="http://schemas.microsoft.com/office/drawing/2014/main" id="{8818C7B7-40FD-353A-3E34-909659444A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94590" y="2264894"/>
              <a:ext cx="344040" cy="357273"/>
            </a:xfrm>
            <a:prstGeom prst="rect">
              <a:avLst/>
            </a:prstGeom>
          </p:spPr>
        </p:pic>
        <p:pic>
          <p:nvPicPr>
            <p:cNvPr id="33" name="Graphic 32">
              <a:extLst>
                <a:ext uri="{FF2B5EF4-FFF2-40B4-BE49-F238E27FC236}">
                  <a16:creationId xmlns:a16="http://schemas.microsoft.com/office/drawing/2014/main" id="{72EAE83D-1228-C094-AAC6-856D733F074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98218" y="2279173"/>
              <a:ext cx="344040" cy="357273"/>
            </a:xfrm>
            <a:prstGeom prst="rect">
              <a:avLst/>
            </a:prstGeom>
          </p:spPr>
        </p:pic>
      </p:grpSp>
    </p:spTree>
    <p:extLst>
      <p:ext uri="{BB962C8B-B14F-4D97-AF65-F5344CB8AC3E}">
        <p14:creationId xmlns:p14="http://schemas.microsoft.com/office/powerpoint/2010/main" val="398675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nodeType="clickEffect">
                                  <p:stCondLst>
                                    <p:cond delay="0"/>
                                  </p:stCondLst>
                                  <p:childTnLst>
                                    <p:set>
                                      <p:cBhvr override="childStyle">
                                        <p:cTn id="6" dur="indefinite"/>
                                        <p:tgtEl>
                                          <p:spTgt spid="8">
                                            <p:txEl>
                                              <p:pRg st="2" end="2"/>
                                            </p:txEl>
                                          </p:spTgt>
                                        </p:tgtEl>
                                        <p:attrNameLst>
                                          <p:attrName>style.color</p:attrName>
                                        </p:attrNameLst>
                                      </p:cBhvr>
                                      <p:to>
                                        <p:clrVal>
                                          <a:srgbClr val="0099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502DA0D-C20A-45A1-F072-050C8B9B6841}"/>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Breaking Down the Deep Dives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91</a:t>
            </a:fld>
            <a:endParaRPr lang="en-US"/>
          </a:p>
        </p:txBody>
      </p:sp>
      <p:sp>
        <p:nvSpPr>
          <p:cNvPr id="4" name="Rectangle 3">
            <a:extLst>
              <a:ext uri="{FF2B5EF4-FFF2-40B4-BE49-F238E27FC236}">
                <a16:creationId xmlns:a16="http://schemas.microsoft.com/office/drawing/2014/main" id="{C987EFEA-3AD0-4B34-A06A-9420623DFFB3}"/>
              </a:ext>
            </a:extLst>
          </p:cNvPr>
          <p:cNvSpPr/>
          <p:nvPr/>
        </p:nvSpPr>
        <p:spPr>
          <a:xfrm>
            <a:off x="609600" y="1230923"/>
            <a:ext cx="10972800" cy="583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Which statement best describes what the N-I split suggests?</a:t>
            </a:r>
            <a:endParaRPr lang="en-GB"/>
          </a:p>
        </p:txBody>
      </p:sp>
      <p:sp>
        <p:nvSpPr>
          <p:cNvPr id="8" name="Content Placeholder 5">
            <a:extLst>
              <a:ext uri="{FF2B5EF4-FFF2-40B4-BE49-F238E27FC236}">
                <a16:creationId xmlns:a16="http://schemas.microsoft.com/office/drawing/2014/main" id="{5F9D3901-80B9-479E-9DB8-6CA8D39506A7}"/>
              </a:ext>
            </a:extLst>
          </p:cNvPr>
          <p:cNvSpPr txBox="1">
            <a:spLocks/>
          </p:cNvSpPr>
          <p:nvPr/>
        </p:nvSpPr>
        <p:spPr>
          <a:xfrm>
            <a:off x="609600" y="1968416"/>
            <a:ext cx="10972800" cy="412758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nSpc>
                <a:spcPct val="150000"/>
              </a:lnSpc>
              <a:buFont typeface="+mj-lt"/>
              <a:buAutoNum type="alphaLcParenR"/>
            </a:pPr>
            <a:r>
              <a:rPr lang="en-US" sz="1600" b="0"/>
              <a:t>The individual has not answered the questionnaire honestly</a:t>
            </a:r>
          </a:p>
          <a:p>
            <a:pPr marL="342900" indent="-342900">
              <a:lnSpc>
                <a:spcPct val="150000"/>
              </a:lnSpc>
              <a:buFont typeface="+mj-lt"/>
              <a:buAutoNum type="alphaLcParenR"/>
            </a:pPr>
            <a:r>
              <a:rPr lang="en-US" sz="1600" b="0"/>
              <a:t>Initially, the individual has indicated that they are much more empowering than most, however when they were forced to prioritize, they deprioritized Empowering and indicated they are as focused on Empowering as others</a:t>
            </a:r>
          </a:p>
          <a:p>
            <a:pPr marL="342900" indent="-342900">
              <a:lnSpc>
                <a:spcPct val="150000"/>
              </a:lnSpc>
              <a:buFont typeface="+mj-lt"/>
              <a:buAutoNum type="alphaLcParenR"/>
            </a:pPr>
            <a:r>
              <a:rPr lang="en-US" sz="1600" b="0"/>
              <a:t>When the individual is free to act, they see themselves as being as Empowering as others in the comparison group, however, when the individual is under pressure, they are much more Empowering than others</a:t>
            </a:r>
            <a:endParaRPr lang="en-GB" sz="1600" b="0"/>
          </a:p>
        </p:txBody>
      </p:sp>
      <p:sp>
        <p:nvSpPr>
          <p:cNvPr id="10" name="Footer Placeholder 4">
            <a:extLst>
              <a:ext uri="{FF2B5EF4-FFF2-40B4-BE49-F238E27FC236}">
                <a16:creationId xmlns:a16="http://schemas.microsoft.com/office/drawing/2014/main" id="{EB405B8B-2DEA-2F9D-5788-8F5B36EA2E3D}"/>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grpSp>
        <p:nvGrpSpPr>
          <p:cNvPr id="11" name="Group 10">
            <a:extLst>
              <a:ext uri="{FF2B5EF4-FFF2-40B4-BE49-F238E27FC236}">
                <a16:creationId xmlns:a16="http://schemas.microsoft.com/office/drawing/2014/main" id="{0AB00630-8D67-9879-7344-789C575B8C0B}"/>
              </a:ext>
            </a:extLst>
          </p:cNvPr>
          <p:cNvGrpSpPr/>
          <p:nvPr/>
        </p:nvGrpSpPr>
        <p:grpSpPr>
          <a:xfrm>
            <a:off x="842962" y="4045523"/>
            <a:ext cx="10223980" cy="1864959"/>
            <a:chOff x="842962" y="1670170"/>
            <a:chExt cx="10223980" cy="1864959"/>
          </a:xfrm>
        </p:grpSpPr>
        <p:grpSp>
          <p:nvGrpSpPr>
            <p:cNvPr id="12" name="Group 11">
              <a:extLst>
                <a:ext uri="{FF2B5EF4-FFF2-40B4-BE49-F238E27FC236}">
                  <a16:creationId xmlns:a16="http://schemas.microsoft.com/office/drawing/2014/main" id="{EC4C9457-CB2B-9E76-1860-7ADC1BAF45F9}"/>
                </a:ext>
              </a:extLst>
            </p:cNvPr>
            <p:cNvGrpSpPr/>
            <p:nvPr/>
          </p:nvGrpSpPr>
          <p:grpSpPr>
            <a:xfrm>
              <a:off x="5934392" y="2209914"/>
              <a:ext cx="5132550" cy="1325215"/>
              <a:chOff x="6123940" y="4392634"/>
              <a:chExt cx="5132550" cy="1325216"/>
            </a:xfrm>
          </p:grpSpPr>
          <p:sp>
            <p:nvSpPr>
              <p:cNvPr id="70" name="Rectangle 69">
                <a:extLst>
                  <a:ext uri="{FF2B5EF4-FFF2-40B4-BE49-F238E27FC236}">
                    <a16:creationId xmlns:a16="http://schemas.microsoft.com/office/drawing/2014/main" id="{3BC1161C-ED7D-378A-FBCA-E8F19731EA75}"/>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sz="1600" b="0" i="0">
                    <a:solidFill>
                      <a:schemeClr val="bg1"/>
                    </a:solidFill>
                    <a:latin typeface="+mn-lt"/>
                    <a:ea typeface="Roboto" panose="02000000000000000000" pitchFamily="2" charset="0"/>
                    <a:cs typeface="Roboto" panose="02000000000000000000" pitchFamily="2" charset="0"/>
                  </a:rPr>
                  <a:t> </a:t>
                </a: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71" name="Rectangle 70">
                <a:extLst>
                  <a:ext uri="{FF2B5EF4-FFF2-40B4-BE49-F238E27FC236}">
                    <a16:creationId xmlns:a16="http://schemas.microsoft.com/office/drawing/2014/main" id="{D364EC2E-8646-4659-9B98-88381C4577B6}"/>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72" name="Rectangle 71">
                <a:extLst>
                  <a:ext uri="{FF2B5EF4-FFF2-40B4-BE49-F238E27FC236}">
                    <a16:creationId xmlns:a16="http://schemas.microsoft.com/office/drawing/2014/main" id="{4A64E4F6-FB8F-EC41-59E5-2340496FF24E}"/>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73" name="Rectangle 72">
                <a:extLst>
                  <a:ext uri="{FF2B5EF4-FFF2-40B4-BE49-F238E27FC236}">
                    <a16:creationId xmlns:a16="http://schemas.microsoft.com/office/drawing/2014/main" id="{58D582A5-0578-21C0-57FE-A14C6172DB1F}"/>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74" name="Rectangle 73">
                <a:extLst>
                  <a:ext uri="{FF2B5EF4-FFF2-40B4-BE49-F238E27FC236}">
                    <a16:creationId xmlns:a16="http://schemas.microsoft.com/office/drawing/2014/main" id="{1748B342-5C06-E43E-646E-AB14A1EC11C4}"/>
                  </a:ext>
                </a:extLst>
              </p:cNvPr>
              <p:cNvSpPr/>
              <p:nvPr/>
            </p:nvSpPr>
            <p:spPr bwMode="auto">
              <a:xfrm>
                <a:off x="10210910" y="4392634"/>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grpSp>
        <p:grpSp>
          <p:nvGrpSpPr>
            <p:cNvPr id="13" name="Group 12">
              <a:extLst>
                <a:ext uri="{FF2B5EF4-FFF2-40B4-BE49-F238E27FC236}">
                  <a16:creationId xmlns:a16="http://schemas.microsoft.com/office/drawing/2014/main" id="{A765980F-69C8-D977-920E-F1415B9F28A8}"/>
                </a:ext>
              </a:extLst>
            </p:cNvPr>
            <p:cNvGrpSpPr/>
            <p:nvPr/>
          </p:nvGrpSpPr>
          <p:grpSpPr>
            <a:xfrm>
              <a:off x="8487530" y="2673867"/>
              <a:ext cx="2080472" cy="357271"/>
              <a:chOff x="8283853" y="4343917"/>
              <a:chExt cx="2080472" cy="412630"/>
            </a:xfrm>
          </p:grpSpPr>
          <p:cxnSp>
            <p:nvCxnSpPr>
              <p:cNvPr id="38" name="Straight Connector 37">
                <a:extLst>
                  <a:ext uri="{FF2B5EF4-FFF2-40B4-BE49-F238E27FC236}">
                    <a16:creationId xmlns:a16="http://schemas.microsoft.com/office/drawing/2014/main" id="{7BFED4B5-4A96-83F2-E88A-B7B0B192AA95}"/>
                  </a:ext>
                </a:extLst>
              </p:cNvPr>
              <p:cNvCxnSpPr>
                <a:cxnSpLocks/>
              </p:cNvCxnSpPr>
              <p:nvPr/>
            </p:nvCxnSpPr>
            <p:spPr>
              <a:xfrm>
                <a:off x="82838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39B9C5B-46A6-C30F-04DE-1C4F8B3DD23F}"/>
                  </a:ext>
                </a:extLst>
              </p:cNvPr>
              <p:cNvCxnSpPr>
                <a:cxnSpLocks/>
              </p:cNvCxnSpPr>
              <p:nvPr/>
            </p:nvCxnSpPr>
            <p:spPr>
              <a:xfrm>
                <a:off x="83509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CFE7287-799D-97BC-197A-351C26DE1444}"/>
                  </a:ext>
                </a:extLst>
              </p:cNvPr>
              <p:cNvCxnSpPr>
                <a:cxnSpLocks/>
              </p:cNvCxnSpPr>
              <p:nvPr/>
            </p:nvCxnSpPr>
            <p:spPr>
              <a:xfrm>
                <a:off x="84180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4D4CC47-A0B7-5FE9-DDE9-AA917A56D4B0}"/>
                  </a:ext>
                </a:extLst>
              </p:cNvPr>
              <p:cNvCxnSpPr>
                <a:cxnSpLocks/>
              </p:cNvCxnSpPr>
              <p:nvPr/>
            </p:nvCxnSpPr>
            <p:spPr>
              <a:xfrm>
                <a:off x="84851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8E22ECE-8196-6293-BBCD-40FCEE890EDB}"/>
                  </a:ext>
                </a:extLst>
              </p:cNvPr>
              <p:cNvCxnSpPr>
                <a:cxnSpLocks/>
              </p:cNvCxnSpPr>
              <p:nvPr/>
            </p:nvCxnSpPr>
            <p:spPr>
              <a:xfrm>
                <a:off x="85523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C590604-4F3B-3E98-618E-27F665A666A9}"/>
                  </a:ext>
                </a:extLst>
              </p:cNvPr>
              <p:cNvCxnSpPr>
                <a:cxnSpLocks/>
              </p:cNvCxnSpPr>
              <p:nvPr/>
            </p:nvCxnSpPr>
            <p:spPr>
              <a:xfrm>
                <a:off x="86194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42E09B4-13AC-CCB4-CF10-D97E74205CA8}"/>
                  </a:ext>
                </a:extLst>
              </p:cNvPr>
              <p:cNvCxnSpPr>
                <a:cxnSpLocks/>
              </p:cNvCxnSpPr>
              <p:nvPr/>
            </p:nvCxnSpPr>
            <p:spPr>
              <a:xfrm>
                <a:off x="86865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CAAAB15-2BE2-1B1E-B07D-AFBD485B67CF}"/>
                  </a:ext>
                </a:extLst>
              </p:cNvPr>
              <p:cNvCxnSpPr>
                <a:cxnSpLocks/>
              </p:cNvCxnSpPr>
              <p:nvPr/>
            </p:nvCxnSpPr>
            <p:spPr>
              <a:xfrm>
                <a:off x="875363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473E857-4FF4-AE3F-38EF-876FA9C90E49}"/>
                  </a:ext>
                </a:extLst>
              </p:cNvPr>
              <p:cNvCxnSpPr>
                <a:cxnSpLocks/>
              </p:cNvCxnSpPr>
              <p:nvPr/>
            </p:nvCxnSpPr>
            <p:spPr>
              <a:xfrm>
                <a:off x="882074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0460270-AF47-8652-149D-BAA82B2EE670}"/>
                  </a:ext>
                </a:extLst>
              </p:cNvPr>
              <p:cNvCxnSpPr>
                <a:cxnSpLocks/>
              </p:cNvCxnSpPr>
              <p:nvPr/>
            </p:nvCxnSpPr>
            <p:spPr>
              <a:xfrm>
                <a:off x="888786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1FA3B30-409F-B807-C13B-DE0C695CF85E}"/>
                  </a:ext>
                </a:extLst>
              </p:cNvPr>
              <p:cNvCxnSpPr>
                <a:cxnSpLocks/>
              </p:cNvCxnSpPr>
              <p:nvPr/>
            </p:nvCxnSpPr>
            <p:spPr>
              <a:xfrm>
                <a:off x="895497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8AC0943-E871-D262-A730-FB26876CEB8C}"/>
                  </a:ext>
                </a:extLst>
              </p:cNvPr>
              <p:cNvCxnSpPr>
                <a:cxnSpLocks/>
              </p:cNvCxnSpPr>
              <p:nvPr/>
            </p:nvCxnSpPr>
            <p:spPr>
              <a:xfrm>
                <a:off x="902208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619ADA3-406E-0D5F-FA11-9E1C358174E9}"/>
                  </a:ext>
                </a:extLst>
              </p:cNvPr>
              <p:cNvCxnSpPr>
                <a:cxnSpLocks/>
              </p:cNvCxnSpPr>
              <p:nvPr/>
            </p:nvCxnSpPr>
            <p:spPr>
              <a:xfrm>
                <a:off x="908919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09D9B74-3486-C9A7-D6D4-CC6099B49C91}"/>
                  </a:ext>
                </a:extLst>
              </p:cNvPr>
              <p:cNvCxnSpPr>
                <a:cxnSpLocks/>
              </p:cNvCxnSpPr>
              <p:nvPr/>
            </p:nvCxnSpPr>
            <p:spPr>
              <a:xfrm>
                <a:off x="915630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4729624-B772-2627-7C91-6256DAF55671}"/>
                  </a:ext>
                </a:extLst>
              </p:cNvPr>
              <p:cNvCxnSpPr>
                <a:cxnSpLocks/>
              </p:cNvCxnSpPr>
              <p:nvPr/>
            </p:nvCxnSpPr>
            <p:spPr>
              <a:xfrm>
                <a:off x="922342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54E0AED-86F0-7E0C-FD39-19761574FA9E}"/>
                  </a:ext>
                </a:extLst>
              </p:cNvPr>
              <p:cNvCxnSpPr>
                <a:cxnSpLocks/>
              </p:cNvCxnSpPr>
              <p:nvPr/>
            </p:nvCxnSpPr>
            <p:spPr>
              <a:xfrm>
                <a:off x="929053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F4CC579-6B3B-3D58-5DBE-60084FAF2DD7}"/>
                  </a:ext>
                </a:extLst>
              </p:cNvPr>
              <p:cNvCxnSpPr>
                <a:cxnSpLocks/>
              </p:cNvCxnSpPr>
              <p:nvPr/>
            </p:nvCxnSpPr>
            <p:spPr>
              <a:xfrm>
                <a:off x="935764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A93CCBF-2B98-F219-2224-5325F266B4D7}"/>
                  </a:ext>
                </a:extLst>
              </p:cNvPr>
              <p:cNvCxnSpPr>
                <a:cxnSpLocks/>
              </p:cNvCxnSpPr>
              <p:nvPr/>
            </p:nvCxnSpPr>
            <p:spPr>
              <a:xfrm>
                <a:off x="942475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CDF3CF0-E991-571A-1E7D-BEE0A6BF3573}"/>
                  </a:ext>
                </a:extLst>
              </p:cNvPr>
              <p:cNvCxnSpPr>
                <a:cxnSpLocks/>
              </p:cNvCxnSpPr>
              <p:nvPr/>
            </p:nvCxnSpPr>
            <p:spPr>
              <a:xfrm>
                <a:off x="949186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EB54512-DD43-6BA3-6591-007E57D3CBB5}"/>
                  </a:ext>
                </a:extLst>
              </p:cNvPr>
              <p:cNvCxnSpPr>
                <a:cxnSpLocks/>
              </p:cNvCxnSpPr>
              <p:nvPr/>
            </p:nvCxnSpPr>
            <p:spPr>
              <a:xfrm>
                <a:off x="955898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86A89D7-654F-F696-BC6F-C0A51D37555C}"/>
                  </a:ext>
                </a:extLst>
              </p:cNvPr>
              <p:cNvCxnSpPr>
                <a:cxnSpLocks/>
              </p:cNvCxnSpPr>
              <p:nvPr/>
            </p:nvCxnSpPr>
            <p:spPr>
              <a:xfrm>
                <a:off x="962609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3495AFB-43D6-332C-1465-23B1984146EB}"/>
                  </a:ext>
                </a:extLst>
              </p:cNvPr>
              <p:cNvCxnSpPr>
                <a:cxnSpLocks/>
              </p:cNvCxnSpPr>
              <p:nvPr/>
            </p:nvCxnSpPr>
            <p:spPr>
              <a:xfrm>
                <a:off x="969320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8F02B01-75C6-6598-F436-312603295E33}"/>
                  </a:ext>
                </a:extLst>
              </p:cNvPr>
              <p:cNvCxnSpPr>
                <a:cxnSpLocks/>
              </p:cNvCxnSpPr>
              <p:nvPr/>
            </p:nvCxnSpPr>
            <p:spPr>
              <a:xfrm>
                <a:off x="976031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09109FB-1BD7-068F-F9E1-718EF8DE56AF}"/>
                  </a:ext>
                </a:extLst>
              </p:cNvPr>
              <p:cNvCxnSpPr>
                <a:cxnSpLocks/>
              </p:cNvCxnSpPr>
              <p:nvPr/>
            </p:nvCxnSpPr>
            <p:spPr>
              <a:xfrm>
                <a:off x="982742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4EB04B9-A2A1-F7EC-67E4-4EB4CEC95155}"/>
                  </a:ext>
                </a:extLst>
              </p:cNvPr>
              <p:cNvCxnSpPr>
                <a:cxnSpLocks/>
              </p:cNvCxnSpPr>
              <p:nvPr/>
            </p:nvCxnSpPr>
            <p:spPr>
              <a:xfrm>
                <a:off x="989454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FB0A0A2-9214-CA00-DBCF-FC0B3D670568}"/>
                  </a:ext>
                </a:extLst>
              </p:cNvPr>
              <p:cNvCxnSpPr>
                <a:cxnSpLocks/>
              </p:cNvCxnSpPr>
              <p:nvPr/>
            </p:nvCxnSpPr>
            <p:spPr>
              <a:xfrm>
                <a:off x="99616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343003B-CC03-1C04-3E55-11F1DB052AC0}"/>
                  </a:ext>
                </a:extLst>
              </p:cNvPr>
              <p:cNvCxnSpPr>
                <a:cxnSpLocks/>
              </p:cNvCxnSpPr>
              <p:nvPr/>
            </p:nvCxnSpPr>
            <p:spPr>
              <a:xfrm>
                <a:off x="100287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BDA543F-1BD8-42A9-A622-7BA38D9726B2}"/>
                  </a:ext>
                </a:extLst>
              </p:cNvPr>
              <p:cNvCxnSpPr>
                <a:cxnSpLocks/>
              </p:cNvCxnSpPr>
              <p:nvPr/>
            </p:nvCxnSpPr>
            <p:spPr>
              <a:xfrm>
                <a:off x="100958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8DD4FF1-55A6-E778-98FB-30D4922B462E}"/>
                  </a:ext>
                </a:extLst>
              </p:cNvPr>
              <p:cNvCxnSpPr>
                <a:cxnSpLocks/>
              </p:cNvCxnSpPr>
              <p:nvPr/>
            </p:nvCxnSpPr>
            <p:spPr>
              <a:xfrm>
                <a:off x="101629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1F3B6BA-D3DF-9066-D670-ABFF921A786E}"/>
                  </a:ext>
                </a:extLst>
              </p:cNvPr>
              <p:cNvCxnSpPr>
                <a:cxnSpLocks/>
              </p:cNvCxnSpPr>
              <p:nvPr/>
            </p:nvCxnSpPr>
            <p:spPr>
              <a:xfrm>
                <a:off x="102301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D07FE35-F343-C613-9980-6EBB91C12BB5}"/>
                  </a:ext>
                </a:extLst>
              </p:cNvPr>
              <p:cNvCxnSpPr>
                <a:cxnSpLocks/>
              </p:cNvCxnSpPr>
              <p:nvPr/>
            </p:nvCxnSpPr>
            <p:spPr>
              <a:xfrm>
                <a:off x="102972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5B7A5C3-0EDA-98EE-5B99-F3576CDA7A34}"/>
                  </a:ext>
                </a:extLst>
              </p:cNvPr>
              <p:cNvCxnSpPr>
                <a:cxnSpLocks/>
              </p:cNvCxnSpPr>
              <p:nvPr/>
            </p:nvCxnSpPr>
            <p:spPr>
              <a:xfrm>
                <a:off x="103643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235CB889-B7D0-3CA8-D388-EFCA1720F0DE}"/>
                </a:ext>
              </a:extLst>
            </p:cNvPr>
            <p:cNvGrpSpPr/>
            <p:nvPr/>
          </p:nvGrpSpPr>
          <p:grpSpPr>
            <a:xfrm>
              <a:off x="842962" y="2223358"/>
              <a:ext cx="10223980" cy="1298326"/>
              <a:chOff x="989289" y="3052548"/>
              <a:chExt cx="10267201" cy="1298326"/>
            </a:xfrm>
          </p:grpSpPr>
          <p:cxnSp>
            <p:nvCxnSpPr>
              <p:cNvPr id="36" name="Straight Connector 35">
                <a:extLst>
                  <a:ext uri="{FF2B5EF4-FFF2-40B4-BE49-F238E27FC236}">
                    <a16:creationId xmlns:a16="http://schemas.microsoft.com/office/drawing/2014/main" id="{D558CF57-8BC6-1C5A-8C84-2B5C15D5549C}"/>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113B476-75E5-7A43-28E9-7337699ED5AE}"/>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D81A91E2-2D5F-AE27-849C-0E698DD2992F}"/>
                </a:ext>
              </a:extLst>
            </p:cNvPr>
            <p:cNvCxnSpPr>
              <a:cxnSpLocks/>
            </p:cNvCxnSpPr>
            <p:nvPr/>
          </p:nvCxnSpPr>
          <p:spPr>
            <a:xfrm>
              <a:off x="645845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2BAE379-B19F-FF84-858B-FD8548C7D5DB}"/>
                </a:ext>
              </a:extLst>
            </p:cNvPr>
            <p:cNvCxnSpPr>
              <a:cxnSpLocks/>
            </p:cNvCxnSpPr>
            <p:nvPr/>
          </p:nvCxnSpPr>
          <p:spPr>
            <a:xfrm>
              <a:off x="697407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CCDE7BC-85A1-A125-01E6-AE736636EB85}"/>
                </a:ext>
              </a:extLst>
            </p:cNvPr>
            <p:cNvCxnSpPr>
              <a:cxnSpLocks/>
            </p:cNvCxnSpPr>
            <p:nvPr/>
          </p:nvCxnSpPr>
          <p:spPr>
            <a:xfrm>
              <a:off x="747445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6F0C9A-6C61-1004-BE5D-98E4B77B24DD}"/>
                </a:ext>
              </a:extLst>
            </p:cNvPr>
            <p:cNvCxnSpPr>
              <a:cxnSpLocks/>
            </p:cNvCxnSpPr>
            <p:nvPr/>
          </p:nvCxnSpPr>
          <p:spPr>
            <a:xfrm>
              <a:off x="798745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AA19ED-93FB-7C91-BBE6-F43E50E5A65B}"/>
                </a:ext>
              </a:extLst>
            </p:cNvPr>
            <p:cNvCxnSpPr>
              <a:cxnSpLocks/>
            </p:cNvCxnSpPr>
            <p:nvPr/>
          </p:nvCxnSpPr>
          <p:spPr>
            <a:xfrm>
              <a:off x="849762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35A12C0-0BDE-C168-1DB0-08F2C7A2A163}"/>
                </a:ext>
              </a:extLst>
            </p:cNvPr>
            <p:cNvCxnSpPr>
              <a:cxnSpLocks/>
            </p:cNvCxnSpPr>
            <p:nvPr/>
          </p:nvCxnSpPr>
          <p:spPr>
            <a:xfrm>
              <a:off x="901070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9FA0D08-544A-D243-E49F-476B6C7E8B61}"/>
                </a:ext>
              </a:extLst>
            </p:cNvPr>
            <p:cNvCxnSpPr>
              <a:cxnSpLocks/>
            </p:cNvCxnSpPr>
            <p:nvPr/>
          </p:nvCxnSpPr>
          <p:spPr>
            <a:xfrm>
              <a:off x="9522197"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15F7E8-8F9A-2AD2-3A4E-22DACC9FBB7A}"/>
                </a:ext>
              </a:extLst>
            </p:cNvPr>
            <p:cNvCxnSpPr>
              <a:cxnSpLocks/>
            </p:cNvCxnSpPr>
            <p:nvPr/>
          </p:nvCxnSpPr>
          <p:spPr>
            <a:xfrm>
              <a:off x="10022687"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A62666-449E-C8A6-564D-2FDFA11DF445}"/>
                </a:ext>
              </a:extLst>
            </p:cNvPr>
            <p:cNvCxnSpPr>
              <a:cxnSpLocks/>
            </p:cNvCxnSpPr>
            <p:nvPr/>
          </p:nvCxnSpPr>
          <p:spPr>
            <a:xfrm>
              <a:off x="10539072" y="1670170"/>
              <a:ext cx="0" cy="412630"/>
            </a:xfrm>
            <a:prstGeom prst="line">
              <a:avLst/>
            </a:prstGeom>
            <a:ln w="19050">
              <a:solidFill>
                <a:srgbClr val="454544"/>
              </a:soli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C4BEBCC6-4988-CD14-CA82-FA2EB760B5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51519" y="1793346"/>
              <a:ext cx="4773974" cy="160469"/>
            </a:xfrm>
            <a:prstGeom prst="rect">
              <a:avLst/>
            </a:prstGeom>
          </p:spPr>
        </p:pic>
        <p:sp>
          <p:nvSpPr>
            <p:cNvPr id="25" name="TextBox 24">
              <a:extLst>
                <a:ext uri="{FF2B5EF4-FFF2-40B4-BE49-F238E27FC236}">
                  <a16:creationId xmlns:a16="http://schemas.microsoft.com/office/drawing/2014/main" id="{AF41A077-4ED8-762C-7730-7063BE469827}"/>
                </a:ext>
              </a:extLst>
            </p:cNvPr>
            <p:cNvSpPr txBox="1"/>
            <p:nvPr/>
          </p:nvSpPr>
          <p:spPr>
            <a:xfrm>
              <a:off x="993435" y="2225210"/>
              <a:ext cx="3934308" cy="374600"/>
            </a:xfrm>
            <a:prstGeom prst="rect">
              <a:avLst/>
            </a:prstGeom>
            <a:noFill/>
          </p:spPr>
          <p:txBody>
            <a:bodyPr wrap="square" lIns="0" tIns="91440" rIns="0" bIns="0" rtlCol="0">
              <a:normAutofit lnSpcReduction="10000"/>
            </a:bodyPr>
            <a:lstStyle/>
            <a:p>
              <a:pPr marL="0" indent="-3657600" algn="l">
                <a:spcAft>
                  <a:spcPts val="600"/>
                </a:spcAft>
              </a:pPr>
              <a:r>
                <a:rPr lang="en-US" sz="2000" b="0" i="0">
                  <a:solidFill>
                    <a:srgbClr val="676665"/>
                  </a:solidFill>
                  <a:latin typeface="Neo Sans Pro" panose="020B0504030504040204" pitchFamily="34" charset="0"/>
                  <a:ea typeface="Roboto" panose="02000000000000000000" pitchFamily="2" charset="0"/>
                  <a:cs typeface="Times New Roman" panose="02020603050405020304" pitchFamily="18" charset="0"/>
                </a:rPr>
                <a:t>Empowering</a:t>
              </a:r>
              <a:endParaRPr lang="en-GB" sz="2000" b="0" i="0">
                <a:solidFill>
                  <a:srgbClr val="676665"/>
                </a:solidFill>
                <a:latin typeface="Neo Sans Pro" panose="020B0504030504040204" pitchFamily="34" charset="0"/>
                <a:ea typeface="Roboto" panose="02000000000000000000" pitchFamily="2" charset="0"/>
                <a:cs typeface="Times New Roman" panose="02020603050405020304" pitchFamily="18" charset="0"/>
              </a:endParaRPr>
            </a:p>
          </p:txBody>
        </p:sp>
        <p:sp>
          <p:nvSpPr>
            <p:cNvPr id="26" name="TextBox 25">
              <a:extLst>
                <a:ext uri="{FF2B5EF4-FFF2-40B4-BE49-F238E27FC236}">
                  <a16:creationId xmlns:a16="http://schemas.microsoft.com/office/drawing/2014/main" id="{21C11379-6198-7118-E436-3890B9E59D6C}"/>
                </a:ext>
              </a:extLst>
            </p:cNvPr>
            <p:cNvSpPr txBox="1"/>
            <p:nvPr/>
          </p:nvSpPr>
          <p:spPr>
            <a:xfrm>
              <a:off x="1005086" y="2507155"/>
              <a:ext cx="4764205" cy="879697"/>
            </a:xfrm>
            <a:prstGeom prst="rect">
              <a:avLst/>
            </a:prstGeom>
            <a:noFill/>
          </p:spPr>
          <p:txBody>
            <a:bodyPr wrap="square" lIns="0" tIns="91440" rIns="0" bIns="0" rtlCol="0">
              <a:normAutofit/>
            </a:bodyPr>
            <a:lstStyle/>
            <a:p>
              <a:pPr marL="0" indent="-3657600" algn="l">
                <a:spcAft>
                  <a:spcPts val="600"/>
                </a:spcAft>
              </a:pPr>
              <a:r>
                <a:rPr lang="en-US" sz="1400" b="0" i="0">
                  <a:solidFill>
                    <a:srgbClr val="676665"/>
                  </a:solidFill>
                  <a:latin typeface="Neo Sans Pro" panose="020B0504030504040204" pitchFamily="34" charset="0"/>
                  <a:ea typeface="Roboto" panose="02000000000000000000" pitchFamily="2" charset="0"/>
                  <a:cs typeface="Times New Roman" panose="02020603050405020304" pitchFamily="18" charset="0"/>
                </a:rPr>
                <a:t>Is good at finding ways to motivate people (7); very inspirational (9); reasonably encouraging to others (6)</a:t>
              </a:r>
              <a:endParaRPr lang="en-GB" sz="1400" b="0" i="0">
                <a:solidFill>
                  <a:srgbClr val="676665"/>
                </a:solidFill>
                <a:latin typeface="Neo Sans Pro" panose="020B0504030504040204" pitchFamily="34" charset="0"/>
                <a:ea typeface="Roboto" panose="02000000000000000000" pitchFamily="2"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713DD45F-289B-5E9B-3C92-78E673DAE4C6}"/>
                </a:ext>
              </a:extLst>
            </p:cNvPr>
            <p:cNvSpPr/>
            <p:nvPr/>
          </p:nvSpPr>
          <p:spPr bwMode="auto">
            <a:xfrm>
              <a:off x="2454592" y="2375020"/>
              <a:ext cx="44695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28" name="TextBox 27">
              <a:extLst>
                <a:ext uri="{FF2B5EF4-FFF2-40B4-BE49-F238E27FC236}">
                  <a16:creationId xmlns:a16="http://schemas.microsoft.com/office/drawing/2014/main" id="{BEF4B977-FE04-3B1D-022D-C8C96AA47B3D}"/>
                </a:ext>
              </a:extLst>
            </p:cNvPr>
            <p:cNvSpPr txBox="1"/>
            <p:nvPr/>
          </p:nvSpPr>
          <p:spPr>
            <a:xfrm>
              <a:off x="2492747" y="2302513"/>
              <a:ext cx="514820" cy="242618"/>
            </a:xfrm>
            <a:prstGeom prst="rect">
              <a:avLst/>
            </a:prstGeom>
            <a:noFill/>
          </p:spPr>
          <p:txBody>
            <a:bodyPr wrap="square" lIns="0" tIns="91440" rIns="0" bIns="0" rtlCol="0">
              <a:normAutofit lnSpcReduction="10000"/>
            </a:bodyPr>
            <a:lstStyle/>
            <a:p>
              <a:pPr marL="0" indent="-3657600" algn="l">
                <a:spcAft>
                  <a:spcPts val="600"/>
                </a:spcAft>
              </a:pPr>
              <a:r>
                <a:rPr lang="en-US" sz="1000" b="0" i="0">
                  <a:solidFill>
                    <a:schemeClr val="bg1"/>
                  </a:solidFill>
                  <a:latin typeface="Neo Sans Pro" panose="020B0504030504040204" pitchFamily="34" charset="0"/>
                  <a:ea typeface="Roboto" panose="02000000000000000000" pitchFamily="2" charset="0"/>
                  <a:cs typeface="Times New Roman" panose="02020603050405020304" pitchFamily="18" charset="0"/>
                </a:rPr>
                <a:t>Sten 8</a:t>
              </a:r>
              <a:endParaRPr lang="en-GB" sz="1000" b="0" i="0">
                <a:solidFill>
                  <a:schemeClr val="bg1"/>
                </a:solidFill>
                <a:latin typeface="Neo Sans Pro" panose="020B0504030504040204" pitchFamily="34" charset="0"/>
                <a:ea typeface="Roboto" panose="02000000000000000000" pitchFamily="2" charset="0"/>
                <a:cs typeface="Times New Roman" panose="02020603050405020304" pitchFamily="18" charset="0"/>
              </a:endParaRPr>
            </a:p>
          </p:txBody>
        </p:sp>
        <p:grpSp>
          <p:nvGrpSpPr>
            <p:cNvPr id="29" name="Group 28">
              <a:extLst>
                <a:ext uri="{FF2B5EF4-FFF2-40B4-BE49-F238E27FC236}">
                  <a16:creationId xmlns:a16="http://schemas.microsoft.com/office/drawing/2014/main" id="{A704B534-2791-5632-A8A5-E41928E14194}"/>
                </a:ext>
              </a:extLst>
            </p:cNvPr>
            <p:cNvGrpSpPr/>
            <p:nvPr/>
          </p:nvGrpSpPr>
          <p:grpSpPr>
            <a:xfrm>
              <a:off x="8992128" y="2697620"/>
              <a:ext cx="530068" cy="304403"/>
              <a:chOff x="9181676" y="2807746"/>
              <a:chExt cx="530068" cy="304403"/>
            </a:xfrm>
          </p:grpSpPr>
          <p:sp>
            <p:nvSpPr>
              <p:cNvPr id="34" name="Rectangle: Rounded Corners 33">
                <a:extLst>
                  <a:ext uri="{FF2B5EF4-FFF2-40B4-BE49-F238E27FC236}">
                    <a16:creationId xmlns:a16="http://schemas.microsoft.com/office/drawing/2014/main" id="{3439C761-527F-CDFC-C12E-995FBCB95603}"/>
                  </a:ext>
                </a:extLst>
              </p:cNvPr>
              <p:cNvSpPr/>
              <p:nvPr/>
            </p:nvSpPr>
            <p:spPr bwMode="auto">
              <a:xfrm rot="10800000">
                <a:off x="9181676" y="2807746"/>
                <a:ext cx="529081" cy="304403"/>
              </a:xfrm>
              <a:prstGeom prst="roundRect">
                <a:avLst>
                  <a:gd name="adj" fmla="val 13492"/>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35" name="Rectangle: Rounded Corners 34">
                <a:extLst>
                  <a:ext uri="{FF2B5EF4-FFF2-40B4-BE49-F238E27FC236}">
                    <a16:creationId xmlns:a16="http://schemas.microsoft.com/office/drawing/2014/main" id="{0A657EA7-53F8-C1A0-FFDA-67946DDD3CD4}"/>
                  </a:ext>
                </a:extLst>
              </p:cNvPr>
              <p:cNvSpPr/>
              <p:nvPr/>
            </p:nvSpPr>
            <p:spPr bwMode="auto">
              <a:xfrm rot="10800000">
                <a:off x="9182663" y="280774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grpSp>
        <p:pic>
          <p:nvPicPr>
            <p:cNvPr id="30" name="Graphic 29">
              <a:extLst>
                <a:ext uri="{FF2B5EF4-FFF2-40B4-BE49-F238E27FC236}">
                  <a16:creationId xmlns:a16="http://schemas.microsoft.com/office/drawing/2014/main" id="{5D723A97-58DB-4B29-6DA0-90C79C2A68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93753" y="3089243"/>
              <a:ext cx="344040" cy="357273"/>
            </a:xfrm>
            <a:prstGeom prst="rect">
              <a:avLst/>
            </a:prstGeom>
          </p:spPr>
        </p:pic>
        <p:pic>
          <p:nvPicPr>
            <p:cNvPr id="31" name="Graphic 30">
              <a:extLst>
                <a:ext uri="{FF2B5EF4-FFF2-40B4-BE49-F238E27FC236}">
                  <a16:creationId xmlns:a16="http://schemas.microsoft.com/office/drawing/2014/main" id="{FE89964D-C440-3F26-6C6B-E76B7EE062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98218" y="3099031"/>
              <a:ext cx="344040" cy="357273"/>
            </a:xfrm>
            <a:prstGeom prst="rect">
              <a:avLst/>
            </a:prstGeom>
          </p:spPr>
        </p:pic>
        <p:pic>
          <p:nvPicPr>
            <p:cNvPr id="32" name="Graphic 31">
              <a:extLst>
                <a:ext uri="{FF2B5EF4-FFF2-40B4-BE49-F238E27FC236}">
                  <a16:creationId xmlns:a16="http://schemas.microsoft.com/office/drawing/2014/main" id="{5C4ACB06-BD4E-A663-69E0-0997C919C1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94590" y="2264894"/>
              <a:ext cx="344040" cy="357273"/>
            </a:xfrm>
            <a:prstGeom prst="rect">
              <a:avLst/>
            </a:prstGeom>
          </p:spPr>
        </p:pic>
        <p:pic>
          <p:nvPicPr>
            <p:cNvPr id="33" name="Graphic 32">
              <a:extLst>
                <a:ext uri="{FF2B5EF4-FFF2-40B4-BE49-F238E27FC236}">
                  <a16:creationId xmlns:a16="http://schemas.microsoft.com/office/drawing/2014/main" id="{4192A59C-5DA4-3A85-0339-30594A712C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98218" y="2279173"/>
              <a:ext cx="344040" cy="357273"/>
            </a:xfrm>
            <a:prstGeom prst="rect">
              <a:avLst/>
            </a:prstGeom>
          </p:spPr>
        </p:pic>
      </p:grpSp>
    </p:spTree>
    <p:extLst>
      <p:ext uri="{BB962C8B-B14F-4D97-AF65-F5344CB8AC3E}">
        <p14:creationId xmlns:p14="http://schemas.microsoft.com/office/powerpoint/2010/main" val="227816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nodeType="clickEffect">
                                  <p:stCondLst>
                                    <p:cond delay="0"/>
                                  </p:stCondLst>
                                  <p:childTnLst>
                                    <p:set>
                                      <p:cBhvr override="childStyle">
                                        <p:cTn id="6" dur="indefinite"/>
                                        <p:tgtEl>
                                          <p:spTgt spid="8">
                                            <p:txEl>
                                              <p:pRg st="1" end="1"/>
                                            </p:txEl>
                                          </p:spTgt>
                                        </p:tgtEl>
                                        <p:attrNameLst>
                                          <p:attrName>style.color</p:attrName>
                                        </p:attrNameLst>
                                      </p:cBhvr>
                                      <p:to>
                                        <p:clrVal>
                                          <a:srgbClr val="0099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9612025-66BF-8245-15CF-A8513B88148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a:ea typeface="+mj-lt"/>
                <a:cs typeface="+mj-lt"/>
              </a:rPr>
              <a:t>Wave Deep Dives Video</a:t>
            </a:r>
          </a:p>
          <a:p>
            <a:endParaRPr lang="en-US"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1" name="Footer Placeholder 4">
            <a:extLst>
              <a:ext uri="{FF2B5EF4-FFF2-40B4-BE49-F238E27FC236}">
                <a16:creationId xmlns:a16="http://schemas.microsoft.com/office/drawing/2014/main" id="{77DDE706-F8F7-B9B6-3720-073F2523B43C}"/>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3" name="Online Media 4" title="Wave Dimensions &amp; Deep Dives - Feedback &amp; Probes">
            <a:hlinkClick r:id="" action="ppaction://media"/>
            <a:extLst>
              <a:ext uri="{FF2B5EF4-FFF2-40B4-BE49-F238E27FC236}">
                <a16:creationId xmlns:a16="http://schemas.microsoft.com/office/drawing/2014/main" id="{CA315041-2D2F-C340-D6C0-A0951F62BC5E}"/>
              </a:ext>
            </a:extLst>
          </p:cNvPr>
          <p:cNvPicPr>
            <a:picLocks noRot="1" noChangeAspect="1"/>
          </p:cNvPicPr>
          <p:nvPr>
            <a:videoFile r:link="rId1"/>
          </p:nvPr>
        </p:nvPicPr>
        <p:blipFill>
          <a:blip r:embed="rId4"/>
          <a:stretch>
            <a:fillRect/>
          </a:stretch>
        </p:blipFill>
        <p:spPr>
          <a:xfrm>
            <a:off x="2050256" y="1344890"/>
            <a:ext cx="8091488" cy="4572000"/>
          </a:xfrm>
          <a:prstGeom prst="rect">
            <a:avLst/>
          </a:prstGeom>
        </p:spPr>
      </p:pic>
    </p:spTree>
    <p:extLst>
      <p:ext uri="{BB962C8B-B14F-4D97-AF65-F5344CB8AC3E}">
        <p14:creationId xmlns:p14="http://schemas.microsoft.com/office/powerpoint/2010/main" val="331387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9612025-66BF-8245-15CF-A8513B88148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Questions and Probing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93</a:t>
            </a:fld>
            <a:endParaRPr lang="en-US"/>
          </a:p>
        </p:txBody>
      </p:sp>
      <p:grpSp>
        <p:nvGrpSpPr>
          <p:cNvPr id="4" name="Group 3">
            <a:extLst>
              <a:ext uri="{FF2B5EF4-FFF2-40B4-BE49-F238E27FC236}">
                <a16:creationId xmlns:a16="http://schemas.microsoft.com/office/drawing/2014/main" id="{9FE25CE3-4A75-446C-8583-2977E8FE8D35}"/>
              </a:ext>
            </a:extLst>
          </p:cNvPr>
          <p:cNvGrpSpPr/>
          <p:nvPr/>
        </p:nvGrpSpPr>
        <p:grpSpPr>
          <a:xfrm>
            <a:off x="1361209" y="2447599"/>
            <a:ext cx="9469582" cy="2591630"/>
            <a:chOff x="1025236" y="1800260"/>
            <a:chExt cx="9469582" cy="2591630"/>
          </a:xfrm>
        </p:grpSpPr>
        <p:sp>
          <p:nvSpPr>
            <p:cNvPr id="8" name="Content Placeholder 3">
              <a:extLst>
                <a:ext uri="{FF2B5EF4-FFF2-40B4-BE49-F238E27FC236}">
                  <a16:creationId xmlns:a16="http://schemas.microsoft.com/office/drawing/2014/main" id="{55C78E54-4B23-4059-B24B-62F9EB159623}"/>
                </a:ext>
              </a:extLst>
            </p:cNvPr>
            <p:cNvSpPr txBox="1">
              <a:spLocks/>
            </p:cNvSpPr>
            <p:nvPr/>
          </p:nvSpPr>
          <p:spPr>
            <a:xfrm>
              <a:off x="1326860" y="1800260"/>
              <a:ext cx="8866335" cy="2300686"/>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3200" b="0">
                  <a:solidFill>
                    <a:srgbClr val="702082"/>
                  </a:solidFill>
                </a:rPr>
                <a:t>I keep six honest serving men (They taught me all I knew); Their names are What and Why and When and How and Where and Who. </a:t>
              </a:r>
              <a:endParaRPr lang="en-GB" sz="3200">
                <a:solidFill>
                  <a:srgbClr val="702082"/>
                </a:solidFill>
              </a:endParaRPr>
            </a:p>
          </p:txBody>
        </p:sp>
        <p:sp>
          <p:nvSpPr>
            <p:cNvPr id="9" name="Content Placeholder 3">
              <a:extLst>
                <a:ext uri="{FF2B5EF4-FFF2-40B4-BE49-F238E27FC236}">
                  <a16:creationId xmlns:a16="http://schemas.microsoft.com/office/drawing/2014/main" id="{35D556EE-63E6-43C7-8771-26B76AB346A7}"/>
                </a:ext>
              </a:extLst>
            </p:cNvPr>
            <p:cNvSpPr txBox="1">
              <a:spLocks/>
            </p:cNvSpPr>
            <p:nvPr/>
          </p:nvSpPr>
          <p:spPr>
            <a:xfrm>
              <a:off x="1025236" y="3336001"/>
              <a:ext cx="9469582" cy="1055889"/>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lang="en-GB" sz="1200"/>
            </a:p>
            <a:p>
              <a:pPr algn="ctr"/>
              <a:r>
                <a:rPr lang="en-GB" sz="1200"/>
                <a:t>From ‘The Elephant’s Child’ by Rudyard Kipling </a:t>
              </a:r>
            </a:p>
          </p:txBody>
        </p:sp>
      </p:grpSp>
      <p:sp>
        <p:nvSpPr>
          <p:cNvPr id="11" name="Footer Placeholder 4">
            <a:extLst>
              <a:ext uri="{FF2B5EF4-FFF2-40B4-BE49-F238E27FC236}">
                <a16:creationId xmlns:a16="http://schemas.microsoft.com/office/drawing/2014/main" id="{77DDE706-F8F7-B9B6-3720-073F2523B43C}"/>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32439533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5D14D2-0B08-396C-780A-9EBE1BB75A6A}"/>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Useful Open Questions for Feedback Sessions </a:t>
            </a:r>
            <a:endParaRPr lang="en-GB" b="0"/>
          </a:p>
        </p:txBody>
      </p:sp>
      <p:sp>
        <p:nvSpPr>
          <p:cNvPr id="6" name="Content Placeholder 5">
            <a:extLst>
              <a:ext uri="{FF2B5EF4-FFF2-40B4-BE49-F238E27FC236}">
                <a16:creationId xmlns:a16="http://schemas.microsoft.com/office/drawing/2014/main" id="{45B7DA90-A550-4537-867B-C68A2DADE6C8}"/>
              </a:ext>
            </a:extLst>
          </p:cNvPr>
          <p:cNvSpPr>
            <a:spLocks noGrp="1"/>
          </p:cNvSpPr>
          <p:nvPr>
            <p:ph sz="quarter" idx="19"/>
          </p:nvPr>
        </p:nvSpPr>
        <p:spPr/>
        <p:txBody>
          <a:bodyPr/>
          <a:lstStyle/>
          <a:p>
            <a:pPr>
              <a:spcAft>
                <a:spcPts val="600"/>
              </a:spcAft>
            </a:pPr>
            <a:r>
              <a:rPr lang="en-GB" sz="1600" b="0"/>
              <a:t>“How does that sound to you?” </a:t>
            </a:r>
          </a:p>
          <a:p>
            <a:pPr>
              <a:spcAft>
                <a:spcPts val="600"/>
              </a:spcAft>
            </a:pPr>
            <a:r>
              <a:rPr lang="en-GB" sz="1600" b="0"/>
              <a:t>“How important is that area for your current role?” </a:t>
            </a:r>
          </a:p>
          <a:p>
            <a:pPr>
              <a:spcAft>
                <a:spcPts val="600"/>
              </a:spcAft>
            </a:pPr>
            <a:r>
              <a:rPr lang="en-GB" sz="1600" b="0"/>
              <a:t>“When are you more likely to do this at work?” </a:t>
            </a:r>
          </a:p>
          <a:p>
            <a:pPr>
              <a:spcAft>
                <a:spcPts val="600"/>
              </a:spcAft>
            </a:pPr>
            <a:r>
              <a:rPr lang="en-GB" sz="1600" b="0"/>
              <a:t>“Why is that important to you?” – Be sensitive!</a:t>
            </a:r>
          </a:p>
          <a:p>
            <a:pPr>
              <a:spcAft>
                <a:spcPts val="600"/>
              </a:spcAft>
            </a:pPr>
            <a:r>
              <a:rPr lang="en-GB" sz="1600" b="0"/>
              <a:t>“What impact does that style have on your performance at work?” </a:t>
            </a:r>
          </a:p>
          <a:p>
            <a:pPr>
              <a:spcAft>
                <a:spcPts val="600"/>
              </a:spcAft>
            </a:pPr>
            <a:r>
              <a:rPr lang="en-GB" sz="1600" b="0"/>
              <a:t>“What are the advantages/disadvantages of that particular style?” </a:t>
            </a:r>
          </a:p>
          <a:p>
            <a:pPr>
              <a:spcAft>
                <a:spcPts val="600"/>
              </a:spcAft>
            </a:pPr>
            <a:r>
              <a:rPr lang="en-GB" sz="1600" b="0"/>
              <a:t>“Where has this been most successful?” </a:t>
            </a:r>
          </a:p>
          <a:p>
            <a:pPr>
              <a:spcAft>
                <a:spcPts val="600"/>
              </a:spcAft>
            </a:pPr>
            <a:r>
              <a:rPr lang="en-GB" sz="1600" b="0"/>
              <a:t>“Give me an example of when you have demonstrated those </a:t>
            </a:r>
            <a:r>
              <a:rPr lang="en-GB" sz="1600" b="0" err="1"/>
              <a:t>behaviors</a:t>
            </a:r>
            <a:r>
              <a:rPr lang="en-GB" sz="1600" b="0"/>
              <a:t> recently.”</a:t>
            </a:r>
          </a:p>
          <a:p>
            <a:pPr>
              <a:spcAft>
                <a:spcPts val="600"/>
              </a:spcAft>
            </a:pPr>
            <a:r>
              <a:rPr lang="en-GB" sz="1600" b="0"/>
              <a:t>"How easy/difficult do you find it to (e.g. resolve conflict)?" </a:t>
            </a:r>
            <a:endParaRPr lang="en-GB" sz="1600"/>
          </a:p>
          <a:p>
            <a:endParaRPr lang="en-GB" sz="16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94</a:t>
            </a:fld>
            <a:endParaRPr lang="en-US"/>
          </a:p>
        </p:txBody>
      </p:sp>
      <p:sp>
        <p:nvSpPr>
          <p:cNvPr id="8" name="Footer Placeholder 4">
            <a:extLst>
              <a:ext uri="{FF2B5EF4-FFF2-40B4-BE49-F238E27FC236}">
                <a16:creationId xmlns:a16="http://schemas.microsoft.com/office/drawing/2014/main" id="{F267A9A7-C928-85BF-4FA8-AA4DBEA8DD16}"/>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10418987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0682229-F6EB-BD74-C86B-C8951614362F}"/>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‘Watch-</a:t>
            </a:r>
            <a:r>
              <a:rPr lang="en-US" b="0" err="1"/>
              <a:t>Fors</a:t>
            </a:r>
            <a:r>
              <a:rPr lang="en-US" b="0"/>
              <a:t>’ and the Barnum Effect </a:t>
            </a:r>
            <a:endParaRPr lang="en-GB" b="0"/>
          </a:p>
        </p:txBody>
      </p:sp>
      <p:sp>
        <p:nvSpPr>
          <p:cNvPr id="6" name="Content Placeholder 5">
            <a:extLst>
              <a:ext uri="{FF2B5EF4-FFF2-40B4-BE49-F238E27FC236}">
                <a16:creationId xmlns:a16="http://schemas.microsoft.com/office/drawing/2014/main" id="{45B7DA90-A550-4537-867B-C68A2DADE6C8}"/>
              </a:ext>
            </a:extLst>
          </p:cNvPr>
          <p:cNvSpPr>
            <a:spLocks noGrp="1"/>
          </p:cNvSpPr>
          <p:nvPr>
            <p:ph sz="quarter" idx="19"/>
          </p:nvPr>
        </p:nvSpPr>
        <p:spPr/>
        <p:txBody>
          <a:bodyPr/>
          <a:lstStyle/>
          <a:p>
            <a:pPr>
              <a:spcAft>
                <a:spcPts val="600"/>
              </a:spcAft>
            </a:pPr>
            <a:r>
              <a:rPr lang="en-GB" sz="1600" b="0"/>
              <a:t>A potential risk of over-reliance on non-empirical forms of validity (e.g. face and faith) is that individuals end up accepting feedback which doesn’t offer any value in predicting work performance. </a:t>
            </a:r>
          </a:p>
          <a:p>
            <a:pPr>
              <a:spcAft>
                <a:spcPts val="600"/>
              </a:spcAft>
            </a:pPr>
            <a:endParaRPr lang="en-GB" sz="1600" b="0"/>
          </a:p>
          <a:p>
            <a:pPr>
              <a:spcAft>
                <a:spcPts val="600"/>
              </a:spcAft>
            </a:pPr>
            <a:r>
              <a:rPr lang="en-GB" sz="1600" b="0"/>
              <a:t>When people accept general truisms that apply to most people as accurate portrayals of their own uniqueness, this is typically known as the Barnum Effect.</a:t>
            </a:r>
            <a:endParaRPr lang="en-GB" sz="1600"/>
          </a:p>
          <a:p>
            <a:endParaRPr lang="en-GB" sz="16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95</a:t>
            </a:fld>
            <a:endParaRPr lang="en-US"/>
          </a:p>
        </p:txBody>
      </p:sp>
      <p:sp>
        <p:nvSpPr>
          <p:cNvPr id="8" name="Footer Placeholder 4">
            <a:extLst>
              <a:ext uri="{FF2B5EF4-FFF2-40B4-BE49-F238E27FC236}">
                <a16:creationId xmlns:a16="http://schemas.microsoft.com/office/drawing/2014/main" id="{76FF5EF3-D045-5945-953C-D4CA2BDB63AD}"/>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26002442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F70AA3-3B51-9552-37D0-7D2E91D4589C}"/>
              </a:ext>
            </a:extLst>
          </p:cNvPr>
          <p:cNvSpPr>
            <a:spLocks noGrp="1"/>
          </p:cNvSpPr>
          <p:nvPr>
            <p:ph type="sldNum" sz="quarter" idx="21"/>
          </p:nvPr>
        </p:nvSpPr>
        <p:spPr/>
        <p:txBody>
          <a:bodyPr/>
          <a:lstStyle/>
          <a:p>
            <a:fld id="{63DCA5C9-2E11-4C67-86EB-AE1DE127DC64}" type="slidenum">
              <a:rPr lang="en-US" smtClean="0"/>
              <a:pPr/>
              <a:t>96</a:t>
            </a:fld>
            <a:endParaRPr lang="en-US"/>
          </a:p>
        </p:txBody>
      </p:sp>
      <p:sp>
        <p:nvSpPr>
          <p:cNvPr id="3" name="Text Placeholder 2">
            <a:extLst>
              <a:ext uri="{FF2B5EF4-FFF2-40B4-BE49-F238E27FC236}">
                <a16:creationId xmlns:a16="http://schemas.microsoft.com/office/drawing/2014/main" id="{E11ADE70-5A99-DB8F-FDBC-DCE768F051A6}"/>
              </a:ext>
            </a:extLst>
          </p:cNvPr>
          <p:cNvSpPr>
            <a:spLocks noGrp="1"/>
          </p:cNvSpPr>
          <p:nvPr>
            <p:ph type="body" sz="quarter" idx="17"/>
          </p:nvPr>
        </p:nvSpPr>
        <p:spPr/>
        <p:txBody>
          <a:bodyPr/>
          <a:lstStyle/>
          <a:p>
            <a:endParaRPr lang="en-GB"/>
          </a:p>
        </p:txBody>
      </p:sp>
      <p:sp>
        <p:nvSpPr>
          <p:cNvPr id="4" name="Title 3">
            <a:extLst>
              <a:ext uri="{FF2B5EF4-FFF2-40B4-BE49-F238E27FC236}">
                <a16:creationId xmlns:a16="http://schemas.microsoft.com/office/drawing/2014/main" id="{CBA07CA5-1544-74D1-5F29-EEB6260D0580}"/>
              </a:ext>
            </a:extLst>
          </p:cNvPr>
          <p:cNvSpPr>
            <a:spLocks noGrp="1"/>
          </p:cNvSpPr>
          <p:nvPr>
            <p:ph type="title"/>
          </p:nvPr>
        </p:nvSpPr>
        <p:spPr/>
        <p:txBody>
          <a:bodyPr/>
          <a:lstStyle/>
          <a:p>
            <a:r>
              <a:rPr lang="en-GB"/>
              <a:t>Feedback Tips</a:t>
            </a:r>
          </a:p>
        </p:txBody>
      </p:sp>
      <p:sp>
        <p:nvSpPr>
          <p:cNvPr id="5" name="Footer Placeholder 4">
            <a:extLst>
              <a:ext uri="{FF2B5EF4-FFF2-40B4-BE49-F238E27FC236}">
                <a16:creationId xmlns:a16="http://schemas.microsoft.com/office/drawing/2014/main" id="{BEB9CCE4-61F6-2908-86D5-6ADA9ECDE5BF}"/>
              </a:ext>
            </a:extLst>
          </p:cNvPr>
          <p:cNvSpPr>
            <a:spLocks noGrp="1"/>
          </p:cNvSpPr>
          <p:nvPr>
            <p:ph type="ftr" sz="quarter" idx="10"/>
          </p:nvPr>
        </p:nvSpPr>
        <p:spPr/>
        <p:txBody>
          <a:bodyPr/>
          <a:lstStyle/>
          <a:p>
            <a:pPr lvl="6"/>
            <a:r>
              <a:rPr lang="en-US"/>
              <a:t>© 2022 Saville Assessment, A WTW Company. Proprietary and confidential. For WTW and WTW client use only. All rights reserved.</a:t>
            </a:r>
          </a:p>
        </p:txBody>
      </p:sp>
      <p:sp>
        <p:nvSpPr>
          <p:cNvPr id="6" name="Content Placeholder 3">
            <a:extLst>
              <a:ext uri="{FF2B5EF4-FFF2-40B4-BE49-F238E27FC236}">
                <a16:creationId xmlns:a16="http://schemas.microsoft.com/office/drawing/2014/main" id="{4F7E7F8D-DCF6-BD54-0EFA-1BA65F1B4ACC}"/>
              </a:ext>
            </a:extLst>
          </p:cNvPr>
          <p:cNvSpPr txBox="1">
            <a:spLocks/>
          </p:cNvSpPr>
          <p:nvPr/>
        </p:nvSpPr>
        <p:spPr>
          <a:xfrm>
            <a:off x="551837" y="3429000"/>
            <a:ext cx="5241438" cy="2732314"/>
          </a:xfrm>
          <a:prstGeom prst="rect">
            <a:avLst/>
          </a:prstGeom>
        </p:spPr>
        <p:txBody>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fontAlgn="base">
              <a:spcAft>
                <a:spcPts val="600"/>
              </a:spcAft>
              <a:buClr>
                <a:schemeClr val="tx2"/>
              </a:buClr>
              <a:buFont typeface="Arial" panose="020B0604020202020204" pitchFamily="34" charset="0"/>
              <a:buChar char="•"/>
            </a:pPr>
            <a:r>
              <a:rPr lang="en-GB" sz="1400">
                <a:latin typeface="Arial" panose="020B0604020202020204" pitchFamily="34" charset="0"/>
              </a:rPr>
              <a:t>Prepare</a:t>
            </a:r>
          </a:p>
          <a:p>
            <a:pPr marL="285750" indent="-285750" fontAlgn="base">
              <a:spcAft>
                <a:spcPts val="600"/>
              </a:spcAft>
              <a:buClr>
                <a:schemeClr val="tx2"/>
              </a:buClr>
              <a:buFont typeface="Arial" panose="020B0604020202020204" pitchFamily="34" charset="0"/>
              <a:buChar char="•"/>
            </a:pPr>
            <a:r>
              <a:rPr lang="en-GB" sz="1400">
                <a:latin typeface="Arial" panose="020B0604020202020204" pitchFamily="34" charset="0"/>
              </a:rPr>
              <a:t>Keep the conversation two-way</a:t>
            </a:r>
          </a:p>
          <a:p>
            <a:pPr marL="285750" indent="-285750" fontAlgn="base">
              <a:spcAft>
                <a:spcPts val="600"/>
              </a:spcAft>
              <a:buClr>
                <a:schemeClr val="tx2"/>
              </a:buClr>
              <a:buFont typeface="Arial" panose="020B0604020202020204" pitchFamily="34" charset="0"/>
              <a:buChar char="•"/>
            </a:pPr>
            <a:r>
              <a:rPr lang="en-GB" sz="1400">
                <a:latin typeface="Arial" panose="020B0604020202020204" pitchFamily="34" charset="0"/>
              </a:rPr>
              <a:t>Be sensitive and empathic; be objective with the profile</a:t>
            </a:r>
          </a:p>
          <a:p>
            <a:pPr marL="285750" indent="-285750" fontAlgn="base">
              <a:spcAft>
                <a:spcPts val="600"/>
              </a:spcAft>
              <a:buClr>
                <a:schemeClr val="tx2"/>
              </a:buClr>
              <a:buFont typeface="Arial" panose="020B0604020202020204" pitchFamily="34" charset="0"/>
              <a:buChar char="•"/>
            </a:pPr>
            <a:r>
              <a:rPr lang="en-GB" sz="1400">
                <a:latin typeface="Arial" panose="020B0604020202020204" pitchFamily="34" charset="0"/>
              </a:rPr>
              <a:t>Actively listen and summarize</a:t>
            </a:r>
          </a:p>
          <a:p>
            <a:pPr marL="285750" indent="-285750" fontAlgn="base">
              <a:spcAft>
                <a:spcPts val="600"/>
              </a:spcAft>
              <a:buClr>
                <a:schemeClr val="tx2"/>
              </a:buClr>
              <a:buFont typeface="Arial" panose="020B0604020202020204" pitchFamily="34" charset="0"/>
              <a:buChar char="•"/>
            </a:pPr>
            <a:r>
              <a:rPr lang="en-GB" sz="1400">
                <a:latin typeface="Arial" panose="020B0604020202020204" pitchFamily="34" charset="0"/>
              </a:rPr>
              <a:t>Describe behaviours, not scores or numbers</a:t>
            </a:r>
          </a:p>
          <a:p>
            <a:pPr marL="285750" indent="-285750" fontAlgn="base">
              <a:spcAft>
                <a:spcPts val="600"/>
              </a:spcAft>
              <a:buClr>
                <a:schemeClr val="tx2"/>
              </a:buClr>
              <a:buFont typeface="Arial" panose="020B0604020202020204" pitchFamily="34" charset="0"/>
              <a:buChar char="•"/>
            </a:pPr>
            <a:r>
              <a:rPr lang="en-GB" sz="1400">
                <a:latin typeface="Arial" panose="020B0604020202020204" pitchFamily="34" charset="0"/>
              </a:rPr>
              <a:t>Use the Wave feedback help sheet</a:t>
            </a:r>
          </a:p>
        </p:txBody>
      </p:sp>
      <p:pic>
        <p:nvPicPr>
          <p:cNvPr id="7" name="Picture 6">
            <a:extLst>
              <a:ext uri="{FF2B5EF4-FFF2-40B4-BE49-F238E27FC236}">
                <a16:creationId xmlns:a16="http://schemas.microsoft.com/office/drawing/2014/main" id="{2622DD68-C801-7065-A5D3-D6180CC2FC6F}"/>
              </a:ext>
            </a:extLst>
          </p:cNvPr>
          <p:cNvPicPr>
            <a:picLocks noChangeAspect="1"/>
          </p:cNvPicPr>
          <p:nvPr/>
        </p:nvPicPr>
        <p:blipFill>
          <a:blip r:embed="rId2"/>
          <a:stretch>
            <a:fillRect/>
          </a:stretch>
        </p:blipFill>
        <p:spPr>
          <a:xfrm>
            <a:off x="2412370" y="1134044"/>
            <a:ext cx="1778564" cy="1709894"/>
          </a:xfrm>
          <a:prstGeom prst="rect">
            <a:avLst/>
          </a:prstGeom>
        </p:spPr>
      </p:pic>
      <p:sp>
        <p:nvSpPr>
          <p:cNvPr id="8" name="TextBox 7">
            <a:extLst>
              <a:ext uri="{FF2B5EF4-FFF2-40B4-BE49-F238E27FC236}">
                <a16:creationId xmlns:a16="http://schemas.microsoft.com/office/drawing/2014/main" id="{7DA65EC1-F5D0-05B5-AB94-B2E97C6A1B94}"/>
              </a:ext>
            </a:extLst>
          </p:cNvPr>
          <p:cNvSpPr txBox="1"/>
          <p:nvPr/>
        </p:nvSpPr>
        <p:spPr>
          <a:xfrm>
            <a:off x="1826824" y="2902079"/>
            <a:ext cx="2950295" cy="369332"/>
          </a:xfrm>
          <a:prstGeom prst="rect">
            <a:avLst/>
          </a:prstGeom>
          <a:noFill/>
        </p:spPr>
        <p:txBody>
          <a:bodyPr wrap="square">
            <a:spAutoFit/>
          </a:bodyPr>
          <a:lstStyle/>
          <a:p>
            <a:r>
              <a:rPr lang="en-GB" b="1" i="0" u="none" strike="noStrike">
                <a:solidFill>
                  <a:srgbClr val="371040"/>
                </a:solidFill>
                <a:effectLst/>
                <a:latin typeface="Arial" panose="020B0604020202020204" pitchFamily="34" charset="0"/>
              </a:rPr>
              <a:t>More Effective Feedback</a:t>
            </a:r>
            <a:endParaRPr lang="en-GB"/>
          </a:p>
        </p:txBody>
      </p:sp>
      <p:sp>
        <p:nvSpPr>
          <p:cNvPr id="10" name="TextBox 9">
            <a:extLst>
              <a:ext uri="{FF2B5EF4-FFF2-40B4-BE49-F238E27FC236}">
                <a16:creationId xmlns:a16="http://schemas.microsoft.com/office/drawing/2014/main" id="{983684DC-265A-24A1-E647-C3DE94A284BD}"/>
              </a:ext>
            </a:extLst>
          </p:cNvPr>
          <p:cNvSpPr txBox="1"/>
          <p:nvPr/>
        </p:nvSpPr>
        <p:spPr>
          <a:xfrm>
            <a:off x="6070764" y="3429000"/>
            <a:ext cx="5638532" cy="892552"/>
          </a:xfrm>
          <a:prstGeom prst="rect">
            <a:avLst/>
          </a:prstGeom>
          <a:noFill/>
        </p:spPr>
        <p:txBody>
          <a:bodyPr wrap="square">
            <a:spAutoFit/>
          </a:bodyPr>
          <a:lstStyle/>
          <a:p>
            <a:pPr marL="285750" indent="-285750" algn="l" rtl="0" fontAlgn="base">
              <a:spcAft>
                <a:spcPts val="600"/>
              </a:spcAft>
              <a:buClr>
                <a:schemeClr val="tx2"/>
              </a:buClr>
              <a:buFont typeface="Arial" panose="020B0604020202020204" pitchFamily="34" charset="0"/>
              <a:buChar char="•"/>
            </a:pPr>
            <a:r>
              <a:rPr lang="en-GB" sz="1400" b="0" i="0">
                <a:effectLst/>
                <a:latin typeface="Arial" panose="020B0604020202020204" pitchFamily="34" charset="0"/>
              </a:rPr>
              <a:t>Making assumptions</a:t>
            </a:r>
          </a:p>
          <a:p>
            <a:pPr marL="285750" indent="-285750" algn="l" rtl="0" fontAlgn="base">
              <a:spcAft>
                <a:spcPts val="600"/>
              </a:spcAft>
              <a:buClr>
                <a:schemeClr val="tx2"/>
              </a:buClr>
              <a:buFont typeface="Arial" panose="020B0604020202020204" pitchFamily="34" charset="0"/>
              <a:buChar char="•"/>
            </a:pPr>
            <a:r>
              <a:rPr lang="en-GB" sz="1400" b="0" i="0">
                <a:effectLst/>
                <a:latin typeface="Arial" panose="020B0604020202020204" pitchFamily="34" charset="0"/>
              </a:rPr>
              <a:t>Using technical jargon</a:t>
            </a:r>
          </a:p>
          <a:p>
            <a:pPr marL="285750" indent="-285750" algn="l" rtl="0" fontAlgn="base">
              <a:spcAft>
                <a:spcPts val="600"/>
              </a:spcAft>
              <a:buClr>
                <a:schemeClr val="tx2"/>
              </a:buClr>
              <a:buFont typeface="Arial" panose="020B0604020202020204" pitchFamily="34" charset="0"/>
              <a:buChar char="•"/>
            </a:pPr>
            <a:r>
              <a:rPr lang="en-GB" sz="1400" b="0" i="0">
                <a:effectLst/>
                <a:latin typeface="Arial" panose="020B0604020202020204" pitchFamily="34" charset="0"/>
              </a:rPr>
              <a:t>Value judgments</a:t>
            </a:r>
          </a:p>
        </p:txBody>
      </p:sp>
      <p:pic>
        <p:nvPicPr>
          <p:cNvPr id="11" name="Picture 10">
            <a:extLst>
              <a:ext uri="{FF2B5EF4-FFF2-40B4-BE49-F238E27FC236}">
                <a16:creationId xmlns:a16="http://schemas.microsoft.com/office/drawing/2014/main" id="{44BD790F-27FA-9014-BF62-464892B64C18}"/>
              </a:ext>
            </a:extLst>
          </p:cNvPr>
          <p:cNvPicPr>
            <a:picLocks noChangeAspect="1"/>
          </p:cNvPicPr>
          <p:nvPr/>
        </p:nvPicPr>
        <p:blipFill>
          <a:blip r:embed="rId3"/>
          <a:stretch>
            <a:fillRect/>
          </a:stretch>
        </p:blipFill>
        <p:spPr>
          <a:xfrm>
            <a:off x="8001068" y="1108856"/>
            <a:ext cx="1777924" cy="1735082"/>
          </a:xfrm>
          <a:prstGeom prst="rect">
            <a:avLst/>
          </a:prstGeom>
        </p:spPr>
      </p:pic>
      <p:sp>
        <p:nvSpPr>
          <p:cNvPr id="12" name="TextBox 11">
            <a:extLst>
              <a:ext uri="{FF2B5EF4-FFF2-40B4-BE49-F238E27FC236}">
                <a16:creationId xmlns:a16="http://schemas.microsoft.com/office/drawing/2014/main" id="{E6A80003-BDD4-300B-0942-71AE4BFA0E64}"/>
              </a:ext>
            </a:extLst>
          </p:cNvPr>
          <p:cNvSpPr txBox="1"/>
          <p:nvPr/>
        </p:nvSpPr>
        <p:spPr>
          <a:xfrm>
            <a:off x="7414882" y="2902079"/>
            <a:ext cx="2950296" cy="369332"/>
          </a:xfrm>
          <a:prstGeom prst="rect">
            <a:avLst/>
          </a:prstGeom>
          <a:noFill/>
        </p:spPr>
        <p:txBody>
          <a:bodyPr wrap="square">
            <a:spAutoFit/>
          </a:bodyPr>
          <a:lstStyle/>
          <a:p>
            <a:r>
              <a:rPr lang="en-GB" sz="1800" b="1" i="0" u="none" strike="noStrike">
                <a:solidFill>
                  <a:srgbClr val="371040"/>
                </a:solidFill>
                <a:effectLst/>
                <a:latin typeface="Arial" panose="020B0604020202020204" pitchFamily="34" charset="0"/>
              </a:rPr>
              <a:t>Less Effective Feedback </a:t>
            </a:r>
            <a:endParaRPr lang="en-GB"/>
          </a:p>
        </p:txBody>
      </p:sp>
    </p:spTree>
    <p:extLst>
      <p:ext uri="{BB962C8B-B14F-4D97-AF65-F5344CB8AC3E}">
        <p14:creationId xmlns:p14="http://schemas.microsoft.com/office/powerpoint/2010/main" val="1914257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CDEA-B646-90C2-636F-BFEE28008F46}"/>
              </a:ext>
            </a:extLst>
          </p:cNvPr>
          <p:cNvSpPr>
            <a:spLocks noGrp="1"/>
          </p:cNvSpPr>
          <p:nvPr>
            <p:ph type="title"/>
          </p:nvPr>
        </p:nvSpPr>
        <p:spPr/>
        <p:txBody>
          <a:bodyPr/>
          <a:lstStyle/>
          <a:p>
            <a:r>
              <a:rPr lang="en-US" b="0"/>
              <a:t>Practical Session: Feedback</a:t>
            </a:r>
            <a:endParaRPr lang="en-GB"/>
          </a:p>
        </p:txBody>
      </p:sp>
      <p:sp>
        <p:nvSpPr>
          <p:cNvPr id="3" name="Picture Placeholder 2">
            <a:extLst>
              <a:ext uri="{FF2B5EF4-FFF2-40B4-BE49-F238E27FC236}">
                <a16:creationId xmlns:a16="http://schemas.microsoft.com/office/drawing/2014/main" id="{A4561AC7-9616-F651-C2CA-C1C99385A784}"/>
              </a:ext>
            </a:extLst>
          </p:cNvPr>
          <p:cNvSpPr>
            <a:spLocks noGrp="1"/>
          </p:cNvSpPr>
          <p:nvPr>
            <p:ph type="pic" sz="quarter" idx="12"/>
          </p:nvPr>
        </p:nvSpPr>
        <p:spPr/>
      </p:sp>
      <p:sp>
        <p:nvSpPr>
          <p:cNvPr id="4" name="Slide Number Placeholder 3">
            <a:extLst>
              <a:ext uri="{FF2B5EF4-FFF2-40B4-BE49-F238E27FC236}">
                <a16:creationId xmlns:a16="http://schemas.microsoft.com/office/drawing/2014/main" id="{33432926-90B0-4657-B426-C7CF68267DA9}"/>
              </a:ext>
            </a:extLst>
          </p:cNvPr>
          <p:cNvSpPr>
            <a:spLocks noGrp="1"/>
          </p:cNvSpPr>
          <p:nvPr>
            <p:ph type="sldNum" sz="quarter" idx="18"/>
          </p:nvPr>
        </p:nvSpPr>
        <p:spPr/>
        <p:txBody>
          <a:bodyPr/>
          <a:lstStyle/>
          <a:p>
            <a:fld id="{63DCA5C9-2E11-4C67-86EB-AE1DE127DC64}" type="slidenum">
              <a:rPr lang="en-US" smtClean="0"/>
              <a:pPr/>
              <a:t>97</a:t>
            </a:fld>
            <a:endParaRPr lang="en-US"/>
          </a:p>
        </p:txBody>
      </p:sp>
      <p:sp>
        <p:nvSpPr>
          <p:cNvPr id="7" name="Footer Placeholder 6">
            <a:extLst>
              <a:ext uri="{FF2B5EF4-FFF2-40B4-BE49-F238E27FC236}">
                <a16:creationId xmlns:a16="http://schemas.microsoft.com/office/drawing/2014/main" id="{51A42B4F-89B5-40F0-AC1E-F89E17356666}"/>
              </a:ext>
            </a:extLst>
          </p:cNvPr>
          <p:cNvSpPr>
            <a:spLocks noGrp="1"/>
          </p:cNvSpPr>
          <p:nvPr>
            <p:ph type="ftr" sz="quarter" idx="10"/>
          </p:nvPr>
        </p:nvSpPr>
        <p:spPr/>
        <p:txBody>
          <a:bodyPr/>
          <a:lstStyle/>
          <a:p>
            <a:pPr lvl="6"/>
            <a:r>
              <a:rPr lang="en-US"/>
              <a:t>© 2022 Saville Assessment, A WTW Company. Proprietary and confidential. For WTW and WTW client use only. All rights reserved.</a:t>
            </a:r>
          </a:p>
        </p:txBody>
      </p:sp>
      <p:grpSp>
        <p:nvGrpSpPr>
          <p:cNvPr id="14" name="Group 13">
            <a:extLst>
              <a:ext uri="{FF2B5EF4-FFF2-40B4-BE49-F238E27FC236}">
                <a16:creationId xmlns:a16="http://schemas.microsoft.com/office/drawing/2014/main" id="{4F23D5F8-AA8A-244C-CC2C-015C13E3EA0F}"/>
              </a:ext>
            </a:extLst>
          </p:cNvPr>
          <p:cNvGrpSpPr/>
          <p:nvPr/>
        </p:nvGrpSpPr>
        <p:grpSpPr>
          <a:xfrm>
            <a:off x="1017508" y="1988283"/>
            <a:ext cx="4556642" cy="651901"/>
            <a:chOff x="0" y="0"/>
            <a:chExt cx="8229600" cy="611332"/>
          </a:xfrm>
        </p:grpSpPr>
        <p:sp>
          <p:nvSpPr>
            <p:cNvPr id="15" name="Rectangle: Rounded Corners 14">
              <a:extLst>
                <a:ext uri="{FF2B5EF4-FFF2-40B4-BE49-F238E27FC236}">
                  <a16:creationId xmlns:a16="http://schemas.microsoft.com/office/drawing/2014/main" id="{66D06A4C-66B5-291E-93D0-2D3C2325FA2E}"/>
                </a:ext>
              </a:extLst>
            </p:cNvPr>
            <p:cNvSpPr/>
            <p:nvPr/>
          </p:nvSpPr>
          <p:spPr>
            <a:xfrm>
              <a:off x="0" y="0"/>
              <a:ext cx="8229600" cy="61133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43E9EA23-36E4-BDD6-7695-9C77B5C8B3CF}"/>
                </a:ext>
              </a:extLst>
            </p:cNvPr>
            <p:cNvSpPr txBox="1"/>
            <p:nvPr/>
          </p:nvSpPr>
          <p:spPr>
            <a:xfrm>
              <a:off x="29843" y="29843"/>
              <a:ext cx="8169913" cy="5516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Wave Feedback</a:t>
              </a:r>
            </a:p>
          </p:txBody>
        </p:sp>
      </p:grpSp>
      <p:sp>
        <p:nvSpPr>
          <p:cNvPr id="17" name="TextBox 16">
            <a:extLst>
              <a:ext uri="{FF2B5EF4-FFF2-40B4-BE49-F238E27FC236}">
                <a16:creationId xmlns:a16="http://schemas.microsoft.com/office/drawing/2014/main" id="{7490B678-5B05-2037-435F-B4C550663349}"/>
              </a:ext>
            </a:extLst>
          </p:cNvPr>
          <p:cNvSpPr txBox="1"/>
          <p:nvPr/>
        </p:nvSpPr>
        <p:spPr>
          <a:xfrm>
            <a:off x="1017509" y="2482174"/>
            <a:ext cx="4556642" cy="35583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1290" tIns="20320" rIns="113792" bIns="20320" numCol="1" spcCol="1270" anchor="t" anchorCtr="0">
            <a:noAutofit/>
          </a:bodyPr>
          <a:lstStyle/>
          <a:p>
            <a:pPr marL="171450" marR="0" lvl="1" indent="-171450" algn="l" defTabSz="711200" rtl="0" eaLnBrk="1" fontAlgn="auto" latinLnBrk="0" hangingPunct="1">
              <a:lnSpc>
                <a:spcPct val="150000"/>
              </a:lnSpc>
              <a:spcBef>
                <a:spcPct val="0"/>
              </a:spcBef>
              <a:spcAft>
                <a:spcPct val="20000"/>
              </a:spcAft>
              <a:buClrTx/>
              <a:buSzTx/>
              <a:buFontTx/>
              <a:buChar char="•"/>
              <a:tabLst/>
              <a:defRPr/>
            </a:pPr>
            <a:endParaRPr lang="en-US" sz="1600">
              <a:solidFill>
                <a:prstClr val="black">
                  <a:hueOff val="0"/>
                  <a:satOff val="0"/>
                  <a:lumOff val="0"/>
                  <a:alphaOff val="0"/>
                </a:prstClr>
              </a:solidFill>
              <a:latin typeface="Arial"/>
            </a:endParaRPr>
          </a:p>
          <a:p>
            <a:pPr marL="0" marR="0" lvl="1" algn="l" defTabSz="711200" rtl="0" eaLnBrk="1" fontAlgn="auto" latinLnBrk="0" hangingPunct="1">
              <a:lnSpc>
                <a:spcPct val="150000"/>
              </a:lnSpc>
              <a:spcBef>
                <a:spcPct val="0"/>
              </a:spcBef>
              <a:spcAft>
                <a:spcPct val="20000"/>
              </a:spcAft>
              <a:buClrTx/>
              <a:buSzTx/>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You will receive the report of another delegate. </a:t>
            </a:r>
            <a:r>
              <a:rPr lang="en-US" sz="1600">
                <a:solidFill>
                  <a:prstClr val="black">
                    <a:hueOff val="0"/>
                    <a:satOff val="0"/>
                    <a:lumOff val="0"/>
                    <a:alphaOff val="0"/>
                  </a:prstClr>
                </a:solidFill>
                <a:latin typeface="Arial"/>
              </a:rPr>
              <a:t>Please prepare a feedback session including:</a:t>
            </a:r>
          </a:p>
          <a:p>
            <a:pPr marL="285750" marR="0" lvl="1" indent="-285750" algn="l" defTabSz="711200" rtl="0" eaLnBrk="1" fontAlgn="auto" latinLnBrk="0" hangingPunct="1">
              <a:lnSpc>
                <a:spcPct val="150000"/>
              </a:lnSpc>
              <a:spcBef>
                <a:spcPct val="0"/>
              </a:spcBef>
              <a:buClr>
                <a:schemeClr val="tx2"/>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An introduction</a:t>
            </a:r>
          </a:p>
          <a:p>
            <a:pPr marL="285750" marR="0" lvl="1" indent="-285750" algn="l" defTabSz="711200" rtl="0" eaLnBrk="1" fontAlgn="auto" latinLnBrk="0" hangingPunct="1">
              <a:lnSpc>
                <a:spcPct val="150000"/>
              </a:lnSpc>
              <a:spcBef>
                <a:spcPct val="0"/>
              </a:spcBef>
              <a:buClr>
                <a:schemeClr val="tx2"/>
              </a:buClr>
              <a:buSzTx/>
              <a:buFont typeface="Arial" panose="020B0604020202020204" pitchFamily="34" charset="0"/>
              <a:buChar char="•"/>
              <a:tabLst/>
              <a:defRPr/>
            </a:pPr>
            <a:r>
              <a:rPr lang="en-US" sz="1600">
                <a:solidFill>
                  <a:prstClr val="black">
                    <a:hueOff val="0"/>
                    <a:satOff val="0"/>
                    <a:lumOff val="0"/>
                    <a:alphaOff val="0"/>
                  </a:prstClr>
                </a:solidFill>
                <a:latin typeface="Arial"/>
              </a:rPr>
              <a:t>Response Summary</a:t>
            </a:r>
          </a:p>
          <a:p>
            <a:pPr marL="285750" marR="0" lvl="1" indent="-285750" algn="l" defTabSz="711200" rtl="0" eaLnBrk="1" fontAlgn="auto" latinLnBrk="0" hangingPunct="1">
              <a:lnSpc>
                <a:spcPct val="150000"/>
              </a:lnSpc>
              <a:spcBef>
                <a:spcPct val="0"/>
              </a:spcBef>
              <a:buClr>
                <a:schemeClr val="tx2"/>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One Cluster</a:t>
            </a:r>
          </a:p>
          <a:p>
            <a:pPr marL="0" marR="0" lvl="1" algn="l" defTabSz="711200" rtl="0" eaLnBrk="1" fontAlgn="auto" latinLnBrk="0" hangingPunct="1">
              <a:lnSpc>
                <a:spcPct val="150000"/>
              </a:lnSpc>
              <a:spcBef>
                <a:spcPct val="0"/>
              </a:spcBef>
              <a:spcAft>
                <a:spcPct val="20000"/>
              </a:spcAft>
              <a:buClrTx/>
              <a:buSzTx/>
              <a:tabLst/>
              <a:defRPr/>
            </a:pPr>
            <a:endParaRPr lang="en-US" sz="1600">
              <a:solidFill>
                <a:prstClr val="black">
                  <a:hueOff val="0"/>
                  <a:satOff val="0"/>
                  <a:lumOff val="0"/>
                  <a:alphaOff val="0"/>
                </a:prstClr>
              </a:solidFill>
              <a:latin typeface="Arial"/>
            </a:endParaRPr>
          </a:p>
          <a:p>
            <a:pPr marL="0" marR="0" lvl="1" algn="l" defTabSz="711200" rtl="0" eaLnBrk="1" fontAlgn="auto" latinLnBrk="0" hangingPunct="1">
              <a:lnSpc>
                <a:spcPct val="150000"/>
              </a:lnSpc>
              <a:spcBef>
                <a:spcPct val="0"/>
              </a:spcBef>
              <a:spcAft>
                <a:spcPct val="20000"/>
              </a:spcAft>
              <a:buClrTx/>
              <a:buSzTx/>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Please keep all data secure and confidential. </a:t>
            </a:r>
          </a:p>
          <a:p>
            <a:pPr marL="285750" marR="0" lvl="1" indent="-285750" algn="l" defTabSz="711200" rtl="0" eaLnBrk="1" fontAlgn="auto" latinLnBrk="0" hangingPunct="1">
              <a:lnSpc>
                <a:spcPct val="150000"/>
              </a:lnSpc>
              <a:spcBef>
                <a:spcPct val="0"/>
              </a:spcBef>
              <a:spcAft>
                <a:spcPct val="2000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endParaRPr>
          </a:p>
          <a:p>
            <a:pPr marL="0" marR="0" lvl="1" algn="l" defTabSz="711200" rtl="0" eaLnBrk="1" fontAlgn="auto" latinLnBrk="0" hangingPunct="1">
              <a:lnSpc>
                <a:spcPct val="150000"/>
              </a:lnSpc>
              <a:spcBef>
                <a:spcPct val="0"/>
              </a:spcBef>
              <a:spcAft>
                <a:spcPct val="20000"/>
              </a:spcAft>
              <a:buClrTx/>
              <a:buSzTx/>
              <a:tabLst/>
              <a:defRPr/>
            </a:pP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72376FB8-E4C6-8191-CF90-D0C57881C142}"/>
              </a:ext>
            </a:extLst>
          </p:cNvPr>
          <p:cNvPicPr>
            <a:picLocks noChangeAspect="1"/>
          </p:cNvPicPr>
          <p:nvPr/>
        </p:nvPicPr>
        <p:blipFill>
          <a:blip r:embed="rId3"/>
          <a:stretch>
            <a:fillRect/>
          </a:stretch>
        </p:blipFill>
        <p:spPr>
          <a:xfrm>
            <a:off x="7264569" y="904533"/>
            <a:ext cx="3495366" cy="4934633"/>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20121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BC41585-E72B-6AA6-8710-7302B61CD67F}"/>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Feedback Process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98</a:t>
            </a:fld>
            <a:endParaRPr lang="en-US"/>
          </a:p>
        </p:txBody>
      </p:sp>
      <p:sp>
        <p:nvSpPr>
          <p:cNvPr id="8" name="Content Placeholder 3">
            <a:extLst>
              <a:ext uri="{FF2B5EF4-FFF2-40B4-BE49-F238E27FC236}">
                <a16:creationId xmlns:a16="http://schemas.microsoft.com/office/drawing/2014/main" id="{5CFB70A5-90E6-7D51-E444-051871645CF7}"/>
              </a:ext>
            </a:extLst>
          </p:cNvPr>
          <p:cNvSpPr txBox="1">
            <a:spLocks/>
          </p:cNvSpPr>
          <p:nvPr/>
        </p:nvSpPr>
        <p:spPr>
          <a:xfrm>
            <a:off x="6477000" y="4394745"/>
            <a:ext cx="2532860" cy="1640294"/>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742950" lvl="3" indent="-285750">
              <a:spcAft>
                <a:spcPts val="600"/>
              </a:spcAft>
            </a:pPr>
            <a:r>
              <a:rPr lang="en-US" b="0"/>
              <a:t>Discuss Deep Dives </a:t>
            </a:r>
          </a:p>
          <a:p>
            <a:pPr marL="742950" lvl="3" indent="-285750">
              <a:spcAft>
                <a:spcPts val="600"/>
              </a:spcAft>
            </a:pPr>
            <a:r>
              <a:rPr lang="en-US" b="0"/>
              <a:t>Ask questions </a:t>
            </a:r>
          </a:p>
          <a:p>
            <a:pPr marL="742950" lvl="3" indent="-285750">
              <a:spcAft>
                <a:spcPts val="600"/>
              </a:spcAft>
            </a:pPr>
            <a:r>
              <a:rPr lang="en-US" b="0"/>
              <a:t>Make links </a:t>
            </a:r>
          </a:p>
        </p:txBody>
      </p:sp>
      <p:sp>
        <p:nvSpPr>
          <p:cNvPr id="11" name="Footer Placeholder 4">
            <a:extLst>
              <a:ext uri="{FF2B5EF4-FFF2-40B4-BE49-F238E27FC236}">
                <a16:creationId xmlns:a16="http://schemas.microsoft.com/office/drawing/2014/main" id="{CE494EE4-F69F-A0A6-7420-A7F3DEF3CA2C}"/>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
        <p:nvSpPr>
          <p:cNvPr id="37" name="Arrow: Pentagon 36">
            <a:extLst>
              <a:ext uri="{FF2B5EF4-FFF2-40B4-BE49-F238E27FC236}">
                <a16:creationId xmlns:a16="http://schemas.microsoft.com/office/drawing/2014/main" id="{9C36E6F3-F809-5BD7-FB71-7818A4AC77EE}"/>
              </a:ext>
            </a:extLst>
          </p:cNvPr>
          <p:cNvSpPr/>
          <p:nvPr/>
        </p:nvSpPr>
        <p:spPr>
          <a:xfrm>
            <a:off x="1036624" y="2694321"/>
            <a:ext cx="2167711" cy="1551963"/>
          </a:xfrm>
          <a:prstGeom prst="homePlate">
            <a:avLst>
              <a:gd name="adj" fmla="val 21892"/>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Arrow: Chevron 37">
            <a:extLst>
              <a:ext uri="{FF2B5EF4-FFF2-40B4-BE49-F238E27FC236}">
                <a16:creationId xmlns:a16="http://schemas.microsoft.com/office/drawing/2014/main" id="{9CF412D6-8C99-085E-7F5C-40E8582B307C}"/>
              </a:ext>
            </a:extLst>
          </p:cNvPr>
          <p:cNvSpPr/>
          <p:nvPr/>
        </p:nvSpPr>
        <p:spPr>
          <a:xfrm>
            <a:off x="3031529" y="2694321"/>
            <a:ext cx="2165507" cy="1551963"/>
          </a:xfrm>
          <a:prstGeom prst="chevron">
            <a:avLst>
              <a:gd name="adj" fmla="val 21892"/>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Shape 38">
            <a:extLst>
              <a:ext uri="{FF2B5EF4-FFF2-40B4-BE49-F238E27FC236}">
                <a16:creationId xmlns:a16="http://schemas.microsoft.com/office/drawing/2014/main" id="{0135E9B0-02CD-2AD0-57C9-D2A5667CEFA6}"/>
              </a:ext>
            </a:extLst>
          </p:cNvPr>
          <p:cNvSpPr/>
          <p:nvPr/>
        </p:nvSpPr>
        <p:spPr>
          <a:xfrm>
            <a:off x="1195767" y="3142688"/>
            <a:ext cx="1737255" cy="583094"/>
          </a:xfrm>
          <a:custGeom>
            <a:avLst/>
            <a:gdLst>
              <a:gd name="connsiteX0" fmla="*/ 0 w 1737255"/>
              <a:gd name="connsiteY0" fmla="*/ 0 h 583094"/>
              <a:gd name="connsiteX1" fmla="*/ 1737255 w 1737255"/>
              <a:gd name="connsiteY1" fmla="*/ 0 h 583094"/>
              <a:gd name="connsiteX2" fmla="*/ 1737255 w 1737255"/>
              <a:gd name="connsiteY2" fmla="*/ 583094 h 583094"/>
              <a:gd name="connsiteX3" fmla="*/ 0 w 1737255"/>
              <a:gd name="connsiteY3" fmla="*/ 583094 h 583094"/>
              <a:gd name="connsiteX4" fmla="*/ 0 w 1737255"/>
              <a:gd name="connsiteY4" fmla="*/ 0 h 58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255" h="583094">
                <a:moveTo>
                  <a:pt x="0" y="0"/>
                </a:moveTo>
                <a:lnTo>
                  <a:pt x="1737255" y="0"/>
                </a:lnTo>
                <a:lnTo>
                  <a:pt x="1737255" y="583094"/>
                </a:lnTo>
                <a:lnTo>
                  <a:pt x="0" y="583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t>Setting the scene</a:t>
            </a:r>
            <a:endParaRPr lang="en-GB" sz="1400" kern="1200"/>
          </a:p>
        </p:txBody>
      </p:sp>
      <p:sp>
        <p:nvSpPr>
          <p:cNvPr id="40" name="Arrow: Chevron 39">
            <a:extLst>
              <a:ext uri="{FF2B5EF4-FFF2-40B4-BE49-F238E27FC236}">
                <a16:creationId xmlns:a16="http://schemas.microsoft.com/office/drawing/2014/main" id="{851B59C6-6348-5420-0FFE-C2A8AB58299D}"/>
              </a:ext>
            </a:extLst>
          </p:cNvPr>
          <p:cNvSpPr/>
          <p:nvPr/>
        </p:nvSpPr>
        <p:spPr>
          <a:xfrm>
            <a:off x="5014075" y="2694321"/>
            <a:ext cx="2167711" cy="1551963"/>
          </a:xfrm>
          <a:prstGeom prst="chevron">
            <a:avLst>
              <a:gd name="adj" fmla="val 21352"/>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reeform: Shape 40">
            <a:extLst>
              <a:ext uri="{FF2B5EF4-FFF2-40B4-BE49-F238E27FC236}">
                <a16:creationId xmlns:a16="http://schemas.microsoft.com/office/drawing/2014/main" id="{0E03B029-EDCA-3846-3DF3-08C04B71AA61}"/>
              </a:ext>
            </a:extLst>
          </p:cNvPr>
          <p:cNvSpPr/>
          <p:nvPr/>
        </p:nvSpPr>
        <p:spPr>
          <a:xfrm>
            <a:off x="3401349" y="3163217"/>
            <a:ext cx="1653132" cy="583094"/>
          </a:xfrm>
          <a:custGeom>
            <a:avLst/>
            <a:gdLst>
              <a:gd name="connsiteX0" fmla="*/ 0 w 2750112"/>
              <a:gd name="connsiteY0" fmla="*/ 0 h 583094"/>
              <a:gd name="connsiteX1" fmla="*/ 2750112 w 2750112"/>
              <a:gd name="connsiteY1" fmla="*/ 0 h 583094"/>
              <a:gd name="connsiteX2" fmla="*/ 2750112 w 2750112"/>
              <a:gd name="connsiteY2" fmla="*/ 583094 h 583094"/>
              <a:gd name="connsiteX3" fmla="*/ 0 w 2750112"/>
              <a:gd name="connsiteY3" fmla="*/ 583094 h 583094"/>
              <a:gd name="connsiteX4" fmla="*/ 0 w 2750112"/>
              <a:gd name="connsiteY4" fmla="*/ 0 h 58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0112" h="583094">
                <a:moveTo>
                  <a:pt x="0" y="0"/>
                </a:moveTo>
                <a:lnTo>
                  <a:pt x="2750112" y="0"/>
                </a:lnTo>
                <a:lnTo>
                  <a:pt x="2750112" y="583094"/>
                </a:lnTo>
                <a:lnTo>
                  <a:pt x="0" y="583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t>Explain how Wave works</a:t>
            </a:r>
            <a:endParaRPr lang="en-GB" sz="1400" kern="1200"/>
          </a:p>
        </p:txBody>
      </p:sp>
      <p:sp>
        <p:nvSpPr>
          <p:cNvPr id="42" name="Arrow: Chevron 41">
            <a:extLst>
              <a:ext uri="{FF2B5EF4-FFF2-40B4-BE49-F238E27FC236}">
                <a16:creationId xmlns:a16="http://schemas.microsoft.com/office/drawing/2014/main" id="{906B601B-5EC4-BECB-8626-AA8444AAED7E}"/>
              </a:ext>
            </a:extLst>
          </p:cNvPr>
          <p:cNvSpPr/>
          <p:nvPr/>
        </p:nvSpPr>
        <p:spPr>
          <a:xfrm>
            <a:off x="7006776" y="2694321"/>
            <a:ext cx="2167711" cy="1551963"/>
          </a:xfrm>
          <a:prstGeom prst="chevron">
            <a:avLst>
              <a:gd name="adj" fmla="val 21352"/>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Arrow: Chevron 42">
            <a:extLst>
              <a:ext uri="{FF2B5EF4-FFF2-40B4-BE49-F238E27FC236}">
                <a16:creationId xmlns:a16="http://schemas.microsoft.com/office/drawing/2014/main" id="{9F2E93EA-2B94-5A18-5FC5-085626DAA2B1}"/>
              </a:ext>
            </a:extLst>
          </p:cNvPr>
          <p:cNvSpPr/>
          <p:nvPr/>
        </p:nvSpPr>
        <p:spPr>
          <a:xfrm>
            <a:off x="9009860" y="2694321"/>
            <a:ext cx="2167711" cy="1551963"/>
          </a:xfrm>
          <a:prstGeom prst="chevron">
            <a:avLst>
              <a:gd name="adj" fmla="val 21352"/>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reeform: Shape 43">
            <a:extLst>
              <a:ext uri="{FF2B5EF4-FFF2-40B4-BE49-F238E27FC236}">
                <a16:creationId xmlns:a16="http://schemas.microsoft.com/office/drawing/2014/main" id="{39E5F8B1-7D1B-7490-3D1E-53BF2F6D687F}"/>
              </a:ext>
            </a:extLst>
          </p:cNvPr>
          <p:cNvSpPr/>
          <p:nvPr/>
        </p:nvSpPr>
        <p:spPr>
          <a:xfrm>
            <a:off x="5437702" y="3163217"/>
            <a:ext cx="1485083" cy="583094"/>
          </a:xfrm>
          <a:custGeom>
            <a:avLst/>
            <a:gdLst>
              <a:gd name="connsiteX0" fmla="*/ 0 w 1166710"/>
              <a:gd name="connsiteY0" fmla="*/ 0 h 583094"/>
              <a:gd name="connsiteX1" fmla="*/ 1166710 w 1166710"/>
              <a:gd name="connsiteY1" fmla="*/ 0 h 583094"/>
              <a:gd name="connsiteX2" fmla="*/ 1166710 w 1166710"/>
              <a:gd name="connsiteY2" fmla="*/ 583094 h 583094"/>
              <a:gd name="connsiteX3" fmla="*/ 0 w 1166710"/>
              <a:gd name="connsiteY3" fmla="*/ 583094 h 583094"/>
              <a:gd name="connsiteX4" fmla="*/ 0 w 1166710"/>
              <a:gd name="connsiteY4" fmla="*/ 0 h 58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710" h="583094">
                <a:moveTo>
                  <a:pt x="0" y="0"/>
                </a:moveTo>
                <a:lnTo>
                  <a:pt x="1166710" y="0"/>
                </a:lnTo>
                <a:lnTo>
                  <a:pt x="1166710" y="583094"/>
                </a:lnTo>
                <a:lnTo>
                  <a:pt x="0" y="583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t>Response Summary</a:t>
            </a:r>
            <a:endParaRPr lang="en-GB" sz="1400" kern="1200"/>
          </a:p>
        </p:txBody>
      </p:sp>
      <p:sp>
        <p:nvSpPr>
          <p:cNvPr id="45" name="Freeform: Shape 44">
            <a:extLst>
              <a:ext uri="{FF2B5EF4-FFF2-40B4-BE49-F238E27FC236}">
                <a16:creationId xmlns:a16="http://schemas.microsoft.com/office/drawing/2014/main" id="{111D5767-7B0C-9279-9840-B7B8BD4995CC}"/>
              </a:ext>
            </a:extLst>
          </p:cNvPr>
          <p:cNvSpPr/>
          <p:nvPr/>
        </p:nvSpPr>
        <p:spPr>
          <a:xfrm>
            <a:off x="7520206" y="3142688"/>
            <a:ext cx="1326244" cy="583094"/>
          </a:xfrm>
          <a:custGeom>
            <a:avLst/>
            <a:gdLst>
              <a:gd name="connsiteX0" fmla="*/ 0 w 1166710"/>
              <a:gd name="connsiteY0" fmla="*/ 0 h 583094"/>
              <a:gd name="connsiteX1" fmla="*/ 1166710 w 1166710"/>
              <a:gd name="connsiteY1" fmla="*/ 0 h 583094"/>
              <a:gd name="connsiteX2" fmla="*/ 1166710 w 1166710"/>
              <a:gd name="connsiteY2" fmla="*/ 583094 h 583094"/>
              <a:gd name="connsiteX3" fmla="*/ 0 w 1166710"/>
              <a:gd name="connsiteY3" fmla="*/ 583094 h 583094"/>
              <a:gd name="connsiteX4" fmla="*/ 0 w 1166710"/>
              <a:gd name="connsiteY4" fmla="*/ 0 h 58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710" h="583094">
                <a:moveTo>
                  <a:pt x="0" y="0"/>
                </a:moveTo>
                <a:lnTo>
                  <a:pt x="1166710" y="0"/>
                </a:lnTo>
                <a:lnTo>
                  <a:pt x="1166710" y="583094"/>
                </a:lnTo>
                <a:lnTo>
                  <a:pt x="0" y="583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t>Feedback the profile</a:t>
            </a:r>
            <a:endParaRPr lang="en-GB" sz="1400" kern="1200"/>
          </a:p>
        </p:txBody>
      </p:sp>
      <p:sp>
        <p:nvSpPr>
          <p:cNvPr id="46" name="Freeform: Shape 45">
            <a:extLst>
              <a:ext uri="{FF2B5EF4-FFF2-40B4-BE49-F238E27FC236}">
                <a16:creationId xmlns:a16="http://schemas.microsoft.com/office/drawing/2014/main" id="{214AF8BF-EA78-F7D4-6770-CB461A2DE78E}"/>
              </a:ext>
            </a:extLst>
          </p:cNvPr>
          <p:cNvSpPr/>
          <p:nvPr/>
        </p:nvSpPr>
        <p:spPr>
          <a:xfrm>
            <a:off x="9415153" y="3142688"/>
            <a:ext cx="1492687" cy="583094"/>
          </a:xfrm>
          <a:custGeom>
            <a:avLst/>
            <a:gdLst>
              <a:gd name="connsiteX0" fmla="*/ 0 w 1166710"/>
              <a:gd name="connsiteY0" fmla="*/ 0 h 583094"/>
              <a:gd name="connsiteX1" fmla="*/ 1166710 w 1166710"/>
              <a:gd name="connsiteY1" fmla="*/ 0 h 583094"/>
              <a:gd name="connsiteX2" fmla="*/ 1166710 w 1166710"/>
              <a:gd name="connsiteY2" fmla="*/ 583094 h 583094"/>
              <a:gd name="connsiteX3" fmla="*/ 0 w 1166710"/>
              <a:gd name="connsiteY3" fmla="*/ 583094 h 583094"/>
              <a:gd name="connsiteX4" fmla="*/ 0 w 1166710"/>
              <a:gd name="connsiteY4" fmla="*/ 0 h 58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710" h="583094">
                <a:moveTo>
                  <a:pt x="0" y="0"/>
                </a:moveTo>
                <a:lnTo>
                  <a:pt x="1166710" y="0"/>
                </a:lnTo>
                <a:lnTo>
                  <a:pt x="1166710" y="583094"/>
                </a:lnTo>
                <a:lnTo>
                  <a:pt x="0" y="583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t>Summarize</a:t>
            </a:r>
            <a:endParaRPr lang="en-GB" sz="1400" kern="1200"/>
          </a:p>
        </p:txBody>
      </p:sp>
    </p:spTree>
    <p:extLst>
      <p:ext uri="{BB962C8B-B14F-4D97-AF65-F5344CB8AC3E}">
        <p14:creationId xmlns:p14="http://schemas.microsoft.com/office/powerpoint/2010/main" val="37184322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F70AA3-3B51-9552-37D0-7D2E91D4589C}"/>
              </a:ext>
            </a:extLst>
          </p:cNvPr>
          <p:cNvSpPr>
            <a:spLocks noGrp="1"/>
          </p:cNvSpPr>
          <p:nvPr>
            <p:ph type="sldNum" sz="quarter" idx="21"/>
          </p:nvPr>
        </p:nvSpPr>
        <p:spPr/>
        <p:txBody>
          <a:bodyPr/>
          <a:lstStyle/>
          <a:p>
            <a:fld id="{63DCA5C9-2E11-4C67-86EB-AE1DE127DC64}" type="slidenum">
              <a:rPr lang="en-US" smtClean="0"/>
              <a:pPr/>
              <a:t>99</a:t>
            </a:fld>
            <a:endParaRPr lang="en-US"/>
          </a:p>
        </p:txBody>
      </p:sp>
      <p:sp>
        <p:nvSpPr>
          <p:cNvPr id="5" name="Footer Placeholder 4">
            <a:extLst>
              <a:ext uri="{FF2B5EF4-FFF2-40B4-BE49-F238E27FC236}">
                <a16:creationId xmlns:a16="http://schemas.microsoft.com/office/drawing/2014/main" id="{BEB9CCE4-61F6-2908-86D5-6ADA9ECDE5BF}"/>
              </a:ext>
            </a:extLst>
          </p:cNvPr>
          <p:cNvSpPr>
            <a:spLocks noGrp="1"/>
          </p:cNvSpPr>
          <p:nvPr>
            <p:ph type="ftr" sz="quarter" idx="10"/>
          </p:nvPr>
        </p:nvSpPr>
        <p:spPr/>
        <p:txBody>
          <a:bodyPr/>
          <a:lstStyle/>
          <a:p>
            <a:pPr lvl="6"/>
            <a:r>
              <a:rPr lang="en-US"/>
              <a:t>© 2022 Saville Assessment, A WTW Company. Proprietary and confidential. For WTW and WTW client use only. All rights reserved.</a:t>
            </a:r>
          </a:p>
        </p:txBody>
      </p:sp>
      <p:pic>
        <p:nvPicPr>
          <p:cNvPr id="15" name="Picture 14" descr="A picture containing diagram&#10;&#10;Description automatically generated">
            <a:extLst>
              <a:ext uri="{FF2B5EF4-FFF2-40B4-BE49-F238E27FC236}">
                <a16:creationId xmlns:a16="http://schemas.microsoft.com/office/drawing/2014/main" id="{F29AD0BE-81C5-33A2-A7AE-D4AA13B46285}"/>
              </a:ext>
            </a:extLst>
          </p:cNvPr>
          <p:cNvPicPr>
            <a:picLocks noChangeAspect="1"/>
          </p:cNvPicPr>
          <p:nvPr/>
        </p:nvPicPr>
        <p:blipFill rotWithShape="1">
          <a:blip r:embed="rId2">
            <a:extLst>
              <a:ext uri="{28A0092B-C50C-407E-A947-70E740481C1C}">
                <a14:useLocalDpi xmlns:a14="http://schemas.microsoft.com/office/drawing/2010/main" val="0"/>
              </a:ext>
            </a:extLst>
          </a:blip>
          <a:srcRect b="4416"/>
          <a:stretch/>
        </p:blipFill>
        <p:spPr>
          <a:xfrm>
            <a:off x="1476215" y="390328"/>
            <a:ext cx="4127787" cy="5574055"/>
          </a:xfrm>
          <a:prstGeom prst="rect">
            <a:avLst/>
          </a:prstGeom>
          <a:effectLst>
            <a:outerShdw blurRad="63500" sx="102000" sy="102000" algn="ctr" rotWithShape="0">
              <a:prstClr val="black">
                <a:alpha val="40000"/>
              </a:prstClr>
            </a:outerShdw>
          </a:effectLst>
        </p:spPr>
      </p:pic>
      <p:pic>
        <p:nvPicPr>
          <p:cNvPr id="17" name="Picture 16" descr="Text, letter&#10;&#10;Description automatically generated">
            <a:extLst>
              <a:ext uri="{FF2B5EF4-FFF2-40B4-BE49-F238E27FC236}">
                <a16:creationId xmlns:a16="http://schemas.microsoft.com/office/drawing/2014/main" id="{3B7F7F59-0300-E57C-3794-147AC43308E2}"/>
              </a:ext>
            </a:extLst>
          </p:cNvPr>
          <p:cNvPicPr>
            <a:picLocks noChangeAspect="1"/>
          </p:cNvPicPr>
          <p:nvPr/>
        </p:nvPicPr>
        <p:blipFill rotWithShape="1">
          <a:blip r:embed="rId3">
            <a:extLst>
              <a:ext uri="{28A0092B-C50C-407E-A947-70E740481C1C}">
                <a14:useLocalDpi xmlns:a14="http://schemas.microsoft.com/office/drawing/2010/main" val="0"/>
              </a:ext>
            </a:extLst>
          </a:blip>
          <a:srcRect b="4416"/>
          <a:stretch/>
        </p:blipFill>
        <p:spPr>
          <a:xfrm>
            <a:off x="6592072" y="390328"/>
            <a:ext cx="4123713" cy="55740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818764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WT_FOOTER" val="Watermark"/>
  <p:tag name="TAGPREFIX" val="WT_"/>
  <p:tag name="WT_TEMPLATENAME" val="WTW.pptx"/>
  <p:tag name="WT_CREATEDATE" val="24 December 2015"/>
  <p:tag name="WT_DPI" val=""/>
</p:tagLst>
</file>

<file path=ppt/theme/theme1.xml><?xml version="1.0" encoding="utf-8"?>
<a:theme xmlns:a="http://schemas.openxmlformats.org/drawingml/2006/main" name="Branded Template">
  <a:themeElements>
    <a:clrScheme name="Custom 37">
      <a:dk1>
        <a:srgbClr val="000000"/>
      </a:dk1>
      <a:lt1>
        <a:srgbClr val="FFFFFF"/>
      </a:lt1>
      <a:dk2>
        <a:srgbClr val="7F35B2"/>
      </a:dk2>
      <a:lt2>
        <a:srgbClr val="E6E6E6"/>
      </a:lt2>
      <a:accent1>
        <a:srgbClr val="48086F"/>
      </a:accent1>
      <a:accent2>
        <a:srgbClr val="C900AC"/>
      </a:accent2>
      <a:accent3>
        <a:srgbClr val="F6517F"/>
      </a:accent3>
      <a:accent4>
        <a:srgbClr val="FF8204"/>
      </a:accent4>
      <a:accent5>
        <a:srgbClr val="FFB92A"/>
      </a:accent5>
      <a:accent6>
        <a:srgbClr val="3ADCC9"/>
      </a:accent6>
      <a:hlink>
        <a:srgbClr val="7F34B2"/>
      </a:hlink>
      <a:folHlink>
        <a:srgbClr val="48086F"/>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lgn="ctr">
          <a:defRPr sz="1600" b="0" i="0">
            <a:solidFill>
              <a:schemeClr val="bg1"/>
            </a:solidFill>
            <a:latin typeface="+mn-lt"/>
            <a:ea typeface="Roboto" panose="02000000000000000000" pitchFamily="2" charset="0"/>
            <a:cs typeface="Roboto" panose="02000000000000000000" pitchFamily="2" charset="0"/>
          </a:defRPr>
        </a:defPPr>
      </a:lstStyle>
    </a:spDef>
    <a:txDef>
      <a:spPr>
        <a:noFill/>
      </a:spPr>
      <a:bodyPr wrap="square" lIns="0" tIns="91440" rIns="0" bIns="0" rtlCol="0">
        <a:normAutofit/>
      </a:bodyPr>
      <a:lstStyle>
        <a:defPPr marL="0" indent="-3657600" algn="l">
          <a:spcAft>
            <a:spcPts val="600"/>
          </a:spcAft>
          <a:defRPr sz="1600" b="0" i="0">
            <a:solidFill>
              <a:schemeClr val="tx2"/>
            </a:solidFill>
            <a:latin typeface="+mn-lt"/>
            <a:ea typeface="Roboto" panose="02000000000000000000" pitchFamily="2"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Saville Assessment Powerpoint Template" id="{AC7A8C0E-9B7B-47F2-B2DE-D3EFCB8AA1A6}" vid="{9C8DBE0D-2DC2-4FA8-A027-589C9229DC8F}"/>
    </a:ext>
  </a:extLst>
</a:theme>
</file>

<file path=ppt/theme/theme2.xml><?xml version="1.0" encoding="utf-8"?>
<a:theme xmlns:a="http://schemas.openxmlformats.org/drawingml/2006/main" name="1_Branded Template">
  <a:themeElements>
    <a:clrScheme name="Custom 37">
      <a:dk1>
        <a:srgbClr val="000000"/>
      </a:dk1>
      <a:lt1>
        <a:srgbClr val="FFFFFF"/>
      </a:lt1>
      <a:dk2>
        <a:srgbClr val="7F35B2"/>
      </a:dk2>
      <a:lt2>
        <a:srgbClr val="E6E6E6"/>
      </a:lt2>
      <a:accent1>
        <a:srgbClr val="48086F"/>
      </a:accent1>
      <a:accent2>
        <a:srgbClr val="C900AC"/>
      </a:accent2>
      <a:accent3>
        <a:srgbClr val="F6517F"/>
      </a:accent3>
      <a:accent4>
        <a:srgbClr val="FF8204"/>
      </a:accent4>
      <a:accent5>
        <a:srgbClr val="FFB92A"/>
      </a:accent5>
      <a:accent6>
        <a:srgbClr val="3ADCC9"/>
      </a:accent6>
      <a:hlink>
        <a:srgbClr val="7F34B2"/>
      </a:hlink>
      <a:folHlink>
        <a:srgbClr val="48086F"/>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lgn="ctr">
          <a:defRPr sz="1600" b="0" i="0">
            <a:solidFill>
              <a:schemeClr val="bg1"/>
            </a:solidFill>
            <a:latin typeface="+mn-lt"/>
            <a:ea typeface="Roboto" panose="02000000000000000000" pitchFamily="2" charset="0"/>
            <a:cs typeface="Roboto" panose="02000000000000000000" pitchFamily="2" charset="0"/>
          </a:defRPr>
        </a:defPPr>
      </a:lstStyle>
    </a:spDef>
    <a:txDef>
      <a:spPr>
        <a:noFill/>
      </a:spPr>
      <a:bodyPr wrap="square" lIns="0" tIns="91440" rIns="0" bIns="0" rtlCol="0">
        <a:normAutofit/>
      </a:bodyPr>
      <a:lstStyle>
        <a:defPPr marL="0" indent="-3657600" algn="l">
          <a:spcAft>
            <a:spcPts val="600"/>
          </a:spcAft>
          <a:defRPr sz="1600" b="0" i="0">
            <a:solidFill>
              <a:schemeClr val="tx2"/>
            </a:solidFill>
            <a:latin typeface="+mn-lt"/>
            <a:ea typeface="Roboto" panose="02000000000000000000" pitchFamily="2"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Saville Assessment Powerpoint Template" id="{AC7A8C0E-9B7B-47F2-B2DE-D3EFCB8AA1A6}" vid="{9C8DBE0D-2DC2-4FA8-A027-589C9229DC8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69f6bf6-6c9e-4f84-9064-7089f79a8fa8">
      <UserInfo>
        <DisplayName>Creative</DisplayName>
        <AccountId>65</AccountId>
        <AccountType/>
      </UserInfo>
      <UserInfo>
        <DisplayName>Nikki Holland</DisplayName>
        <AccountId>14</AccountId>
        <AccountType/>
      </UserInfo>
      <UserInfo>
        <DisplayName>Karen Fung</DisplayName>
        <AccountId>98</AccountId>
        <AccountType/>
      </UserInfo>
      <UserInfo>
        <DisplayName>Daphne van der Wielen</DisplayName>
        <AccountId>16</AccountId>
        <AccountType/>
      </UserInfo>
      <UserInfo>
        <DisplayName>Maya Mistry</DisplayName>
        <AccountId>47</AccountId>
        <AccountType/>
      </UserInfo>
      <UserInfo>
        <DisplayName>Holly Eastwood</DisplayName>
        <AccountId>29</AccountId>
        <AccountType/>
      </UserInfo>
      <UserInfo>
        <DisplayName>Katie Thomas</DisplayName>
        <AccountId>50</AccountId>
        <AccountType/>
      </UserInfo>
    </SharedWithUsers>
    <TaxCatchAll xmlns="969f6bf6-6c9e-4f84-9064-7089f79a8fa8" xsi:nil="true"/>
    <lcf76f155ced4ddcb4097134ff3c332f xmlns="00401346-b7dc-4b98-aaf2-d28fa0e258d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AD8AFBFFD30C146935A831673242DED" ma:contentTypeVersion="16" ma:contentTypeDescription="Create a new document." ma:contentTypeScope="" ma:versionID="4ae6eb171b885cc8c68cb8a359aa9af7">
  <xsd:schema xmlns:xsd="http://www.w3.org/2001/XMLSchema" xmlns:xs="http://www.w3.org/2001/XMLSchema" xmlns:p="http://schemas.microsoft.com/office/2006/metadata/properties" xmlns:ns2="00401346-b7dc-4b98-aaf2-d28fa0e258df" xmlns:ns3="969f6bf6-6c9e-4f84-9064-7089f79a8fa8" targetNamespace="http://schemas.microsoft.com/office/2006/metadata/properties" ma:root="true" ma:fieldsID="fdb44ce6cb1d59da270d696162b89dd3" ns2:_="" ns3:_="">
    <xsd:import namespace="00401346-b7dc-4b98-aaf2-d28fa0e258df"/>
    <xsd:import namespace="969f6bf6-6c9e-4f84-9064-7089f79a8fa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401346-b7dc-4b98-aaf2-d28fa0e258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89565c-e6d4-4850-abe4-04ea891e0b1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69f6bf6-6c9e-4f84-9064-7089f79a8fa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eefbafd-5c63-42d1-b3fc-fd4813e815cc}" ma:internalName="TaxCatchAll" ma:showField="CatchAllData" ma:web="969f6bf6-6c9e-4f84-9064-7089f79a8f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18E9F4-8770-4923-BB2C-47D28852A350}">
  <ds:schemaRefs>
    <ds:schemaRef ds:uri="00401346-b7dc-4b98-aaf2-d28fa0e258df"/>
    <ds:schemaRef ds:uri="969f6bf6-6c9e-4f84-9064-7089f79a8f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4F230AE-7A68-4A6F-84D3-84FE2B731263}">
  <ds:schemaRefs>
    <ds:schemaRef ds:uri="00401346-b7dc-4b98-aaf2-d28fa0e258df"/>
    <ds:schemaRef ds:uri="969f6bf6-6c9e-4f84-9064-7089f79a8f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6FE00B1-A26D-407E-B8BE-8A8D558BA8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 Template 2019 </Template>
  <TotalTime>0</TotalTime>
  <Application>Microsoft Office PowerPoint</Application>
  <PresentationFormat>Widescreen</PresentationFormat>
  <Slides>156</Slides>
  <Notes>51</Notes>
  <HiddenSlides>2</HiddenSlides>
  <ScaleCrop>false</ScaleCrop>
  <HeadingPairs>
    <vt:vector size="4" baseType="variant">
      <vt:variant>
        <vt:lpstr>Theme</vt:lpstr>
      </vt:variant>
      <vt:variant>
        <vt:i4>2</vt:i4>
      </vt:variant>
      <vt:variant>
        <vt:lpstr>Slide Titles</vt:lpstr>
      </vt:variant>
      <vt:variant>
        <vt:i4>156</vt:i4>
      </vt:variant>
    </vt:vector>
  </HeadingPairs>
  <TitlesOfParts>
    <vt:vector size="158" baseType="lpstr">
      <vt:lpstr>Branded Template</vt:lpstr>
      <vt:lpstr>1_Branded Template</vt:lpstr>
      <vt:lpstr>Saville Assessment  International Accreditation</vt:lpstr>
      <vt:lpstr>House Keeping</vt:lpstr>
      <vt:lpstr>House Keeping</vt:lpstr>
      <vt:lpstr>Introductions</vt:lpstr>
      <vt:lpstr>About Saville Assessment, a WTW Company</vt:lpstr>
      <vt:lpstr>Talent Assessment Solutions</vt:lpstr>
      <vt:lpstr>Course Overview</vt:lpstr>
      <vt:lpstr>Module 1</vt:lpstr>
      <vt:lpstr>Talent Trends and Challenges</vt:lpstr>
      <vt:lpstr>Projective Tests – Inkblot Test</vt:lpstr>
      <vt:lpstr>Projective Tests – Thematic Apperception Test </vt:lpstr>
      <vt:lpstr>What is a Psychometric Test?</vt:lpstr>
      <vt:lpstr>‘Will Do’ Assessments of Typical Performance</vt:lpstr>
      <vt:lpstr>‘Can Do’ Ability Tests of Maximum Performance</vt:lpstr>
      <vt:lpstr>Key Facts: Aptitude Tests</vt:lpstr>
      <vt:lpstr>Module 2</vt:lpstr>
      <vt:lpstr>Job Analysis</vt:lpstr>
      <vt:lpstr>Job Analysis</vt:lpstr>
      <vt:lpstr>Common Methods of Job Analysis</vt:lpstr>
      <vt:lpstr>Wave Job Profiler</vt:lpstr>
      <vt:lpstr>Wave Card Deck</vt:lpstr>
      <vt:lpstr>Case Study: Job Analysis</vt:lpstr>
      <vt:lpstr>Case Study: Job Analysis</vt:lpstr>
      <vt:lpstr>Case Study: Job Analysis</vt:lpstr>
      <vt:lpstr>PowerPoint Presentation</vt:lpstr>
      <vt:lpstr>Module 3</vt:lpstr>
      <vt:lpstr>Introducing Wave Styles</vt:lpstr>
      <vt:lpstr>Why Wave Styles?</vt:lpstr>
      <vt:lpstr>Behavior Model</vt:lpstr>
      <vt:lpstr>Why Wave Styles</vt:lpstr>
      <vt:lpstr>Relationship with the ‘Big Five’</vt:lpstr>
      <vt:lpstr>Extensive Coverage of Work Behaviors </vt:lpstr>
      <vt:lpstr>Exercise: Clusters and Dimensions</vt:lpstr>
      <vt:lpstr>Exercise: Clusters and Dimensions</vt:lpstr>
      <vt:lpstr>Blob Tree </vt:lpstr>
      <vt:lpstr>Module 4</vt:lpstr>
      <vt:lpstr>Where Most Questionnaires Stop, We Start </vt:lpstr>
      <vt:lpstr>Structure of the Psychometric Profile </vt:lpstr>
      <vt:lpstr>Wave Facet Verbalizers</vt:lpstr>
      <vt:lpstr>Sten Score Descriptors </vt:lpstr>
      <vt:lpstr>Linking Exercise: Dimensions</vt:lpstr>
      <vt:lpstr>Linking Exercise: Dimensions</vt:lpstr>
      <vt:lpstr>Delve Deeper</vt:lpstr>
      <vt:lpstr>Deep Dive 1: Facet Range </vt:lpstr>
      <vt:lpstr>Linking Exercise: Facet Ranges</vt:lpstr>
      <vt:lpstr>Linking Exercise: Facet Ranges</vt:lpstr>
      <vt:lpstr>What are Styles?</vt:lpstr>
      <vt:lpstr>What are Motives?</vt:lpstr>
      <vt:lpstr>What are Talents?</vt:lpstr>
      <vt:lpstr>Motive or Talent</vt:lpstr>
      <vt:lpstr>Deep Dive 2: Motive-Talent Splits </vt:lpstr>
      <vt:lpstr>Interpreting Split Directions </vt:lpstr>
      <vt:lpstr>Linking Exercise: Motive-Talent Splits</vt:lpstr>
      <vt:lpstr>Linking Exercise: Motive-Talent Splits</vt:lpstr>
      <vt:lpstr>Response Bias</vt:lpstr>
      <vt:lpstr>Distorted Results? </vt:lpstr>
      <vt:lpstr>Normative Scores from Ratings </vt:lpstr>
      <vt:lpstr>Ipsative Scores From Rankings </vt:lpstr>
      <vt:lpstr>Why Both in Wave Styles? </vt:lpstr>
      <vt:lpstr>Normative Scores from Ratings and Ipsative Scores from Rankings</vt:lpstr>
      <vt:lpstr>Deep Dive 3: Normative-Ipsative Splits </vt:lpstr>
      <vt:lpstr>Interpreting Normative-Ipsative Splits </vt:lpstr>
      <vt:lpstr>Other Hypotheses to Explore </vt:lpstr>
      <vt:lpstr>Linking Exercise: Normative-Ipsative Splits</vt:lpstr>
      <vt:lpstr>Linking Exercise: Normative-Ipsative Splits</vt:lpstr>
      <vt:lpstr>Understanding Overall Response Patterns </vt:lpstr>
      <vt:lpstr>PowerPoint Presentation</vt:lpstr>
      <vt:lpstr>PowerPoint Presentation</vt:lpstr>
      <vt:lpstr>PowerPoint Presentation</vt:lpstr>
      <vt:lpstr>PowerPoint Presentation</vt:lpstr>
      <vt:lpstr>PowerPoint Presentation</vt:lpstr>
      <vt:lpstr>Module 5</vt:lpstr>
      <vt:lpstr>The Expert Report</vt:lpstr>
      <vt:lpstr>The Expert Report</vt:lpstr>
      <vt:lpstr>The Expert Report</vt:lpstr>
      <vt:lpstr>The Expert Report</vt:lpstr>
      <vt:lpstr>The Expert Report</vt:lpstr>
      <vt:lpstr>The Expert Report</vt:lpstr>
      <vt:lpstr>Saville Assessment Aligned Model </vt:lpstr>
      <vt:lpstr>Example of Competency Potential Equation </vt:lpstr>
      <vt:lpstr>Module 6</vt:lpstr>
      <vt:lpstr>The Johari Window</vt:lpstr>
      <vt:lpstr>What is the Feedback For? </vt:lpstr>
      <vt:lpstr>Feedback Process </vt:lpstr>
      <vt:lpstr>Self-Report: Whose Data Is It? </vt:lpstr>
      <vt:lpstr>Sten Score Descriptors </vt:lpstr>
      <vt:lpstr>Breaking Down the Deep Dives </vt:lpstr>
      <vt:lpstr>Breaking Down the Deep Dives </vt:lpstr>
      <vt:lpstr>Breaking Down the Deep Dives </vt:lpstr>
      <vt:lpstr>Breaking Down the Deep Dives </vt:lpstr>
      <vt:lpstr>Breaking Down the Deep Dives </vt:lpstr>
      <vt:lpstr>Wave Deep Dives Video </vt:lpstr>
      <vt:lpstr>Questions and Probing </vt:lpstr>
      <vt:lpstr>Useful Open Questions for Feedback Sessions </vt:lpstr>
      <vt:lpstr>‘Watch-Fors’ and the Barnum Effect </vt:lpstr>
      <vt:lpstr>Feedback Tips</vt:lpstr>
      <vt:lpstr>Practical Session: Feedback</vt:lpstr>
      <vt:lpstr>Feedback Process </vt:lpstr>
      <vt:lpstr>PowerPoint Presentation</vt:lpstr>
      <vt:lpstr>PowerPoint Presentation</vt:lpstr>
      <vt:lpstr>PowerPoint Presentation</vt:lpstr>
      <vt:lpstr>Practical Session: Feedback</vt:lpstr>
      <vt:lpstr>Practical Session: Feedback</vt:lpstr>
      <vt:lpstr>Module 7</vt:lpstr>
      <vt:lpstr>A Need to Focus </vt:lpstr>
      <vt:lpstr>Wave Focus Styles Model Levels </vt:lpstr>
      <vt:lpstr>Focus Styles Expert Report</vt:lpstr>
      <vt:lpstr>Focus Styles Expert Report</vt:lpstr>
      <vt:lpstr>Practical Session: Feedback</vt:lpstr>
      <vt:lpstr>Feedback Process </vt:lpstr>
      <vt:lpstr>Practical Session: Feedback</vt:lpstr>
      <vt:lpstr>Module 8</vt:lpstr>
      <vt:lpstr>General Process </vt:lpstr>
      <vt:lpstr>Job Analysis</vt:lpstr>
      <vt:lpstr>For What Purpose Are You Using Wave?</vt:lpstr>
      <vt:lpstr>For What Purpose Are You Using Wave?</vt:lpstr>
      <vt:lpstr>For What Purpose Are You Using Wave?</vt:lpstr>
      <vt:lpstr>Hire Talent</vt:lpstr>
      <vt:lpstr>Hire Talent</vt:lpstr>
      <vt:lpstr>Build Talent</vt:lpstr>
      <vt:lpstr>Build Talent</vt:lpstr>
      <vt:lpstr>Build Talent</vt:lpstr>
      <vt:lpstr>Lead Talent</vt:lpstr>
      <vt:lpstr>Lead Talent</vt:lpstr>
      <vt:lpstr>Other Role-Specific Reports </vt:lpstr>
      <vt:lpstr>Why Create Custom Reports? </vt:lpstr>
      <vt:lpstr>Appropriate Benchmarking</vt:lpstr>
      <vt:lpstr>Prepare Candidates and Administer Wave</vt:lpstr>
      <vt:lpstr>Interpretation</vt:lpstr>
      <vt:lpstr>Group Differences?</vt:lpstr>
      <vt:lpstr>Ethical Considerations for Using Wave </vt:lpstr>
      <vt:lpstr>Module 9</vt:lpstr>
      <vt:lpstr>Reliability &amp; Validity </vt:lpstr>
      <vt:lpstr>Reliability</vt:lpstr>
      <vt:lpstr>Potential Sources of Error in Self-Report </vt:lpstr>
      <vt:lpstr>Methods of Assessing Reliability</vt:lpstr>
      <vt:lpstr>Wave Professional Styles Reliability</vt:lpstr>
      <vt:lpstr>Aspects of Validity in Self-Report </vt:lpstr>
      <vt:lpstr>The Wave Model: Validity </vt:lpstr>
      <vt:lpstr>Validity of Different Selection Techniques</vt:lpstr>
      <vt:lpstr>The Wave Model</vt:lpstr>
      <vt:lpstr>Validity? So What?</vt:lpstr>
      <vt:lpstr>Return on Investment</vt:lpstr>
      <vt:lpstr>Module 10</vt:lpstr>
      <vt:lpstr>Case Study: Selection</vt:lpstr>
      <vt:lpstr>Case Study: Job Analysis</vt:lpstr>
      <vt:lpstr>Saville Assessment Aligned Model </vt:lpstr>
      <vt:lpstr>Case Study: Selection</vt:lpstr>
      <vt:lpstr>Case Study: Selection</vt:lpstr>
      <vt:lpstr>Module 11</vt:lpstr>
      <vt:lpstr>Case Study: Development</vt:lpstr>
      <vt:lpstr>Case Study: Development</vt:lpstr>
      <vt:lpstr>Next Steps</vt:lpstr>
      <vt:lpstr>Administering Tests: A Recap</vt:lpstr>
      <vt:lpstr>The Saville Assessment Community</vt:lpstr>
      <vt:lpstr>Thank You</vt:lpstr>
    </vt:vector>
  </TitlesOfParts>
  <Company>Willis Towers Watson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Jasmin Lewis</dc:creator>
  <cp:revision>1</cp:revision>
  <dcterms:created xsi:type="dcterms:W3CDTF">2019-05-01T09:48:38Z</dcterms:created>
  <dcterms:modified xsi:type="dcterms:W3CDTF">2023-01-05T14:01:57Z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atermark">
    <vt:lpwstr/>
  </property>
  <property fmtid="{D5CDD505-2E9C-101B-9397-08002B2CF9AE}" pid="3" name="ContentTypeId">
    <vt:lpwstr>0x010100EAD8AFBFFD30C146935A831673242DED</vt:lpwstr>
  </property>
  <property fmtid="{D5CDD505-2E9C-101B-9397-08002B2CF9AE}" pid="4" name="wtwPrimaryIndustries">
    <vt:lpwstr/>
  </property>
  <property fmtid="{D5CDD505-2E9C-101B-9397-08002B2CF9AE}" pid="5" name="wtwLanguages">
    <vt:lpwstr>2;#English|cf11192c-fc4c-48d5-99ef-db7461618cf1</vt:lpwstr>
  </property>
  <property fmtid="{D5CDD505-2E9C-101B-9397-08002B2CF9AE}" pid="6" name="wtwBusinessLines">
    <vt:lpwstr>14;#Corporate Functions|358f88c1-3f1f-4c60-aced-d7ce899be2b7</vt:lpwstr>
  </property>
  <property fmtid="{D5CDD505-2E9C-101B-9397-08002B2CF9AE}" pid="7" name="wtwRegions">
    <vt:lpwstr>1;#Great Britain|661323d5-3131-48f8-b359-cc3556af88ce;#3;#International|3ebc259f-84bb-4695-b3ab-ed859b4b9099;#7;#North America|f4f97094-981d-4a36-b751-b56d94062a44;#9;#Western Europe|14282ae9-2027-496b-a908-e96ecbfc4025</vt:lpwstr>
  </property>
  <property fmtid="{D5CDD505-2E9C-101B-9397-08002B2CF9AE}" pid="8" name="Order">
    <vt:r8>100</vt:r8>
  </property>
  <property fmtid="{D5CDD505-2E9C-101B-9397-08002B2CF9AE}" pid="9" name="AuthorIds_UIVersion_3584">
    <vt:lpwstr>68</vt:lpwstr>
  </property>
  <property fmtid="{D5CDD505-2E9C-101B-9397-08002B2CF9AE}" pid="10" name="MediaServiceImageTags">
    <vt:lpwstr/>
  </property>
</Properties>
</file>