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147379039" r:id="rId5"/>
    <p:sldId id="2147379049" r:id="rId6"/>
    <p:sldId id="2147379044" r:id="rId7"/>
    <p:sldId id="2147379045" r:id="rId8"/>
    <p:sldId id="2147379046" r:id="rId9"/>
    <p:sldId id="2147379041" r:id="rId10"/>
    <p:sldId id="2147379047" r:id="rId11"/>
    <p:sldId id="2147379048" r:id="rId12"/>
    <p:sldId id="214737904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60913"/>
    <a:srgbClr val="0D1225"/>
    <a:srgbClr val="141B38"/>
    <a:srgbClr val="48506E"/>
    <a:srgbClr val="767C92"/>
    <a:srgbClr val="A3A7B7"/>
    <a:srgbClr val="D1D3DB"/>
    <a:srgbClr val="15342C"/>
    <a:srgbClr val="2B6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Woodward" userId="25dc937e-ba38-4791-82db-0b55741657c7" providerId="ADAL" clId="{57881963-3899-1B49-BAB2-88EEB8062CD1}"/>
    <pc:docChg chg="undo custSel addSld delSld">
      <pc:chgData name="Adam Woodward" userId="25dc937e-ba38-4791-82db-0b55741657c7" providerId="ADAL" clId="{57881963-3899-1B49-BAB2-88EEB8062CD1}" dt="2023-06-29T12:38:49.696" v="1" actId="680"/>
      <pc:docMkLst>
        <pc:docMk/>
      </pc:docMkLst>
      <pc:sldChg chg="new del">
        <pc:chgData name="Adam Woodward" userId="25dc937e-ba38-4791-82db-0b55741657c7" providerId="ADAL" clId="{57881963-3899-1B49-BAB2-88EEB8062CD1}" dt="2023-06-29T12:38:49.696" v="1" actId="680"/>
        <pc:sldMkLst>
          <pc:docMk/>
          <pc:sldMk cId="1567070379" sldId="2147379049"/>
        </pc:sldMkLst>
      </pc:sldChg>
    </pc:docChg>
  </pc:docChgLst>
  <pc:docChgLst>
    <pc:chgData name="John Regula" userId="17b6aed6-6a75-48fb-a3c8-7e7070c8665f" providerId="ADAL" clId="{C80ACE76-66AC-4A1C-802E-760491F85692}"/>
    <pc:docChg chg="undo custSel addSld delSld modSld sldOrd addMainMaster delMainMaster modMainMaster">
      <pc:chgData name="John Regula" userId="17b6aed6-6a75-48fb-a3c8-7e7070c8665f" providerId="ADAL" clId="{C80ACE76-66AC-4A1C-802E-760491F85692}" dt="2023-09-19T13:45:27.258" v="1076" actId="478"/>
      <pc:docMkLst>
        <pc:docMk/>
      </pc:docMkLst>
      <pc:sldChg chg="addSp delSp modSp mod">
        <pc:chgData name="John Regula" userId="17b6aed6-6a75-48fb-a3c8-7e7070c8665f" providerId="ADAL" clId="{C80ACE76-66AC-4A1C-802E-760491F85692}" dt="2023-09-19T13:40:00.249" v="1070" actId="1076"/>
        <pc:sldMkLst>
          <pc:docMk/>
          <pc:sldMk cId="3863008351" sldId="2147379042"/>
        </pc:sldMkLst>
        <pc:spChg chg="add mod">
          <ac:chgData name="John Regula" userId="17b6aed6-6a75-48fb-a3c8-7e7070c8665f" providerId="ADAL" clId="{C80ACE76-66AC-4A1C-802E-760491F85692}" dt="2023-09-19T13:40:00.249" v="1070" actId="1076"/>
          <ac:spMkLst>
            <pc:docMk/>
            <pc:sldMk cId="3863008351" sldId="2147379042"/>
            <ac:spMk id="2" creationId="{E4F2F2E6-DCA3-26C3-0E4C-D962BD180BC0}"/>
          </ac:spMkLst>
        </pc:spChg>
        <pc:spChg chg="mod">
          <ac:chgData name="John Regula" userId="17b6aed6-6a75-48fb-a3c8-7e7070c8665f" providerId="ADAL" clId="{C80ACE76-66AC-4A1C-802E-760491F85692}" dt="2023-09-19T13:17:25.987" v="973" actId="1076"/>
          <ac:spMkLst>
            <pc:docMk/>
            <pc:sldMk cId="3863008351" sldId="2147379042"/>
            <ac:spMk id="4" creationId="{4DA8D2BF-0BE4-B5C0-BEBA-3B83B2A996C5}"/>
          </ac:spMkLst>
        </pc:spChg>
        <pc:spChg chg="add mod">
          <ac:chgData name="John Regula" userId="17b6aed6-6a75-48fb-a3c8-7e7070c8665f" providerId="ADAL" clId="{C80ACE76-66AC-4A1C-802E-760491F85692}" dt="2023-09-19T13:40:00.249" v="1070" actId="1076"/>
          <ac:spMkLst>
            <pc:docMk/>
            <pc:sldMk cId="3863008351" sldId="2147379042"/>
            <ac:spMk id="5" creationId="{6075AC78-8764-C290-B928-C5E085BB0D0F}"/>
          </ac:spMkLst>
        </pc:spChg>
        <pc:spChg chg="mod">
          <ac:chgData name="John Regula" userId="17b6aed6-6a75-48fb-a3c8-7e7070c8665f" providerId="ADAL" clId="{C80ACE76-66AC-4A1C-802E-760491F85692}" dt="2023-09-19T13:17:25.987" v="973" actId="1076"/>
          <ac:spMkLst>
            <pc:docMk/>
            <pc:sldMk cId="3863008351" sldId="2147379042"/>
            <ac:spMk id="6" creationId="{B35442DA-D533-CC56-7501-E002B9C1A6DE}"/>
          </ac:spMkLst>
        </pc:spChg>
        <pc:spChg chg="add mod">
          <ac:chgData name="John Regula" userId="17b6aed6-6a75-48fb-a3c8-7e7070c8665f" providerId="ADAL" clId="{C80ACE76-66AC-4A1C-802E-760491F85692}" dt="2023-09-19T13:40:00.249" v="1070" actId="1076"/>
          <ac:spMkLst>
            <pc:docMk/>
            <pc:sldMk cId="3863008351" sldId="2147379042"/>
            <ac:spMk id="7" creationId="{D028E3A9-143E-AF00-0413-0F31DFF131FC}"/>
          </ac:spMkLst>
        </pc:spChg>
        <pc:spChg chg="mod">
          <ac:chgData name="John Regula" userId="17b6aed6-6a75-48fb-a3c8-7e7070c8665f" providerId="ADAL" clId="{C80ACE76-66AC-4A1C-802E-760491F85692}" dt="2023-09-19T13:13:41.641" v="938" actId="27803"/>
          <ac:spMkLst>
            <pc:docMk/>
            <pc:sldMk cId="3863008351" sldId="2147379042"/>
            <ac:spMk id="11" creationId="{C075D7C8-036D-F862-527E-EFB5D7EE7C5B}"/>
          </ac:spMkLst>
        </pc:spChg>
        <pc:spChg chg="mod">
          <ac:chgData name="John Regula" userId="17b6aed6-6a75-48fb-a3c8-7e7070c8665f" providerId="ADAL" clId="{C80ACE76-66AC-4A1C-802E-760491F85692}" dt="2023-09-19T13:13:41.641" v="938" actId="27803"/>
          <ac:spMkLst>
            <pc:docMk/>
            <pc:sldMk cId="3863008351" sldId="2147379042"/>
            <ac:spMk id="17" creationId="{78292EAD-423F-5E79-552A-019EFC05BDAC}"/>
          </ac:spMkLst>
        </pc:spChg>
        <pc:spChg chg="mod">
          <ac:chgData name="John Regula" userId="17b6aed6-6a75-48fb-a3c8-7e7070c8665f" providerId="ADAL" clId="{C80ACE76-66AC-4A1C-802E-760491F85692}" dt="2023-09-19T13:13:41.641" v="938" actId="27803"/>
          <ac:spMkLst>
            <pc:docMk/>
            <pc:sldMk cId="3863008351" sldId="2147379042"/>
            <ac:spMk id="18" creationId="{7B59C405-8007-ECA0-30CE-405CFBB45F98}"/>
          </ac:spMkLst>
        </pc:spChg>
        <pc:spChg chg="mod">
          <ac:chgData name="John Regula" userId="17b6aed6-6a75-48fb-a3c8-7e7070c8665f" providerId="ADAL" clId="{C80ACE76-66AC-4A1C-802E-760491F85692}" dt="2023-09-19T13:13:41.641" v="938" actId="27803"/>
          <ac:spMkLst>
            <pc:docMk/>
            <pc:sldMk cId="3863008351" sldId="2147379042"/>
            <ac:spMk id="19" creationId="{A117B5FD-D404-BA41-304C-1AB16641E059}"/>
          </ac:spMkLst>
        </pc:spChg>
        <pc:spChg chg="mod">
          <ac:chgData name="John Regula" userId="17b6aed6-6a75-48fb-a3c8-7e7070c8665f" providerId="ADAL" clId="{C80ACE76-66AC-4A1C-802E-760491F85692}" dt="2023-09-19T13:13:41.641" v="938" actId="27803"/>
          <ac:spMkLst>
            <pc:docMk/>
            <pc:sldMk cId="3863008351" sldId="2147379042"/>
            <ac:spMk id="21" creationId="{79C5D748-DD56-DB61-2B2E-FA8840E4E63C}"/>
          </ac:spMkLst>
        </pc:spChg>
        <pc:spChg chg="mod">
          <ac:chgData name="John Regula" userId="17b6aed6-6a75-48fb-a3c8-7e7070c8665f" providerId="ADAL" clId="{C80ACE76-66AC-4A1C-802E-760491F85692}" dt="2023-09-19T13:13:41.641" v="938" actId="27803"/>
          <ac:spMkLst>
            <pc:docMk/>
            <pc:sldMk cId="3863008351" sldId="2147379042"/>
            <ac:spMk id="22" creationId="{3B74F432-CCB9-7BB7-7084-88E18762B6B6}"/>
          </ac:spMkLst>
        </pc:spChg>
        <pc:spChg chg="mod">
          <ac:chgData name="John Regula" userId="17b6aed6-6a75-48fb-a3c8-7e7070c8665f" providerId="ADAL" clId="{C80ACE76-66AC-4A1C-802E-760491F85692}" dt="2023-09-19T13:13:41.641" v="938" actId="27803"/>
          <ac:spMkLst>
            <pc:docMk/>
            <pc:sldMk cId="3863008351" sldId="2147379042"/>
            <ac:spMk id="23" creationId="{8BD63DE2-0240-17CF-3E76-256B53BBA102}"/>
          </ac:spMkLst>
        </pc:spChg>
        <pc:spChg chg="mod">
          <ac:chgData name="John Regula" userId="17b6aed6-6a75-48fb-a3c8-7e7070c8665f" providerId="ADAL" clId="{C80ACE76-66AC-4A1C-802E-760491F85692}" dt="2023-09-19T13:13:41.641" v="938" actId="27803"/>
          <ac:spMkLst>
            <pc:docMk/>
            <pc:sldMk cId="3863008351" sldId="2147379042"/>
            <ac:spMk id="24" creationId="{97E843B5-FCB1-4B37-E5D4-2FA0A5F3F698}"/>
          </ac:spMkLst>
        </pc:spChg>
        <pc:spChg chg="mod">
          <ac:chgData name="John Regula" userId="17b6aed6-6a75-48fb-a3c8-7e7070c8665f" providerId="ADAL" clId="{C80ACE76-66AC-4A1C-802E-760491F85692}" dt="2023-09-19T13:13:41.641" v="938" actId="27803"/>
          <ac:spMkLst>
            <pc:docMk/>
            <pc:sldMk cId="3863008351" sldId="2147379042"/>
            <ac:spMk id="25" creationId="{3C79B1C3-EFAC-B5F9-A785-C790A73F85F2}"/>
          </ac:spMkLst>
        </pc:spChg>
        <pc:spChg chg="mod">
          <ac:chgData name="John Regula" userId="17b6aed6-6a75-48fb-a3c8-7e7070c8665f" providerId="ADAL" clId="{C80ACE76-66AC-4A1C-802E-760491F85692}" dt="2023-09-19T13:13:41.641" v="938" actId="27803"/>
          <ac:spMkLst>
            <pc:docMk/>
            <pc:sldMk cId="3863008351" sldId="2147379042"/>
            <ac:spMk id="26" creationId="{8032AEAE-E1EC-6820-7097-D12D879CC3BD}"/>
          </ac:spMkLst>
        </pc:spChg>
        <pc:spChg chg="mod">
          <ac:chgData name="John Regula" userId="17b6aed6-6a75-48fb-a3c8-7e7070c8665f" providerId="ADAL" clId="{C80ACE76-66AC-4A1C-802E-760491F85692}" dt="2023-09-19T13:13:41.641" v="938" actId="27803"/>
          <ac:spMkLst>
            <pc:docMk/>
            <pc:sldMk cId="3863008351" sldId="2147379042"/>
            <ac:spMk id="27" creationId="{6F362A10-C220-2B60-0504-3FD8A2A8D7FD}"/>
          </ac:spMkLst>
        </pc:spChg>
        <pc:spChg chg="mod">
          <ac:chgData name="John Regula" userId="17b6aed6-6a75-48fb-a3c8-7e7070c8665f" providerId="ADAL" clId="{C80ACE76-66AC-4A1C-802E-760491F85692}" dt="2023-09-19T13:13:41.641" v="938" actId="27803"/>
          <ac:spMkLst>
            <pc:docMk/>
            <pc:sldMk cId="3863008351" sldId="2147379042"/>
            <ac:spMk id="28" creationId="{F007052E-2F50-2795-5155-0564EDBB823C}"/>
          </ac:spMkLst>
        </pc:spChg>
        <pc:spChg chg="mod">
          <ac:chgData name="John Regula" userId="17b6aed6-6a75-48fb-a3c8-7e7070c8665f" providerId="ADAL" clId="{C80ACE76-66AC-4A1C-802E-760491F85692}" dt="2023-09-19T13:13:41.641" v="938" actId="27803"/>
          <ac:spMkLst>
            <pc:docMk/>
            <pc:sldMk cId="3863008351" sldId="2147379042"/>
            <ac:spMk id="29" creationId="{5279BEF6-3A1F-1DA5-68A8-B1602B98597F}"/>
          </ac:spMkLst>
        </pc:spChg>
        <pc:spChg chg="mod">
          <ac:chgData name="John Regula" userId="17b6aed6-6a75-48fb-a3c8-7e7070c8665f" providerId="ADAL" clId="{C80ACE76-66AC-4A1C-802E-760491F85692}" dt="2023-09-19T13:13:41.641" v="938" actId="27803"/>
          <ac:spMkLst>
            <pc:docMk/>
            <pc:sldMk cId="3863008351" sldId="2147379042"/>
            <ac:spMk id="30" creationId="{19AD66E5-BD40-0AE2-1973-5827BCD030EF}"/>
          </ac:spMkLst>
        </pc:spChg>
        <pc:spChg chg="del mod topLvl">
          <ac:chgData name="John Regula" userId="17b6aed6-6a75-48fb-a3c8-7e7070c8665f" providerId="ADAL" clId="{C80ACE76-66AC-4A1C-802E-760491F85692}" dt="2023-09-19T13:13:57.105" v="944" actId="478"/>
          <ac:spMkLst>
            <pc:docMk/>
            <pc:sldMk cId="3863008351" sldId="2147379042"/>
            <ac:spMk id="32" creationId="{AEAC7DB9-060A-4919-FB32-5C425DC8A57E}"/>
          </ac:spMkLst>
        </pc:spChg>
        <pc:spChg chg="del mod topLvl">
          <ac:chgData name="John Regula" userId="17b6aed6-6a75-48fb-a3c8-7e7070c8665f" providerId="ADAL" clId="{C80ACE76-66AC-4A1C-802E-760491F85692}" dt="2023-09-19T13:13:57.105" v="944" actId="478"/>
          <ac:spMkLst>
            <pc:docMk/>
            <pc:sldMk cId="3863008351" sldId="2147379042"/>
            <ac:spMk id="33" creationId="{46AAF00F-9313-3123-E372-06CE84498342}"/>
          </ac:spMkLst>
        </pc:spChg>
        <pc:spChg chg="del mod topLvl">
          <ac:chgData name="John Regula" userId="17b6aed6-6a75-48fb-a3c8-7e7070c8665f" providerId="ADAL" clId="{C80ACE76-66AC-4A1C-802E-760491F85692}" dt="2023-09-19T13:13:57.105" v="944" actId="478"/>
          <ac:spMkLst>
            <pc:docMk/>
            <pc:sldMk cId="3863008351" sldId="2147379042"/>
            <ac:spMk id="34" creationId="{DF506516-D7DF-4BD8-D824-5878506E44DF}"/>
          </ac:spMkLst>
        </pc:spChg>
        <pc:spChg chg="del mod topLvl">
          <ac:chgData name="John Regula" userId="17b6aed6-6a75-48fb-a3c8-7e7070c8665f" providerId="ADAL" clId="{C80ACE76-66AC-4A1C-802E-760491F85692}" dt="2023-09-19T13:13:57.105" v="944" actId="478"/>
          <ac:spMkLst>
            <pc:docMk/>
            <pc:sldMk cId="3863008351" sldId="2147379042"/>
            <ac:spMk id="35" creationId="{5C4E2CCC-AC34-77A2-DC63-F6BF43B1056D}"/>
          </ac:spMkLst>
        </pc:spChg>
        <pc:spChg chg="mod topLvl">
          <ac:chgData name="John Regula" userId="17b6aed6-6a75-48fb-a3c8-7e7070c8665f" providerId="ADAL" clId="{C80ACE76-66AC-4A1C-802E-760491F85692}" dt="2023-09-19T13:40:00.249" v="1070" actId="1076"/>
          <ac:spMkLst>
            <pc:docMk/>
            <pc:sldMk cId="3863008351" sldId="2147379042"/>
            <ac:spMk id="36" creationId="{1D5E7330-6FC9-3A47-FB6B-78DE6A03DD30}"/>
          </ac:spMkLst>
        </pc:spChg>
        <pc:spChg chg="del mod topLvl">
          <ac:chgData name="John Regula" userId="17b6aed6-6a75-48fb-a3c8-7e7070c8665f" providerId="ADAL" clId="{C80ACE76-66AC-4A1C-802E-760491F85692}" dt="2023-09-19T13:13:59.126" v="946" actId="478"/>
          <ac:spMkLst>
            <pc:docMk/>
            <pc:sldMk cId="3863008351" sldId="2147379042"/>
            <ac:spMk id="37" creationId="{F753FF77-9524-2A87-0E4E-08B5A0F72293}"/>
          </ac:spMkLst>
        </pc:spChg>
        <pc:spChg chg="del mod topLvl">
          <ac:chgData name="John Regula" userId="17b6aed6-6a75-48fb-a3c8-7e7070c8665f" providerId="ADAL" clId="{C80ACE76-66AC-4A1C-802E-760491F85692}" dt="2023-09-19T13:13:58.504" v="945" actId="478"/>
          <ac:spMkLst>
            <pc:docMk/>
            <pc:sldMk cId="3863008351" sldId="2147379042"/>
            <ac:spMk id="38" creationId="{A20DADE3-3C56-D2CD-B4A2-02F6DCAAFF22}"/>
          </ac:spMkLst>
        </pc:spChg>
        <pc:spChg chg="del mod topLvl">
          <ac:chgData name="John Regula" userId="17b6aed6-6a75-48fb-a3c8-7e7070c8665f" providerId="ADAL" clId="{C80ACE76-66AC-4A1C-802E-760491F85692}" dt="2023-09-19T13:13:57.105" v="944" actId="478"/>
          <ac:spMkLst>
            <pc:docMk/>
            <pc:sldMk cId="3863008351" sldId="2147379042"/>
            <ac:spMk id="39" creationId="{2230EDC6-1A15-A9C2-2EA4-76D7BA5EE810}"/>
          </ac:spMkLst>
        </pc:spChg>
        <pc:spChg chg="add mod">
          <ac:chgData name="John Regula" userId="17b6aed6-6a75-48fb-a3c8-7e7070c8665f" providerId="ADAL" clId="{C80ACE76-66AC-4A1C-802E-760491F85692}" dt="2023-09-19T13:22:43.887" v="1069" actId="20577"/>
          <ac:spMkLst>
            <pc:docMk/>
            <pc:sldMk cId="3863008351" sldId="2147379042"/>
            <ac:spMk id="42" creationId="{A3B51507-934F-8C5D-330A-BD08C33FE830}"/>
          </ac:spMkLst>
        </pc:spChg>
        <pc:spChg chg="add mod">
          <ac:chgData name="John Regula" userId="17b6aed6-6a75-48fb-a3c8-7e7070c8665f" providerId="ADAL" clId="{C80ACE76-66AC-4A1C-802E-760491F85692}" dt="2023-09-19T13:20:38.096" v="1033" actId="1076"/>
          <ac:spMkLst>
            <pc:docMk/>
            <pc:sldMk cId="3863008351" sldId="2147379042"/>
            <ac:spMk id="43" creationId="{D7EBFE2C-F450-FFBB-F5C2-E82EC3E56EB9}"/>
          </ac:spMkLst>
        </pc:spChg>
        <pc:spChg chg="add mod">
          <ac:chgData name="John Regula" userId="17b6aed6-6a75-48fb-a3c8-7e7070c8665f" providerId="ADAL" clId="{C80ACE76-66AC-4A1C-802E-760491F85692}" dt="2023-09-19T13:18:51.142" v="1007" actId="2085"/>
          <ac:spMkLst>
            <pc:docMk/>
            <pc:sldMk cId="3863008351" sldId="2147379042"/>
            <ac:spMk id="44" creationId="{8C13C0F3-B9B7-D411-3186-8F359DAA0F93}"/>
          </ac:spMkLst>
        </pc:spChg>
        <pc:spChg chg="add mod topLvl">
          <ac:chgData name="John Regula" userId="17b6aed6-6a75-48fb-a3c8-7e7070c8665f" providerId="ADAL" clId="{C80ACE76-66AC-4A1C-802E-760491F85692}" dt="2023-09-19T13:20:32.449" v="1032" actId="165"/>
          <ac:spMkLst>
            <pc:docMk/>
            <pc:sldMk cId="3863008351" sldId="2147379042"/>
            <ac:spMk id="45" creationId="{BCD756C7-4A3A-DF84-36E7-0830031B2DCC}"/>
          </ac:spMkLst>
        </pc:spChg>
        <pc:spChg chg="add mod topLvl">
          <ac:chgData name="John Regula" userId="17b6aed6-6a75-48fb-a3c8-7e7070c8665f" providerId="ADAL" clId="{C80ACE76-66AC-4A1C-802E-760491F85692}" dt="2023-09-19T13:20:32.449" v="1032" actId="165"/>
          <ac:spMkLst>
            <pc:docMk/>
            <pc:sldMk cId="3863008351" sldId="2147379042"/>
            <ac:spMk id="46" creationId="{25414B7E-8144-20B1-FE91-A13A2FB2FD92}"/>
          </ac:spMkLst>
        </pc:spChg>
        <pc:spChg chg="add mod topLvl">
          <ac:chgData name="John Regula" userId="17b6aed6-6a75-48fb-a3c8-7e7070c8665f" providerId="ADAL" clId="{C80ACE76-66AC-4A1C-802E-760491F85692}" dt="2023-09-19T13:20:32.449" v="1032" actId="165"/>
          <ac:spMkLst>
            <pc:docMk/>
            <pc:sldMk cId="3863008351" sldId="2147379042"/>
            <ac:spMk id="47" creationId="{2F413C68-E668-6820-0EA3-8696686DF36A}"/>
          </ac:spMkLst>
        </pc:spChg>
        <pc:spChg chg="add mod topLvl">
          <ac:chgData name="John Regula" userId="17b6aed6-6a75-48fb-a3c8-7e7070c8665f" providerId="ADAL" clId="{C80ACE76-66AC-4A1C-802E-760491F85692}" dt="2023-09-19T13:20:32.449" v="1032" actId="165"/>
          <ac:spMkLst>
            <pc:docMk/>
            <pc:sldMk cId="3863008351" sldId="2147379042"/>
            <ac:spMk id="48" creationId="{64F41666-E003-D064-927A-7A8CCD9008AA}"/>
          </ac:spMkLst>
        </pc:spChg>
        <pc:spChg chg="add mod topLvl">
          <ac:chgData name="John Regula" userId="17b6aed6-6a75-48fb-a3c8-7e7070c8665f" providerId="ADAL" clId="{C80ACE76-66AC-4A1C-802E-760491F85692}" dt="2023-09-19T13:20:32.449" v="1032" actId="165"/>
          <ac:spMkLst>
            <pc:docMk/>
            <pc:sldMk cId="3863008351" sldId="2147379042"/>
            <ac:spMk id="49" creationId="{AD46946F-70A8-10C2-C042-C574C96604A4}"/>
          </ac:spMkLst>
        </pc:spChg>
        <pc:spChg chg="add mod topLvl">
          <ac:chgData name="John Regula" userId="17b6aed6-6a75-48fb-a3c8-7e7070c8665f" providerId="ADAL" clId="{C80ACE76-66AC-4A1C-802E-760491F85692}" dt="2023-09-19T13:20:32.449" v="1032" actId="165"/>
          <ac:spMkLst>
            <pc:docMk/>
            <pc:sldMk cId="3863008351" sldId="2147379042"/>
            <ac:spMk id="50" creationId="{2402F925-FDEB-DE90-9C46-7C2F059E102F}"/>
          </ac:spMkLst>
        </pc:spChg>
        <pc:spChg chg="add mod topLvl">
          <ac:chgData name="John Regula" userId="17b6aed6-6a75-48fb-a3c8-7e7070c8665f" providerId="ADAL" clId="{C80ACE76-66AC-4A1C-802E-760491F85692}" dt="2023-09-19T13:20:32.449" v="1032" actId="165"/>
          <ac:spMkLst>
            <pc:docMk/>
            <pc:sldMk cId="3863008351" sldId="2147379042"/>
            <ac:spMk id="51" creationId="{64275382-30EC-0408-B9AF-D7737618BC79}"/>
          </ac:spMkLst>
        </pc:spChg>
        <pc:spChg chg="add mod topLvl">
          <ac:chgData name="John Regula" userId="17b6aed6-6a75-48fb-a3c8-7e7070c8665f" providerId="ADAL" clId="{C80ACE76-66AC-4A1C-802E-760491F85692}" dt="2023-09-19T13:20:32.449" v="1032" actId="165"/>
          <ac:spMkLst>
            <pc:docMk/>
            <pc:sldMk cId="3863008351" sldId="2147379042"/>
            <ac:spMk id="52" creationId="{E1D0E2AD-74AB-8D57-C24D-A951899F6228}"/>
          </ac:spMkLst>
        </pc:spChg>
        <pc:spChg chg="add mod">
          <ac:chgData name="John Regula" userId="17b6aed6-6a75-48fb-a3c8-7e7070c8665f" providerId="ADAL" clId="{C80ACE76-66AC-4A1C-802E-760491F85692}" dt="2023-09-19T13:21:13.363" v="1050" actId="20577"/>
          <ac:spMkLst>
            <pc:docMk/>
            <pc:sldMk cId="3863008351" sldId="2147379042"/>
            <ac:spMk id="54" creationId="{F5E57F95-33AA-6198-A170-1F74AFDFA84F}"/>
          </ac:spMkLst>
        </pc:spChg>
        <pc:spChg chg="add mod">
          <ac:chgData name="John Regula" userId="17b6aed6-6a75-48fb-a3c8-7e7070c8665f" providerId="ADAL" clId="{C80ACE76-66AC-4A1C-802E-760491F85692}" dt="2023-09-19T13:21:19.955" v="1051" actId="207"/>
          <ac:spMkLst>
            <pc:docMk/>
            <pc:sldMk cId="3863008351" sldId="2147379042"/>
            <ac:spMk id="55" creationId="{8C502A8A-47C6-4809-55E2-5E32EDA53252}"/>
          </ac:spMkLst>
        </pc:spChg>
        <pc:spChg chg="add mod">
          <ac:chgData name="John Regula" userId="17b6aed6-6a75-48fb-a3c8-7e7070c8665f" providerId="ADAL" clId="{C80ACE76-66AC-4A1C-802E-760491F85692}" dt="2023-09-19T13:22:08.003" v="1062" actId="207"/>
          <ac:spMkLst>
            <pc:docMk/>
            <pc:sldMk cId="3863008351" sldId="2147379042"/>
            <ac:spMk id="56" creationId="{90851AF9-5B1A-84F1-ED51-2BD179F57562}"/>
          </ac:spMkLst>
        </pc:spChg>
        <pc:spChg chg="add mod">
          <ac:chgData name="John Regula" userId="17b6aed6-6a75-48fb-a3c8-7e7070c8665f" providerId="ADAL" clId="{C80ACE76-66AC-4A1C-802E-760491F85692}" dt="2023-09-19T13:22:02.551" v="1061" actId="207"/>
          <ac:spMkLst>
            <pc:docMk/>
            <pc:sldMk cId="3863008351" sldId="2147379042"/>
            <ac:spMk id="57" creationId="{30A6E0F1-18C8-FFC6-894B-9F04D85E1186}"/>
          </ac:spMkLst>
        </pc:spChg>
        <pc:spChg chg="add mod">
          <ac:chgData name="John Regula" userId="17b6aed6-6a75-48fb-a3c8-7e7070c8665f" providerId="ADAL" clId="{C80ACE76-66AC-4A1C-802E-760491F85692}" dt="2023-09-19T13:21:57.489" v="1060" actId="207"/>
          <ac:spMkLst>
            <pc:docMk/>
            <pc:sldMk cId="3863008351" sldId="2147379042"/>
            <ac:spMk id="58" creationId="{5FCBC6E6-CDF1-9705-677A-54FDF0F8A315}"/>
          </ac:spMkLst>
        </pc:spChg>
        <pc:spChg chg="add mod">
          <ac:chgData name="John Regula" userId="17b6aed6-6a75-48fb-a3c8-7e7070c8665f" providerId="ADAL" clId="{C80ACE76-66AC-4A1C-802E-760491F85692}" dt="2023-09-19T13:21:52.128" v="1059" actId="207"/>
          <ac:spMkLst>
            <pc:docMk/>
            <pc:sldMk cId="3863008351" sldId="2147379042"/>
            <ac:spMk id="59" creationId="{2C0553EA-E8FF-C042-B203-12517E52B371}"/>
          </ac:spMkLst>
        </pc:spChg>
        <pc:spChg chg="add mod">
          <ac:chgData name="John Regula" userId="17b6aed6-6a75-48fb-a3c8-7e7070c8665f" providerId="ADAL" clId="{C80ACE76-66AC-4A1C-802E-760491F85692}" dt="2023-09-19T13:21:47.431" v="1058" actId="207"/>
          <ac:spMkLst>
            <pc:docMk/>
            <pc:sldMk cId="3863008351" sldId="2147379042"/>
            <ac:spMk id="60" creationId="{CCEB3179-10A7-C61C-25A5-D9796A33E389}"/>
          </ac:spMkLst>
        </pc:spChg>
        <pc:spChg chg="add mod">
          <ac:chgData name="John Regula" userId="17b6aed6-6a75-48fb-a3c8-7e7070c8665f" providerId="ADAL" clId="{C80ACE76-66AC-4A1C-802E-760491F85692}" dt="2023-09-19T13:21:41.580" v="1057" actId="207"/>
          <ac:spMkLst>
            <pc:docMk/>
            <pc:sldMk cId="3863008351" sldId="2147379042"/>
            <ac:spMk id="61" creationId="{65C7F17D-747D-8A4C-BE80-30BA03E3EFE4}"/>
          </ac:spMkLst>
        </pc:spChg>
        <pc:spChg chg="add mod">
          <ac:chgData name="John Regula" userId="17b6aed6-6a75-48fb-a3c8-7e7070c8665f" providerId="ADAL" clId="{C80ACE76-66AC-4A1C-802E-760491F85692}" dt="2023-09-19T13:21:35.655" v="1055" actId="207"/>
          <ac:spMkLst>
            <pc:docMk/>
            <pc:sldMk cId="3863008351" sldId="2147379042"/>
            <ac:spMk id="62" creationId="{D681A269-175A-EEB2-5010-F1CB17707F89}"/>
          </ac:spMkLst>
        </pc:spChg>
        <pc:spChg chg="add mod">
          <ac:chgData name="John Regula" userId="17b6aed6-6a75-48fb-a3c8-7e7070c8665f" providerId="ADAL" clId="{C80ACE76-66AC-4A1C-802E-760491F85692}" dt="2023-09-19T13:21:31.303" v="1054" actId="207"/>
          <ac:spMkLst>
            <pc:docMk/>
            <pc:sldMk cId="3863008351" sldId="2147379042"/>
            <ac:spMk id="63" creationId="{1832AC29-6E7C-5704-69CF-AE1958568410}"/>
          </ac:spMkLst>
        </pc:spChg>
        <pc:spChg chg="mod">
          <ac:chgData name="John Regula" userId="17b6aed6-6a75-48fb-a3c8-7e7070c8665f" providerId="ADAL" clId="{C80ACE76-66AC-4A1C-802E-760491F85692}" dt="2023-09-19T13:17:25.987" v="973" actId="1076"/>
          <ac:spMkLst>
            <pc:docMk/>
            <pc:sldMk cId="3863008351" sldId="2147379042"/>
            <ac:spMk id="114" creationId="{76CF7DEF-02D0-4EF7-4A19-1FC100314129}"/>
          </ac:spMkLst>
        </pc:spChg>
        <pc:spChg chg="mod">
          <ac:chgData name="John Regula" userId="17b6aed6-6a75-48fb-a3c8-7e7070c8665f" providerId="ADAL" clId="{C80ACE76-66AC-4A1C-802E-760491F85692}" dt="2023-09-19T13:17:52.709" v="984" actId="1076"/>
          <ac:spMkLst>
            <pc:docMk/>
            <pc:sldMk cId="3863008351" sldId="2147379042"/>
            <ac:spMk id="129" creationId="{80BA9867-B67D-11BA-A9EA-07710F4EFD3D}"/>
          </ac:spMkLst>
        </pc:spChg>
        <pc:spChg chg="mod">
          <ac:chgData name="John Regula" userId="17b6aed6-6a75-48fb-a3c8-7e7070c8665f" providerId="ADAL" clId="{C80ACE76-66AC-4A1C-802E-760491F85692}" dt="2023-09-19T13:17:52.709" v="984" actId="1076"/>
          <ac:spMkLst>
            <pc:docMk/>
            <pc:sldMk cId="3863008351" sldId="2147379042"/>
            <ac:spMk id="130" creationId="{2684F836-8180-56B9-A3F3-025F02F38FA2}"/>
          </ac:spMkLst>
        </pc:spChg>
        <pc:spChg chg="mod">
          <ac:chgData name="John Regula" userId="17b6aed6-6a75-48fb-a3c8-7e7070c8665f" providerId="ADAL" clId="{C80ACE76-66AC-4A1C-802E-760491F85692}" dt="2023-09-19T13:17:52.709" v="984" actId="1076"/>
          <ac:spMkLst>
            <pc:docMk/>
            <pc:sldMk cId="3863008351" sldId="2147379042"/>
            <ac:spMk id="131" creationId="{E4C7D0CC-0A6B-EE7F-5ACF-3600027E3ABF}"/>
          </ac:spMkLst>
        </pc:spChg>
        <pc:grpChg chg="del mod">
          <ac:chgData name="John Regula" userId="17b6aed6-6a75-48fb-a3c8-7e7070c8665f" providerId="ADAL" clId="{C80ACE76-66AC-4A1C-802E-760491F85692}" dt="2023-09-19T13:13:41.641" v="938" actId="27803"/>
          <ac:grpSpMkLst>
            <pc:docMk/>
            <pc:sldMk cId="3863008351" sldId="2147379042"/>
            <ac:grpSpMk id="9" creationId="{BA7ECCDC-E5C9-4EF4-EF3E-CA680C087E31}"/>
          </ac:grpSpMkLst>
        </pc:grpChg>
        <pc:grpChg chg="del mod">
          <ac:chgData name="John Regula" userId="17b6aed6-6a75-48fb-a3c8-7e7070c8665f" providerId="ADAL" clId="{C80ACE76-66AC-4A1C-802E-760491F85692}" dt="2023-09-19T13:13:43.961" v="939" actId="478"/>
          <ac:grpSpMkLst>
            <pc:docMk/>
            <pc:sldMk cId="3863008351" sldId="2147379042"/>
            <ac:grpSpMk id="10" creationId="{C0F18826-A7B2-405C-47AD-748993B78092}"/>
          </ac:grpSpMkLst>
        </pc:grpChg>
        <pc:grpChg chg="mod">
          <ac:chgData name="John Regula" userId="17b6aed6-6a75-48fb-a3c8-7e7070c8665f" providerId="ADAL" clId="{C80ACE76-66AC-4A1C-802E-760491F85692}" dt="2023-09-19T13:17:25.987" v="973" actId="1076"/>
          <ac:grpSpMkLst>
            <pc:docMk/>
            <pc:sldMk cId="3863008351" sldId="2147379042"/>
            <ac:grpSpMk id="12" creationId="{D05EAABA-D0AF-F24E-FB91-AFDC13688524}"/>
          </ac:grpSpMkLst>
        </pc:grpChg>
        <pc:grpChg chg="del mod">
          <ac:chgData name="John Regula" userId="17b6aed6-6a75-48fb-a3c8-7e7070c8665f" providerId="ADAL" clId="{C80ACE76-66AC-4A1C-802E-760491F85692}" dt="2023-09-19T13:13:51.073" v="942" actId="478"/>
          <ac:grpSpMkLst>
            <pc:docMk/>
            <pc:sldMk cId="3863008351" sldId="2147379042"/>
            <ac:grpSpMk id="20" creationId="{28F1AC92-ACFA-46F6-955B-11A847E47026}"/>
          </ac:grpSpMkLst>
        </pc:grpChg>
        <pc:grpChg chg="del mod">
          <ac:chgData name="John Regula" userId="17b6aed6-6a75-48fb-a3c8-7e7070c8665f" providerId="ADAL" clId="{C80ACE76-66AC-4A1C-802E-760491F85692}" dt="2023-09-19T13:13:52.883" v="943" actId="165"/>
          <ac:grpSpMkLst>
            <pc:docMk/>
            <pc:sldMk cId="3863008351" sldId="2147379042"/>
            <ac:grpSpMk id="31" creationId="{EBBEF728-0306-3501-7983-9E39240CFA5E}"/>
          </ac:grpSpMkLst>
        </pc:grpChg>
        <pc:grpChg chg="add del mod">
          <ac:chgData name="John Regula" userId="17b6aed6-6a75-48fb-a3c8-7e7070c8665f" providerId="ADAL" clId="{C80ACE76-66AC-4A1C-802E-760491F85692}" dt="2023-09-19T13:20:32.449" v="1032" actId="165"/>
          <ac:grpSpMkLst>
            <pc:docMk/>
            <pc:sldMk cId="3863008351" sldId="2147379042"/>
            <ac:grpSpMk id="53" creationId="{698D7E3E-E945-656C-5007-667BB4768B8A}"/>
          </ac:grpSpMkLst>
        </pc:grpChg>
        <pc:grpChg chg="mod">
          <ac:chgData name="John Regula" userId="17b6aed6-6a75-48fb-a3c8-7e7070c8665f" providerId="ADAL" clId="{C80ACE76-66AC-4A1C-802E-760491F85692}" dt="2023-09-19T13:17:25.987" v="973" actId="1076"/>
          <ac:grpSpMkLst>
            <pc:docMk/>
            <pc:sldMk cId="3863008351" sldId="2147379042"/>
            <ac:grpSpMk id="102" creationId="{DD26205E-99F0-5BA6-BA3A-7FDAF969108B}"/>
          </ac:grpSpMkLst>
        </pc:grpChg>
        <pc:grpChg chg="mod">
          <ac:chgData name="John Regula" userId="17b6aed6-6a75-48fb-a3c8-7e7070c8665f" providerId="ADAL" clId="{C80ACE76-66AC-4A1C-802E-760491F85692}" dt="2023-09-19T13:17:25.987" v="973" actId="1076"/>
          <ac:grpSpMkLst>
            <pc:docMk/>
            <pc:sldMk cId="3863008351" sldId="2147379042"/>
            <ac:grpSpMk id="103" creationId="{695E3083-2AD3-5947-536D-7DBB7E8D6E0B}"/>
          </ac:grpSpMkLst>
        </pc:grpChg>
        <pc:grpChg chg="mod">
          <ac:chgData name="John Regula" userId="17b6aed6-6a75-48fb-a3c8-7e7070c8665f" providerId="ADAL" clId="{C80ACE76-66AC-4A1C-802E-760491F85692}" dt="2023-09-19T13:17:25.987" v="973" actId="1076"/>
          <ac:grpSpMkLst>
            <pc:docMk/>
            <pc:sldMk cId="3863008351" sldId="2147379042"/>
            <ac:grpSpMk id="104" creationId="{C8A8B698-03D8-DB5C-7C69-3A1930DB4F85}"/>
          </ac:grpSpMkLst>
        </pc:grpChg>
        <pc:grpChg chg="mod">
          <ac:chgData name="John Regula" userId="17b6aed6-6a75-48fb-a3c8-7e7070c8665f" providerId="ADAL" clId="{C80ACE76-66AC-4A1C-802E-760491F85692}" dt="2023-09-19T13:17:25.987" v="973" actId="1076"/>
          <ac:grpSpMkLst>
            <pc:docMk/>
            <pc:sldMk cId="3863008351" sldId="2147379042"/>
            <ac:grpSpMk id="105" creationId="{58099C6D-B90E-41BB-6A92-230459B0E694}"/>
          </ac:grpSpMkLst>
        </pc:grpChg>
        <pc:grpChg chg="mod">
          <ac:chgData name="John Regula" userId="17b6aed6-6a75-48fb-a3c8-7e7070c8665f" providerId="ADAL" clId="{C80ACE76-66AC-4A1C-802E-760491F85692}" dt="2023-09-19T13:17:25.987" v="973" actId="1076"/>
          <ac:grpSpMkLst>
            <pc:docMk/>
            <pc:sldMk cId="3863008351" sldId="2147379042"/>
            <ac:grpSpMk id="106" creationId="{2A08ECAB-ED3D-3C8C-1CA3-B03FC864F290}"/>
          </ac:grpSpMkLst>
        </pc:grpChg>
        <pc:grpChg chg="mod">
          <ac:chgData name="John Regula" userId="17b6aed6-6a75-48fb-a3c8-7e7070c8665f" providerId="ADAL" clId="{C80ACE76-66AC-4A1C-802E-760491F85692}" dt="2023-09-19T13:17:25.987" v="973" actId="1076"/>
          <ac:grpSpMkLst>
            <pc:docMk/>
            <pc:sldMk cId="3863008351" sldId="2147379042"/>
            <ac:grpSpMk id="107" creationId="{23B28273-B19B-FA73-C9C4-EF26D4AB85BC}"/>
          </ac:grpSpMkLst>
        </pc:grpChg>
        <pc:grpChg chg="mod">
          <ac:chgData name="John Regula" userId="17b6aed6-6a75-48fb-a3c8-7e7070c8665f" providerId="ADAL" clId="{C80ACE76-66AC-4A1C-802E-760491F85692}" dt="2023-09-19T13:17:25.987" v="973" actId="1076"/>
          <ac:grpSpMkLst>
            <pc:docMk/>
            <pc:sldMk cId="3863008351" sldId="2147379042"/>
            <ac:grpSpMk id="108" creationId="{4CACBB7C-2859-7038-B3CB-50B9B8899F12}"/>
          </ac:grpSpMkLst>
        </pc:grpChg>
        <pc:grpChg chg="mod">
          <ac:chgData name="John Regula" userId="17b6aed6-6a75-48fb-a3c8-7e7070c8665f" providerId="ADAL" clId="{C80ACE76-66AC-4A1C-802E-760491F85692}" dt="2023-09-19T13:17:25.987" v="973" actId="1076"/>
          <ac:grpSpMkLst>
            <pc:docMk/>
            <pc:sldMk cId="3863008351" sldId="2147379042"/>
            <ac:grpSpMk id="109" creationId="{4403EB6A-C728-5966-6B79-8AF7E6AFCDAB}"/>
          </ac:grpSpMkLst>
        </pc:grpChg>
        <pc:grpChg chg="mod">
          <ac:chgData name="John Regula" userId="17b6aed6-6a75-48fb-a3c8-7e7070c8665f" providerId="ADAL" clId="{C80ACE76-66AC-4A1C-802E-760491F85692}" dt="2023-09-19T13:17:25.987" v="973" actId="1076"/>
          <ac:grpSpMkLst>
            <pc:docMk/>
            <pc:sldMk cId="3863008351" sldId="2147379042"/>
            <ac:grpSpMk id="110" creationId="{EA322A18-0610-EF9C-3BAD-115A0D0294EB}"/>
          </ac:grpSpMkLst>
        </pc:grpChg>
        <pc:grpChg chg="mod">
          <ac:chgData name="John Regula" userId="17b6aed6-6a75-48fb-a3c8-7e7070c8665f" providerId="ADAL" clId="{C80ACE76-66AC-4A1C-802E-760491F85692}" dt="2023-09-19T13:17:25.987" v="973" actId="1076"/>
          <ac:grpSpMkLst>
            <pc:docMk/>
            <pc:sldMk cId="3863008351" sldId="2147379042"/>
            <ac:grpSpMk id="111" creationId="{6654D03D-463C-ED54-7684-58E72FEB9DB7}"/>
          </ac:grpSpMkLst>
        </pc:grpChg>
        <pc:grpChg chg="mod">
          <ac:chgData name="John Regula" userId="17b6aed6-6a75-48fb-a3c8-7e7070c8665f" providerId="ADAL" clId="{C80ACE76-66AC-4A1C-802E-760491F85692}" dt="2023-09-19T13:17:52.709" v="984" actId="1076"/>
          <ac:grpSpMkLst>
            <pc:docMk/>
            <pc:sldMk cId="3863008351" sldId="2147379042"/>
            <ac:grpSpMk id="115" creationId="{BA1F77F1-348C-8C7E-235C-224DD3054C10}"/>
          </ac:grpSpMkLst>
        </pc:grpChg>
        <pc:grpChg chg="mod">
          <ac:chgData name="John Regula" userId="17b6aed6-6a75-48fb-a3c8-7e7070c8665f" providerId="ADAL" clId="{C80ACE76-66AC-4A1C-802E-760491F85692}" dt="2023-09-19T13:17:52.709" v="984" actId="1076"/>
          <ac:grpSpMkLst>
            <pc:docMk/>
            <pc:sldMk cId="3863008351" sldId="2147379042"/>
            <ac:grpSpMk id="119" creationId="{965A0127-8C83-57E0-9070-42F0A982E1F8}"/>
          </ac:grpSpMkLst>
        </pc:grpChg>
        <pc:picChg chg="mod">
          <ac:chgData name="John Regula" userId="17b6aed6-6a75-48fb-a3c8-7e7070c8665f" providerId="ADAL" clId="{C80ACE76-66AC-4A1C-802E-760491F85692}" dt="2023-09-19T13:17:25.987" v="973" actId="1076"/>
          <ac:picMkLst>
            <pc:docMk/>
            <pc:sldMk cId="3863008351" sldId="2147379042"/>
            <ac:picMk id="3" creationId="{97F1DE71-055F-CE19-7EE2-5B32858F7AA8}"/>
          </ac:picMkLst>
        </pc:picChg>
        <pc:picChg chg="add del mod">
          <ac:chgData name="John Regula" userId="17b6aed6-6a75-48fb-a3c8-7e7070c8665f" providerId="ADAL" clId="{C80ACE76-66AC-4A1C-802E-760491F85692}" dt="2023-09-19T13:13:41.641" v="938" actId="27803"/>
          <ac:picMkLst>
            <pc:docMk/>
            <pc:sldMk cId="3863008351" sldId="2147379042"/>
            <ac:picMk id="8" creationId="{B08322C3-7A68-3BBD-A28E-CD53C57E9B2B}"/>
          </ac:picMkLst>
        </pc:picChg>
        <pc:picChg chg="add del mod">
          <ac:chgData name="John Regula" userId="17b6aed6-6a75-48fb-a3c8-7e7070c8665f" providerId="ADAL" clId="{C80ACE76-66AC-4A1C-802E-760491F85692}" dt="2023-09-19T13:20:14.055" v="1029" actId="478"/>
          <ac:picMkLst>
            <pc:docMk/>
            <pc:sldMk cId="3863008351" sldId="2147379042"/>
            <ac:picMk id="41" creationId="{377B4D6C-8BD2-E274-EDC6-8E78C0767D40}"/>
          </ac:picMkLst>
        </pc:picChg>
        <pc:picChg chg="add del mod">
          <ac:chgData name="John Regula" userId="17b6aed6-6a75-48fb-a3c8-7e7070c8665f" providerId="ADAL" clId="{C80ACE76-66AC-4A1C-802E-760491F85692}" dt="2023-09-19T13:22:10.246" v="1063" actId="478"/>
          <ac:picMkLst>
            <pc:docMk/>
            <pc:sldMk cId="3863008351" sldId="2147379042"/>
            <ac:picMk id="65" creationId="{4C9D4B0D-1B72-84C9-99BC-13D49A733DEC}"/>
          </ac:picMkLst>
        </pc:picChg>
        <pc:picChg chg="mod">
          <ac:chgData name="John Regula" userId="17b6aed6-6a75-48fb-a3c8-7e7070c8665f" providerId="ADAL" clId="{C80ACE76-66AC-4A1C-802E-760491F85692}" dt="2023-09-19T13:17:25.987" v="973" actId="1076"/>
          <ac:picMkLst>
            <pc:docMk/>
            <pc:sldMk cId="3863008351" sldId="2147379042"/>
            <ac:picMk id="112" creationId="{A96D8377-72EF-0CCB-F231-B95A8ECC17E0}"/>
          </ac:picMkLst>
        </pc:picChg>
        <pc:picChg chg="mod">
          <ac:chgData name="John Regula" userId="17b6aed6-6a75-48fb-a3c8-7e7070c8665f" providerId="ADAL" clId="{C80ACE76-66AC-4A1C-802E-760491F85692}" dt="2023-09-19T13:17:52.709" v="984" actId="1076"/>
          <ac:picMkLst>
            <pc:docMk/>
            <pc:sldMk cId="3863008351" sldId="2147379042"/>
            <ac:picMk id="113" creationId="{AC23491E-DA07-4447-8B12-1AAA801282E4}"/>
          </ac:picMkLst>
        </pc:picChg>
      </pc:sldChg>
      <pc:sldChg chg="addSp delSp modSp del mod modClrScheme chgLayout">
        <pc:chgData name="John Regula" userId="17b6aed6-6a75-48fb-a3c8-7e7070c8665f" providerId="ADAL" clId="{C80ACE76-66AC-4A1C-802E-760491F85692}" dt="2023-05-26T14:58:52.382" v="9" actId="47"/>
        <pc:sldMkLst>
          <pc:docMk/>
          <pc:sldMk cId="2048174544" sldId="2147379043"/>
        </pc:sldMkLst>
        <pc:spChg chg="del">
          <ac:chgData name="John Regula" userId="17b6aed6-6a75-48fb-a3c8-7e7070c8665f" providerId="ADAL" clId="{C80ACE76-66AC-4A1C-802E-760491F85692}" dt="2023-05-26T14:58:26.853" v="5" actId="700"/>
          <ac:spMkLst>
            <pc:docMk/>
            <pc:sldMk cId="2048174544" sldId="2147379043"/>
            <ac:spMk id="7" creationId="{5FF15AD2-C4ED-045D-E6FB-A9A78307BA7F}"/>
          </ac:spMkLst>
        </pc:spChg>
        <pc:spChg chg="del mod ord">
          <ac:chgData name="John Regula" userId="17b6aed6-6a75-48fb-a3c8-7e7070c8665f" providerId="ADAL" clId="{C80ACE76-66AC-4A1C-802E-760491F85692}" dt="2023-05-26T14:58:26.853" v="5" actId="700"/>
          <ac:spMkLst>
            <pc:docMk/>
            <pc:sldMk cId="2048174544" sldId="2147379043"/>
            <ac:spMk id="8" creationId="{54152400-EA85-7DF8-2280-539BB65B35EB}"/>
          </ac:spMkLst>
        </pc:spChg>
        <pc:spChg chg="del mod ord">
          <ac:chgData name="John Regula" userId="17b6aed6-6a75-48fb-a3c8-7e7070c8665f" providerId="ADAL" clId="{C80ACE76-66AC-4A1C-802E-760491F85692}" dt="2023-05-26T14:58:26.853" v="5" actId="700"/>
          <ac:spMkLst>
            <pc:docMk/>
            <pc:sldMk cId="2048174544" sldId="2147379043"/>
            <ac:spMk id="9" creationId="{17060080-4F4C-6607-7AE4-3B4BC425FCF5}"/>
          </ac:spMkLst>
        </pc:spChg>
        <pc:spChg chg="add mod ord">
          <ac:chgData name="John Regula" userId="17b6aed6-6a75-48fb-a3c8-7e7070c8665f" providerId="ADAL" clId="{C80ACE76-66AC-4A1C-802E-760491F85692}" dt="2023-05-26T14:58:26.853" v="5" actId="700"/>
          <ac:spMkLst>
            <pc:docMk/>
            <pc:sldMk cId="2048174544" sldId="2147379043"/>
            <ac:spMk id="10" creationId="{AB0772A6-9385-FB4D-0C60-451EE9BBBFC2}"/>
          </ac:spMkLst>
        </pc:spChg>
        <pc:spChg chg="add mod ord">
          <ac:chgData name="John Regula" userId="17b6aed6-6a75-48fb-a3c8-7e7070c8665f" providerId="ADAL" clId="{C80ACE76-66AC-4A1C-802E-760491F85692}" dt="2023-05-26T14:58:26.853" v="5" actId="700"/>
          <ac:spMkLst>
            <pc:docMk/>
            <pc:sldMk cId="2048174544" sldId="2147379043"/>
            <ac:spMk id="11" creationId="{570F19A2-2648-88B8-AC2F-20DB468E6F07}"/>
          </ac:spMkLst>
        </pc:spChg>
        <pc:spChg chg="add del mod ord">
          <ac:chgData name="John Regula" userId="17b6aed6-6a75-48fb-a3c8-7e7070c8665f" providerId="ADAL" clId="{C80ACE76-66AC-4A1C-802E-760491F85692}" dt="2023-05-26T14:58:36.675" v="6" actId="931"/>
          <ac:spMkLst>
            <pc:docMk/>
            <pc:sldMk cId="2048174544" sldId="2147379043"/>
            <ac:spMk id="12" creationId="{596894B8-0D2E-7998-7560-01C44426261F}"/>
          </ac:spMkLst>
        </pc:spChg>
        <pc:picChg chg="add mod">
          <ac:chgData name="John Regula" userId="17b6aed6-6a75-48fb-a3c8-7e7070c8665f" providerId="ADAL" clId="{C80ACE76-66AC-4A1C-802E-760491F85692}" dt="2023-05-26T14:58:41.872" v="8" actId="962"/>
          <ac:picMkLst>
            <pc:docMk/>
            <pc:sldMk cId="2048174544" sldId="2147379043"/>
            <ac:picMk id="14" creationId="{FBEF1546-7A7D-3DC9-BE4F-958161EF86FF}"/>
          </ac:picMkLst>
        </pc:picChg>
      </pc:sldChg>
      <pc:sldChg chg="addSp delSp modSp mod modClrScheme chgLayout">
        <pc:chgData name="John Regula" userId="17b6aed6-6a75-48fb-a3c8-7e7070c8665f" providerId="ADAL" clId="{C80ACE76-66AC-4A1C-802E-760491F85692}" dt="2023-09-19T13:44:53.887" v="1074" actId="700"/>
        <pc:sldMkLst>
          <pc:docMk/>
          <pc:sldMk cId="2149151477" sldId="2147379045"/>
        </pc:sldMkLst>
        <pc:spChg chg="add del mod ord">
          <ac:chgData name="John Regula" userId="17b6aed6-6a75-48fb-a3c8-7e7070c8665f" providerId="ADAL" clId="{C80ACE76-66AC-4A1C-802E-760491F85692}" dt="2023-09-19T13:44:53.887" v="1074" actId="700"/>
          <ac:spMkLst>
            <pc:docMk/>
            <pc:sldMk cId="2149151477" sldId="2147379045"/>
            <ac:spMk id="2" creationId="{77A7AB91-F494-5188-1EBB-504E8CDC806C}"/>
          </ac:spMkLst>
        </pc:spChg>
        <pc:spChg chg="add del mod ord">
          <ac:chgData name="John Regula" userId="17b6aed6-6a75-48fb-a3c8-7e7070c8665f" providerId="ADAL" clId="{C80ACE76-66AC-4A1C-802E-760491F85692}" dt="2023-09-19T13:44:53.887" v="1074" actId="700"/>
          <ac:spMkLst>
            <pc:docMk/>
            <pc:sldMk cId="2149151477" sldId="2147379045"/>
            <ac:spMk id="3" creationId="{A84CA498-DEB2-E256-FD35-07EC0AFEE602}"/>
          </ac:spMkLst>
        </pc:spChg>
        <pc:spChg chg="add del mod ord">
          <ac:chgData name="John Regula" userId="17b6aed6-6a75-48fb-a3c8-7e7070c8665f" providerId="ADAL" clId="{C80ACE76-66AC-4A1C-802E-760491F85692}" dt="2023-09-19T13:44:53.887" v="1074" actId="700"/>
          <ac:spMkLst>
            <pc:docMk/>
            <pc:sldMk cId="2149151477" sldId="2147379045"/>
            <ac:spMk id="4" creationId="{CC898F51-A6C9-7156-A0B4-AD180D962A9C}"/>
          </ac:spMkLst>
        </pc:spChg>
        <pc:spChg chg="add del mod ord">
          <ac:chgData name="John Regula" userId="17b6aed6-6a75-48fb-a3c8-7e7070c8665f" providerId="ADAL" clId="{C80ACE76-66AC-4A1C-802E-760491F85692}" dt="2023-09-19T13:44:16.378" v="1072" actId="700"/>
          <ac:spMkLst>
            <pc:docMk/>
            <pc:sldMk cId="2149151477" sldId="2147379045"/>
            <ac:spMk id="5" creationId="{10A6C70A-4ED3-38EE-3DE6-F709F546A589}"/>
          </ac:spMkLst>
        </pc:spChg>
        <pc:spChg chg="del mod ord">
          <ac:chgData name="John Regula" userId="17b6aed6-6a75-48fb-a3c8-7e7070c8665f" providerId="ADAL" clId="{C80ACE76-66AC-4A1C-802E-760491F85692}" dt="2023-09-19T10:38:11.886" v="586" actId="700"/>
          <ac:spMkLst>
            <pc:docMk/>
            <pc:sldMk cId="2149151477" sldId="2147379045"/>
            <ac:spMk id="6" creationId="{B2C3ECE9-DCD6-B71D-5184-45BC4BD9DC73}"/>
          </ac:spMkLst>
        </pc:spChg>
        <pc:spChg chg="add del mod ord">
          <ac:chgData name="John Regula" userId="17b6aed6-6a75-48fb-a3c8-7e7070c8665f" providerId="ADAL" clId="{C80ACE76-66AC-4A1C-802E-760491F85692}" dt="2023-09-19T13:44:16.378" v="1072" actId="700"/>
          <ac:spMkLst>
            <pc:docMk/>
            <pc:sldMk cId="2149151477" sldId="2147379045"/>
            <ac:spMk id="7" creationId="{B2AA1D21-9812-C60C-095A-191A94EEB5C2}"/>
          </ac:spMkLst>
        </pc:spChg>
        <pc:spChg chg="add del mod ord">
          <ac:chgData name="John Regula" userId="17b6aed6-6a75-48fb-a3c8-7e7070c8665f" providerId="ADAL" clId="{C80ACE76-66AC-4A1C-802E-760491F85692}" dt="2023-09-19T13:44:53.887" v="1074" actId="700"/>
          <ac:spMkLst>
            <pc:docMk/>
            <pc:sldMk cId="2149151477" sldId="2147379045"/>
            <ac:spMk id="8" creationId="{114FBFB1-7FC1-6946-3D52-C7913DC07CF9}"/>
          </ac:spMkLst>
        </pc:spChg>
        <pc:spChg chg="add del mod ord">
          <ac:chgData name="John Regula" userId="17b6aed6-6a75-48fb-a3c8-7e7070c8665f" providerId="ADAL" clId="{C80ACE76-66AC-4A1C-802E-760491F85692}" dt="2023-09-19T13:44:53.887" v="1074" actId="700"/>
          <ac:spMkLst>
            <pc:docMk/>
            <pc:sldMk cId="2149151477" sldId="2147379045"/>
            <ac:spMk id="9" creationId="{1168B079-DB1A-1162-97DC-B85BA2D07B83}"/>
          </ac:spMkLst>
        </pc:spChg>
        <pc:spChg chg="del mod ord">
          <ac:chgData name="John Regula" userId="17b6aed6-6a75-48fb-a3c8-7e7070c8665f" providerId="ADAL" clId="{C80ACE76-66AC-4A1C-802E-760491F85692}" dt="2023-09-19T10:38:11.886" v="586" actId="700"/>
          <ac:spMkLst>
            <pc:docMk/>
            <pc:sldMk cId="2149151477" sldId="2147379045"/>
            <ac:spMk id="10" creationId="{69F4C942-6F1B-C987-26E5-50CCDBAFA14D}"/>
          </ac:spMkLst>
        </pc:spChg>
        <pc:spChg chg="del mod ord">
          <ac:chgData name="John Regula" userId="17b6aed6-6a75-48fb-a3c8-7e7070c8665f" providerId="ADAL" clId="{C80ACE76-66AC-4A1C-802E-760491F85692}" dt="2023-09-19T10:38:11.886" v="586" actId="700"/>
          <ac:spMkLst>
            <pc:docMk/>
            <pc:sldMk cId="2149151477" sldId="2147379045"/>
            <ac:spMk id="11" creationId="{0C393F50-FC0B-8D1A-0D5F-5CC59313CFC2}"/>
          </ac:spMkLst>
        </pc:spChg>
      </pc:sldChg>
      <pc:sldChg chg="addSp delSp modSp mod modClrScheme chgLayout">
        <pc:chgData name="John Regula" userId="17b6aed6-6a75-48fb-a3c8-7e7070c8665f" providerId="ADAL" clId="{C80ACE76-66AC-4A1C-802E-760491F85692}" dt="2023-06-29T13:15:39.186" v="22" actId="700"/>
        <pc:sldMkLst>
          <pc:docMk/>
          <pc:sldMk cId="2545349272" sldId="2147379046"/>
        </pc:sldMkLst>
        <pc:spChg chg="add mod ord">
          <ac:chgData name="John Regula" userId="17b6aed6-6a75-48fb-a3c8-7e7070c8665f" providerId="ADAL" clId="{C80ACE76-66AC-4A1C-802E-760491F85692}" dt="2023-06-29T13:15:39.186" v="22" actId="700"/>
          <ac:spMkLst>
            <pc:docMk/>
            <pc:sldMk cId="2545349272" sldId="2147379046"/>
            <ac:spMk id="2" creationId="{51D07D2A-1A96-8887-1196-44297A55539D}"/>
          </ac:spMkLst>
        </pc:spChg>
        <pc:spChg chg="add mod ord">
          <ac:chgData name="John Regula" userId="17b6aed6-6a75-48fb-a3c8-7e7070c8665f" providerId="ADAL" clId="{C80ACE76-66AC-4A1C-802E-760491F85692}" dt="2023-06-29T13:15:39.186" v="22" actId="700"/>
          <ac:spMkLst>
            <pc:docMk/>
            <pc:sldMk cId="2545349272" sldId="2147379046"/>
            <ac:spMk id="3" creationId="{2EB32D0B-0B0E-7C84-7FCF-07E28FBC8B58}"/>
          </ac:spMkLst>
        </pc:spChg>
        <pc:spChg chg="add mod ord">
          <ac:chgData name="John Regula" userId="17b6aed6-6a75-48fb-a3c8-7e7070c8665f" providerId="ADAL" clId="{C80ACE76-66AC-4A1C-802E-760491F85692}" dt="2023-06-29T13:15:39.186" v="22" actId="700"/>
          <ac:spMkLst>
            <pc:docMk/>
            <pc:sldMk cId="2545349272" sldId="2147379046"/>
            <ac:spMk id="4" creationId="{A7AA3CC2-042A-EBDC-F90A-F4B7364DC0C8}"/>
          </ac:spMkLst>
        </pc:spChg>
        <pc:spChg chg="del mod ord">
          <ac:chgData name="John Regula" userId="17b6aed6-6a75-48fb-a3c8-7e7070c8665f" providerId="ADAL" clId="{C80ACE76-66AC-4A1C-802E-760491F85692}" dt="2023-06-29T13:15:39.186" v="22" actId="700"/>
          <ac:spMkLst>
            <pc:docMk/>
            <pc:sldMk cId="2545349272" sldId="2147379046"/>
            <ac:spMk id="5" creationId="{887BAB28-D877-8E5F-2DE1-A3FC3A4BA82F}"/>
          </ac:spMkLst>
        </pc:spChg>
        <pc:spChg chg="del mod ord">
          <ac:chgData name="John Regula" userId="17b6aed6-6a75-48fb-a3c8-7e7070c8665f" providerId="ADAL" clId="{C80ACE76-66AC-4A1C-802E-760491F85692}" dt="2023-06-29T13:15:39.186" v="22" actId="700"/>
          <ac:spMkLst>
            <pc:docMk/>
            <pc:sldMk cId="2545349272" sldId="2147379046"/>
            <ac:spMk id="6" creationId="{F6CEFE4B-BC6E-3E6F-5FF0-D72C70638C57}"/>
          </ac:spMkLst>
        </pc:spChg>
        <pc:spChg chg="del mod ord">
          <ac:chgData name="John Regula" userId="17b6aed6-6a75-48fb-a3c8-7e7070c8665f" providerId="ADAL" clId="{C80ACE76-66AC-4A1C-802E-760491F85692}" dt="2023-06-29T13:15:39.186" v="22" actId="700"/>
          <ac:spMkLst>
            <pc:docMk/>
            <pc:sldMk cId="2545349272" sldId="2147379046"/>
            <ac:spMk id="7" creationId="{9744B34C-8158-6D71-1D22-076E255E08C0}"/>
          </ac:spMkLst>
        </pc:spChg>
      </pc:sldChg>
      <pc:sldChg chg="addSp modSp mod">
        <pc:chgData name="John Regula" userId="17b6aed6-6a75-48fb-a3c8-7e7070c8665f" providerId="ADAL" clId="{C80ACE76-66AC-4A1C-802E-760491F85692}" dt="2023-09-19T13:16:35.457" v="970" actId="1076"/>
        <pc:sldMkLst>
          <pc:docMk/>
          <pc:sldMk cId="3861867041" sldId="2147379047"/>
        </pc:sldMkLst>
        <pc:spChg chg="add mod">
          <ac:chgData name="John Regula" userId="17b6aed6-6a75-48fb-a3c8-7e7070c8665f" providerId="ADAL" clId="{C80ACE76-66AC-4A1C-802E-760491F85692}" dt="2023-09-19T13:16:35.457" v="970" actId="1076"/>
          <ac:spMkLst>
            <pc:docMk/>
            <pc:sldMk cId="3861867041" sldId="2147379047"/>
            <ac:spMk id="2" creationId="{DB3A6DF8-C7BD-94CC-D0D2-8E04B12925F1}"/>
          </ac:spMkLst>
        </pc:spChg>
        <pc:spChg chg="mod">
          <ac:chgData name="John Regula" userId="17b6aed6-6a75-48fb-a3c8-7e7070c8665f" providerId="ADAL" clId="{C80ACE76-66AC-4A1C-802E-760491F85692}" dt="2023-09-19T13:16:35.457" v="970" actId="1076"/>
          <ac:spMkLst>
            <pc:docMk/>
            <pc:sldMk cId="3861867041" sldId="2147379047"/>
            <ac:spMk id="3" creationId="{18D577E8-135D-11EA-41D5-02B572325300}"/>
          </ac:spMkLst>
        </pc:spChg>
        <pc:spChg chg="mod">
          <ac:chgData name="John Regula" userId="17b6aed6-6a75-48fb-a3c8-7e7070c8665f" providerId="ADAL" clId="{C80ACE76-66AC-4A1C-802E-760491F85692}" dt="2023-09-19T13:15:49.928" v="960" actId="1076"/>
          <ac:spMkLst>
            <pc:docMk/>
            <pc:sldMk cId="3861867041" sldId="2147379047"/>
            <ac:spMk id="4" creationId="{7BE05CF0-7747-CF09-76FF-2015590BDFC8}"/>
          </ac:spMkLst>
        </pc:spChg>
        <pc:spChg chg="mod">
          <ac:chgData name="John Regula" userId="17b6aed6-6a75-48fb-a3c8-7e7070c8665f" providerId="ADAL" clId="{C80ACE76-66AC-4A1C-802E-760491F85692}" dt="2023-09-19T13:16:35.457" v="970" actId="1076"/>
          <ac:spMkLst>
            <pc:docMk/>
            <pc:sldMk cId="3861867041" sldId="2147379047"/>
            <ac:spMk id="5" creationId="{DAF15FD8-46FC-25DA-F9A3-DE6BF3853A49}"/>
          </ac:spMkLst>
        </pc:spChg>
        <pc:spChg chg="add mod">
          <ac:chgData name="John Regula" userId="17b6aed6-6a75-48fb-a3c8-7e7070c8665f" providerId="ADAL" clId="{C80ACE76-66AC-4A1C-802E-760491F85692}" dt="2023-09-19T13:16:35.457" v="970" actId="1076"/>
          <ac:spMkLst>
            <pc:docMk/>
            <pc:sldMk cId="3861867041" sldId="2147379047"/>
            <ac:spMk id="6" creationId="{42068106-631A-02A6-451C-97A245B1188D}"/>
          </ac:spMkLst>
        </pc:spChg>
        <pc:spChg chg="mod">
          <ac:chgData name="John Regula" userId="17b6aed6-6a75-48fb-a3c8-7e7070c8665f" providerId="ADAL" clId="{C80ACE76-66AC-4A1C-802E-760491F85692}" dt="2023-09-19T13:16:35.457" v="970" actId="1076"/>
          <ac:spMkLst>
            <pc:docMk/>
            <pc:sldMk cId="3861867041" sldId="2147379047"/>
            <ac:spMk id="9" creationId="{F2860070-47EE-7C58-8475-C3C45FDACF8D}"/>
          </ac:spMkLst>
        </pc:spChg>
        <pc:spChg chg="mod">
          <ac:chgData name="John Regula" userId="17b6aed6-6a75-48fb-a3c8-7e7070c8665f" providerId="ADAL" clId="{C80ACE76-66AC-4A1C-802E-760491F85692}" dt="2023-09-19T13:16:35.457" v="970" actId="1076"/>
          <ac:spMkLst>
            <pc:docMk/>
            <pc:sldMk cId="3861867041" sldId="2147379047"/>
            <ac:spMk id="10" creationId="{19CB22DF-3300-6AB5-73EC-A91010169107}"/>
          </ac:spMkLst>
        </pc:spChg>
        <pc:spChg chg="mod">
          <ac:chgData name="John Regula" userId="17b6aed6-6a75-48fb-a3c8-7e7070c8665f" providerId="ADAL" clId="{C80ACE76-66AC-4A1C-802E-760491F85692}" dt="2023-09-19T13:16:35.457" v="970" actId="1076"/>
          <ac:spMkLst>
            <pc:docMk/>
            <pc:sldMk cId="3861867041" sldId="2147379047"/>
            <ac:spMk id="11" creationId="{85DAEC67-6DFF-62B9-7431-E2A29DFC48FB}"/>
          </ac:spMkLst>
        </pc:spChg>
        <pc:spChg chg="mod">
          <ac:chgData name="John Regula" userId="17b6aed6-6a75-48fb-a3c8-7e7070c8665f" providerId="ADAL" clId="{C80ACE76-66AC-4A1C-802E-760491F85692}" dt="2023-09-19T13:16:35.457" v="970" actId="1076"/>
          <ac:spMkLst>
            <pc:docMk/>
            <pc:sldMk cId="3861867041" sldId="2147379047"/>
            <ac:spMk id="17" creationId="{A0EA608F-FE0F-6583-CCB8-06CC86655D73}"/>
          </ac:spMkLst>
        </pc:spChg>
        <pc:spChg chg="mod">
          <ac:chgData name="John Regula" userId="17b6aed6-6a75-48fb-a3c8-7e7070c8665f" providerId="ADAL" clId="{C80ACE76-66AC-4A1C-802E-760491F85692}" dt="2023-09-19T13:16:35.457" v="970" actId="1076"/>
          <ac:spMkLst>
            <pc:docMk/>
            <pc:sldMk cId="3861867041" sldId="2147379047"/>
            <ac:spMk id="19" creationId="{705E99C6-DBDD-CABD-F5E0-C056F2F74F5E}"/>
          </ac:spMkLst>
        </pc:spChg>
        <pc:spChg chg="mod">
          <ac:chgData name="John Regula" userId="17b6aed6-6a75-48fb-a3c8-7e7070c8665f" providerId="ADAL" clId="{C80ACE76-66AC-4A1C-802E-760491F85692}" dt="2023-09-19T13:16:35.457" v="970" actId="1076"/>
          <ac:spMkLst>
            <pc:docMk/>
            <pc:sldMk cId="3861867041" sldId="2147379047"/>
            <ac:spMk id="20" creationId="{FE8C9E3B-FD1A-6E18-9567-D67DDB90700E}"/>
          </ac:spMkLst>
        </pc:spChg>
        <pc:spChg chg="mod">
          <ac:chgData name="John Regula" userId="17b6aed6-6a75-48fb-a3c8-7e7070c8665f" providerId="ADAL" clId="{C80ACE76-66AC-4A1C-802E-760491F85692}" dt="2023-09-19T13:16:35.457" v="970" actId="1076"/>
          <ac:spMkLst>
            <pc:docMk/>
            <pc:sldMk cId="3861867041" sldId="2147379047"/>
            <ac:spMk id="21" creationId="{1E577FA1-47A6-2106-0777-BFF16B862E55}"/>
          </ac:spMkLst>
        </pc:spChg>
        <pc:spChg chg="mod">
          <ac:chgData name="John Regula" userId="17b6aed6-6a75-48fb-a3c8-7e7070c8665f" providerId="ADAL" clId="{C80ACE76-66AC-4A1C-802E-760491F85692}" dt="2023-09-19T13:16:35.457" v="970" actId="1076"/>
          <ac:spMkLst>
            <pc:docMk/>
            <pc:sldMk cId="3861867041" sldId="2147379047"/>
            <ac:spMk id="22" creationId="{54348CD7-BA5F-E14B-A55D-391459607748}"/>
          </ac:spMkLst>
        </pc:spChg>
      </pc:sldChg>
      <pc:sldChg chg="modSp mod">
        <pc:chgData name="John Regula" userId="17b6aed6-6a75-48fb-a3c8-7e7070c8665f" providerId="ADAL" clId="{C80ACE76-66AC-4A1C-802E-760491F85692}" dt="2023-09-19T13:15:04.050" v="956" actId="12385"/>
        <pc:sldMkLst>
          <pc:docMk/>
          <pc:sldMk cId="4018783915" sldId="2147379048"/>
        </pc:sldMkLst>
        <pc:graphicFrameChg chg="modGraphic">
          <ac:chgData name="John Regula" userId="17b6aed6-6a75-48fb-a3c8-7e7070c8665f" providerId="ADAL" clId="{C80ACE76-66AC-4A1C-802E-760491F85692}" dt="2023-09-19T13:15:04.050" v="956" actId="12385"/>
          <ac:graphicFrameMkLst>
            <pc:docMk/>
            <pc:sldMk cId="4018783915" sldId="2147379048"/>
            <ac:graphicFrameMk id="18" creationId="{4E54CBD8-F472-510B-2BAC-2423376107AD}"/>
          </ac:graphicFrameMkLst>
        </pc:graphicFrameChg>
      </pc:sldChg>
      <pc:sldChg chg="delSp new del mod modClrScheme chgLayout">
        <pc:chgData name="John Regula" userId="17b6aed6-6a75-48fb-a3c8-7e7070c8665f" providerId="ADAL" clId="{C80ACE76-66AC-4A1C-802E-760491F85692}" dt="2023-07-21T15:07:18.562" v="210" actId="47"/>
        <pc:sldMkLst>
          <pc:docMk/>
          <pc:sldMk cId="2368740" sldId="2147379049"/>
        </pc:sldMkLst>
        <pc:spChg chg="del">
          <ac:chgData name="John Regula" userId="17b6aed6-6a75-48fb-a3c8-7e7070c8665f" providerId="ADAL" clId="{C80ACE76-66AC-4A1C-802E-760491F85692}" dt="2023-07-21T15:05:26.140" v="197" actId="700"/>
          <ac:spMkLst>
            <pc:docMk/>
            <pc:sldMk cId="2368740" sldId="2147379049"/>
            <ac:spMk id="2" creationId="{FD89F64D-C846-2709-F182-D2A182CEE2CE}"/>
          </ac:spMkLst>
        </pc:spChg>
        <pc:spChg chg="del">
          <ac:chgData name="John Regula" userId="17b6aed6-6a75-48fb-a3c8-7e7070c8665f" providerId="ADAL" clId="{C80ACE76-66AC-4A1C-802E-760491F85692}" dt="2023-07-21T15:05:26.140" v="197" actId="700"/>
          <ac:spMkLst>
            <pc:docMk/>
            <pc:sldMk cId="2368740" sldId="2147379049"/>
            <ac:spMk id="3" creationId="{6B3AD126-6348-5784-BD00-0BC1E170C73F}"/>
          </ac:spMkLst>
        </pc:spChg>
        <pc:spChg chg="del">
          <ac:chgData name="John Regula" userId="17b6aed6-6a75-48fb-a3c8-7e7070c8665f" providerId="ADAL" clId="{C80ACE76-66AC-4A1C-802E-760491F85692}" dt="2023-07-21T15:05:26.140" v="197" actId="700"/>
          <ac:spMkLst>
            <pc:docMk/>
            <pc:sldMk cId="2368740" sldId="2147379049"/>
            <ac:spMk id="4" creationId="{1C8A1864-5AFD-A602-719A-C2B2CD1ACA9E}"/>
          </ac:spMkLst>
        </pc:spChg>
      </pc:sldChg>
      <pc:sldChg chg="addSp delSp modSp new del mod modClrScheme chgLayout">
        <pc:chgData name="John Regula" userId="17b6aed6-6a75-48fb-a3c8-7e7070c8665f" providerId="ADAL" clId="{C80ACE76-66AC-4A1C-802E-760491F85692}" dt="2023-06-29T13:13:18.109" v="21" actId="47"/>
        <pc:sldMkLst>
          <pc:docMk/>
          <pc:sldMk cId="694862368" sldId="2147379049"/>
        </pc:sldMkLst>
        <pc:spChg chg="del mod ord">
          <ac:chgData name="John Regula" userId="17b6aed6-6a75-48fb-a3c8-7e7070c8665f" providerId="ADAL" clId="{C80ACE76-66AC-4A1C-802E-760491F85692}" dt="2023-06-29T13:12:47.534" v="11" actId="700"/>
          <ac:spMkLst>
            <pc:docMk/>
            <pc:sldMk cId="694862368" sldId="2147379049"/>
            <ac:spMk id="2" creationId="{69B3E90D-6F7E-1224-A910-0E8827219B69}"/>
          </ac:spMkLst>
        </pc:spChg>
        <pc:spChg chg="del mod ord">
          <ac:chgData name="John Regula" userId="17b6aed6-6a75-48fb-a3c8-7e7070c8665f" providerId="ADAL" clId="{C80ACE76-66AC-4A1C-802E-760491F85692}" dt="2023-06-29T13:12:47.534" v="11" actId="700"/>
          <ac:spMkLst>
            <pc:docMk/>
            <pc:sldMk cId="694862368" sldId="2147379049"/>
            <ac:spMk id="3" creationId="{AE299F1C-4908-3C7E-AD02-43A9C1DA68C4}"/>
          </ac:spMkLst>
        </pc:spChg>
        <pc:spChg chg="add mod ord">
          <ac:chgData name="John Regula" userId="17b6aed6-6a75-48fb-a3c8-7e7070c8665f" providerId="ADAL" clId="{C80ACE76-66AC-4A1C-802E-760491F85692}" dt="2023-06-29T13:12:47.534" v="11" actId="700"/>
          <ac:spMkLst>
            <pc:docMk/>
            <pc:sldMk cId="694862368" sldId="2147379049"/>
            <ac:spMk id="4" creationId="{7D226174-FCC3-8239-DB19-9D0E5D183AD4}"/>
          </ac:spMkLst>
        </pc:spChg>
        <pc:spChg chg="add mod ord">
          <ac:chgData name="John Regula" userId="17b6aed6-6a75-48fb-a3c8-7e7070c8665f" providerId="ADAL" clId="{C80ACE76-66AC-4A1C-802E-760491F85692}" dt="2023-06-29T13:12:47.534" v="11" actId="700"/>
          <ac:spMkLst>
            <pc:docMk/>
            <pc:sldMk cId="694862368" sldId="2147379049"/>
            <ac:spMk id="5" creationId="{F05F666D-330C-3AD3-263B-7927DA03BDB6}"/>
          </ac:spMkLst>
        </pc:spChg>
        <pc:spChg chg="add del mod ord">
          <ac:chgData name="John Regula" userId="17b6aed6-6a75-48fb-a3c8-7e7070c8665f" providerId="ADAL" clId="{C80ACE76-66AC-4A1C-802E-760491F85692}" dt="2023-06-29T13:12:57.266" v="12" actId="931"/>
          <ac:spMkLst>
            <pc:docMk/>
            <pc:sldMk cId="694862368" sldId="2147379049"/>
            <ac:spMk id="6" creationId="{4FABF999-E4BD-B7E5-52F2-EC55A570FB78}"/>
          </ac:spMkLst>
        </pc:spChg>
        <pc:picChg chg="add mod modCrop">
          <ac:chgData name="John Regula" userId="17b6aed6-6a75-48fb-a3c8-7e7070c8665f" providerId="ADAL" clId="{C80ACE76-66AC-4A1C-802E-760491F85692}" dt="2023-06-29T13:13:12.524" v="20" actId="18131"/>
          <ac:picMkLst>
            <pc:docMk/>
            <pc:sldMk cId="694862368" sldId="2147379049"/>
            <ac:picMk id="8" creationId="{C1CB0316-3304-1BDB-2745-D53C57CEA71A}"/>
          </ac:picMkLst>
        </pc:picChg>
      </pc:sldChg>
      <pc:sldChg chg="addSp delSp modSp new mod ord modClrScheme modAnim chgLayout">
        <pc:chgData name="John Regula" userId="17b6aed6-6a75-48fb-a3c8-7e7070c8665f" providerId="ADAL" clId="{C80ACE76-66AC-4A1C-802E-760491F85692}" dt="2023-09-19T13:00:14.800" v="864" actId="700"/>
        <pc:sldMkLst>
          <pc:docMk/>
          <pc:sldMk cId="2942590894" sldId="2147379049"/>
        </pc:sldMkLst>
        <pc:spChg chg="del mod ord">
          <ac:chgData name="John Regula" userId="17b6aed6-6a75-48fb-a3c8-7e7070c8665f" providerId="ADAL" clId="{C80ACE76-66AC-4A1C-802E-760491F85692}" dt="2023-07-27T09:31:36.401" v="213" actId="700"/>
          <ac:spMkLst>
            <pc:docMk/>
            <pc:sldMk cId="2942590894" sldId="2147379049"/>
            <ac:spMk id="2" creationId="{717830BE-1CB7-50C2-4241-0A45C806B3FB}"/>
          </ac:spMkLst>
        </pc:spChg>
        <pc:spChg chg="add del mod">
          <ac:chgData name="John Regula" userId="17b6aed6-6a75-48fb-a3c8-7e7070c8665f" providerId="ADAL" clId="{C80ACE76-66AC-4A1C-802E-760491F85692}" dt="2023-09-19T10:43:55.321" v="635" actId="478"/>
          <ac:spMkLst>
            <pc:docMk/>
            <pc:sldMk cId="2942590894" sldId="2147379049"/>
            <ac:spMk id="2" creationId="{B2CA193A-22A1-3C81-C1A2-4827A77E398E}"/>
          </ac:spMkLst>
        </pc:spChg>
        <pc:spChg chg="del mod ord">
          <ac:chgData name="John Regula" userId="17b6aed6-6a75-48fb-a3c8-7e7070c8665f" providerId="ADAL" clId="{C80ACE76-66AC-4A1C-802E-760491F85692}" dt="2023-07-27T09:31:36.401" v="213" actId="700"/>
          <ac:spMkLst>
            <pc:docMk/>
            <pc:sldMk cId="2942590894" sldId="2147379049"/>
            <ac:spMk id="3" creationId="{0DB2609D-D4C3-0131-A239-7B744D5E56F6}"/>
          </ac:spMkLst>
        </pc:spChg>
        <pc:spChg chg="del mod ord">
          <ac:chgData name="John Regula" userId="17b6aed6-6a75-48fb-a3c8-7e7070c8665f" providerId="ADAL" clId="{C80ACE76-66AC-4A1C-802E-760491F85692}" dt="2023-07-27T09:31:36.401" v="213" actId="700"/>
          <ac:spMkLst>
            <pc:docMk/>
            <pc:sldMk cId="2942590894" sldId="2147379049"/>
            <ac:spMk id="4" creationId="{DDE6C3B5-23F1-F1C0-9E4B-47D6C83A10C2}"/>
          </ac:spMkLst>
        </pc:spChg>
        <pc:spChg chg="add del mod ord">
          <ac:chgData name="John Regula" userId="17b6aed6-6a75-48fb-a3c8-7e7070c8665f" providerId="ADAL" clId="{C80ACE76-66AC-4A1C-802E-760491F85692}" dt="2023-09-19T10:43:55.321" v="635" actId="478"/>
          <ac:spMkLst>
            <pc:docMk/>
            <pc:sldMk cId="2942590894" sldId="2147379049"/>
            <ac:spMk id="5" creationId="{B63EEDD3-EC26-4D91-B210-C601961A34F5}"/>
          </ac:spMkLst>
        </pc:spChg>
        <pc:spChg chg="add del mod ord">
          <ac:chgData name="John Regula" userId="17b6aed6-6a75-48fb-a3c8-7e7070c8665f" providerId="ADAL" clId="{C80ACE76-66AC-4A1C-802E-760491F85692}" dt="2023-09-19T10:14:49.205" v="529" actId="478"/>
          <ac:spMkLst>
            <pc:docMk/>
            <pc:sldMk cId="2942590894" sldId="2147379049"/>
            <ac:spMk id="6" creationId="{37003C27-FC2F-EA54-1EB9-9FF829C5EA13}"/>
          </ac:spMkLst>
        </pc:spChg>
        <pc:spChg chg="add del mod ord">
          <ac:chgData name="John Regula" userId="17b6aed6-6a75-48fb-a3c8-7e7070c8665f" providerId="ADAL" clId="{C80ACE76-66AC-4A1C-802E-760491F85692}" dt="2023-09-19T10:14:15.861" v="515" actId="478"/>
          <ac:spMkLst>
            <pc:docMk/>
            <pc:sldMk cId="2942590894" sldId="2147379049"/>
            <ac:spMk id="7" creationId="{FB7E33BB-CAC7-1E20-04C6-93817CF75CDA}"/>
          </ac:spMkLst>
        </pc:spChg>
        <pc:spChg chg="add del mod">
          <ac:chgData name="John Regula" userId="17b6aed6-6a75-48fb-a3c8-7e7070c8665f" providerId="ADAL" clId="{C80ACE76-66AC-4A1C-802E-760491F85692}" dt="2023-09-19T10:43:55.321" v="635" actId="478"/>
          <ac:spMkLst>
            <pc:docMk/>
            <pc:sldMk cId="2942590894" sldId="2147379049"/>
            <ac:spMk id="9" creationId="{09BF9156-F599-4F1E-3924-7729D3560540}"/>
          </ac:spMkLst>
        </pc:spChg>
        <pc:spChg chg="add del mod">
          <ac:chgData name="John Regula" userId="17b6aed6-6a75-48fb-a3c8-7e7070c8665f" providerId="ADAL" clId="{C80ACE76-66AC-4A1C-802E-760491F85692}" dt="2023-09-19T10:43:55.321" v="635" actId="478"/>
          <ac:spMkLst>
            <pc:docMk/>
            <pc:sldMk cId="2942590894" sldId="2147379049"/>
            <ac:spMk id="11" creationId="{AC0DA6D3-517F-E652-3743-9483CCC6F61B}"/>
          </ac:spMkLst>
        </pc:spChg>
        <pc:spChg chg="add del mod">
          <ac:chgData name="John Regula" userId="17b6aed6-6a75-48fb-a3c8-7e7070c8665f" providerId="ADAL" clId="{C80ACE76-66AC-4A1C-802E-760491F85692}" dt="2023-09-19T10:43:55.321" v="635" actId="478"/>
          <ac:spMkLst>
            <pc:docMk/>
            <pc:sldMk cId="2942590894" sldId="2147379049"/>
            <ac:spMk id="13" creationId="{0A61385E-59DF-305F-4333-DEEF0BF90AD9}"/>
          </ac:spMkLst>
        </pc:spChg>
        <pc:spChg chg="add del mod">
          <ac:chgData name="John Regula" userId="17b6aed6-6a75-48fb-a3c8-7e7070c8665f" providerId="ADAL" clId="{C80ACE76-66AC-4A1C-802E-760491F85692}" dt="2023-09-19T10:43:55.321" v="635" actId="478"/>
          <ac:spMkLst>
            <pc:docMk/>
            <pc:sldMk cId="2942590894" sldId="2147379049"/>
            <ac:spMk id="14" creationId="{69743D8B-EE9E-0A85-A63D-1296C666F7E8}"/>
          </ac:spMkLst>
        </pc:spChg>
        <pc:spChg chg="add del mod">
          <ac:chgData name="John Regula" userId="17b6aed6-6a75-48fb-a3c8-7e7070c8665f" providerId="ADAL" clId="{C80ACE76-66AC-4A1C-802E-760491F85692}" dt="2023-09-19T10:43:55.321" v="635" actId="478"/>
          <ac:spMkLst>
            <pc:docMk/>
            <pc:sldMk cId="2942590894" sldId="2147379049"/>
            <ac:spMk id="16" creationId="{A14CB5B1-DAF1-9D3C-0D96-9542FA9C8FE3}"/>
          </ac:spMkLst>
        </pc:spChg>
        <pc:spChg chg="add del mod">
          <ac:chgData name="John Regula" userId="17b6aed6-6a75-48fb-a3c8-7e7070c8665f" providerId="ADAL" clId="{C80ACE76-66AC-4A1C-802E-760491F85692}" dt="2023-09-19T10:43:55.321" v="635" actId="478"/>
          <ac:spMkLst>
            <pc:docMk/>
            <pc:sldMk cId="2942590894" sldId="2147379049"/>
            <ac:spMk id="17" creationId="{26C1FBD6-F9B4-B995-999D-18A3F6305CED}"/>
          </ac:spMkLst>
        </pc:spChg>
        <pc:spChg chg="add del mod">
          <ac:chgData name="John Regula" userId="17b6aed6-6a75-48fb-a3c8-7e7070c8665f" providerId="ADAL" clId="{C80ACE76-66AC-4A1C-802E-760491F85692}" dt="2023-09-19T10:43:55.321" v="635" actId="478"/>
          <ac:spMkLst>
            <pc:docMk/>
            <pc:sldMk cId="2942590894" sldId="2147379049"/>
            <ac:spMk id="19" creationId="{7D974145-21C6-88C2-905A-EF1EC3FB8CBC}"/>
          </ac:spMkLst>
        </pc:spChg>
        <pc:spChg chg="add del mod">
          <ac:chgData name="John Regula" userId="17b6aed6-6a75-48fb-a3c8-7e7070c8665f" providerId="ADAL" clId="{C80ACE76-66AC-4A1C-802E-760491F85692}" dt="2023-09-19T10:43:55.321" v="635" actId="478"/>
          <ac:spMkLst>
            <pc:docMk/>
            <pc:sldMk cId="2942590894" sldId="2147379049"/>
            <ac:spMk id="20" creationId="{8BB6E152-3212-4E12-2C90-7A8BDBDD26EE}"/>
          </ac:spMkLst>
        </pc:spChg>
        <pc:spChg chg="add del mod">
          <ac:chgData name="John Regula" userId="17b6aed6-6a75-48fb-a3c8-7e7070c8665f" providerId="ADAL" clId="{C80ACE76-66AC-4A1C-802E-760491F85692}" dt="2023-09-19T10:43:55.321" v="635" actId="478"/>
          <ac:spMkLst>
            <pc:docMk/>
            <pc:sldMk cId="2942590894" sldId="2147379049"/>
            <ac:spMk id="22" creationId="{3F2FA164-7D8A-06ED-FDB6-28D2823BAAA5}"/>
          </ac:spMkLst>
        </pc:spChg>
        <pc:spChg chg="add del mod">
          <ac:chgData name="John Regula" userId="17b6aed6-6a75-48fb-a3c8-7e7070c8665f" providerId="ADAL" clId="{C80ACE76-66AC-4A1C-802E-760491F85692}" dt="2023-09-19T10:43:55.321" v="635" actId="478"/>
          <ac:spMkLst>
            <pc:docMk/>
            <pc:sldMk cId="2942590894" sldId="2147379049"/>
            <ac:spMk id="23" creationId="{FEC19D18-D77B-051E-CCC0-F27C76B8A3C6}"/>
          </ac:spMkLst>
        </pc:spChg>
        <pc:spChg chg="add del mod">
          <ac:chgData name="John Regula" userId="17b6aed6-6a75-48fb-a3c8-7e7070c8665f" providerId="ADAL" clId="{C80ACE76-66AC-4A1C-802E-760491F85692}" dt="2023-09-19T10:43:55.321" v="635" actId="478"/>
          <ac:spMkLst>
            <pc:docMk/>
            <pc:sldMk cId="2942590894" sldId="2147379049"/>
            <ac:spMk id="25" creationId="{21243DE2-D925-3509-AC0A-36418DAF88F4}"/>
          </ac:spMkLst>
        </pc:spChg>
        <pc:spChg chg="add del mod">
          <ac:chgData name="John Regula" userId="17b6aed6-6a75-48fb-a3c8-7e7070c8665f" providerId="ADAL" clId="{C80ACE76-66AC-4A1C-802E-760491F85692}" dt="2023-09-19T10:43:55.321" v="635" actId="478"/>
          <ac:spMkLst>
            <pc:docMk/>
            <pc:sldMk cId="2942590894" sldId="2147379049"/>
            <ac:spMk id="26" creationId="{F5E8F624-BA29-834D-7365-4115653B522A}"/>
          </ac:spMkLst>
        </pc:spChg>
        <pc:spChg chg="add del mod">
          <ac:chgData name="John Regula" userId="17b6aed6-6a75-48fb-a3c8-7e7070c8665f" providerId="ADAL" clId="{C80ACE76-66AC-4A1C-802E-760491F85692}" dt="2023-09-19T10:43:55.321" v="635" actId="478"/>
          <ac:spMkLst>
            <pc:docMk/>
            <pc:sldMk cId="2942590894" sldId="2147379049"/>
            <ac:spMk id="28" creationId="{47DC4EAB-3B83-F6EF-4229-5DB300732B49}"/>
          </ac:spMkLst>
        </pc:spChg>
        <pc:spChg chg="add del mod">
          <ac:chgData name="John Regula" userId="17b6aed6-6a75-48fb-a3c8-7e7070c8665f" providerId="ADAL" clId="{C80ACE76-66AC-4A1C-802E-760491F85692}" dt="2023-09-19T10:43:55.321" v="635" actId="478"/>
          <ac:spMkLst>
            <pc:docMk/>
            <pc:sldMk cId="2942590894" sldId="2147379049"/>
            <ac:spMk id="29" creationId="{D8A35EC3-B31F-7296-E590-034A08A2FB7F}"/>
          </ac:spMkLst>
        </pc:spChg>
        <pc:spChg chg="add del mod">
          <ac:chgData name="John Regula" userId="17b6aed6-6a75-48fb-a3c8-7e7070c8665f" providerId="ADAL" clId="{C80ACE76-66AC-4A1C-802E-760491F85692}" dt="2023-09-19T10:43:55.321" v="635" actId="478"/>
          <ac:spMkLst>
            <pc:docMk/>
            <pc:sldMk cId="2942590894" sldId="2147379049"/>
            <ac:spMk id="31" creationId="{61BDEF12-6575-63DA-DEF3-0BBD51F221B3}"/>
          </ac:spMkLst>
        </pc:spChg>
        <pc:spChg chg="add del mod">
          <ac:chgData name="John Regula" userId="17b6aed6-6a75-48fb-a3c8-7e7070c8665f" providerId="ADAL" clId="{C80ACE76-66AC-4A1C-802E-760491F85692}" dt="2023-09-19T10:43:55.321" v="635" actId="478"/>
          <ac:spMkLst>
            <pc:docMk/>
            <pc:sldMk cId="2942590894" sldId="2147379049"/>
            <ac:spMk id="32" creationId="{D188CE49-546D-9B98-5B00-A7C9AF709072}"/>
          </ac:spMkLst>
        </pc:spChg>
        <pc:spChg chg="add del mod">
          <ac:chgData name="John Regula" userId="17b6aed6-6a75-48fb-a3c8-7e7070c8665f" providerId="ADAL" clId="{C80ACE76-66AC-4A1C-802E-760491F85692}" dt="2023-09-19T10:43:55.321" v="635" actId="478"/>
          <ac:spMkLst>
            <pc:docMk/>
            <pc:sldMk cId="2942590894" sldId="2147379049"/>
            <ac:spMk id="34" creationId="{C0BFDB98-B59D-C0B7-1F97-63672498F931}"/>
          </ac:spMkLst>
        </pc:spChg>
        <pc:spChg chg="add del mod ord">
          <ac:chgData name="John Regula" userId="17b6aed6-6a75-48fb-a3c8-7e7070c8665f" providerId="ADAL" clId="{C80ACE76-66AC-4A1C-802E-760491F85692}" dt="2023-09-19T10:31:24.277" v="565" actId="700"/>
          <ac:spMkLst>
            <pc:docMk/>
            <pc:sldMk cId="2942590894" sldId="2147379049"/>
            <ac:spMk id="35" creationId="{C07FF86B-1BE8-6B4F-064D-F961212DE109}"/>
          </ac:spMkLst>
        </pc:spChg>
        <pc:spChg chg="add del mod ord">
          <ac:chgData name="John Regula" userId="17b6aed6-6a75-48fb-a3c8-7e7070c8665f" providerId="ADAL" clId="{C80ACE76-66AC-4A1C-802E-760491F85692}" dt="2023-09-19T10:31:24.277" v="565" actId="700"/>
          <ac:spMkLst>
            <pc:docMk/>
            <pc:sldMk cId="2942590894" sldId="2147379049"/>
            <ac:spMk id="36" creationId="{6C517417-7E41-F3EB-6EFF-B38D740BC679}"/>
          </ac:spMkLst>
        </pc:spChg>
        <pc:spChg chg="add del mod ord">
          <ac:chgData name="John Regula" userId="17b6aed6-6a75-48fb-a3c8-7e7070c8665f" providerId="ADAL" clId="{C80ACE76-66AC-4A1C-802E-760491F85692}" dt="2023-09-19T10:31:24.277" v="565" actId="700"/>
          <ac:spMkLst>
            <pc:docMk/>
            <pc:sldMk cId="2942590894" sldId="2147379049"/>
            <ac:spMk id="37" creationId="{243B40B8-31F5-90B1-4130-6CD07B8EA773}"/>
          </ac:spMkLst>
        </pc:spChg>
        <pc:spChg chg="add del mod ord">
          <ac:chgData name="John Regula" userId="17b6aed6-6a75-48fb-a3c8-7e7070c8665f" providerId="ADAL" clId="{C80ACE76-66AC-4A1C-802E-760491F85692}" dt="2023-09-19T10:45:19.122" v="658" actId="700"/>
          <ac:spMkLst>
            <pc:docMk/>
            <pc:sldMk cId="2942590894" sldId="2147379049"/>
            <ac:spMk id="38" creationId="{81CC8D68-7D0F-9075-8A68-7E25344E74A3}"/>
          </ac:spMkLst>
        </pc:spChg>
        <pc:spChg chg="add del mod ord">
          <ac:chgData name="John Regula" userId="17b6aed6-6a75-48fb-a3c8-7e7070c8665f" providerId="ADAL" clId="{C80ACE76-66AC-4A1C-802E-760491F85692}" dt="2023-09-19T10:45:19.122" v="658" actId="700"/>
          <ac:spMkLst>
            <pc:docMk/>
            <pc:sldMk cId="2942590894" sldId="2147379049"/>
            <ac:spMk id="39" creationId="{D38363F4-4375-CAE0-A1D5-9BEFC4E674BF}"/>
          </ac:spMkLst>
        </pc:spChg>
        <pc:spChg chg="add del mod">
          <ac:chgData name="John Regula" userId="17b6aed6-6a75-48fb-a3c8-7e7070c8665f" providerId="ADAL" clId="{C80ACE76-66AC-4A1C-802E-760491F85692}" dt="2023-09-19T10:45:19.122" v="658" actId="700"/>
          <ac:spMkLst>
            <pc:docMk/>
            <pc:sldMk cId="2942590894" sldId="2147379049"/>
            <ac:spMk id="40" creationId="{F19A3181-2572-FF9C-42E1-C0ECD7356F80}"/>
          </ac:spMkLst>
        </pc:spChg>
        <pc:spChg chg="add del mod">
          <ac:chgData name="John Regula" userId="17b6aed6-6a75-48fb-a3c8-7e7070c8665f" providerId="ADAL" clId="{C80ACE76-66AC-4A1C-802E-760491F85692}" dt="2023-09-19T10:45:19.122" v="658" actId="700"/>
          <ac:spMkLst>
            <pc:docMk/>
            <pc:sldMk cId="2942590894" sldId="2147379049"/>
            <ac:spMk id="41" creationId="{07EC9020-2FEE-4A5E-EAB0-90A33FBD683A}"/>
          </ac:spMkLst>
        </pc:spChg>
        <pc:spChg chg="add del mod">
          <ac:chgData name="John Regula" userId="17b6aed6-6a75-48fb-a3c8-7e7070c8665f" providerId="ADAL" clId="{C80ACE76-66AC-4A1C-802E-760491F85692}" dt="2023-09-19T10:45:19.122" v="658" actId="700"/>
          <ac:spMkLst>
            <pc:docMk/>
            <pc:sldMk cId="2942590894" sldId="2147379049"/>
            <ac:spMk id="42" creationId="{F3AAA7A6-4223-7232-2D54-C424187F288C}"/>
          </ac:spMkLst>
        </pc:spChg>
        <pc:spChg chg="add del mod">
          <ac:chgData name="John Regula" userId="17b6aed6-6a75-48fb-a3c8-7e7070c8665f" providerId="ADAL" clId="{C80ACE76-66AC-4A1C-802E-760491F85692}" dt="2023-09-19T10:45:19.122" v="658" actId="700"/>
          <ac:spMkLst>
            <pc:docMk/>
            <pc:sldMk cId="2942590894" sldId="2147379049"/>
            <ac:spMk id="43" creationId="{757307E7-54A1-693E-A8C7-7A48170F9276}"/>
          </ac:spMkLst>
        </pc:spChg>
        <pc:spChg chg="add del mod">
          <ac:chgData name="John Regula" userId="17b6aed6-6a75-48fb-a3c8-7e7070c8665f" providerId="ADAL" clId="{C80ACE76-66AC-4A1C-802E-760491F85692}" dt="2023-09-19T10:45:19.122" v="658" actId="700"/>
          <ac:spMkLst>
            <pc:docMk/>
            <pc:sldMk cId="2942590894" sldId="2147379049"/>
            <ac:spMk id="44" creationId="{BAA578DC-815F-4959-87AB-7ADF76C90D1D}"/>
          </ac:spMkLst>
        </pc:spChg>
        <pc:spChg chg="add del mod">
          <ac:chgData name="John Regula" userId="17b6aed6-6a75-48fb-a3c8-7e7070c8665f" providerId="ADAL" clId="{C80ACE76-66AC-4A1C-802E-760491F85692}" dt="2023-09-19T10:45:19.122" v="658" actId="700"/>
          <ac:spMkLst>
            <pc:docMk/>
            <pc:sldMk cId="2942590894" sldId="2147379049"/>
            <ac:spMk id="45" creationId="{52BD79B6-12D4-FFC7-6DA2-E7853D194064}"/>
          </ac:spMkLst>
        </pc:spChg>
        <pc:spChg chg="add del mod">
          <ac:chgData name="John Regula" userId="17b6aed6-6a75-48fb-a3c8-7e7070c8665f" providerId="ADAL" clId="{C80ACE76-66AC-4A1C-802E-760491F85692}" dt="2023-09-19T10:45:19.122" v="658" actId="700"/>
          <ac:spMkLst>
            <pc:docMk/>
            <pc:sldMk cId="2942590894" sldId="2147379049"/>
            <ac:spMk id="46" creationId="{7F1435BA-5886-6A7F-E6ED-C2F77D265B97}"/>
          </ac:spMkLst>
        </pc:spChg>
        <pc:spChg chg="add del mod">
          <ac:chgData name="John Regula" userId="17b6aed6-6a75-48fb-a3c8-7e7070c8665f" providerId="ADAL" clId="{C80ACE76-66AC-4A1C-802E-760491F85692}" dt="2023-09-19T10:45:19.122" v="658" actId="700"/>
          <ac:spMkLst>
            <pc:docMk/>
            <pc:sldMk cId="2942590894" sldId="2147379049"/>
            <ac:spMk id="47" creationId="{95217788-AA97-275C-E809-7D9179F3CFE5}"/>
          </ac:spMkLst>
        </pc:spChg>
        <pc:spChg chg="add del mod">
          <ac:chgData name="John Regula" userId="17b6aed6-6a75-48fb-a3c8-7e7070c8665f" providerId="ADAL" clId="{C80ACE76-66AC-4A1C-802E-760491F85692}" dt="2023-09-19T10:45:19.122" v="658" actId="700"/>
          <ac:spMkLst>
            <pc:docMk/>
            <pc:sldMk cId="2942590894" sldId="2147379049"/>
            <ac:spMk id="48" creationId="{4979F951-3758-F410-44A6-1C82C259C2B3}"/>
          </ac:spMkLst>
        </pc:spChg>
        <pc:spChg chg="add del mod">
          <ac:chgData name="John Regula" userId="17b6aed6-6a75-48fb-a3c8-7e7070c8665f" providerId="ADAL" clId="{C80ACE76-66AC-4A1C-802E-760491F85692}" dt="2023-09-19T10:45:19.122" v="658" actId="700"/>
          <ac:spMkLst>
            <pc:docMk/>
            <pc:sldMk cId="2942590894" sldId="2147379049"/>
            <ac:spMk id="49" creationId="{B5114AAB-2180-480D-A545-35F64C2F5459}"/>
          </ac:spMkLst>
        </pc:spChg>
        <pc:spChg chg="add del mod">
          <ac:chgData name="John Regula" userId="17b6aed6-6a75-48fb-a3c8-7e7070c8665f" providerId="ADAL" clId="{C80ACE76-66AC-4A1C-802E-760491F85692}" dt="2023-09-19T10:45:19.122" v="658" actId="700"/>
          <ac:spMkLst>
            <pc:docMk/>
            <pc:sldMk cId="2942590894" sldId="2147379049"/>
            <ac:spMk id="50" creationId="{5B2FCB66-CB33-8A7F-6504-BC28A1AEDFC8}"/>
          </ac:spMkLst>
        </pc:spChg>
        <pc:spChg chg="add del mod">
          <ac:chgData name="John Regula" userId="17b6aed6-6a75-48fb-a3c8-7e7070c8665f" providerId="ADAL" clId="{C80ACE76-66AC-4A1C-802E-760491F85692}" dt="2023-09-19T10:45:19.122" v="658" actId="700"/>
          <ac:spMkLst>
            <pc:docMk/>
            <pc:sldMk cId="2942590894" sldId="2147379049"/>
            <ac:spMk id="51" creationId="{41F77FA8-E94E-35CF-05CC-FDF5FF2F406D}"/>
          </ac:spMkLst>
        </pc:spChg>
        <pc:spChg chg="add del mod">
          <ac:chgData name="John Regula" userId="17b6aed6-6a75-48fb-a3c8-7e7070c8665f" providerId="ADAL" clId="{C80ACE76-66AC-4A1C-802E-760491F85692}" dt="2023-09-19T10:45:19.122" v="658" actId="700"/>
          <ac:spMkLst>
            <pc:docMk/>
            <pc:sldMk cId="2942590894" sldId="2147379049"/>
            <ac:spMk id="52" creationId="{E1BDAD72-2B4E-1556-7EAA-20E1521DAF9A}"/>
          </ac:spMkLst>
        </pc:spChg>
        <pc:spChg chg="add del mod">
          <ac:chgData name="John Regula" userId="17b6aed6-6a75-48fb-a3c8-7e7070c8665f" providerId="ADAL" clId="{C80ACE76-66AC-4A1C-802E-760491F85692}" dt="2023-09-19T10:45:19.122" v="658" actId="700"/>
          <ac:spMkLst>
            <pc:docMk/>
            <pc:sldMk cId="2942590894" sldId="2147379049"/>
            <ac:spMk id="53" creationId="{1D1661B1-5539-7727-C997-3DB29942CC4B}"/>
          </ac:spMkLst>
        </pc:spChg>
        <pc:spChg chg="add del mod">
          <ac:chgData name="John Regula" userId="17b6aed6-6a75-48fb-a3c8-7e7070c8665f" providerId="ADAL" clId="{C80ACE76-66AC-4A1C-802E-760491F85692}" dt="2023-09-19T10:45:19.122" v="658" actId="700"/>
          <ac:spMkLst>
            <pc:docMk/>
            <pc:sldMk cId="2942590894" sldId="2147379049"/>
            <ac:spMk id="54" creationId="{44842884-A363-A13F-2EDE-A7B0CB93B16C}"/>
          </ac:spMkLst>
        </pc:spChg>
        <pc:spChg chg="add del mod">
          <ac:chgData name="John Regula" userId="17b6aed6-6a75-48fb-a3c8-7e7070c8665f" providerId="ADAL" clId="{C80ACE76-66AC-4A1C-802E-760491F85692}" dt="2023-09-19T10:45:19.122" v="658" actId="700"/>
          <ac:spMkLst>
            <pc:docMk/>
            <pc:sldMk cId="2942590894" sldId="2147379049"/>
            <ac:spMk id="55" creationId="{F5C89CB4-B856-5860-0848-44C771742172}"/>
          </ac:spMkLst>
        </pc:spChg>
        <pc:spChg chg="add del mod">
          <ac:chgData name="John Regula" userId="17b6aed6-6a75-48fb-a3c8-7e7070c8665f" providerId="ADAL" clId="{C80ACE76-66AC-4A1C-802E-760491F85692}" dt="2023-09-19T10:45:16.407" v="657" actId="478"/>
          <ac:spMkLst>
            <pc:docMk/>
            <pc:sldMk cId="2942590894" sldId="2147379049"/>
            <ac:spMk id="56" creationId="{5B3939DA-3AAE-786C-200A-7D6F0913C064}"/>
          </ac:spMkLst>
        </pc:spChg>
        <pc:spChg chg="add del mod ord">
          <ac:chgData name="John Regula" userId="17b6aed6-6a75-48fb-a3c8-7e7070c8665f" providerId="ADAL" clId="{C80ACE76-66AC-4A1C-802E-760491F85692}" dt="2023-09-19T10:45:21.992" v="659" actId="700"/>
          <ac:spMkLst>
            <pc:docMk/>
            <pc:sldMk cId="2942590894" sldId="2147379049"/>
            <ac:spMk id="57" creationId="{2B96D7FC-481F-2BA9-32A1-12BE0AC54EB6}"/>
          </ac:spMkLst>
        </pc:spChg>
        <pc:spChg chg="add del mod ord">
          <ac:chgData name="John Regula" userId="17b6aed6-6a75-48fb-a3c8-7e7070c8665f" providerId="ADAL" clId="{C80ACE76-66AC-4A1C-802E-760491F85692}" dt="2023-09-19T10:45:21.992" v="659" actId="700"/>
          <ac:spMkLst>
            <pc:docMk/>
            <pc:sldMk cId="2942590894" sldId="2147379049"/>
            <ac:spMk id="58" creationId="{F95E02D7-247C-51EE-9BB6-04EB346C34D3}"/>
          </ac:spMkLst>
        </pc:spChg>
        <pc:spChg chg="add del mod ord">
          <ac:chgData name="John Regula" userId="17b6aed6-6a75-48fb-a3c8-7e7070c8665f" providerId="ADAL" clId="{C80ACE76-66AC-4A1C-802E-760491F85692}" dt="2023-09-19T10:45:21.992" v="659" actId="700"/>
          <ac:spMkLst>
            <pc:docMk/>
            <pc:sldMk cId="2942590894" sldId="2147379049"/>
            <ac:spMk id="59" creationId="{5814B17E-B3E7-CC82-482D-D32AA09FFA57}"/>
          </ac:spMkLst>
        </pc:spChg>
        <pc:spChg chg="add del mod ord">
          <ac:chgData name="John Regula" userId="17b6aed6-6a75-48fb-a3c8-7e7070c8665f" providerId="ADAL" clId="{C80ACE76-66AC-4A1C-802E-760491F85692}" dt="2023-09-19T10:48:20.154" v="684" actId="700"/>
          <ac:spMkLst>
            <pc:docMk/>
            <pc:sldMk cId="2942590894" sldId="2147379049"/>
            <ac:spMk id="60" creationId="{B348E7C2-BF21-8D84-32A9-7C1CDDFC1B82}"/>
          </ac:spMkLst>
        </pc:spChg>
        <pc:spChg chg="add del mod ord">
          <ac:chgData name="John Regula" userId="17b6aed6-6a75-48fb-a3c8-7e7070c8665f" providerId="ADAL" clId="{C80ACE76-66AC-4A1C-802E-760491F85692}" dt="2023-09-19T10:48:20.154" v="684" actId="700"/>
          <ac:spMkLst>
            <pc:docMk/>
            <pc:sldMk cId="2942590894" sldId="2147379049"/>
            <ac:spMk id="61" creationId="{50CCADEB-B014-7103-2947-CE3BF685E015}"/>
          </ac:spMkLst>
        </pc:spChg>
        <pc:spChg chg="add del mod ord">
          <ac:chgData name="John Regula" userId="17b6aed6-6a75-48fb-a3c8-7e7070c8665f" providerId="ADAL" clId="{C80ACE76-66AC-4A1C-802E-760491F85692}" dt="2023-09-19T10:48:20.154" v="684" actId="700"/>
          <ac:spMkLst>
            <pc:docMk/>
            <pc:sldMk cId="2942590894" sldId="2147379049"/>
            <ac:spMk id="62" creationId="{B91000FB-C802-91F6-FFBD-17BD132291D4}"/>
          </ac:spMkLst>
        </pc:spChg>
        <pc:spChg chg="add del mod ord">
          <ac:chgData name="John Regula" userId="17b6aed6-6a75-48fb-a3c8-7e7070c8665f" providerId="ADAL" clId="{C80ACE76-66AC-4A1C-802E-760491F85692}" dt="2023-09-19T10:48:20.154" v="684" actId="700"/>
          <ac:spMkLst>
            <pc:docMk/>
            <pc:sldMk cId="2942590894" sldId="2147379049"/>
            <ac:spMk id="63" creationId="{93F1C6ED-607D-14DC-8FFA-5B2560FEE8A9}"/>
          </ac:spMkLst>
        </pc:spChg>
        <pc:spChg chg="add del mod ord">
          <ac:chgData name="John Regula" userId="17b6aed6-6a75-48fb-a3c8-7e7070c8665f" providerId="ADAL" clId="{C80ACE76-66AC-4A1C-802E-760491F85692}" dt="2023-09-19T10:48:20.154" v="684" actId="700"/>
          <ac:spMkLst>
            <pc:docMk/>
            <pc:sldMk cId="2942590894" sldId="2147379049"/>
            <ac:spMk id="64" creationId="{C9D6AC70-75D7-8591-26BA-451794CD358E}"/>
          </ac:spMkLst>
        </pc:spChg>
        <pc:spChg chg="add del mod ord">
          <ac:chgData name="John Regula" userId="17b6aed6-6a75-48fb-a3c8-7e7070c8665f" providerId="ADAL" clId="{C80ACE76-66AC-4A1C-802E-760491F85692}" dt="2023-09-19T10:48:20.154" v="684" actId="700"/>
          <ac:spMkLst>
            <pc:docMk/>
            <pc:sldMk cId="2942590894" sldId="2147379049"/>
            <ac:spMk id="65" creationId="{9AFF5DE1-9396-3D6C-00D7-4712E97F533C}"/>
          </ac:spMkLst>
        </pc:spChg>
        <pc:spChg chg="add del mod ord">
          <ac:chgData name="John Regula" userId="17b6aed6-6a75-48fb-a3c8-7e7070c8665f" providerId="ADAL" clId="{C80ACE76-66AC-4A1C-802E-760491F85692}" dt="2023-09-19T10:48:20.154" v="684" actId="700"/>
          <ac:spMkLst>
            <pc:docMk/>
            <pc:sldMk cId="2942590894" sldId="2147379049"/>
            <ac:spMk id="66" creationId="{E5A41E01-0863-52FA-6B99-E07EF572E8B3}"/>
          </ac:spMkLst>
        </pc:spChg>
        <pc:spChg chg="add del mod ord">
          <ac:chgData name="John Regula" userId="17b6aed6-6a75-48fb-a3c8-7e7070c8665f" providerId="ADAL" clId="{C80ACE76-66AC-4A1C-802E-760491F85692}" dt="2023-09-19T10:48:20.154" v="684" actId="700"/>
          <ac:spMkLst>
            <pc:docMk/>
            <pc:sldMk cId="2942590894" sldId="2147379049"/>
            <ac:spMk id="67" creationId="{9672AE5D-32B0-282D-6D3D-F5CBCCB9FD61}"/>
          </ac:spMkLst>
        </pc:spChg>
        <pc:spChg chg="add del mod ord">
          <ac:chgData name="John Regula" userId="17b6aed6-6a75-48fb-a3c8-7e7070c8665f" providerId="ADAL" clId="{C80ACE76-66AC-4A1C-802E-760491F85692}" dt="2023-09-19T10:48:20.154" v="684" actId="700"/>
          <ac:spMkLst>
            <pc:docMk/>
            <pc:sldMk cId="2942590894" sldId="2147379049"/>
            <ac:spMk id="68" creationId="{2F695866-AD3B-D4D8-6653-1A8C5521983A}"/>
          </ac:spMkLst>
        </pc:spChg>
        <pc:spChg chg="add del mod ord">
          <ac:chgData name="John Regula" userId="17b6aed6-6a75-48fb-a3c8-7e7070c8665f" providerId="ADAL" clId="{C80ACE76-66AC-4A1C-802E-760491F85692}" dt="2023-09-19T10:48:20.154" v="684" actId="700"/>
          <ac:spMkLst>
            <pc:docMk/>
            <pc:sldMk cId="2942590894" sldId="2147379049"/>
            <ac:spMk id="69" creationId="{6A6D2F25-4683-0B7B-5BB0-D88FF3067371}"/>
          </ac:spMkLst>
        </pc:spChg>
        <pc:spChg chg="add del mod ord">
          <ac:chgData name="John Regula" userId="17b6aed6-6a75-48fb-a3c8-7e7070c8665f" providerId="ADAL" clId="{C80ACE76-66AC-4A1C-802E-760491F85692}" dt="2023-09-19T10:48:20.154" v="684" actId="700"/>
          <ac:spMkLst>
            <pc:docMk/>
            <pc:sldMk cId="2942590894" sldId="2147379049"/>
            <ac:spMk id="70" creationId="{5F125E96-A0A0-F326-6AB1-F7D43436D682}"/>
          </ac:spMkLst>
        </pc:spChg>
        <pc:spChg chg="add del mod ord">
          <ac:chgData name="John Regula" userId="17b6aed6-6a75-48fb-a3c8-7e7070c8665f" providerId="ADAL" clId="{C80ACE76-66AC-4A1C-802E-760491F85692}" dt="2023-09-19T10:48:20.154" v="684" actId="700"/>
          <ac:spMkLst>
            <pc:docMk/>
            <pc:sldMk cId="2942590894" sldId="2147379049"/>
            <ac:spMk id="71" creationId="{2514D23E-6AB3-79F2-8AD8-F478CA0ED12A}"/>
          </ac:spMkLst>
        </pc:spChg>
        <pc:spChg chg="add del mod ord">
          <ac:chgData name="John Regula" userId="17b6aed6-6a75-48fb-a3c8-7e7070c8665f" providerId="ADAL" clId="{C80ACE76-66AC-4A1C-802E-760491F85692}" dt="2023-09-19T10:48:20.154" v="684" actId="700"/>
          <ac:spMkLst>
            <pc:docMk/>
            <pc:sldMk cId="2942590894" sldId="2147379049"/>
            <ac:spMk id="72" creationId="{FAC28BAE-008A-0CEB-3DBA-C90865B53DDB}"/>
          </ac:spMkLst>
        </pc:spChg>
        <pc:spChg chg="add del mod ord">
          <ac:chgData name="John Regula" userId="17b6aed6-6a75-48fb-a3c8-7e7070c8665f" providerId="ADAL" clId="{C80ACE76-66AC-4A1C-802E-760491F85692}" dt="2023-09-19T10:48:20.154" v="684" actId="700"/>
          <ac:spMkLst>
            <pc:docMk/>
            <pc:sldMk cId="2942590894" sldId="2147379049"/>
            <ac:spMk id="73" creationId="{F9EC5E19-E42A-9360-E41C-049F234AB29E}"/>
          </ac:spMkLst>
        </pc:spChg>
        <pc:spChg chg="add del mod ord">
          <ac:chgData name="John Regula" userId="17b6aed6-6a75-48fb-a3c8-7e7070c8665f" providerId="ADAL" clId="{C80ACE76-66AC-4A1C-802E-760491F85692}" dt="2023-09-19T10:48:20.154" v="684" actId="700"/>
          <ac:spMkLst>
            <pc:docMk/>
            <pc:sldMk cId="2942590894" sldId="2147379049"/>
            <ac:spMk id="74" creationId="{720C189B-3E2D-4173-F4FA-07D3A0D29B7E}"/>
          </ac:spMkLst>
        </pc:spChg>
        <pc:spChg chg="add del mod ord">
          <ac:chgData name="John Regula" userId="17b6aed6-6a75-48fb-a3c8-7e7070c8665f" providerId="ADAL" clId="{C80ACE76-66AC-4A1C-802E-760491F85692}" dt="2023-09-19T10:48:20.154" v="684" actId="700"/>
          <ac:spMkLst>
            <pc:docMk/>
            <pc:sldMk cId="2942590894" sldId="2147379049"/>
            <ac:spMk id="75" creationId="{345DA431-A87D-9C3E-A068-3C26F87BED7B}"/>
          </ac:spMkLst>
        </pc:spChg>
        <pc:spChg chg="add del mod ord">
          <ac:chgData name="John Regula" userId="17b6aed6-6a75-48fb-a3c8-7e7070c8665f" providerId="ADAL" clId="{C80ACE76-66AC-4A1C-802E-760491F85692}" dt="2023-09-19T10:48:20.154" v="684" actId="700"/>
          <ac:spMkLst>
            <pc:docMk/>
            <pc:sldMk cId="2942590894" sldId="2147379049"/>
            <ac:spMk id="76" creationId="{A0D25C54-2B4D-35BE-8D2B-07ED9CBBFAEA}"/>
          </ac:spMkLst>
        </pc:spChg>
        <pc:spChg chg="add del mod ord">
          <ac:chgData name="John Regula" userId="17b6aed6-6a75-48fb-a3c8-7e7070c8665f" providerId="ADAL" clId="{C80ACE76-66AC-4A1C-802E-760491F85692}" dt="2023-09-19T10:48:20.154" v="684" actId="700"/>
          <ac:spMkLst>
            <pc:docMk/>
            <pc:sldMk cId="2942590894" sldId="2147379049"/>
            <ac:spMk id="77" creationId="{A319292E-B9C4-0CCC-6A4E-609BD2B31B73}"/>
          </ac:spMkLst>
        </pc:spChg>
        <pc:spChg chg="add del mod ord">
          <ac:chgData name="John Regula" userId="17b6aed6-6a75-48fb-a3c8-7e7070c8665f" providerId="ADAL" clId="{C80ACE76-66AC-4A1C-802E-760491F85692}" dt="2023-09-19T12:15:03.452" v="828" actId="700"/>
          <ac:spMkLst>
            <pc:docMk/>
            <pc:sldMk cId="2942590894" sldId="2147379049"/>
            <ac:spMk id="78" creationId="{DE35970F-203B-E07A-B296-56654A38C3E7}"/>
          </ac:spMkLst>
        </pc:spChg>
        <pc:spChg chg="add del mod ord">
          <ac:chgData name="John Regula" userId="17b6aed6-6a75-48fb-a3c8-7e7070c8665f" providerId="ADAL" clId="{C80ACE76-66AC-4A1C-802E-760491F85692}" dt="2023-09-19T12:15:03.452" v="828" actId="700"/>
          <ac:spMkLst>
            <pc:docMk/>
            <pc:sldMk cId="2942590894" sldId="2147379049"/>
            <ac:spMk id="79" creationId="{21665740-A530-9DA6-2E21-968B3A43C480}"/>
          </ac:spMkLst>
        </pc:spChg>
        <pc:spChg chg="add del mod ord">
          <ac:chgData name="John Regula" userId="17b6aed6-6a75-48fb-a3c8-7e7070c8665f" providerId="ADAL" clId="{C80ACE76-66AC-4A1C-802E-760491F85692}" dt="2023-09-19T12:15:03.452" v="828" actId="700"/>
          <ac:spMkLst>
            <pc:docMk/>
            <pc:sldMk cId="2942590894" sldId="2147379049"/>
            <ac:spMk id="80" creationId="{8DD95D14-B08C-F203-5C02-B32770713A9A}"/>
          </ac:spMkLst>
        </pc:spChg>
        <pc:spChg chg="add del mod ord">
          <ac:chgData name="John Regula" userId="17b6aed6-6a75-48fb-a3c8-7e7070c8665f" providerId="ADAL" clId="{C80ACE76-66AC-4A1C-802E-760491F85692}" dt="2023-09-19T10:48:36.158" v="686" actId="700"/>
          <ac:spMkLst>
            <pc:docMk/>
            <pc:sldMk cId="2942590894" sldId="2147379049"/>
            <ac:spMk id="81" creationId="{8A02C599-49F3-7878-E2B9-4B72E3B7A89F}"/>
          </ac:spMkLst>
        </pc:spChg>
        <pc:spChg chg="add del mod ord">
          <ac:chgData name="John Regula" userId="17b6aed6-6a75-48fb-a3c8-7e7070c8665f" providerId="ADAL" clId="{C80ACE76-66AC-4A1C-802E-760491F85692}" dt="2023-09-19T10:48:36.158" v="686" actId="700"/>
          <ac:spMkLst>
            <pc:docMk/>
            <pc:sldMk cId="2942590894" sldId="2147379049"/>
            <ac:spMk id="82" creationId="{36235B7F-F429-8C9A-A9F1-1D96B639880E}"/>
          </ac:spMkLst>
        </pc:spChg>
        <pc:spChg chg="add del mod ord">
          <ac:chgData name="John Regula" userId="17b6aed6-6a75-48fb-a3c8-7e7070c8665f" providerId="ADAL" clId="{C80ACE76-66AC-4A1C-802E-760491F85692}" dt="2023-09-19T10:48:36.158" v="686" actId="700"/>
          <ac:spMkLst>
            <pc:docMk/>
            <pc:sldMk cId="2942590894" sldId="2147379049"/>
            <ac:spMk id="83" creationId="{B152684F-8A7C-8D97-DBFE-B04F8FAB9EAC}"/>
          </ac:spMkLst>
        </pc:spChg>
        <pc:spChg chg="add del mod ord">
          <ac:chgData name="John Regula" userId="17b6aed6-6a75-48fb-a3c8-7e7070c8665f" providerId="ADAL" clId="{C80ACE76-66AC-4A1C-802E-760491F85692}" dt="2023-09-19T10:48:36.158" v="686" actId="700"/>
          <ac:spMkLst>
            <pc:docMk/>
            <pc:sldMk cId="2942590894" sldId="2147379049"/>
            <ac:spMk id="84" creationId="{816F1557-E10A-8B74-4452-199B9E16EB7E}"/>
          </ac:spMkLst>
        </pc:spChg>
        <pc:spChg chg="add del mod ord">
          <ac:chgData name="John Regula" userId="17b6aed6-6a75-48fb-a3c8-7e7070c8665f" providerId="ADAL" clId="{C80ACE76-66AC-4A1C-802E-760491F85692}" dt="2023-09-19T10:48:36.158" v="686" actId="700"/>
          <ac:spMkLst>
            <pc:docMk/>
            <pc:sldMk cId="2942590894" sldId="2147379049"/>
            <ac:spMk id="85" creationId="{2CE353CB-146E-7B71-11F6-D7C7291E3546}"/>
          </ac:spMkLst>
        </pc:spChg>
        <pc:spChg chg="add del mod ord">
          <ac:chgData name="John Regula" userId="17b6aed6-6a75-48fb-a3c8-7e7070c8665f" providerId="ADAL" clId="{C80ACE76-66AC-4A1C-802E-760491F85692}" dt="2023-09-19T10:48:36.158" v="686" actId="700"/>
          <ac:spMkLst>
            <pc:docMk/>
            <pc:sldMk cId="2942590894" sldId="2147379049"/>
            <ac:spMk id="86" creationId="{0A1360DF-0CF8-18A1-32E2-E45694FD53C2}"/>
          </ac:spMkLst>
        </pc:spChg>
        <pc:spChg chg="add del mod ord">
          <ac:chgData name="John Regula" userId="17b6aed6-6a75-48fb-a3c8-7e7070c8665f" providerId="ADAL" clId="{C80ACE76-66AC-4A1C-802E-760491F85692}" dt="2023-09-19T10:48:36.158" v="686" actId="700"/>
          <ac:spMkLst>
            <pc:docMk/>
            <pc:sldMk cId="2942590894" sldId="2147379049"/>
            <ac:spMk id="87" creationId="{7B59F300-B4D2-9A26-A55F-5F13CEB006BF}"/>
          </ac:spMkLst>
        </pc:spChg>
        <pc:spChg chg="add del mod ord">
          <ac:chgData name="John Regula" userId="17b6aed6-6a75-48fb-a3c8-7e7070c8665f" providerId="ADAL" clId="{C80ACE76-66AC-4A1C-802E-760491F85692}" dt="2023-09-19T10:48:36.158" v="686" actId="700"/>
          <ac:spMkLst>
            <pc:docMk/>
            <pc:sldMk cId="2942590894" sldId="2147379049"/>
            <ac:spMk id="88" creationId="{5B198F32-B2F4-CA61-81AD-490833004132}"/>
          </ac:spMkLst>
        </pc:spChg>
        <pc:spChg chg="add del mod ord">
          <ac:chgData name="John Regula" userId="17b6aed6-6a75-48fb-a3c8-7e7070c8665f" providerId="ADAL" clId="{C80ACE76-66AC-4A1C-802E-760491F85692}" dt="2023-09-19T10:48:36.158" v="686" actId="700"/>
          <ac:spMkLst>
            <pc:docMk/>
            <pc:sldMk cId="2942590894" sldId="2147379049"/>
            <ac:spMk id="89" creationId="{808A5188-A890-BF95-E9B2-1F3F7F459117}"/>
          </ac:spMkLst>
        </pc:spChg>
        <pc:spChg chg="add del mod ord">
          <ac:chgData name="John Regula" userId="17b6aed6-6a75-48fb-a3c8-7e7070c8665f" providerId="ADAL" clId="{C80ACE76-66AC-4A1C-802E-760491F85692}" dt="2023-09-19T11:00:11.428" v="768" actId="700"/>
          <ac:spMkLst>
            <pc:docMk/>
            <pc:sldMk cId="2942590894" sldId="2147379049"/>
            <ac:spMk id="90" creationId="{5F16BDA8-C1FF-5051-A381-04B5C8C6C281}"/>
          </ac:spMkLst>
        </pc:spChg>
        <pc:spChg chg="add del mod ord">
          <ac:chgData name="John Regula" userId="17b6aed6-6a75-48fb-a3c8-7e7070c8665f" providerId="ADAL" clId="{C80ACE76-66AC-4A1C-802E-760491F85692}" dt="2023-09-19T11:00:11.428" v="768" actId="700"/>
          <ac:spMkLst>
            <pc:docMk/>
            <pc:sldMk cId="2942590894" sldId="2147379049"/>
            <ac:spMk id="91" creationId="{2C66D12F-7870-B664-EDD1-28B11DE7715C}"/>
          </ac:spMkLst>
        </pc:spChg>
        <pc:spChg chg="add del mod ord">
          <ac:chgData name="John Regula" userId="17b6aed6-6a75-48fb-a3c8-7e7070c8665f" providerId="ADAL" clId="{C80ACE76-66AC-4A1C-802E-760491F85692}" dt="2023-09-19T11:27:25.363" v="809" actId="700"/>
          <ac:spMkLst>
            <pc:docMk/>
            <pc:sldMk cId="2942590894" sldId="2147379049"/>
            <ac:spMk id="92" creationId="{2441D0B6-2F09-C06D-3DBF-8BCEC2C4CAF1}"/>
          </ac:spMkLst>
        </pc:spChg>
        <pc:spChg chg="add del mod ord">
          <ac:chgData name="John Regula" userId="17b6aed6-6a75-48fb-a3c8-7e7070c8665f" providerId="ADAL" clId="{C80ACE76-66AC-4A1C-802E-760491F85692}" dt="2023-09-19T11:27:25.363" v="809" actId="700"/>
          <ac:spMkLst>
            <pc:docMk/>
            <pc:sldMk cId="2942590894" sldId="2147379049"/>
            <ac:spMk id="93" creationId="{C57BC784-A99E-34C7-05BE-9170425E66CB}"/>
          </ac:spMkLst>
        </pc:spChg>
        <pc:spChg chg="add mod ord">
          <ac:chgData name="John Regula" userId="17b6aed6-6a75-48fb-a3c8-7e7070c8665f" providerId="ADAL" clId="{C80ACE76-66AC-4A1C-802E-760491F85692}" dt="2023-09-19T13:00:14.800" v="864" actId="700"/>
          <ac:spMkLst>
            <pc:docMk/>
            <pc:sldMk cId="2942590894" sldId="2147379049"/>
            <ac:spMk id="94" creationId="{E64813B0-E242-DA77-3497-E15BFCB694BA}"/>
          </ac:spMkLst>
        </pc:spChg>
        <pc:spChg chg="add mod ord">
          <ac:chgData name="John Regula" userId="17b6aed6-6a75-48fb-a3c8-7e7070c8665f" providerId="ADAL" clId="{C80ACE76-66AC-4A1C-802E-760491F85692}" dt="2023-09-19T13:00:14.800" v="864" actId="700"/>
          <ac:spMkLst>
            <pc:docMk/>
            <pc:sldMk cId="2942590894" sldId="2147379049"/>
            <ac:spMk id="95" creationId="{CED61CCB-B95F-EA84-F54D-8C11AB3CAF30}"/>
          </ac:spMkLst>
        </pc:spChg>
        <pc:spChg chg="add mod">
          <ac:chgData name="John Regula" userId="17b6aed6-6a75-48fb-a3c8-7e7070c8665f" providerId="ADAL" clId="{C80ACE76-66AC-4A1C-802E-760491F85692}" dt="2023-09-19T12:16:14.677" v="847" actId="571"/>
          <ac:spMkLst>
            <pc:docMk/>
            <pc:sldMk cId="2942590894" sldId="2147379049"/>
            <ac:spMk id="98" creationId="{6E472F7E-6674-693F-5387-E934E49FA392}"/>
          </ac:spMkLst>
        </pc:spChg>
        <pc:spChg chg="add mod">
          <ac:chgData name="John Regula" userId="17b6aed6-6a75-48fb-a3c8-7e7070c8665f" providerId="ADAL" clId="{C80ACE76-66AC-4A1C-802E-760491F85692}" dt="2023-09-19T12:16:14.677" v="847" actId="571"/>
          <ac:spMkLst>
            <pc:docMk/>
            <pc:sldMk cId="2942590894" sldId="2147379049"/>
            <ac:spMk id="99" creationId="{0BADFB0F-ED26-4389-1AB8-755578C52D41}"/>
          </ac:spMkLst>
        </pc:spChg>
        <pc:spChg chg="add mod">
          <ac:chgData name="John Regula" userId="17b6aed6-6a75-48fb-a3c8-7e7070c8665f" providerId="ADAL" clId="{C80ACE76-66AC-4A1C-802E-760491F85692}" dt="2023-09-19T12:17:21.398" v="856" actId="1076"/>
          <ac:spMkLst>
            <pc:docMk/>
            <pc:sldMk cId="2942590894" sldId="2147379049"/>
            <ac:spMk id="101" creationId="{14FCFBAD-F8D5-05B8-1F10-13C18848BC50}"/>
          </ac:spMkLst>
        </pc:spChg>
        <pc:spChg chg="add mod">
          <ac:chgData name="John Regula" userId="17b6aed6-6a75-48fb-a3c8-7e7070c8665f" providerId="ADAL" clId="{C80ACE76-66AC-4A1C-802E-760491F85692}" dt="2023-09-19T12:17:21.398" v="856" actId="1076"/>
          <ac:spMkLst>
            <pc:docMk/>
            <pc:sldMk cId="2942590894" sldId="2147379049"/>
            <ac:spMk id="102" creationId="{6539DCE1-5889-5C28-43F4-E28517CC0BBC}"/>
          </ac:spMkLst>
        </pc:spChg>
        <pc:spChg chg="add mod">
          <ac:chgData name="John Regula" userId="17b6aed6-6a75-48fb-a3c8-7e7070c8665f" providerId="ADAL" clId="{C80ACE76-66AC-4A1C-802E-760491F85692}" dt="2023-09-19T12:17:00.189" v="854" actId="571"/>
          <ac:spMkLst>
            <pc:docMk/>
            <pc:sldMk cId="2942590894" sldId="2147379049"/>
            <ac:spMk id="104" creationId="{C67838F8-DB3A-BBC3-F803-B5AD05088AD3}"/>
          </ac:spMkLst>
        </pc:spChg>
        <pc:spChg chg="add mod">
          <ac:chgData name="John Regula" userId="17b6aed6-6a75-48fb-a3c8-7e7070c8665f" providerId="ADAL" clId="{C80ACE76-66AC-4A1C-802E-760491F85692}" dt="2023-09-19T12:17:00.189" v="854" actId="571"/>
          <ac:spMkLst>
            <pc:docMk/>
            <pc:sldMk cId="2942590894" sldId="2147379049"/>
            <ac:spMk id="105" creationId="{E8A26AA9-6BB4-BE1B-8500-F2C3B9EAD153}"/>
          </ac:spMkLst>
        </pc:spChg>
        <pc:spChg chg="add mod">
          <ac:chgData name="John Regula" userId="17b6aed6-6a75-48fb-a3c8-7e7070c8665f" providerId="ADAL" clId="{C80ACE76-66AC-4A1C-802E-760491F85692}" dt="2023-09-19T12:17:00.189" v="854" actId="571"/>
          <ac:spMkLst>
            <pc:docMk/>
            <pc:sldMk cId="2942590894" sldId="2147379049"/>
            <ac:spMk id="107" creationId="{742F54BA-A83D-F5C2-4449-2D25B5357C03}"/>
          </ac:spMkLst>
        </pc:spChg>
        <pc:spChg chg="add mod">
          <ac:chgData name="John Regula" userId="17b6aed6-6a75-48fb-a3c8-7e7070c8665f" providerId="ADAL" clId="{C80ACE76-66AC-4A1C-802E-760491F85692}" dt="2023-09-19T12:17:00.189" v="854" actId="571"/>
          <ac:spMkLst>
            <pc:docMk/>
            <pc:sldMk cId="2942590894" sldId="2147379049"/>
            <ac:spMk id="108" creationId="{7BB1D83C-323E-D4B9-B1A6-117222CE613C}"/>
          </ac:spMkLst>
        </pc:spChg>
        <pc:spChg chg="add mod">
          <ac:chgData name="John Regula" userId="17b6aed6-6a75-48fb-a3c8-7e7070c8665f" providerId="ADAL" clId="{C80ACE76-66AC-4A1C-802E-760491F85692}" dt="2023-09-19T12:17:00.189" v="854" actId="571"/>
          <ac:spMkLst>
            <pc:docMk/>
            <pc:sldMk cId="2942590894" sldId="2147379049"/>
            <ac:spMk id="110" creationId="{42B4F6F9-C33F-BD0B-811C-886669970810}"/>
          </ac:spMkLst>
        </pc:spChg>
        <pc:spChg chg="add mod">
          <ac:chgData name="John Regula" userId="17b6aed6-6a75-48fb-a3c8-7e7070c8665f" providerId="ADAL" clId="{C80ACE76-66AC-4A1C-802E-760491F85692}" dt="2023-09-19T12:17:00.189" v="854" actId="571"/>
          <ac:spMkLst>
            <pc:docMk/>
            <pc:sldMk cId="2942590894" sldId="2147379049"/>
            <ac:spMk id="111" creationId="{7D7ABF41-FA25-0C91-AC4F-DCA109E6E755}"/>
          </ac:spMkLst>
        </pc:spChg>
        <pc:spChg chg="add mod">
          <ac:chgData name="John Regula" userId="17b6aed6-6a75-48fb-a3c8-7e7070c8665f" providerId="ADAL" clId="{C80ACE76-66AC-4A1C-802E-760491F85692}" dt="2023-09-19T12:16:59.868" v="853" actId="571"/>
          <ac:spMkLst>
            <pc:docMk/>
            <pc:sldMk cId="2942590894" sldId="2147379049"/>
            <ac:spMk id="113" creationId="{84E1FF09-64AD-ADD7-9C09-F6B4099A0E08}"/>
          </ac:spMkLst>
        </pc:spChg>
        <pc:spChg chg="add mod">
          <ac:chgData name="John Regula" userId="17b6aed6-6a75-48fb-a3c8-7e7070c8665f" providerId="ADAL" clId="{C80ACE76-66AC-4A1C-802E-760491F85692}" dt="2023-09-19T12:16:59.868" v="853" actId="571"/>
          <ac:spMkLst>
            <pc:docMk/>
            <pc:sldMk cId="2942590894" sldId="2147379049"/>
            <ac:spMk id="114" creationId="{F631C843-D549-BE5B-D0CD-9705F449F3AB}"/>
          </ac:spMkLst>
        </pc:spChg>
        <pc:spChg chg="add mod">
          <ac:chgData name="John Regula" userId="17b6aed6-6a75-48fb-a3c8-7e7070c8665f" providerId="ADAL" clId="{C80ACE76-66AC-4A1C-802E-760491F85692}" dt="2023-09-19T12:16:59.868" v="853" actId="571"/>
          <ac:spMkLst>
            <pc:docMk/>
            <pc:sldMk cId="2942590894" sldId="2147379049"/>
            <ac:spMk id="116" creationId="{EBF5B8B9-F43D-F775-19C8-6E3F334D10CB}"/>
          </ac:spMkLst>
        </pc:spChg>
        <pc:spChg chg="add mod">
          <ac:chgData name="John Regula" userId="17b6aed6-6a75-48fb-a3c8-7e7070c8665f" providerId="ADAL" clId="{C80ACE76-66AC-4A1C-802E-760491F85692}" dt="2023-09-19T12:16:59.868" v="853" actId="571"/>
          <ac:spMkLst>
            <pc:docMk/>
            <pc:sldMk cId="2942590894" sldId="2147379049"/>
            <ac:spMk id="117" creationId="{F1209A92-0937-11FA-A931-FF4E821369D2}"/>
          </ac:spMkLst>
        </pc:spChg>
        <pc:spChg chg="add mod">
          <ac:chgData name="John Regula" userId="17b6aed6-6a75-48fb-a3c8-7e7070c8665f" providerId="ADAL" clId="{C80ACE76-66AC-4A1C-802E-760491F85692}" dt="2023-09-19T12:16:59.868" v="853" actId="571"/>
          <ac:spMkLst>
            <pc:docMk/>
            <pc:sldMk cId="2942590894" sldId="2147379049"/>
            <ac:spMk id="119" creationId="{94570C50-A06C-2717-65B1-73B55EEAF221}"/>
          </ac:spMkLst>
        </pc:spChg>
        <pc:spChg chg="add mod">
          <ac:chgData name="John Regula" userId="17b6aed6-6a75-48fb-a3c8-7e7070c8665f" providerId="ADAL" clId="{C80ACE76-66AC-4A1C-802E-760491F85692}" dt="2023-09-19T12:16:59.868" v="853" actId="571"/>
          <ac:spMkLst>
            <pc:docMk/>
            <pc:sldMk cId="2942590894" sldId="2147379049"/>
            <ac:spMk id="120" creationId="{4F96C50C-C81C-F30C-6C1A-30898CAC1C99}"/>
          </ac:spMkLst>
        </pc:spChg>
        <pc:spChg chg="add mod">
          <ac:chgData name="John Regula" userId="17b6aed6-6a75-48fb-a3c8-7e7070c8665f" providerId="ADAL" clId="{C80ACE76-66AC-4A1C-802E-760491F85692}" dt="2023-09-19T12:17:25.736" v="857" actId="571"/>
          <ac:spMkLst>
            <pc:docMk/>
            <pc:sldMk cId="2942590894" sldId="2147379049"/>
            <ac:spMk id="122" creationId="{366381B8-84A4-4643-5AD3-9190D4C59FE2}"/>
          </ac:spMkLst>
        </pc:spChg>
        <pc:spChg chg="add mod">
          <ac:chgData name="John Regula" userId="17b6aed6-6a75-48fb-a3c8-7e7070c8665f" providerId="ADAL" clId="{C80ACE76-66AC-4A1C-802E-760491F85692}" dt="2023-09-19T12:17:25.736" v="857" actId="571"/>
          <ac:spMkLst>
            <pc:docMk/>
            <pc:sldMk cId="2942590894" sldId="2147379049"/>
            <ac:spMk id="123" creationId="{C1F29E20-E750-C7C8-9BB9-5F4DA730B497}"/>
          </ac:spMkLst>
        </pc:spChg>
        <pc:spChg chg="add mod">
          <ac:chgData name="John Regula" userId="17b6aed6-6a75-48fb-a3c8-7e7070c8665f" providerId="ADAL" clId="{C80ACE76-66AC-4A1C-802E-760491F85692}" dt="2023-09-19T12:17:32.147" v="858" actId="571"/>
          <ac:spMkLst>
            <pc:docMk/>
            <pc:sldMk cId="2942590894" sldId="2147379049"/>
            <ac:spMk id="125" creationId="{2D53B603-9F15-5C90-3298-F9499A9A36B0}"/>
          </ac:spMkLst>
        </pc:spChg>
        <pc:spChg chg="add mod">
          <ac:chgData name="John Regula" userId="17b6aed6-6a75-48fb-a3c8-7e7070c8665f" providerId="ADAL" clId="{C80ACE76-66AC-4A1C-802E-760491F85692}" dt="2023-09-19T12:17:32.147" v="858" actId="571"/>
          <ac:spMkLst>
            <pc:docMk/>
            <pc:sldMk cId="2942590894" sldId="2147379049"/>
            <ac:spMk id="126" creationId="{3B4EA9EA-6BAC-746C-2EBC-1A3200C750D2}"/>
          </ac:spMkLst>
        </pc:spChg>
        <pc:spChg chg="add mod">
          <ac:chgData name="John Regula" userId="17b6aed6-6a75-48fb-a3c8-7e7070c8665f" providerId="ADAL" clId="{C80ACE76-66AC-4A1C-802E-760491F85692}" dt="2023-09-19T12:17:35.278" v="859" actId="571"/>
          <ac:spMkLst>
            <pc:docMk/>
            <pc:sldMk cId="2942590894" sldId="2147379049"/>
            <ac:spMk id="128" creationId="{09F5BEC2-9A3A-FD0D-4141-C6CEE929018B}"/>
          </ac:spMkLst>
        </pc:spChg>
        <pc:spChg chg="add mod">
          <ac:chgData name="John Regula" userId="17b6aed6-6a75-48fb-a3c8-7e7070c8665f" providerId="ADAL" clId="{C80ACE76-66AC-4A1C-802E-760491F85692}" dt="2023-09-19T12:17:35.278" v="859" actId="571"/>
          <ac:spMkLst>
            <pc:docMk/>
            <pc:sldMk cId="2942590894" sldId="2147379049"/>
            <ac:spMk id="129" creationId="{505DB719-6655-92A8-80B0-875527234015}"/>
          </ac:spMkLst>
        </pc:spChg>
        <pc:spChg chg="add mod">
          <ac:chgData name="John Regula" userId="17b6aed6-6a75-48fb-a3c8-7e7070c8665f" providerId="ADAL" clId="{C80ACE76-66AC-4A1C-802E-760491F85692}" dt="2023-09-19T12:17:46.617" v="860" actId="571"/>
          <ac:spMkLst>
            <pc:docMk/>
            <pc:sldMk cId="2942590894" sldId="2147379049"/>
            <ac:spMk id="131" creationId="{B93323B4-1C05-4EE0-1759-BD5F3CA6DE4B}"/>
          </ac:spMkLst>
        </pc:spChg>
        <pc:spChg chg="add mod">
          <ac:chgData name="John Regula" userId="17b6aed6-6a75-48fb-a3c8-7e7070c8665f" providerId="ADAL" clId="{C80ACE76-66AC-4A1C-802E-760491F85692}" dt="2023-09-19T12:17:46.617" v="860" actId="571"/>
          <ac:spMkLst>
            <pc:docMk/>
            <pc:sldMk cId="2942590894" sldId="2147379049"/>
            <ac:spMk id="132" creationId="{1B31302C-7CAC-7896-475D-FFD249A2CDFE}"/>
          </ac:spMkLst>
        </pc:spChg>
        <pc:spChg chg="add mod">
          <ac:chgData name="John Regula" userId="17b6aed6-6a75-48fb-a3c8-7e7070c8665f" providerId="ADAL" clId="{C80ACE76-66AC-4A1C-802E-760491F85692}" dt="2023-09-19T12:17:48.923" v="861" actId="571"/>
          <ac:spMkLst>
            <pc:docMk/>
            <pc:sldMk cId="2942590894" sldId="2147379049"/>
            <ac:spMk id="134" creationId="{899F7464-5D38-71FF-9987-A9C41B961788}"/>
          </ac:spMkLst>
        </pc:spChg>
        <pc:spChg chg="add mod">
          <ac:chgData name="John Regula" userId="17b6aed6-6a75-48fb-a3c8-7e7070c8665f" providerId="ADAL" clId="{C80ACE76-66AC-4A1C-802E-760491F85692}" dt="2023-09-19T12:17:48.923" v="861" actId="571"/>
          <ac:spMkLst>
            <pc:docMk/>
            <pc:sldMk cId="2942590894" sldId="2147379049"/>
            <ac:spMk id="135" creationId="{B6A3C991-CF55-D0B6-B8EE-70929F25AC5A}"/>
          </ac:spMkLst>
        </pc:spChg>
        <pc:spChg chg="add mod">
          <ac:chgData name="John Regula" userId="17b6aed6-6a75-48fb-a3c8-7e7070c8665f" providerId="ADAL" clId="{C80ACE76-66AC-4A1C-802E-760491F85692}" dt="2023-09-19T12:17:51.903" v="862" actId="571"/>
          <ac:spMkLst>
            <pc:docMk/>
            <pc:sldMk cId="2942590894" sldId="2147379049"/>
            <ac:spMk id="137" creationId="{E41CBA69-133C-EA79-D1F7-86029B0D264B}"/>
          </ac:spMkLst>
        </pc:spChg>
        <pc:spChg chg="add mod">
          <ac:chgData name="John Regula" userId="17b6aed6-6a75-48fb-a3c8-7e7070c8665f" providerId="ADAL" clId="{C80ACE76-66AC-4A1C-802E-760491F85692}" dt="2023-09-19T12:17:51.903" v="862" actId="571"/>
          <ac:spMkLst>
            <pc:docMk/>
            <pc:sldMk cId="2942590894" sldId="2147379049"/>
            <ac:spMk id="138" creationId="{85579B69-512A-F8F7-D200-0E2DE3AC1717}"/>
          </ac:spMkLst>
        </pc:spChg>
        <pc:cxnChg chg="add del mod">
          <ac:chgData name="John Regula" userId="17b6aed6-6a75-48fb-a3c8-7e7070c8665f" providerId="ADAL" clId="{C80ACE76-66AC-4A1C-802E-760491F85692}" dt="2023-09-19T10:43:55.321" v="635" actId="478"/>
          <ac:cxnSpMkLst>
            <pc:docMk/>
            <pc:sldMk cId="2942590894" sldId="2147379049"/>
            <ac:cxnSpMk id="4" creationId="{C6D825E4-8AE5-5521-8E62-27CA043E5B8F}"/>
          </ac:cxnSpMkLst>
        </pc:cxnChg>
        <pc:cxnChg chg="add del mod">
          <ac:chgData name="John Regula" userId="17b6aed6-6a75-48fb-a3c8-7e7070c8665f" providerId="ADAL" clId="{C80ACE76-66AC-4A1C-802E-760491F85692}" dt="2023-09-19T10:43:55.321" v="635" actId="478"/>
          <ac:cxnSpMkLst>
            <pc:docMk/>
            <pc:sldMk cId="2942590894" sldId="2147379049"/>
            <ac:cxnSpMk id="12" creationId="{DF7C8776-64FE-0C74-ED89-1B65B851DFBE}"/>
          </ac:cxnSpMkLst>
        </pc:cxnChg>
        <pc:cxnChg chg="add del mod">
          <ac:chgData name="John Regula" userId="17b6aed6-6a75-48fb-a3c8-7e7070c8665f" providerId="ADAL" clId="{C80ACE76-66AC-4A1C-802E-760491F85692}" dt="2023-09-19T10:43:55.321" v="635" actId="478"/>
          <ac:cxnSpMkLst>
            <pc:docMk/>
            <pc:sldMk cId="2942590894" sldId="2147379049"/>
            <ac:cxnSpMk id="15" creationId="{FB50B2C7-6099-BF95-D739-6F1EC21D9F2C}"/>
          </ac:cxnSpMkLst>
        </pc:cxnChg>
        <pc:cxnChg chg="add del mod">
          <ac:chgData name="John Regula" userId="17b6aed6-6a75-48fb-a3c8-7e7070c8665f" providerId="ADAL" clId="{C80ACE76-66AC-4A1C-802E-760491F85692}" dt="2023-09-19T10:43:55.321" v="635" actId="478"/>
          <ac:cxnSpMkLst>
            <pc:docMk/>
            <pc:sldMk cId="2942590894" sldId="2147379049"/>
            <ac:cxnSpMk id="18" creationId="{8A12A8EF-60F6-061D-7711-C72534107398}"/>
          </ac:cxnSpMkLst>
        </pc:cxnChg>
        <pc:cxnChg chg="add del mod">
          <ac:chgData name="John Regula" userId="17b6aed6-6a75-48fb-a3c8-7e7070c8665f" providerId="ADAL" clId="{C80ACE76-66AC-4A1C-802E-760491F85692}" dt="2023-09-19T10:43:55.321" v="635" actId="478"/>
          <ac:cxnSpMkLst>
            <pc:docMk/>
            <pc:sldMk cId="2942590894" sldId="2147379049"/>
            <ac:cxnSpMk id="21" creationId="{C272A7CD-A8AF-C68E-7E2A-E5081D519E76}"/>
          </ac:cxnSpMkLst>
        </pc:cxnChg>
        <pc:cxnChg chg="add del mod">
          <ac:chgData name="John Regula" userId="17b6aed6-6a75-48fb-a3c8-7e7070c8665f" providerId="ADAL" clId="{C80ACE76-66AC-4A1C-802E-760491F85692}" dt="2023-09-19T10:43:55.321" v="635" actId="478"/>
          <ac:cxnSpMkLst>
            <pc:docMk/>
            <pc:sldMk cId="2942590894" sldId="2147379049"/>
            <ac:cxnSpMk id="24" creationId="{77687915-5538-CD14-F518-DDA1B22F3722}"/>
          </ac:cxnSpMkLst>
        </pc:cxnChg>
        <pc:cxnChg chg="add del mod">
          <ac:chgData name="John Regula" userId="17b6aed6-6a75-48fb-a3c8-7e7070c8665f" providerId="ADAL" clId="{C80ACE76-66AC-4A1C-802E-760491F85692}" dt="2023-09-19T10:43:55.321" v="635" actId="478"/>
          <ac:cxnSpMkLst>
            <pc:docMk/>
            <pc:sldMk cId="2942590894" sldId="2147379049"/>
            <ac:cxnSpMk id="27" creationId="{B2D9B2E9-2F3F-5FE5-A00A-96538220D1E4}"/>
          </ac:cxnSpMkLst>
        </pc:cxnChg>
        <pc:cxnChg chg="add del mod">
          <ac:chgData name="John Regula" userId="17b6aed6-6a75-48fb-a3c8-7e7070c8665f" providerId="ADAL" clId="{C80ACE76-66AC-4A1C-802E-760491F85692}" dt="2023-09-19T10:43:55.321" v="635" actId="478"/>
          <ac:cxnSpMkLst>
            <pc:docMk/>
            <pc:sldMk cId="2942590894" sldId="2147379049"/>
            <ac:cxnSpMk id="30" creationId="{D459244C-F271-C4D5-A85A-CBA59C2F236A}"/>
          </ac:cxnSpMkLst>
        </pc:cxnChg>
        <pc:cxnChg chg="add del mod">
          <ac:chgData name="John Regula" userId="17b6aed6-6a75-48fb-a3c8-7e7070c8665f" providerId="ADAL" clId="{C80ACE76-66AC-4A1C-802E-760491F85692}" dt="2023-09-19T10:43:55.321" v="635" actId="478"/>
          <ac:cxnSpMkLst>
            <pc:docMk/>
            <pc:sldMk cId="2942590894" sldId="2147379049"/>
            <ac:cxnSpMk id="33" creationId="{5E946311-2A30-F5D8-1CFC-0A4066161B10}"/>
          </ac:cxnSpMkLst>
        </pc:cxnChg>
        <pc:cxnChg chg="add mod">
          <ac:chgData name="John Regula" userId="17b6aed6-6a75-48fb-a3c8-7e7070c8665f" providerId="ADAL" clId="{C80ACE76-66AC-4A1C-802E-760491F85692}" dt="2023-09-19T12:15:21.775" v="831" actId="1582"/>
          <ac:cxnSpMkLst>
            <pc:docMk/>
            <pc:sldMk cId="2942590894" sldId="2147379049"/>
            <ac:cxnSpMk id="97" creationId="{D10B1A75-6E34-E179-83BA-A283A5E346C6}"/>
          </ac:cxnSpMkLst>
        </pc:cxnChg>
        <pc:cxnChg chg="add mod">
          <ac:chgData name="John Regula" userId="17b6aed6-6a75-48fb-a3c8-7e7070c8665f" providerId="ADAL" clId="{C80ACE76-66AC-4A1C-802E-760491F85692}" dt="2023-09-19T12:16:14.677" v="847" actId="571"/>
          <ac:cxnSpMkLst>
            <pc:docMk/>
            <pc:sldMk cId="2942590894" sldId="2147379049"/>
            <ac:cxnSpMk id="100" creationId="{78739219-C13C-94F4-920D-1BAA9D31829F}"/>
          </ac:cxnSpMkLst>
        </pc:cxnChg>
        <pc:cxnChg chg="add mod">
          <ac:chgData name="John Regula" userId="17b6aed6-6a75-48fb-a3c8-7e7070c8665f" providerId="ADAL" clId="{C80ACE76-66AC-4A1C-802E-760491F85692}" dt="2023-09-19T12:17:21.398" v="856" actId="1076"/>
          <ac:cxnSpMkLst>
            <pc:docMk/>
            <pc:sldMk cId="2942590894" sldId="2147379049"/>
            <ac:cxnSpMk id="103" creationId="{7F7B77C3-67CC-5FBA-CA86-C5B52F98D2FB}"/>
          </ac:cxnSpMkLst>
        </pc:cxnChg>
        <pc:cxnChg chg="add mod">
          <ac:chgData name="John Regula" userId="17b6aed6-6a75-48fb-a3c8-7e7070c8665f" providerId="ADAL" clId="{C80ACE76-66AC-4A1C-802E-760491F85692}" dt="2023-09-19T12:17:00.189" v="854" actId="571"/>
          <ac:cxnSpMkLst>
            <pc:docMk/>
            <pc:sldMk cId="2942590894" sldId="2147379049"/>
            <ac:cxnSpMk id="106" creationId="{93373F55-33D5-7554-9ACE-FBC0A17DE3BA}"/>
          </ac:cxnSpMkLst>
        </pc:cxnChg>
        <pc:cxnChg chg="add mod">
          <ac:chgData name="John Regula" userId="17b6aed6-6a75-48fb-a3c8-7e7070c8665f" providerId="ADAL" clId="{C80ACE76-66AC-4A1C-802E-760491F85692}" dt="2023-09-19T12:17:00.189" v="854" actId="571"/>
          <ac:cxnSpMkLst>
            <pc:docMk/>
            <pc:sldMk cId="2942590894" sldId="2147379049"/>
            <ac:cxnSpMk id="109" creationId="{230D4DC4-05F0-6011-A3AC-7061B6B159A6}"/>
          </ac:cxnSpMkLst>
        </pc:cxnChg>
        <pc:cxnChg chg="add mod">
          <ac:chgData name="John Regula" userId="17b6aed6-6a75-48fb-a3c8-7e7070c8665f" providerId="ADAL" clId="{C80ACE76-66AC-4A1C-802E-760491F85692}" dt="2023-09-19T12:17:00.189" v="854" actId="571"/>
          <ac:cxnSpMkLst>
            <pc:docMk/>
            <pc:sldMk cId="2942590894" sldId="2147379049"/>
            <ac:cxnSpMk id="112" creationId="{4FC4FB4A-8C32-ED53-0B1B-C1C37F0F96E3}"/>
          </ac:cxnSpMkLst>
        </pc:cxnChg>
        <pc:cxnChg chg="add mod">
          <ac:chgData name="John Regula" userId="17b6aed6-6a75-48fb-a3c8-7e7070c8665f" providerId="ADAL" clId="{C80ACE76-66AC-4A1C-802E-760491F85692}" dt="2023-09-19T12:16:59.868" v="853" actId="571"/>
          <ac:cxnSpMkLst>
            <pc:docMk/>
            <pc:sldMk cId="2942590894" sldId="2147379049"/>
            <ac:cxnSpMk id="115" creationId="{ADF7F385-3F0B-B0C5-4165-835767B558BE}"/>
          </ac:cxnSpMkLst>
        </pc:cxnChg>
        <pc:cxnChg chg="add mod">
          <ac:chgData name="John Regula" userId="17b6aed6-6a75-48fb-a3c8-7e7070c8665f" providerId="ADAL" clId="{C80ACE76-66AC-4A1C-802E-760491F85692}" dt="2023-09-19T12:16:59.868" v="853" actId="571"/>
          <ac:cxnSpMkLst>
            <pc:docMk/>
            <pc:sldMk cId="2942590894" sldId="2147379049"/>
            <ac:cxnSpMk id="118" creationId="{B51DD0DF-ED7B-2067-9F59-EFA399B7F8EF}"/>
          </ac:cxnSpMkLst>
        </pc:cxnChg>
        <pc:cxnChg chg="add mod">
          <ac:chgData name="John Regula" userId="17b6aed6-6a75-48fb-a3c8-7e7070c8665f" providerId="ADAL" clId="{C80ACE76-66AC-4A1C-802E-760491F85692}" dt="2023-09-19T12:16:59.868" v="853" actId="571"/>
          <ac:cxnSpMkLst>
            <pc:docMk/>
            <pc:sldMk cId="2942590894" sldId="2147379049"/>
            <ac:cxnSpMk id="121" creationId="{602C1637-20A3-846F-B4B5-E893694A9725}"/>
          </ac:cxnSpMkLst>
        </pc:cxnChg>
        <pc:cxnChg chg="add mod">
          <ac:chgData name="John Regula" userId="17b6aed6-6a75-48fb-a3c8-7e7070c8665f" providerId="ADAL" clId="{C80ACE76-66AC-4A1C-802E-760491F85692}" dt="2023-09-19T12:17:25.736" v="857" actId="571"/>
          <ac:cxnSpMkLst>
            <pc:docMk/>
            <pc:sldMk cId="2942590894" sldId="2147379049"/>
            <ac:cxnSpMk id="124" creationId="{C059809D-C6D9-C5FD-1676-05842C7032F4}"/>
          </ac:cxnSpMkLst>
        </pc:cxnChg>
        <pc:cxnChg chg="add mod">
          <ac:chgData name="John Regula" userId="17b6aed6-6a75-48fb-a3c8-7e7070c8665f" providerId="ADAL" clId="{C80ACE76-66AC-4A1C-802E-760491F85692}" dt="2023-09-19T12:17:32.147" v="858" actId="571"/>
          <ac:cxnSpMkLst>
            <pc:docMk/>
            <pc:sldMk cId="2942590894" sldId="2147379049"/>
            <ac:cxnSpMk id="127" creationId="{3073AC5F-C433-C077-4F11-8C316020BC2A}"/>
          </ac:cxnSpMkLst>
        </pc:cxnChg>
        <pc:cxnChg chg="add mod">
          <ac:chgData name="John Regula" userId="17b6aed6-6a75-48fb-a3c8-7e7070c8665f" providerId="ADAL" clId="{C80ACE76-66AC-4A1C-802E-760491F85692}" dt="2023-09-19T12:17:35.278" v="859" actId="571"/>
          <ac:cxnSpMkLst>
            <pc:docMk/>
            <pc:sldMk cId="2942590894" sldId="2147379049"/>
            <ac:cxnSpMk id="130" creationId="{012D8745-70E6-B092-F299-58FFECE8BCEB}"/>
          </ac:cxnSpMkLst>
        </pc:cxnChg>
        <pc:cxnChg chg="add mod">
          <ac:chgData name="John Regula" userId="17b6aed6-6a75-48fb-a3c8-7e7070c8665f" providerId="ADAL" clId="{C80ACE76-66AC-4A1C-802E-760491F85692}" dt="2023-09-19T12:17:46.617" v="860" actId="571"/>
          <ac:cxnSpMkLst>
            <pc:docMk/>
            <pc:sldMk cId="2942590894" sldId="2147379049"/>
            <ac:cxnSpMk id="133" creationId="{37C14807-7A4D-ED37-6842-BF3CDB7658B1}"/>
          </ac:cxnSpMkLst>
        </pc:cxnChg>
        <pc:cxnChg chg="add mod">
          <ac:chgData name="John Regula" userId="17b6aed6-6a75-48fb-a3c8-7e7070c8665f" providerId="ADAL" clId="{C80ACE76-66AC-4A1C-802E-760491F85692}" dt="2023-09-19T12:17:48.923" v="861" actId="571"/>
          <ac:cxnSpMkLst>
            <pc:docMk/>
            <pc:sldMk cId="2942590894" sldId="2147379049"/>
            <ac:cxnSpMk id="136" creationId="{8597F794-9197-1D3A-0370-5D5D06C0919E}"/>
          </ac:cxnSpMkLst>
        </pc:cxnChg>
        <pc:cxnChg chg="add mod">
          <ac:chgData name="John Regula" userId="17b6aed6-6a75-48fb-a3c8-7e7070c8665f" providerId="ADAL" clId="{C80ACE76-66AC-4A1C-802E-760491F85692}" dt="2023-09-19T12:17:51.903" v="862" actId="571"/>
          <ac:cxnSpMkLst>
            <pc:docMk/>
            <pc:sldMk cId="2942590894" sldId="2147379049"/>
            <ac:cxnSpMk id="139" creationId="{6704748C-5721-E010-5994-C63B58E3860A}"/>
          </ac:cxnSpMkLst>
        </pc:cxnChg>
      </pc:sldChg>
      <pc:sldChg chg="addSp delSp modSp new del mod modClrScheme chgLayout">
        <pc:chgData name="John Regula" userId="17b6aed6-6a75-48fb-a3c8-7e7070c8665f" providerId="ADAL" clId="{C80ACE76-66AC-4A1C-802E-760491F85692}" dt="2023-05-26T14:57:44.486" v="4" actId="47"/>
        <pc:sldMkLst>
          <pc:docMk/>
          <pc:sldMk cId="4066569049" sldId="2147379049"/>
        </pc:sldMkLst>
        <pc:spChg chg="del">
          <ac:chgData name="John Regula" userId="17b6aed6-6a75-48fb-a3c8-7e7070c8665f" providerId="ADAL" clId="{C80ACE76-66AC-4A1C-802E-760491F85692}" dt="2023-05-26T14:51:07.793" v="1" actId="700"/>
          <ac:spMkLst>
            <pc:docMk/>
            <pc:sldMk cId="4066569049" sldId="2147379049"/>
            <ac:spMk id="2" creationId="{A2119D0B-A37E-68EB-5F56-08066B95C379}"/>
          </ac:spMkLst>
        </pc:spChg>
        <pc:spChg chg="del mod ord">
          <ac:chgData name="John Regula" userId="17b6aed6-6a75-48fb-a3c8-7e7070c8665f" providerId="ADAL" clId="{C80ACE76-66AC-4A1C-802E-760491F85692}" dt="2023-05-26T14:51:07.793" v="1" actId="700"/>
          <ac:spMkLst>
            <pc:docMk/>
            <pc:sldMk cId="4066569049" sldId="2147379049"/>
            <ac:spMk id="3" creationId="{35D6D0BE-5D99-114C-BC07-4C68CC8EA9A4}"/>
          </ac:spMkLst>
        </pc:spChg>
        <pc:spChg chg="del mod ord">
          <ac:chgData name="John Regula" userId="17b6aed6-6a75-48fb-a3c8-7e7070c8665f" providerId="ADAL" clId="{C80ACE76-66AC-4A1C-802E-760491F85692}" dt="2023-05-26T14:51:07.793" v="1" actId="700"/>
          <ac:spMkLst>
            <pc:docMk/>
            <pc:sldMk cId="4066569049" sldId="2147379049"/>
            <ac:spMk id="4" creationId="{AB5F432A-74CE-46D6-5BAD-E483B1699774}"/>
          </ac:spMkLst>
        </pc:spChg>
        <pc:spChg chg="add mod ord">
          <ac:chgData name="John Regula" userId="17b6aed6-6a75-48fb-a3c8-7e7070c8665f" providerId="ADAL" clId="{C80ACE76-66AC-4A1C-802E-760491F85692}" dt="2023-05-26T14:51:07.793" v="1" actId="700"/>
          <ac:spMkLst>
            <pc:docMk/>
            <pc:sldMk cId="4066569049" sldId="2147379049"/>
            <ac:spMk id="5" creationId="{CAFFEC14-16E9-2A8F-6ACD-0560B9EE0AF9}"/>
          </ac:spMkLst>
        </pc:spChg>
        <pc:spChg chg="add mod ord">
          <ac:chgData name="John Regula" userId="17b6aed6-6a75-48fb-a3c8-7e7070c8665f" providerId="ADAL" clId="{C80ACE76-66AC-4A1C-802E-760491F85692}" dt="2023-05-26T14:51:07.793" v="1" actId="700"/>
          <ac:spMkLst>
            <pc:docMk/>
            <pc:sldMk cId="4066569049" sldId="2147379049"/>
            <ac:spMk id="6" creationId="{D98A927F-D343-86C5-57D5-7E3C73481188}"/>
          </ac:spMkLst>
        </pc:spChg>
        <pc:spChg chg="add del mod ord">
          <ac:chgData name="John Regula" userId="17b6aed6-6a75-48fb-a3c8-7e7070c8665f" providerId="ADAL" clId="{C80ACE76-66AC-4A1C-802E-760491F85692}" dt="2023-05-26T14:57:42.639" v="3" actId="478"/>
          <ac:spMkLst>
            <pc:docMk/>
            <pc:sldMk cId="4066569049" sldId="2147379049"/>
            <ac:spMk id="7" creationId="{A8966E8E-E5C7-49A7-76DB-09E193A700B1}"/>
          </ac:spMkLst>
        </pc:spChg>
      </pc:sldChg>
      <pc:sldChg chg="addSp delSp modSp new del mod modClrScheme chgLayout">
        <pc:chgData name="John Regula" userId="17b6aed6-6a75-48fb-a3c8-7e7070c8665f" providerId="ADAL" clId="{C80ACE76-66AC-4A1C-802E-760491F85692}" dt="2023-08-02T14:21:05.651" v="429" actId="47"/>
        <pc:sldMkLst>
          <pc:docMk/>
          <pc:sldMk cId="616175140" sldId="2147379050"/>
        </pc:sldMkLst>
        <pc:spChg chg="del mod ord">
          <ac:chgData name="John Regula" userId="17b6aed6-6a75-48fb-a3c8-7e7070c8665f" providerId="ADAL" clId="{C80ACE76-66AC-4A1C-802E-760491F85692}" dt="2023-08-02T14:20:20.038" v="421" actId="700"/>
          <ac:spMkLst>
            <pc:docMk/>
            <pc:sldMk cId="616175140" sldId="2147379050"/>
            <ac:spMk id="2" creationId="{D406D949-D0AF-F9D5-E00D-86B0FC454CA4}"/>
          </ac:spMkLst>
        </pc:spChg>
        <pc:spChg chg="del mod ord">
          <ac:chgData name="John Regula" userId="17b6aed6-6a75-48fb-a3c8-7e7070c8665f" providerId="ADAL" clId="{C80ACE76-66AC-4A1C-802E-760491F85692}" dt="2023-08-02T14:20:20.038" v="421" actId="700"/>
          <ac:spMkLst>
            <pc:docMk/>
            <pc:sldMk cId="616175140" sldId="2147379050"/>
            <ac:spMk id="3" creationId="{446A48D4-236A-DC8A-DB0C-3ADFA5219A4F}"/>
          </ac:spMkLst>
        </pc:spChg>
        <pc:spChg chg="del mod ord">
          <ac:chgData name="John Regula" userId="17b6aed6-6a75-48fb-a3c8-7e7070c8665f" providerId="ADAL" clId="{C80ACE76-66AC-4A1C-802E-760491F85692}" dt="2023-08-02T14:20:20.038" v="421" actId="700"/>
          <ac:spMkLst>
            <pc:docMk/>
            <pc:sldMk cId="616175140" sldId="2147379050"/>
            <ac:spMk id="4" creationId="{BFCDD072-5718-96AE-69C2-A58C4AFDF5B1}"/>
          </ac:spMkLst>
        </pc:spChg>
        <pc:spChg chg="add mod ord">
          <ac:chgData name="John Regula" userId="17b6aed6-6a75-48fb-a3c8-7e7070c8665f" providerId="ADAL" clId="{C80ACE76-66AC-4A1C-802E-760491F85692}" dt="2023-08-02T14:20:20.038" v="421" actId="700"/>
          <ac:spMkLst>
            <pc:docMk/>
            <pc:sldMk cId="616175140" sldId="2147379050"/>
            <ac:spMk id="5" creationId="{31602388-7AEE-C61D-EC66-8806C78FF120}"/>
          </ac:spMkLst>
        </pc:spChg>
        <pc:spChg chg="add mod ord">
          <ac:chgData name="John Regula" userId="17b6aed6-6a75-48fb-a3c8-7e7070c8665f" providerId="ADAL" clId="{C80ACE76-66AC-4A1C-802E-760491F85692}" dt="2023-08-02T14:20:20.038" v="421" actId="700"/>
          <ac:spMkLst>
            <pc:docMk/>
            <pc:sldMk cId="616175140" sldId="2147379050"/>
            <ac:spMk id="6" creationId="{6CD6B01E-F59D-AAC7-CA15-EDB5123F9A32}"/>
          </ac:spMkLst>
        </pc:spChg>
        <pc:spChg chg="add mod ord">
          <ac:chgData name="John Regula" userId="17b6aed6-6a75-48fb-a3c8-7e7070c8665f" providerId="ADAL" clId="{C80ACE76-66AC-4A1C-802E-760491F85692}" dt="2023-08-02T14:20:20.038" v="421" actId="700"/>
          <ac:spMkLst>
            <pc:docMk/>
            <pc:sldMk cId="616175140" sldId="2147379050"/>
            <ac:spMk id="7" creationId="{29536BA2-13C1-5095-52C6-FAEEF87719F8}"/>
          </ac:spMkLst>
        </pc:spChg>
        <pc:spChg chg="add mod ord">
          <ac:chgData name="John Regula" userId="17b6aed6-6a75-48fb-a3c8-7e7070c8665f" providerId="ADAL" clId="{C80ACE76-66AC-4A1C-802E-760491F85692}" dt="2023-08-02T14:20:20.038" v="421" actId="700"/>
          <ac:spMkLst>
            <pc:docMk/>
            <pc:sldMk cId="616175140" sldId="2147379050"/>
            <ac:spMk id="8" creationId="{73DE4612-F415-35A4-0D2D-7D215D8D926A}"/>
          </ac:spMkLst>
        </pc:spChg>
        <pc:spChg chg="add del mod ord">
          <ac:chgData name="John Regula" userId="17b6aed6-6a75-48fb-a3c8-7e7070c8665f" providerId="ADAL" clId="{C80ACE76-66AC-4A1C-802E-760491F85692}" dt="2023-08-02T14:20:57.955" v="428" actId="931"/>
          <ac:spMkLst>
            <pc:docMk/>
            <pc:sldMk cId="616175140" sldId="2147379050"/>
            <ac:spMk id="9" creationId="{E2CEA7F4-BF06-5874-6263-E209C1A08183}"/>
          </ac:spMkLst>
        </pc:spChg>
        <pc:picChg chg="add del mod">
          <ac:chgData name="John Regula" userId="17b6aed6-6a75-48fb-a3c8-7e7070c8665f" providerId="ADAL" clId="{C80ACE76-66AC-4A1C-802E-760491F85692}" dt="2023-08-02T14:20:57.955" v="428" actId="931"/>
          <ac:picMkLst>
            <pc:docMk/>
            <pc:sldMk cId="616175140" sldId="2147379050"/>
            <ac:picMk id="11" creationId="{00C1A821-B29D-2737-4F53-2D2C61B6C605}"/>
          </ac:picMkLst>
        </pc:picChg>
      </pc:sldChg>
      <pc:sldChg chg="new del mod modClrScheme chgLayout">
        <pc:chgData name="John Regula" userId="17b6aed6-6a75-48fb-a3c8-7e7070c8665f" providerId="ADAL" clId="{C80ACE76-66AC-4A1C-802E-760491F85692}" dt="2023-07-21T15:07:18.562" v="210" actId="47"/>
        <pc:sldMkLst>
          <pc:docMk/>
          <pc:sldMk cId="1913028811" sldId="2147379050"/>
        </pc:sldMkLst>
      </pc:sldChg>
      <pc:sldChg chg="addSp delSp modSp new del mod modClrScheme chgLayout">
        <pc:chgData name="John Regula" userId="17b6aed6-6a75-48fb-a3c8-7e7070c8665f" providerId="ADAL" clId="{C80ACE76-66AC-4A1C-802E-760491F85692}" dt="2023-08-02T14:00:59.711" v="419" actId="47"/>
        <pc:sldMkLst>
          <pc:docMk/>
          <pc:sldMk cId="1936767647" sldId="2147379050"/>
        </pc:sldMkLst>
        <pc:spChg chg="del mod ord">
          <ac:chgData name="John Regula" userId="17b6aed6-6a75-48fb-a3c8-7e7070c8665f" providerId="ADAL" clId="{C80ACE76-66AC-4A1C-802E-760491F85692}" dt="2023-08-02T13:56:18.322" v="359" actId="700"/>
          <ac:spMkLst>
            <pc:docMk/>
            <pc:sldMk cId="1936767647" sldId="2147379050"/>
            <ac:spMk id="2" creationId="{51E6DCFE-4F18-7965-6026-0A86B641E4D7}"/>
          </ac:spMkLst>
        </pc:spChg>
        <pc:spChg chg="del mod ord">
          <ac:chgData name="John Regula" userId="17b6aed6-6a75-48fb-a3c8-7e7070c8665f" providerId="ADAL" clId="{C80ACE76-66AC-4A1C-802E-760491F85692}" dt="2023-08-02T13:56:18.322" v="359" actId="700"/>
          <ac:spMkLst>
            <pc:docMk/>
            <pc:sldMk cId="1936767647" sldId="2147379050"/>
            <ac:spMk id="3" creationId="{FBE4A905-92DF-9BE0-683E-4BFCAF2CC634}"/>
          </ac:spMkLst>
        </pc:spChg>
        <pc:spChg chg="del mod ord">
          <ac:chgData name="John Regula" userId="17b6aed6-6a75-48fb-a3c8-7e7070c8665f" providerId="ADAL" clId="{C80ACE76-66AC-4A1C-802E-760491F85692}" dt="2023-08-02T13:56:18.322" v="359" actId="700"/>
          <ac:spMkLst>
            <pc:docMk/>
            <pc:sldMk cId="1936767647" sldId="2147379050"/>
            <ac:spMk id="4" creationId="{F2EA1313-409C-B997-9100-53364BBF13E8}"/>
          </ac:spMkLst>
        </pc:spChg>
        <pc:spChg chg="add del mod ord">
          <ac:chgData name="John Regula" userId="17b6aed6-6a75-48fb-a3c8-7e7070c8665f" providerId="ADAL" clId="{C80ACE76-66AC-4A1C-802E-760491F85692}" dt="2023-08-02T13:59:18.440" v="407" actId="700"/>
          <ac:spMkLst>
            <pc:docMk/>
            <pc:sldMk cId="1936767647" sldId="2147379050"/>
            <ac:spMk id="5" creationId="{ACA5F8A0-548A-31B9-98CE-9C920A07C76C}"/>
          </ac:spMkLst>
        </pc:spChg>
        <pc:spChg chg="add del mod ord">
          <ac:chgData name="John Regula" userId="17b6aed6-6a75-48fb-a3c8-7e7070c8665f" providerId="ADAL" clId="{C80ACE76-66AC-4A1C-802E-760491F85692}" dt="2023-08-02T13:59:18.440" v="407" actId="700"/>
          <ac:spMkLst>
            <pc:docMk/>
            <pc:sldMk cId="1936767647" sldId="2147379050"/>
            <ac:spMk id="6" creationId="{83E6E5BE-5787-B4BE-0458-0B2910207405}"/>
          </ac:spMkLst>
        </pc:spChg>
        <pc:spChg chg="add del mod ord">
          <ac:chgData name="John Regula" userId="17b6aed6-6a75-48fb-a3c8-7e7070c8665f" providerId="ADAL" clId="{C80ACE76-66AC-4A1C-802E-760491F85692}" dt="2023-08-02T13:59:18.440" v="407" actId="700"/>
          <ac:spMkLst>
            <pc:docMk/>
            <pc:sldMk cId="1936767647" sldId="2147379050"/>
            <ac:spMk id="7" creationId="{2E30781A-74D9-498B-2403-180BEBB21D14}"/>
          </ac:spMkLst>
        </pc:spChg>
        <pc:spChg chg="add del mod ord">
          <ac:chgData name="John Regula" userId="17b6aed6-6a75-48fb-a3c8-7e7070c8665f" providerId="ADAL" clId="{C80ACE76-66AC-4A1C-802E-760491F85692}" dt="2023-08-02T13:59:18.440" v="407" actId="700"/>
          <ac:spMkLst>
            <pc:docMk/>
            <pc:sldMk cId="1936767647" sldId="2147379050"/>
            <ac:spMk id="8" creationId="{CFA63782-1C4F-0907-02B0-341E6FE9325D}"/>
          </ac:spMkLst>
        </pc:spChg>
        <pc:spChg chg="add del mod ord">
          <ac:chgData name="John Regula" userId="17b6aed6-6a75-48fb-a3c8-7e7070c8665f" providerId="ADAL" clId="{C80ACE76-66AC-4A1C-802E-760491F85692}" dt="2023-08-02T13:56:22.537" v="360" actId="931"/>
          <ac:spMkLst>
            <pc:docMk/>
            <pc:sldMk cId="1936767647" sldId="2147379050"/>
            <ac:spMk id="9" creationId="{C8DEB2C9-7668-337B-B341-5DC3D449D1AB}"/>
          </ac:spMkLst>
        </pc:spChg>
        <pc:spChg chg="add del mod">
          <ac:chgData name="John Regula" userId="17b6aed6-6a75-48fb-a3c8-7e7070c8665f" providerId="ADAL" clId="{C80ACE76-66AC-4A1C-802E-760491F85692}" dt="2023-08-02T13:59:03.085" v="400" actId="931"/>
          <ac:spMkLst>
            <pc:docMk/>
            <pc:sldMk cId="1936767647" sldId="2147379050"/>
            <ac:spMk id="13" creationId="{9C19C431-22E9-7C0D-9D6D-3D15B6F32583}"/>
          </ac:spMkLst>
        </pc:spChg>
        <pc:spChg chg="add del mod ord">
          <ac:chgData name="John Regula" userId="17b6aed6-6a75-48fb-a3c8-7e7070c8665f" providerId="ADAL" clId="{C80ACE76-66AC-4A1C-802E-760491F85692}" dt="2023-08-02T14:00:34.142" v="416" actId="700"/>
          <ac:spMkLst>
            <pc:docMk/>
            <pc:sldMk cId="1936767647" sldId="2147379050"/>
            <ac:spMk id="16" creationId="{729BE0F8-A700-AE1A-28D4-9D34411BD04B}"/>
          </ac:spMkLst>
        </pc:spChg>
        <pc:spChg chg="add del mod ord">
          <ac:chgData name="John Regula" userId="17b6aed6-6a75-48fb-a3c8-7e7070c8665f" providerId="ADAL" clId="{C80ACE76-66AC-4A1C-802E-760491F85692}" dt="2023-08-02T14:00:34.142" v="416" actId="700"/>
          <ac:spMkLst>
            <pc:docMk/>
            <pc:sldMk cId="1936767647" sldId="2147379050"/>
            <ac:spMk id="17" creationId="{C06CABE8-07BA-B039-5E1D-9BC90B9273B0}"/>
          </ac:spMkLst>
        </pc:spChg>
        <pc:spChg chg="add del mod ord">
          <ac:chgData name="John Regula" userId="17b6aed6-6a75-48fb-a3c8-7e7070c8665f" providerId="ADAL" clId="{C80ACE76-66AC-4A1C-802E-760491F85692}" dt="2023-08-02T14:00:34.142" v="416" actId="700"/>
          <ac:spMkLst>
            <pc:docMk/>
            <pc:sldMk cId="1936767647" sldId="2147379050"/>
            <ac:spMk id="18" creationId="{79554380-9F6A-07C5-8686-F0E87A4D546E}"/>
          </ac:spMkLst>
        </pc:spChg>
        <pc:spChg chg="add del mod ord">
          <ac:chgData name="John Regula" userId="17b6aed6-6a75-48fb-a3c8-7e7070c8665f" providerId="ADAL" clId="{C80ACE76-66AC-4A1C-802E-760491F85692}" dt="2023-08-02T14:00:34.142" v="416" actId="700"/>
          <ac:spMkLst>
            <pc:docMk/>
            <pc:sldMk cId="1936767647" sldId="2147379050"/>
            <ac:spMk id="19" creationId="{26620B24-DACA-ABA9-0057-EFD1F4CF2CC7}"/>
          </ac:spMkLst>
        </pc:spChg>
        <pc:spChg chg="add del mod ord">
          <ac:chgData name="John Regula" userId="17b6aed6-6a75-48fb-a3c8-7e7070c8665f" providerId="ADAL" clId="{C80ACE76-66AC-4A1C-802E-760491F85692}" dt="2023-08-02T14:00:51.438" v="418" actId="700"/>
          <ac:spMkLst>
            <pc:docMk/>
            <pc:sldMk cId="1936767647" sldId="2147379050"/>
            <ac:spMk id="20" creationId="{7E16A155-CBCB-BD1C-3BA0-C49B9CDA5CB6}"/>
          </ac:spMkLst>
        </pc:spChg>
        <pc:spChg chg="add del mod ord">
          <ac:chgData name="John Regula" userId="17b6aed6-6a75-48fb-a3c8-7e7070c8665f" providerId="ADAL" clId="{C80ACE76-66AC-4A1C-802E-760491F85692}" dt="2023-08-02T14:00:51.438" v="418" actId="700"/>
          <ac:spMkLst>
            <pc:docMk/>
            <pc:sldMk cId="1936767647" sldId="2147379050"/>
            <ac:spMk id="21" creationId="{78D911F5-32B2-9695-3A3E-60C6FB3D054A}"/>
          </ac:spMkLst>
        </pc:spChg>
        <pc:spChg chg="add del mod ord">
          <ac:chgData name="John Regula" userId="17b6aed6-6a75-48fb-a3c8-7e7070c8665f" providerId="ADAL" clId="{C80ACE76-66AC-4A1C-802E-760491F85692}" dt="2023-08-02T14:00:51.438" v="418" actId="700"/>
          <ac:spMkLst>
            <pc:docMk/>
            <pc:sldMk cId="1936767647" sldId="2147379050"/>
            <ac:spMk id="22" creationId="{F1CDF0AD-1527-D2A4-F9CB-93CEF906B1EE}"/>
          </ac:spMkLst>
        </pc:spChg>
        <pc:spChg chg="add del mod ord">
          <ac:chgData name="John Regula" userId="17b6aed6-6a75-48fb-a3c8-7e7070c8665f" providerId="ADAL" clId="{C80ACE76-66AC-4A1C-802E-760491F85692}" dt="2023-08-02T14:00:51.438" v="418" actId="700"/>
          <ac:spMkLst>
            <pc:docMk/>
            <pc:sldMk cId="1936767647" sldId="2147379050"/>
            <ac:spMk id="23" creationId="{AD48747E-7D02-C60C-850C-AE45AC8E2D5F}"/>
          </ac:spMkLst>
        </pc:spChg>
        <pc:spChg chg="add mod ord">
          <ac:chgData name="John Regula" userId="17b6aed6-6a75-48fb-a3c8-7e7070c8665f" providerId="ADAL" clId="{C80ACE76-66AC-4A1C-802E-760491F85692}" dt="2023-08-02T14:00:51.438" v="418" actId="700"/>
          <ac:spMkLst>
            <pc:docMk/>
            <pc:sldMk cId="1936767647" sldId="2147379050"/>
            <ac:spMk id="24" creationId="{4ECF8600-FDC5-6643-8C95-FCC1A1C71F27}"/>
          </ac:spMkLst>
        </pc:spChg>
        <pc:spChg chg="add mod ord">
          <ac:chgData name="John Regula" userId="17b6aed6-6a75-48fb-a3c8-7e7070c8665f" providerId="ADAL" clId="{C80ACE76-66AC-4A1C-802E-760491F85692}" dt="2023-08-02T14:00:51.438" v="418" actId="700"/>
          <ac:spMkLst>
            <pc:docMk/>
            <pc:sldMk cId="1936767647" sldId="2147379050"/>
            <ac:spMk id="25" creationId="{BAE4E572-7B2B-761A-BE24-C3792F3BDB5F}"/>
          </ac:spMkLst>
        </pc:spChg>
        <pc:spChg chg="add mod ord">
          <ac:chgData name="John Regula" userId="17b6aed6-6a75-48fb-a3c8-7e7070c8665f" providerId="ADAL" clId="{C80ACE76-66AC-4A1C-802E-760491F85692}" dt="2023-08-02T14:00:51.438" v="418" actId="700"/>
          <ac:spMkLst>
            <pc:docMk/>
            <pc:sldMk cId="1936767647" sldId="2147379050"/>
            <ac:spMk id="26" creationId="{E26E91C3-EFCF-97E8-EC37-72162DF8C527}"/>
          </ac:spMkLst>
        </pc:spChg>
        <pc:spChg chg="add mod ord">
          <ac:chgData name="John Regula" userId="17b6aed6-6a75-48fb-a3c8-7e7070c8665f" providerId="ADAL" clId="{C80ACE76-66AC-4A1C-802E-760491F85692}" dt="2023-08-02T14:00:51.438" v="418" actId="700"/>
          <ac:spMkLst>
            <pc:docMk/>
            <pc:sldMk cId="1936767647" sldId="2147379050"/>
            <ac:spMk id="27" creationId="{CF62DE43-4E6D-72A9-72E6-9A9E17C32E65}"/>
          </ac:spMkLst>
        </pc:spChg>
        <pc:picChg chg="add del mod ord">
          <ac:chgData name="John Regula" userId="17b6aed6-6a75-48fb-a3c8-7e7070c8665f" providerId="ADAL" clId="{C80ACE76-66AC-4A1C-802E-760491F85692}" dt="2023-08-02T13:56:45.827" v="367" actId="478"/>
          <ac:picMkLst>
            <pc:docMk/>
            <pc:sldMk cId="1936767647" sldId="2147379050"/>
            <ac:picMk id="11" creationId="{3593770C-F284-3616-004F-DF1977860179}"/>
          </ac:picMkLst>
        </pc:picChg>
        <pc:picChg chg="add mod ord modCrop">
          <ac:chgData name="John Regula" userId="17b6aed6-6a75-48fb-a3c8-7e7070c8665f" providerId="ADAL" clId="{C80ACE76-66AC-4A1C-802E-760491F85692}" dt="2023-08-02T14:00:51.438" v="418" actId="700"/>
          <ac:picMkLst>
            <pc:docMk/>
            <pc:sldMk cId="1936767647" sldId="2147379050"/>
            <ac:picMk id="15" creationId="{45277094-8DC1-74D6-611D-603E187A0B93}"/>
          </ac:picMkLst>
        </pc:picChg>
      </pc:sldChg>
      <pc:sldChg chg="addSp delSp modSp new del mod modClrScheme chgLayout">
        <pc:chgData name="John Regula" userId="17b6aed6-6a75-48fb-a3c8-7e7070c8665f" providerId="ADAL" clId="{C80ACE76-66AC-4A1C-802E-760491F85692}" dt="2023-08-02T13:53:47.797" v="334" actId="47"/>
        <pc:sldMkLst>
          <pc:docMk/>
          <pc:sldMk cId="2380354833" sldId="2147379050"/>
        </pc:sldMkLst>
        <pc:spChg chg="del mod ord">
          <ac:chgData name="John Regula" userId="17b6aed6-6a75-48fb-a3c8-7e7070c8665f" providerId="ADAL" clId="{C80ACE76-66AC-4A1C-802E-760491F85692}" dt="2023-08-02T13:53:35.449" v="307" actId="700"/>
          <ac:spMkLst>
            <pc:docMk/>
            <pc:sldMk cId="2380354833" sldId="2147379050"/>
            <ac:spMk id="2" creationId="{6B083204-3765-5068-850B-62113772B215}"/>
          </ac:spMkLst>
        </pc:spChg>
        <pc:spChg chg="del mod ord">
          <ac:chgData name="John Regula" userId="17b6aed6-6a75-48fb-a3c8-7e7070c8665f" providerId="ADAL" clId="{C80ACE76-66AC-4A1C-802E-760491F85692}" dt="2023-08-02T13:53:35.449" v="307" actId="700"/>
          <ac:spMkLst>
            <pc:docMk/>
            <pc:sldMk cId="2380354833" sldId="2147379050"/>
            <ac:spMk id="3" creationId="{D1E73466-7875-82FD-7E0B-CD53FD2D3B37}"/>
          </ac:spMkLst>
        </pc:spChg>
        <pc:spChg chg="del mod ord">
          <ac:chgData name="John Regula" userId="17b6aed6-6a75-48fb-a3c8-7e7070c8665f" providerId="ADAL" clId="{C80ACE76-66AC-4A1C-802E-760491F85692}" dt="2023-08-02T13:53:35.449" v="307" actId="700"/>
          <ac:spMkLst>
            <pc:docMk/>
            <pc:sldMk cId="2380354833" sldId="2147379050"/>
            <ac:spMk id="4" creationId="{D53D5DE7-51D6-55F6-1146-80A4D613C0F5}"/>
          </ac:spMkLst>
        </pc:spChg>
        <pc:spChg chg="add mod ord">
          <ac:chgData name="John Regula" userId="17b6aed6-6a75-48fb-a3c8-7e7070c8665f" providerId="ADAL" clId="{C80ACE76-66AC-4A1C-802E-760491F85692}" dt="2023-08-02T13:53:39.828" v="315" actId="20577"/>
          <ac:spMkLst>
            <pc:docMk/>
            <pc:sldMk cId="2380354833" sldId="2147379050"/>
            <ac:spMk id="5" creationId="{66773C3E-4D80-8B8B-0221-F39FF8021BFB}"/>
          </ac:spMkLst>
        </pc:spChg>
        <pc:spChg chg="add mod ord">
          <ac:chgData name="John Regula" userId="17b6aed6-6a75-48fb-a3c8-7e7070c8665f" providerId="ADAL" clId="{C80ACE76-66AC-4A1C-802E-760491F85692}" dt="2023-08-02T13:53:35.449" v="307" actId="700"/>
          <ac:spMkLst>
            <pc:docMk/>
            <pc:sldMk cId="2380354833" sldId="2147379050"/>
            <ac:spMk id="6" creationId="{40A51703-F940-5E7B-BDCD-61EB2D4DB6C4}"/>
          </ac:spMkLst>
        </pc:spChg>
        <pc:spChg chg="add mod ord">
          <ac:chgData name="John Regula" userId="17b6aed6-6a75-48fb-a3c8-7e7070c8665f" providerId="ADAL" clId="{C80ACE76-66AC-4A1C-802E-760491F85692}" dt="2023-08-02T13:53:35.449" v="307" actId="700"/>
          <ac:spMkLst>
            <pc:docMk/>
            <pc:sldMk cId="2380354833" sldId="2147379050"/>
            <ac:spMk id="7" creationId="{66823A8D-CEB6-6123-F193-A2E619E89AAF}"/>
          </ac:spMkLst>
        </pc:spChg>
        <pc:spChg chg="add mod ord">
          <ac:chgData name="John Regula" userId="17b6aed6-6a75-48fb-a3c8-7e7070c8665f" providerId="ADAL" clId="{C80ACE76-66AC-4A1C-802E-760491F85692}" dt="2023-08-02T13:53:45.299" v="333" actId="20577"/>
          <ac:spMkLst>
            <pc:docMk/>
            <pc:sldMk cId="2380354833" sldId="2147379050"/>
            <ac:spMk id="8" creationId="{18D67BEC-A663-8625-2434-B9E83D67F2EB}"/>
          </ac:spMkLst>
        </pc:spChg>
      </pc:sldChg>
      <pc:sldChg chg="addSp delSp modSp new del mod modClrScheme chgLayout">
        <pc:chgData name="John Regula" userId="17b6aed6-6a75-48fb-a3c8-7e7070c8665f" providerId="ADAL" clId="{C80ACE76-66AC-4A1C-802E-760491F85692}" dt="2023-08-02T13:55:05.924" v="349" actId="47"/>
        <pc:sldMkLst>
          <pc:docMk/>
          <pc:sldMk cId="4225271105" sldId="2147379050"/>
        </pc:sldMkLst>
        <pc:spChg chg="del mod ord">
          <ac:chgData name="John Regula" userId="17b6aed6-6a75-48fb-a3c8-7e7070c8665f" providerId="ADAL" clId="{C80ACE76-66AC-4A1C-802E-760491F85692}" dt="2023-08-02T13:54:58.240" v="348" actId="700"/>
          <ac:spMkLst>
            <pc:docMk/>
            <pc:sldMk cId="4225271105" sldId="2147379050"/>
            <ac:spMk id="2" creationId="{D5D71347-6D9A-D446-B7B9-E94D1BF7F073}"/>
          </ac:spMkLst>
        </pc:spChg>
        <pc:spChg chg="del mod ord">
          <ac:chgData name="John Regula" userId="17b6aed6-6a75-48fb-a3c8-7e7070c8665f" providerId="ADAL" clId="{C80ACE76-66AC-4A1C-802E-760491F85692}" dt="2023-08-02T13:54:58.240" v="348" actId="700"/>
          <ac:spMkLst>
            <pc:docMk/>
            <pc:sldMk cId="4225271105" sldId="2147379050"/>
            <ac:spMk id="3" creationId="{79AC6D00-1CC9-8B67-BF36-A20A2034DBF6}"/>
          </ac:spMkLst>
        </pc:spChg>
        <pc:spChg chg="del mod ord">
          <ac:chgData name="John Regula" userId="17b6aed6-6a75-48fb-a3c8-7e7070c8665f" providerId="ADAL" clId="{C80ACE76-66AC-4A1C-802E-760491F85692}" dt="2023-08-02T13:54:58.240" v="348" actId="700"/>
          <ac:spMkLst>
            <pc:docMk/>
            <pc:sldMk cId="4225271105" sldId="2147379050"/>
            <ac:spMk id="4" creationId="{4D0C7E69-2F25-86E8-98F2-5E785DB70F24}"/>
          </ac:spMkLst>
        </pc:spChg>
        <pc:spChg chg="add mod ord">
          <ac:chgData name="John Regula" userId="17b6aed6-6a75-48fb-a3c8-7e7070c8665f" providerId="ADAL" clId="{C80ACE76-66AC-4A1C-802E-760491F85692}" dt="2023-08-02T13:54:58.240" v="348" actId="700"/>
          <ac:spMkLst>
            <pc:docMk/>
            <pc:sldMk cId="4225271105" sldId="2147379050"/>
            <ac:spMk id="5" creationId="{6B91835B-BE8C-744B-4A06-C452AFD1A691}"/>
          </ac:spMkLst>
        </pc:spChg>
        <pc:spChg chg="add mod ord">
          <ac:chgData name="John Regula" userId="17b6aed6-6a75-48fb-a3c8-7e7070c8665f" providerId="ADAL" clId="{C80ACE76-66AC-4A1C-802E-760491F85692}" dt="2023-08-02T13:54:58.240" v="348" actId="700"/>
          <ac:spMkLst>
            <pc:docMk/>
            <pc:sldMk cId="4225271105" sldId="2147379050"/>
            <ac:spMk id="6" creationId="{E0B18172-D4CD-BE72-9BA5-CA02E517526C}"/>
          </ac:spMkLst>
        </pc:spChg>
        <pc:spChg chg="add mod ord">
          <ac:chgData name="John Regula" userId="17b6aed6-6a75-48fb-a3c8-7e7070c8665f" providerId="ADAL" clId="{C80ACE76-66AC-4A1C-802E-760491F85692}" dt="2023-08-02T13:54:58.240" v="348" actId="700"/>
          <ac:spMkLst>
            <pc:docMk/>
            <pc:sldMk cId="4225271105" sldId="2147379050"/>
            <ac:spMk id="7" creationId="{4D0187BB-ECCE-510B-D6F9-F7617A2FA6CC}"/>
          </ac:spMkLst>
        </pc:spChg>
        <pc:spChg chg="add mod ord">
          <ac:chgData name="John Regula" userId="17b6aed6-6a75-48fb-a3c8-7e7070c8665f" providerId="ADAL" clId="{C80ACE76-66AC-4A1C-802E-760491F85692}" dt="2023-08-02T13:54:58.240" v="348" actId="700"/>
          <ac:spMkLst>
            <pc:docMk/>
            <pc:sldMk cId="4225271105" sldId="2147379050"/>
            <ac:spMk id="8" creationId="{F896EFA9-8EE3-E194-7E1C-249F4E4D22DD}"/>
          </ac:spMkLst>
        </pc:spChg>
      </pc:sldChg>
      <pc:sldChg chg="new del mod modClrScheme chgLayout">
        <pc:chgData name="John Regula" userId="17b6aed6-6a75-48fb-a3c8-7e7070c8665f" providerId="ADAL" clId="{C80ACE76-66AC-4A1C-802E-760491F85692}" dt="2023-07-21T15:07:18.562" v="210" actId="47"/>
        <pc:sldMkLst>
          <pc:docMk/>
          <pc:sldMk cId="3250304988" sldId="2147379051"/>
        </pc:sldMkLst>
      </pc:sldChg>
      <pc:sldChg chg="new del mod modClrScheme chgLayout">
        <pc:chgData name="John Regula" userId="17b6aed6-6a75-48fb-a3c8-7e7070c8665f" providerId="ADAL" clId="{C80ACE76-66AC-4A1C-802E-760491F85692}" dt="2023-07-21T15:07:18.562" v="210" actId="47"/>
        <pc:sldMkLst>
          <pc:docMk/>
          <pc:sldMk cId="3872880540" sldId="2147379052"/>
        </pc:sldMkLst>
      </pc:sldChg>
      <pc:sldMasterChg chg="addSldLayout delSldLayout modSldLayout sldLayoutOrd">
        <pc:chgData name="John Regula" userId="17b6aed6-6a75-48fb-a3c8-7e7070c8665f" providerId="ADAL" clId="{C80ACE76-66AC-4A1C-802E-760491F85692}" dt="2023-09-19T13:45:27.258" v="1076" actId="478"/>
        <pc:sldMasterMkLst>
          <pc:docMk/>
          <pc:sldMasterMk cId="3709770057" sldId="2147483648"/>
        </pc:sldMasterMkLst>
        <pc:sldLayoutChg chg="modSp mod">
          <pc:chgData name="John Regula" userId="17b6aed6-6a75-48fb-a3c8-7e7070c8665f" providerId="ADAL" clId="{C80ACE76-66AC-4A1C-802E-760491F85692}" dt="2023-07-27T10:17:57.151" v="250" actId="20577"/>
          <pc:sldLayoutMkLst>
            <pc:docMk/>
            <pc:sldMasterMk cId="3709770057" sldId="2147483648"/>
            <pc:sldLayoutMk cId="1602432371" sldId="2147483649"/>
          </pc:sldLayoutMkLst>
          <pc:spChg chg="mod">
            <ac:chgData name="John Regula" userId="17b6aed6-6a75-48fb-a3c8-7e7070c8665f" providerId="ADAL" clId="{C80ACE76-66AC-4A1C-802E-760491F85692}" dt="2023-07-27T10:17:57.151" v="250" actId="20577"/>
            <ac:spMkLst>
              <pc:docMk/>
              <pc:sldMasterMk cId="3709770057" sldId="2147483648"/>
              <pc:sldLayoutMk cId="1602432371" sldId="2147483649"/>
              <ac:spMk id="4" creationId="{D2350FC8-2D7F-E87F-BC4A-619FBC8CA140}"/>
            </ac:spMkLst>
          </pc:spChg>
          <pc:spChg chg="mod">
            <ac:chgData name="John Regula" userId="17b6aed6-6a75-48fb-a3c8-7e7070c8665f" providerId="ADAL" clId="{C80ACE76-66AC-4A1C-802E-760491F85692}" dt="2023-07-27T09:49:34.255" v="234" actId="207"/>
            <ac:spMkLst>
              <pc:docMk/>
              <pc:sldMasterMk cId="3709770057" sldId="2147483648"/>
              <pc:sldLayoutMk cId="1602432371" sldId="2147483649"/>
              <ac:spMk id="5" creationId="{9E7735F2-47B5-38F9-4A10-3F3591D804F9}"/>
            </ac:spMkLst>
          </pc:spChg>
        </pc:sldLayoutChg>
        <pc:sldLayoutChg chg="modSp mod">
          <pc:chgData name="John Regula" userId="17b6aed6-6a75-48fb-a3c8-7e7070c8665f" providerId="ADAL" clId="{C80ACE76-66AC-4A1C-802E-760491F85692}" dt="2023-07-27T09:49:18.355" v="229" actId="20577"/>
          <pc:sldLayoutMkLst>
            <pc:docMk/>
            <pc:sldMasterMk cId="3709770057" sldId="2147483648"/>
            <pc:sldLayoutMk cId="2147676392" sldId="2147483657"/>
          </pc:sldLayoutMkLst>
          <pc:spChg chg="mod">
            <ac:chgData name="John Regula" userId="17b6aed6-6a75-48fb-a3c8-7e7070c8665f" providerId="ADAL" clId="{C80ACE76-66AC-4A1C-802E-760491F85692}" dt="2023-07-27T09:49:18.355" v="229" actId="20577"/>
            <ac:spMkLst>
              <pc:docMk/>
              <pc:sldMasterMk cId="3709770057" sldId="2147483648"/>
              <pc:sldLayoutMk cId="2147676392" sldId="2147483657"/>
              <ac:spMk id="12" creationId="{AAF55103-FC42-48B4-0F11-3C2E21B3F08E}"/>
            </ac:spMkLst>
          </pc:spChg>
        </pc:sldLayoutChg>
        <pc:sldLayoutChg chg="modSp mod">
          <pc:chgData name="John Regula" userId="17b6aed6-6a75-48fb-a3c8-7e7070c8665f" providerId="ADAL" clId="{C80ACE76-66AC-4A1C-802E-760491F85692}" dt="2023-08-10T10:00:29.899" v="502" actId="18131"/>
          <pc:sldLayoutMkLst>
            <pc:docMk/>
            <pc:sldMasterMk cId="3709770057" sldId="2147483648"/>
            <pc:sldLayoutMk cId="2515018640" sldId="2147483658"/>
          </pc:sldLayoutMkLst>
          <pc:spChg chg="mod">
            <ac:chgData name="John Regula" userId="17b6aed6-6a75-48fb-a3c8-7e7070c8665f" providerId="ADAL" clId="{C80ACE76-66AC-4A1C-802E-760491F85692}" dt="2023-07-27T10:18:04.003" v="254" actId="20577"/>
            <ac:spMkLst>
              <pc:docMk/>
              <pc:sldMasterMk cId="3709770057" sldId="2147483648"/>
              <pc:sldLayoutMk cId="2515018640" sldId="2147483658"/>
              <ac:spMk id="9" creationId="{A4BCB0CA-9F5A-AA7B-4ECF-E9966F87B09C}"/>
            </ac:spMkLst>
          </pc:spChg>
          <pc:spChg chg="mod">
            <ac:chgData name="John Regula" userId="17b6aed6-6a75-48fb-a3c8-7e7070c8665f" providerId="ADAL" clId="{C80ACE76-66AC-4A1C-802E-760491F85692}" dt="2023-07-27T09:30:47.932" v="211" actId="207"/>
            <ac:spMkLst>
              <pc:docMk/>
              <pc:sldMasterMk cId="3709770057" sldId="2147483648"/>
              <pc:sldLayoutMk cId="2515018640" sldId="2147483658"/>
              <ac:spMk id="19" creationId="{4C8C7832-2E0E-F5F4-D490-5C423AE1A45E}"/>
            </ac:spMkLst>
          </pc:spChg>
          <pc:picChg chg="mod modCrop">
            <ac:chgData name="John Regula" userId="17b6aed6-6a75-48fb-a3c8-7e7070c8665f" providerId="ADAL" clId="{C80ACE76-66AC-4A1C-802E-760491F85692}" dt="2023-08-10T10:00:29.899" v="502" actId="18131"/>
            <ac:picMkLst>
              <pc:docMk/>
              <pc:sldMasterMk cId="3709770057" sldId="2147483648"/>
              <pc:sldLayoutMk cId="2515018640" sldId="2147483658"/>
              <ac:picMk id="2" creationId="{BCB470A6-3B09-C075-4245-3C6D554F68DF}"/>
            </ac:picMkLst>
          </pc:picChg>
        </pc:sldLayoutChg>
        <pc:sldLayoutChg chg="modSp mod">
          <pc:chgData name="John Regula" userId="17b6aed6-6a75-48fb-a3c8-7e7070c8665f" providerId="ADAL" clId="{C80ACE76-66AC-4A1C-802E-760491F85692}" dt="2023-08-10T09:03:00.779" v="433" actId="18131"/>
          <pc:sldLayoutMkLst>
            <pc:docMk/>
            <pc:sldMasterMk cId="3709770057" sldId="2147483648"/>
            <pc:sldLayoutMk cId="1920172622" sldId="2147483659"/>
          </pc:sldLayoutMkLst>
          <pc:spChg chg="mod">
            <ac:chgData name="John Regula" userId="17b6aed6-6a75-48fb-a3c8-7e7070c8665f" providerId="ADAL" clId="{C80ACE76-66AC-4A1C-802E-760491F85692}" dt="2023-07-27T10:18:09.725" v="255"/>
            <ac:spMkLst>
              <pc:docMk/>
              <pc:sldMasterMk cId="3709770057" sldId="2147483648"/>
              <pc:sldLayoutMk cId="1920172622" sldId="2147483659"/>
              <ac:spMk id="9" creationId="{A4BCB0CA-9F5A-AA7B-4ECF-E9966F87B09C}"/>
            </ac:spMkLst>
          </pc:spChg>
          <pc:spChg chg="mod">
            <ac:chgData name="John Regula" userId="17b6aed6-6a75-48fb-a3c8-7e7070c8665f" providerId="ADAL" clId="{C80ACE76-66AC-4A1C-802E-760491F85692}" dt="2023-07-27T09:48:18.798" v="216" actId="207"/>
            <ac:spMkLst>
              <pc:docMk/>
              <pc:sldMasterMk cId="3709770057" sldId="2147483648"/>
              <pc:sldLayoutMk cId="1920172622" sldId="2147483659"/>
              <ac:spMk id="19" creationId="{4C8C7832-2E0E-F5F4-D490-5C423AE1A45E}"/>
            </ac:spMkLst>
          </pc:spChg>
          <pc:picChg chg="mod modCrop">
            <ac:chgData name="John Regula" userId="17b6aed6-6a75-48fb-a3c8-7e7070c8665f" providerId="ADAL" clId="{C80ACE76-66AC-4A1C-802E-760491F85692}" dt="2023-08-10T09:03:00.779" v="433" actId="18131"/>
            <ac:picMkLst>
              <pc:docMk/>
              <pc:sldMasterMk cId="3709770057" sldId="2147483648"/>
              <pc:sldLayoutMk cId="1920172622" sldId="2147483659"/>
              <ac:picMk id="4" creationId="{EEB72412-4469-D410-EEF0-101AE540F1E6}"/>
            </ac:picMkLst>
          </pc:picChg>
        </pc:sldLayoutChg>
        <pc:sldLayoutChg chg="modSp">
          <pc:chgData name="John Regula" userId="17b6aed6-6a75-48fb-a3c8-7e7070c8665f" providerId="ADAL" clId="{C80ACE76-66AC-4A1C-802E-760491F85692}" dt="2023-07-27T09:48:35.748" v="220" actId="207"/>
          <pc:sldLayoutMkLst>
            <pc:docMk/>
            <pc:sldMasterMk cId="3709770057" sldId="2147483648"/>
            <pc:sldLayoutMk cId="2111197853" sldId="2147483660"/>
          </pc:sldLayoutMkLst>
          <pc:spChg chg="mod">
            <ac:chgData name="John Regula" userId="17b6aed6-6a75-48fb-a3c8-7e7070c8665f" providerId="ADAL" clId="{C80ACE76-66AC-4A1C-802E-760491F85692}" dt="2023-07-27T09:48:35.748" v="220" actId="207"/>
            <ac:spMkLst>
              <pc:docMk/>
              <pc:sldMasterMk cId="3709770057" sldId="2147483648"/>
              <pc:sldLayoutMk cId="2111197853" sldId="2147483660"/>
              <ac:spMk id="14" creationId="{B8039770-0FBA-5289-1101-16C99105DDF0}"/>
            </ac:spMkLst>
          </pc:spChg>
        </pc:sldLayoutChg>
        <pc:sldLayoutChg chg="modSp">
          <pc:chgData name="John Regula" userId="17b6aed6-6a75-48fb-a3c8-7e7070c8665f" providerId="ADAL" clId="{C80ACE76-66AC-4A1C-802E-760491F85692}" dt="2023-07-27T09:48:40.697" v="221" actId="207"/>
          <pc:sldLayoutMkLst>
            <pc:docMk/>
            <pc:sldMasterMk cId="3709770057" sldId="2147483648"/>
            <pc:sldLayoutMk cId="3374132614" sldId="2147483662"/>
          </pc:sldLayoutMkLst>
          <pc:spChg chg="mod">
            <ac:chgData name="John Regula" userId="17b6aed6-6a75-48fb-a3c8-7e7070c8665f" providerId="ADAL" clId="{C80ACE76-66AC-4A1C-802E-760491F85692}" dt="2023-07-27T09:48:40.697" v="221" actId="207"/>
            <ac:spMkLst>
              <pc:docMk/>
              <pc:sldMasterMk cId="3709770057" sldId="2147483648"/>
              <pc:sldLayoutMk cId="3374132614" sldId="2147483662"/>
              <ac:spMk id="6" creationId="{88E6685F-C9E9-B7C5-D9CB-9A751E503AE5}"/>
            </ac:spMkLst>
          </pc:spChg>
        </pc:sldLayoutChg>
        <pc:sldLayoutChg chg="modSp">
          <pc:chgData name="John Regula" userId="17b6aed6-6a75-48fb-a3c8-7e7070c8665f" providerId="ADAL" clId="{C80ACE76-66AC-4A1C-802E-760491F85692}" dt="2023-07-27T09:48:44.612" v="222" actId="207"/>
          <pc:sldLayoutMkLst>
            <pc:docMk/>
            <pc:sldMasterMk cId="3709770057" sldId="2147483648"/>
            <pc:sldLayoutMk cId="1607769785" sldId="2147483663"/>
          </pc:sldLayoutMkLst>
          <pc:spChg chg="mod">
            <ac:chgData name="John Regula" userId="17b6aed6-6a75-48fb-a3c8-7e7070c8665f" providerId="ADAL" clId="{C80ACE76-66AC-4A1C-802E-760491F85692}" dt="2023-07-27T09:48:44.612" v="222" actId="207"/>
            <ac:spMkLst>
              <pc:docMk/>
              <pc:sldMasterMk cId="3709770057" sldId="2147483648"/>
              <pc:sldLayoutMk cId="1607769785" sldId="2147483663"/>
              <ac:spMk id="6" creationId="{88E6685F-C9E9-B7C5-D9CB-9A751E503AE5}"/>
            </ac:spMkLst>
          </pc:spChg>
        </pc:sldLayoutChg>
        <pc:sldLayoutChg chg="modSp mod ord">
          <pc:chgData name="John Regula" userId="17b6aed6-6a75-48fb-a3c8-7e7070c8665f" providerId="ADAL" clId="{C80ACE76-66AC-4A1C-802E-760491F85692}" dt="2023-09-19T10:33:55.847" v="585" actId="1076"/>
          <pc:sldLayoutMkLst>
            <pc:docMk/>
            <pc:sldMasterMk cId="3709770057" sldId="2147483648"/>
            <pc:sldLayoutMk cId="711462373" sldId="2147483664"/>
          </pc:sldLayoutMkLst>
          <pc:spChg chg="mod">
            <ac:chgData name="John Regula" userId="17b6aed6-6a75-48fb-a3c8-7e7070c8665f" providerId="ADAL" clId="{C80ACE76-66AC-4A1C-802E-760491F85692}" dt="2023-06-29T13:17:42.933" v="26" actId="207"/>
            <ac:spMkLst>
              <pc:docMk/>
              <pc:sldMasterMk cId="3709770057" sldId="2147483648"/>
              <pc:sldLayoutMk cId="711462373" sldId="2147483664"/>
              <ac:spMk id="3" creationId="{C12021A6-B859-C31D-42EB-913B356978FE}"/>
            </ac:spMkLst>
          </pc:spChg>
          <pc:spChg chg="mod">
            <ac:chgData name="John Regula" userId="17b6aed6-6a75-48fb-a3c8-7e7070c8665f" providerId="ADAL" clId="{C80ACE76-66AC-4A1C-802E-760491F85692}" dt="2023-09-19T10:33:55.847" v="585" actId="1076"/>
            <ac:spMkLst>
              <pc:docMk/>
              <pc:sldMasterMk cId="3709770057" sldId="2147483648"/>
              <pc:sldLayoutMk cId="711462373" sldId="2147483664"/>
              <ac:spMk id="4" creationId="{FFDF924D-CEB3-76AB-6279-36B596411CCD}"/>
            </ac:spMkLst>
          </pc:spChg>
          <pc:spChg chg="mod">
            <ac:chgData name="John Regula" userId="17b6aed6-6a75-48fb-a3c8-7e7070c8665f" providerId="ADAL" clId="{C80ACE76-66AC-4A1C-802E-760491F85692}" dt="2023-09-19T10:32:41.411" v="575" actId="1076"/>
            <ac:spMkLst>
              <pc:docMk/>
              <pc:sldMasterMk cId="3709770057" sldId="2147483648"/>
              <pc:sldLayoutMk cId="711462373" sldId="2147483664"/>
              <ac:spMk id="5" creationId="{42D22A88-613A-AEA7-1453-4AB25488EB5C}"/>
            </ac:spMkLst>
          </pc:spChg>
          <pc:spChg chg="mod">
            <ac:chgData name="John Regula" userId="17b6aed6-6a75-48fb-a3c8-7e7070c8665f" providerId="ADAL" clId="{C80ACE76-66AC-4A1C-802E-760491F85692}" dt="2023-09-19T10:32:37.286" v="574" actId="1076"/>
            <ac:spMkLst>
              <pc:docMk/>
              <pc:sldMasterMk cId="3709770057" sldId="2147483648"/>
              <pc:sldLayoutMk cId="711462373" sldId="2147483664"/>
              <ac:spMk id="7" creationId="{A7C8A4D0-F0BF-82E2-E78C-DE13055E6A6A}"/>
            </ac:spMkLst>
          </pc:spChg>
          <pc:spChg chg="mod">
            <ac:chgData name="John Regula" userId="17b6aed6-6a75-48fb-a3c8-7e7070c8665f" providerId="ADAL" clId="{C80ACE76-66AC-4A1C-802E-760491F85692}" dt="2023-09-19T10:32:37.286" v="574" actId="1076"/>
            <ac:spMkLst>
              <pc:docMk/>
              <pc:sldMasterMk cId="3709770057" sldId="2147483648"/>
              <pc:sldLayoutMk cId="711462373" sldId="2147483664"/>
              <ac:spMk id="8" creationId="{5CF42F7B-D2D8-3BA7-84B6-E1F6636F1DCF}"/>
            </ac:spMkLst>
          </pc:spChg>
        </pc:sldLayoutChg>
        <pc:sldLayoutChg chg="del">
          <pc:chgData name="John Regula" userId="17b6aed6-6a75-48fb-a3c8-7e7070c8665f" providerId="ADAL" clId="{C80ACE76-66AC-4A1C-802E-760491F85692}" dt="2023-07-20T13:29:26.576" v="40" actId="2696"/>
          <pc:sldLayoutMkLst>
            <pc:docMk/>
            <pc:sldMasterMk cId="3709770057" sldId="2147483648"/>
            <pc:sldLayoutMk cId="2301261025" sldId="2147483665"/>
          </pc:sldLayoutMkLst>
        </pc:sldLayoutChg>
        <pc:sldLayoutChg chg="del">
          <pc:chgData name="John Regula" userId="17b6aed6-6a75-48fb-a3c8-7e7070c8665f" providerId="ADAL" clId="{C80ACE76-66AC-4A1C-802E-760491F85692}" dt="2023-07-20T13:29:20.392" v="38" actId="2696"/>
          <pc:sldLayoutMkLst>
            <pc:docMk/>
            <pc:sldMasterMk cId="3709770057" sldId="2147483648"/>
            <pc:sldLayoutMk cId="2756721163" sldId="2147483666"/>
          </pc:sldLayoutMkLst>
        </pc:sldLayoutChg>
        <pc:sldLayoutChg chg="modSp del mod">
          <pc:chgData name="John Regula" userId="17b6aed6-6a75-48fb-a3c8-7e7070c8665f" providerId="ADAL" clId="{C80ACE76-66AC-4A1C-802E-760491F85692}" dt="2023-07-20T13:29:29.497" v="41" actId="2696"/>
          <pc:sldLayoutMkLst>
            <pc:docMk/>
            <pc:sldMasterMk cId="3709770057" sldId="2147483648"/>
            <pc:sldLayoutMk cId="3558032297" sldId="2147483667"/>
          </pc:sldLayoutMkLst>
          <pc:spChg chg="mod">
            <ac:chgData name="John Regula" userId="17b6aed6-6a75-48fb-a3c8-7e7070c8665f" providerId="ADAL" clId="{C80ACE76-66AC-4A1C-802E-760491F85692}" dt="2023-06-29T13:17:54.525" v="30" actId="207"/>
            <ac:spMkLst>
              <pc:docMk/>
              <pc:sldMasterMk cId="3709770057" sldId="2147483648"/>
              <pc:sldLayoutMk cId="3558032297" sldId="2147483667"/>
              <ac:spMk id="3" creationId="{C12021A6-B859-C31D-42EB-913B356978FE}"/>
            </ac:spMkLst>
          </pc:spChg>
        </pc:sldLayoutChg>
        <pc:sldLayoutChg chg="del">
          <pc:chgData name="John Regula" userId="17b6aed6-6a75-48fb-a3c8-7e7070c8665f" providerId="ADAL" clId="{C80ACE76-66AC-4A1C-802E-760491F85692}" dt="2023-07-20T13:29:23.350" v="39" actId="2696"/>
          <pc:sldLayoutMkLst>
            <pc:docMk/>
            <pc:sldMasterMk cId="3709770057" sldId="2147483648"/>
            <pc:sldLayoutMk cId="1244997107" sldId="2147483668"/>
          </pc:sldLayoutMkLst>
        </pc:sldLayoutChg>
        <pc:sldLayoutChg chg="del">
          <pc:chgData name="John Regula" userId="17b6aed6-6a75-48fb-a3c8-7e7070c8665f" providerId="ADAL" clId="{C80ACE76-66AC-4A1C-802E-760491F85692}" dt="2023-07-20T13:29:17.383" v="37" actId="2696"/>
          <pc:sldLayoutMkLst>
            <pc:docMk/>
            <pc:sldMasterMk cId="3709770057" sldId="2147483648"/>
            <pc:sldLayoutMk cId="3432173368" sldId="2147483669"/>
          </pc:sldLayoutMkLst>
        </pc:sldLayoutChg>
        <pc:sldLayoutChg chg="modSp mod">
          <pc:chgData name="John Regula" userId="17b6aed6-6a75-48fb-a3c8-7e7070c8665f" providerId="ADAL" clId="{C80ACE76-66AC-4A1C-802E-760491F85692}" dt="2023-08-10T09:03:41.222" v="441" actId="18131"/>
          <pc:sldLayoutMkLst>
            <pc:docMk/>
            <pc:sldMasterMk cId="3709770057" sldId="2147483648"/>
            <pc:sldLayoutMk cId="4104672366" sldId="2147483670"/>
          </pc:sldLayoutMkLst>
          <pc:spChg chg="mod">
            <ac:chgData name="John Regula" userId="17b6aed6-6a75-48fb-a3c8-7e7070c8665f" providerId="ADAL" clId="{C80ACE76-66AC-4A1C-802E-760491F85692}" dt="2023-07-27T10:18:16.316" v="257"/>
            <ac:spMkLst>
              <pc:docMk/>
              <pc:sldMasterMk cId="3709770057" sldId="2147483648"/>
              <pc:sldLayoutMk cId="4104672366" sldId="2147483670"/>
              <ac:spMk id="9" creationId="{A4BCB0CA-9F5A-AA7B-4ECF-E9966F87B09C}"/>
            </ac:spMkLst>
          </pc:spChg>
          <pc:spChg chg="mod">
            <ac:chgData name="John Regula" userId="17b6aed6-6a75-48fb-a3c8-7e7070c8665f" providerId="ADAL" clId="{C80ACE76-66AC-4A1C-802E-760491F85692}" dt="2023-07-27T09:48:26.808" v="218" actId="207"/>
            <ac:spMkLst>
              <pc:docMk/>
              <pc:sldMasterMk cId="3709770057" sldId="2147483648"/>
              <pc:sldLayoutMk cId="4104672366" sldId="2147483670"/>
              <ac:spMk id="19" creationId="{4C8C7832-2E0E-F5F4-D490-5C423AE1A45E}"/>
            </ac:spMkLst>
          </pc:spChg>
          <pc:picChg chg="mod modCrop">
            <ac:chgData name="John Regula" userId="17b6aed6-6a75-48fb-a3c8-7e7070c8665f" providerId="ADAL" clId="{C80ACE76-66AC-4A1C-802E-760491F85692}" dt="2023-08-10T09:03:41.222" v="441" actId="18131"/>
            <ac:picMkLst>
              <pc:docMk/>
              <pc:sldMasterMk cId="3709770057" sldId="2147483648"/>
              <pc:sldLayoutMk cId="4104672366" sldId="2147483670"/>
              <ac:picMk id="34" creationId="{3C246AC6-634E-7AC3-E98E-4996D7815CEB}"/>
            </ac:picMkLst>
          </pc:picChg>
        </pc:sldLayoutChg>
        <pc:sldLayoutChg chg="addSp delSp modSp mod">
          <pc:chgData name="John Regula" userId="17b6aed6-6a75-48fb-a3c8-7e7070c8665f" providerId="ADAL" clId="{C80ACE76-66AC-4A1C-802E-760491F85692}" dt="2023-08-10T09:09:45.692" v="500" actId="1036"/>
          <pc:sldLayoutMkLst>
            <pc:docMk/>
            <pc:sldMasterMk cId="3709770057" sldId="2147483648"/>
            <pc:sldLayoutMk cId="470327905" sldId="2147483671"/>
          </pc:sldLayoutMkLst>
          <pc:spChg chg="add del">
            <ac:chgData name="John Regula" userId="17b6aed6-6a75-48fb-a3c8-7e7070c8665f" providerId="ADAL" clId="{C80ACE76-66AC-4A1C-802E-760491F85692}" dt="2023-08-10T09:05:09.438" v="452"/>
            <ac:spMkLst>
              <pc:docMk/>
              <pc:sldMasterMk cId="3709770057" sldId="2147483648"/>
              <pc:sldLayoutMk cId="470327905" sldId="2147483671"/>
              <ac:spMk id="3" creationId="{E71ABF8D-39DA-3872-552B-8743F21F3D55}"/>
            </ac:spMkLst>
          </pc:spChg>
          <pc:spChg chg="del mod">
            <ac:chgData name="John Regula" userId="17b6aed6-6a75-48fb-a3c8-7e7070c8665f" providerId="ADAL" clId="{C80ACE76-66AC-4A1C-802E-760491F85692}" dt="2023-08-10T09:05:12.571" v="454" actId="478"/>
            <ac:spMkLst>
              <pc:docMk/>
              <pc:sldMasterMk cId="3709770057" sldId="2147483648"/>
              <pc:sldLayoutMk cId="470327905" sldId="2147483671"/>
              <ac:spMk id="4" creationId="{8D070A7B-FC0C-A0BB-6A16-898DD3C3ACE0}"/>
            </ac:spMkLst>
          </pc:spChg>
          <pc:spChg chg="mod ord">
            <ac:chgData name="John Regula" userId="17b6aed6-6a75-48fb-a3c8-7e7070c8665f" providerId="ADAL" clId="{C80ACE76-66AC-4A1C-802E-760491F85692}" dt="2023-08-10T09:09:35.429" v="495" actId="1035"/>
            <ac:spMkLst>
              <pc:docMk/>
              <pc:sldMasterMk cId="3709770057" sldId="2147483648"/>
              <pc:sldLayoutMk cId="470327905" sldId="2147483671"/>
              <ac:spMk id="5" creationId="{6CD4417A-638B-8102-FE62-167676AB0168}"/>
            </ac:spMkLst>
          </pc:spChg>
          <pc:spChg chg="mod">
            <ac:chgData name="John Regula" userId="17b6aed6-6a75-48fb-a3c8-7e7070c8665f" providerId="ADAL" clId="{C80ACE76-66AC-4A1C-802E-760491F85692}" dt="2023-07-27T10:18:19.520" v="258"/>
            <ac:spMkLst>
              <pc:docMk/>
              <pc:sldMasterMk cId="3709770057" sldId="2147483648"/>
              <pc:sldLayoutMk cId="470327905" sldId="2147483671"/>
              <ac:spMk id="9" creationId="{A4BCB0CA-9F5A-AA7B-4ECF-E9966F87B09C}"/>
            </ac:spMkLst>
          </pc:spChg>
          <pc:spChg chg="mod">
            <ac:chgData name="John Regula" userId="17b6aed6-6a75-48fb-a3c8-7e7070c8665f" providerId="ADAL" clId="{C80ACE76-66AC-4A1C-802E-760491F85692}" dt="2023-07-27T09:48:31.055" v="219" actId="207"/>
            <ac:spMkLst>
              <pc:docMk/>
              <pc:sldMasterMk cId="3709770057" sldId="2147483648"/>
              <pc:sldLayoutMk cId="470327905" sldId="2147483671"/>
              <ac:spMk id="19" creationId="{4C8C7832-2E0E-F5F4-D490-5C423AE1A45E}"/>
            </ac:spMkLst>
          </pc:spChg>
          <pc:spChg chg="mod">
            <ac:chgData name="John Regula" userId="17b6aed6-6a75-48fb-a3c8-7e7070c8665f" providerId="ADAL" clId="{C80ACE76-66AC-4A1C-802E-760491F85692}" dt="2023-08-10T09:09:39.282" v="497" actId="1036"/>
            <ac:spMkLst>
              <pc:docMk/>
              <pc:sldMasterMk cId="3709770057" sldId="2147483648"/>
              <pc:sldLayoutMk cId="470327905" sldId="2147483671"/>
              <ac:spMk id="29" creationId="{44F23861-71EF-FB7B-D83A-FD0B69A915CF}"/>
            </ac:spMkLst>
          </pc:spChg>
          <pc:picChg chg="add del mod">
            <ac:chgData name="John Regula" userId="17b6aed6-6a75-48fb-a3c8-7e7070c8665f" providerId="ADAL" clId="{C80ACE76-66AC-4A1C-802E-760491F85692}" dt="2023-08-10T09:05:09.438" v="452"/>
            <ac:picMkLst>
              <pc:docMk/>
              <pc:sldMasterMk cId="3709770057" sldId="2147483648"/>
              <pc:sldLayoutMk cId="470327905" sldId="2147483671"/>
              <ac:picMk id="2" creationId="{48A75021-1440-8647-0BF9-D40961F27A4F}"/>
            </ac:picMkLst>
          </pc:picChg>
          <pc:picChg chg="mod modCrop">
            <ac:chgData name="John Regula" userId="17b6aed6-6a75-48fb-a3c8-7e7070c8665f" providerId="ADAL" clId="{C80ACE76-66AC-4A1C-802E-760491F85692}" dt="2023-08-10T09:09:45.692" v="500" actId="1036"/>
            <ac:picMkLst>
              <pc:docMk/>
              <pc:sldMasterMk cId="3709770057" sldId="2147483648"/>
              <pc:sldLayoutMk cId="470327905" sldId="2147483671"/>
              <ac:picMk id="34" creationId="{3C246AC6-634E-7AC3-E98E-4996D7815CEB}"/>
            </ac:picMkLst>
          </pc:picChg>
        </pc:sldLayoutChg>
        <pc:sldLayoutChg chg="modSp mod">
          <pc:chgData name="John Regula" userId="17b6aed6-6a75-48fb-a3c8-7e7070c8665f" providerId="ADAL" clId="{C80ACE76-66AC-4A1C-802E-760491F85692}" dt="2023-07-27T10:18:12.793" v="256"/>
          <pc:sldLayoutMkLst>
            <pc:docMk/>
            <pc:sldMasterMk cId="3709770057" sldId="2147483648"/>
            <pc:sldLayoutMk cId="3672039498" sldId="2147483672"/>
          </pc:sldLayoutMkLst>
          <pc:spChg chg="mod">
            <ac:chgData name="John Regula" userId="17b6aed6-6a75-48fb-a3c8-7e7070c8665f" providerId="ADAL" clId="{C80ACE76-66AC-4A1C-802E-760491F85692}" dt="2023-07-27T10:18:12.793" v="256"/>
            <ac:spMkLst>
              <pc:docMk/>
              <pc:sldMasterMk cId="3709770057" sldId="2147483648"/>
              <pc:sldLayoutMk cId="3672039498" sldId="2147483672"/>
              <ac:spMk id="9" creationId="{A4BCB0CA-9F5A-AA7B-4ECF-E9966F87B09C}"/>
            </ac:spMkLst>
          </pc:spChg>
          <pc:spChg chg="mod">
            <ac:chgData name="John Regula" userId="17b6aed6-6a75-48fb-a3c8-7e7070c8665f" providerId="ADAL" clId="{C80ACE76-66AC-4A1C-802E-760491F85692}" dt="2023-07-27T09:48:22.758" v="217" actId="207"/>
            <ac:spMkLst>
              <pc:docMk/>
              <pc:sldMasterMk cId="3709770057" sldId="2147483648"/>
              <pc:sldLayoutMk cId="3672039498" sldId="2147483672"/>
              <ac:spMk id="19" creationId="{4C8C7832-2E0E-F5F4-D490-5C423AE1A45E}"/>
            </ac:spMkLst>
          </pc:spChg>
        </pc:sldLayoutChg>
        <pc:sldLayoutChg chg="modSp mod">
          <pc:chgData name="John Regula" userId="17b6aed6-6a75-48fb-a3c8-7e7070c8665f" providerId="ADAL" clId="{C80ACE76-66AC-4A1C-802E-760491F85692}" dt="2023-07-27T09:49:24.754" v="233" actId="20577"/>
          <pc:sldLayoutMkLst>
            <pc:docMk/>
            <pc:sldMasterMk cId="3709770057" sldId="2147483648"/>
            <pc:sldLayoutMk cId="2291456400" sldId="2147483673"/>
          </pc:sldLayoutMkLst>
          <pc:spChg chg="mod">
            <ac:chgData name="John Regula" userId="17b6aed6-6a75-48fb-a3c8-7e7070c8665f" providerId="ADAL" clId="{C80ACE76-66AC-4A1C-802E-760491F85692}" dt="2023-07-27T09:49:24.754" v="233" actId="20577"/>
            <ac:spMkLst>
              <pc:docMk/>
              <pc:sldMasterMk cId="3709770057" sldId="2147483648"/>
              <pc:sldLayoutMk cId="2291456400" sldId="2147483673"/>
              <ac:spMk id="12" creationId="{AAF55103-FC42-48B4-0F11-3C2E21B3F08E}"/>
            </ac:spMkLst>
          </pc:spChg>
        </pc:sldLayoutChg>
        <pc:sldLayoutChg chg="addSp delSp modSp mod">
          <pc:chgData name="John Regula" userId="17b6aed6-6a75-48fb-a3c8-7e7070c8665f" providerId="ADAL" clId="{C80ACE76-66AC-4A1C-802E-760491F85692}" dt="2023-07-21T15:06:30.516" v="208" actId="207"/>
          <pc:sldLayoutMkLst>
            <pc:docMk/>
            <pc:sldMasterMk cId="3709770057" sldId="2147483648"/>
            <pc:sldLayoutMk cId="2697435386" sldId="2147483681"/>
          </pc:sldLayoutMkLst>
          <pc:spChg chg="mod">
            <ac:chgData name="John Regula" userId="17b6aed6-6a75-48fb-a3c8-7e7070c8665f" providerId="ADAL" clId="{C80ACE76-66AC-4A1C-802E-760491F85692}" dt="2023-07-21T15:06:30.516" v="208" actId="207"/>
            <ac:spMkLst>
              <pc:docMk/>
              <pc:sldMasterMk cId="3709770057" sldId="2147483648"/>
              <pc:sldLayoutMk cId="2697435386" sldId="2147483681"/>
              <ac:spMk id="5" creationId="{9CB270E8-E629-7F9D-ADA8-646229351187}"/>
            </ac:spMkLst>
          </pc:spChg>
          <pc:spChg chg="mod">
            <ac:chgData name="John Regula" userId="17b6aed6-6a75-48fb-a3c8-7e7070c8665f" providerId="ADAL" clId="{C80ACE76-66AC-4A1C-802E-760491F85692}" dt="2023-07-21T15:06:30.516" v="208" actId="207"/>
            <ac:spMkLst>
              <pc:docMk/>
              <pc:sldMasterMk cId="3709770057" sldId="2147483648"/>
              <pc:sldLayoutMk cId="2697435386" sldId="2147483681"/>
              <ac:spMk id="6" creationId="{AB2B65B2-ACCB-A2F1-3F2E-2BCF536458F0}"/>
            </ac:spMkLst>
          </pc:spChg>
          <pc:grpChg chg="add mod">
            <ac:chgData name="John Regula" userId="17b6aed6-6a75-48fb-a3c8-7e7070c8665f" providerId="ADAL" clId="{C80ACE76-66AC-4A1C-802E-760491F85692}" dt="2023-07-21T15:06:30.516" v="208" actId="207"/>
            <ac:grpSpMkLst>
              <pc:docMk/>
              <pc:sldMasterMk cId="3709770057" sldId="2147483648"/>
              <pc:sldLayoutMk cId="2697435386" sldId="2147483681"/>
              <ac:grpSpMk id="4" creationId="{56E19192-60DF-3898-E057-FB24DD18C36B}"/>
            </ac:grpSpMkLst>
          </pc:grpChg>
          <pc:picChg chg="del">
            <ac:chgData name="John Regula" userId="17b6aed6-6a75-48fb-a3c8-7e7070c8665f" providerId="ADAL" clId="{C80ACE76-66AC-4A1C-802E-760491F85692}" dt="2023-07-21T14:57:14.347" v="141" actId="478"/>
            <ac:picMkLst>
              <pc:docMk/>
              <pc:sldMasterMk cId="3709770057" sldId="2147483648"/>
              <pc:sldLayoutMk cId="2697435386" sldId="2147483681"/>
              <ac:picMk id="2" creationId="{481C3DAD-E327-64D6-396C-BB2110A576F4}"/>
            </ac:picMkLst>
          </pc:picChg>
          <pc:picChg chg="del">
            <ac:chgData name="John Regula" userId="17b6aed6-6a75-48fb-a3c8-7e7070c8665f" providerId="ADAL" clId="{C80ACE76-66AC-4A1C-802E-760491F85692}" dt="2023-07-21T14:57:12.794" v="140" actId="478"/>
            <ac:picMkLst>
              <pc:docMk/>
              <pc:sldMasterMk cId="3709770057" sldId="2147483648"/>
              <pc:sldLayoutMk cId="2697435386" sldId="2147483681"/>
              <ac:picMk id="3" creationId="{CB8E8A28-BD38-9BD9-E489-C4C72082AF4C}"/>
            </ac:picMkLst>
          </pc:picChg>
          <pc:picChg chg="add mod">
            <ac:chgData name="John Regula" userId="17b6aed6-6a75-48fb-a3c8-7e7070c8665f" providerId="ADAL" clId="{C80ACE76-66AC-4A1C-802E-760491F85692}" dt="2023-07-21T14:57:24.926" v="143" actId="207"/>
            <ac:picMkLst>
              <pc:docMk/>
              <pc:sldMasterMk cId="3709770057" sldId="2147483648"/>
              <pc:sldLayoutMk cId="2697435386" sldId="2147483681"/>
              <ac:picMk id="7" creationId="{98EBC293-E020-3652-4B48-3113702F137A}"/>
            </ac:picMkLst>
          </pc:picChg>
        </pc:sldLayoutChg>
        <pc:sldLayoutChg chg="addSp delSp modSp mod">
          <pc:chgData name="John Regula" userId="17b6aed6-6a75-48fb-a3c8-7e7070c8665f" providerId="ADAL" clId="{C80ACE76-66AC-4A1C-802E-760491F85692}" dt="2023-07-21T15:06:35.871" v="209" actId="207"/>
          <pc:sldLayoutMkLst>
            <pc:docMk/>
            <pc:sldMasterMk cId="3709770057" sldId="2147483648"/>
            <pc:sldLayoutMk cId="2866683592" sldId="2147483682"/>
          </pc:sldLayoutMkLst>
          <pc:spChg chg="mod">
            <ac:chgData name="John Regula" userId="17b6aed6-6a75-48fb-a3c8-7e7070c8665f" providerId="ADAL" clId="{C80ACE76-66AC-4A1C-802E-760491F85692}" dt="2023-07-21T15:06:35.871" v="209" actId="207"/>
            <ac:spMkLst>
              <pc:docMk/>
              <pc:sldMasterMk cId="3709770057" sldId="2147483648"/>
              <pc:sldLayoutMk cId="2866683592" sldId="2147483682"/>
              <ac:spMk id="3" creationId="{DA71CF46-FFD2-9195-1026-1F421528C606}"/>
            </ac:spMkLst>
          </pc:spChg>
          <pc:spChg chg="mod">
            <ac:chgData name="John Regula" userId="17b6aed6-6a75-48fb-a3c8-7e7070c8665f" providerId="ADAL" clId="{C80ACE76-66AC-4A1C-802E-760491F85692}" dt="2023-07-21T15:06:35.871" v="209" actId="207"/>
            <ac:spMkLst>
              <pc:docMk/>
              <pc:sldMasterMk cId="3709770057" sldId="2147483648"/>
              <pc:sldLayoutMk cId="2866683592" sldId="2147483682"/>
              <ac:spMk id="6" creationId="{116DA128-83B2-7F15-62A7-27FA3213E32B}"/>
            </ac:spMkLst>
          </pc:spChg>
          <pc:spChg chg="mod">
            <ac:chgData name="John Regula" userId="17b6aed6-6a75-48fb-a3c8-7e7070c8665f" providerId="ADAL" clId="{C80ACE76-66AC-4A1C-802E-760491F85692}" dt="2023-07-21T15:06:35.871" v="209" actId="207"/>
            <ac:spMkLst>
              <pc:docMk/>
              <pc:sldMasterMk cId="3709770057" sldId="2147483648"/>
              <pc:sldLayoutMk cId="2866683592" sldId="2147483682"/>
              <ac:spMk id="7" creationId="{43DCFE39-D7CC-D5AD-9A57-2B1BC87B8A45}"/>
            </ac:spMkLst>
          </pc:spChg>
          <pc:spChg chg="mod">
            <ac:chgData name="John Regula" userId="17b6aed6-6a75-48fb-a3c8-7e7070c8665f" providerId="ADAL" clId="{C80ACE76-66AC-4A1C-802E-760491F85692}" dt="2023-07-21T15:06:35.871" v="209" actId="207"/>
            <ac:spMkLst>
              <pc:docMk/>
              <pc:sldMasterMk cId="3709770057" sldId="2147483648"/>
              <pc:sldLayoutMk cId="2866683592" sldId="2147483682"/>
              <ac:spMk id="8" creationId="{53FBB447-3D61-F2AC-59DE-0068E4CC2FAB}"/>
            </ac:spMkLst>
          </pc:spChg>
          <pc:spChg chg="mod">
            <ac:chgData name="John Regula" userId="17b6aed6-6a75-48fb-a3c8-7e7070c8665f" providerId="ADAL" clId="{C80ACE76-66AC-4A1C-802E-760491F85692}" dt="2023-07-21T15:06:35.871" v="209" actId="207"/>
            <ac:spMkLst>
              <pc:docMk/>
              <pc:sldMasterMk cId="3709770057" sldId="2147483648"/>
              <pc:sldLayoutMk cId="2866683592" sldId="2147483682"/>
              <ac:spMk id="9" creationId="{2F67164F-8668-8F51-6138-5EED500189BA}"/>
            </ac:spMkLst>
          </pc:spChg>
          <pc:spChg chg="mod">
            <ac:chgData name="John Regula" userId="17b6aed6-6a75-48fb-a3c8-7e7070c8665f" providerId="ADAL" clId="{C80ACE76-66AC-4A1C-802E-760491F85692}" dt="2023-07-21T15:06:35.871" v="209" actId="207"/>
            <ac:spMkLst>
              <pc:docMk/>
              <pc:sldMasterMk cId="3709770057" sldId="2147483648"/>
              <pc:sldLayoutMk cId="2866683592" sldId="2147483682"/>
              <ac:spMk id="10" creationId="{73648FA3-D08C-0E10-CD98-F5D5D84EF328}"/>
            </ac:spMkLst>
          </pc:spChg>
          <pc:spChg chg="mod">
            <ac:chgData name="John Regula" userId="17b6aed6-6a75-48fb-a3c8-7e7070c8665f" providerId="ADAL" clId="{C80ACE76-66AC-4A1C-802E-760491F85692}" dt="2023-07-21T15:06:35.871" v="209" actId="207"/>
            <ac:spMkLst>
              <pc:docMk/>
              <pc:sldMasterMk cId="3709770057" sldId="2147483648"/>
              <pc:sldLayoutMk cId="2866683592" sldId="2147483682"/>
              <ac:spMk id="11" creationId="{7CD1CFAE-0B5D-F717-24A8-6EB7CE71F46C}"/>
            </ac:spMkLst>
          </pc:spChg>
          <pc:grpChg chg="add mod">
            <ac:chgData name="John Regula" userId="17b6aed6-6a75-48fb-a3c8-7e7070c8665f" providerId="ADAL" clId="{C80ACE76-66AC-4A1C-802E-760491F85692}" dt="2023-07-21T15:06:35.871" v="209" actId="207"/>
            <ac:grpSpMkLst>
              <pc:docMk/>
              <pc:sldMasterMk cId="3709770057" sldId="2147483648"/>
              <pc:sldLayoutMk cId="2866683592" sldId="2147483682"/>
              <ac:grpSpMk id="2" creationId="{33A01401-2E47-2372-F0EF-AFEFCF07906A}"/>
            </ac:grpSpMkLst>
          </pc:grpChg>
          <pc:picChg chg="del">
            <ac:chgData name="John Regula" userId="17b6aed6-6a75-48fb-a3c8-7e7070c8665f" providerId="ADAL" clId="{C80ACE76-66AC-4A1C-802E-760491F85692}" dt="2023-07-21T15:05:01.201" v="192" actId="478"/>
            <ac:picMkLst>
              <pc:docMk/>
              <pc:sldMasterMk cId="3709770057" sldId="2147483648"/>
              <pc:sldLayoutMk cId="2866683592" sldId="2147483682"/>
              <ac:picMk id="4" creationId="{8EBF39E9-546E-EA6E-667D-BF57F4B4AC0A}"/>
            </ac:picMkLst>
          </pc:picChg>
          <pc:picChg chg="del">
            <ac:chgData name="John Regula" userId="17b6aed6-6a75-48fb-a3c8-7e7070c8665f" providerId="ADAL" clId="{C80ACE76-66AC-4A1C-802E-760491F85692}" dt="2023-07-21T15:05:00.211" v="191" actId="478"/>
            <ac:picMkLst>
              <pc:docMk/>
              <pc:sldMasterMk cId="3709770057" sldId="2147483648"/>
              <pc:sldLayoutMk cId="2866683592" sldId="2147483682"/>
              <ac:picMk id="5" creationId="{45D609BA-65E6-A7E1-2157-D41155CAD931}"/>
            </ac:picMkLst>
          </pc:picChg>
          <pc:picChg chg="add mod">
            <ac:chgData name="John Regula" userId="17b6aed6-6a75-48fb-a3c8-7e7070c8665f" providerId="ADAL" clId="{C80ACE76-66AC-4A1C-802E-760491F85692}" dt="2023-07-21T15:05:07.828" v="194" actId="207"/>
            <ac:picMkLst>
              <pc:docMk/>
              <pc:sldMasterMk cId="3709770057" sldId="2147483648"/>
              <pc:sldLayoutMk cId="2866683592" sldId="2147483682"/>
              <ac:picMk id="12" creationId="{ECCBD49E-0F99-CB0A-3392-DF90BE351CDE}"/>
            </ac:picMkLst>
          </pc:picChg>
        </pc:sldLayoutChg>
        <pc:sldLayoutChg chg="addSp delSp modSp mod">
          <pc:chgData name="John Regula" userId="17b6aed6-6a75-48fb-a3c8-7e7070c8665f" providerId="ADAL" clId="{C80ACE76-66AC-4A1C-802E-760491F85692}" dt="2023-07-21T14:58:15.160" v="172" actId="1038"/>
          <pc:sldLayoutMkLst>
            <pc:docMk/>
            <pc:sldMasterMk cId="3709770057" sldId="2147483648"/>
            <pc:sldLayoutMk cId="2448401161" sldId="2147483683"/>
          </pc:sldLayoutMkLst>
          <pc:spChg chg="mod">
            <ac:chgData name="John Regula" userId="17b6aed6-6a75-48fb-a3c8-7e7070c8665f" providerId="ADAL" clId="{C80ACE76-66AC-4A1C-802E-760491F85692}" dt="2023-07-21T14:53:30.633" v="128" actId="207"/>
            <ac:spMkLst>
              <pc:docMk/>
              <pc:sldMasterMk cId="3709770057" sldId="2147483648"/>
              <pc:sldLayoutMk cId="2448401161" sldId="2147483683"/>
              <ac:spMk id="9" creationId="{E8FC5C7B-68BA-8F20-318E-634AB343810B}"/>
            </ac:spMkLst>
          </pc:spChg>
          <pc:spChg chg="mod">
            <ac:chgData name="John Regula" userId="17b6aed6-6a75-48fb-a3c8-7e7070c8665f" providerId="ADAL" clId="{C80ACE76-66AC-4A1C-802E-760491F85692}" dt="2023-07-21T14:53:30.633" v="128" actId="207"/>
            <ac:spMkLst>
              <pc:docMk/>
              <pc:sldMasterMk cId="3709770057" sldId="2147483648"/>
              <pc:sldLayoutMk cId="2448401161" sldId="2147483683"/>
              <ac:spMk id="10" creationId="{C9E91631-3428-3CE7-BEC7-4DA119053980}"/>
            </ac:spMkLst>
          </pc:spChg>
          <pc:grpChg chg="del mod">
            <ac:chgData name="John Regula" userId="17b6aed6-6a75-48fb-a3c8-7e7070c8665f" providerId="ADAL" clId="{C80ACE76-66AC-4A1C-802E-760491F85692}" dt="2023-07-21T14:52:33.733" v="58" actId="27803"/>
            <ac:grpSpMkLst>
              <pc:docMk/>
              <pc:sldMasterMk cId="3709770057" sldId="2147483648"/>
              <pc:sldLayoutMk cId="2448401161" sldId="2147483683"/>
              <ac:grpSpMk id="8" creationId="{41FC0591-65C9-1D84-C7E3-1CCD39E2886A}"/>
            </ac:grpSpMkLst>
          </pc:grpChg>
          <pc:grpChg chg="add mod">
            <ac:chgData name="John Regula" userId="17b6aed6-6a75-48fb-a3c8-7e7070c8665f" providerId="ADAL" clId="{C80ACE76-66AC-4A1C-802E-760491F85692}" dt="2023-07-21T14:58:15.160" v="172" actId="1038"/>
            <ac:grpSpMkLst>
              <pc:docMk/>
              <pc:sldMasterMk cId="3709770057" sldId="2147483648"/>
              <pc:sldLayoutMk cId="2448401161" sldId="2147483683"/>
              <ac:grpSpMk id="11" creationId="{2267B8D9-655F-BC1A-3796-45081E8AF61D}"/>
            </ac:grpSpMkLst>
          </pc:grpChg>
          <pc:picChg chg="del">
            <ac:chgData name="John Regula" userId="17b6aed6-6a75-48fb-a3c8-7e7070c8665f" providerId="ADAL" clId="{C80ACE76-66AC-4A1C-802E-760491F85692}" dt="2023-07-21T14:25:24.822" v="47" actId="478"/>
            <ac:picMkLst>
              <pc:docMk/>
              <pc:sldMasterMk cId="3709770057" sldId="2147483648"/>
              <pc:sldLayoutMk cId="2448401161" sldId="2147483683"/>
              <ac:picMk id="2" creationId="{481C3DAD-E327-64D6-396C-BB2110A576F4}"/>
            </ac:picMkLst>
          </pc:picChg>
          <pc:picChg chg="del">
            <ac:chgData name="John Regula" userId="17b6aed6-6a75-48fb-a3c8-7e7070c8665f" providerId="ADAL" clId="{C80ACE76-66AC-4A1C-802E-760491F85692}" dt="2023-07-21T14:52:04.540" v="50" actId="478"/>
            <ac:picMkLst>
              <pc:docMk/>
              <pc:sldMasterMk cId="3709770057" sldId="2147483648"/>
              <pc:sldLayoutMk cId="2448401161" sldId="2147483683"/>
              <ac:picMk id="3" creationId="{CB8E8A28-BD38-9BD9-E489-C4C72082AF4C}"/>
            </ac:picMkLst>
          </pc:picChg>
          <pc:picChg chg="add mod ord">
            <ac:chgData name="John Regula" userId="17b6aed6-6a75-48fb-a3c8-7e7070c8665f" providerId="ADAL" clId="{C80ACE76-66AC-4A1C-802E-760491F85692}" dt="2023-07-21T14:53:10.407" v="116" actId="166"/>
            <ac:picMkLst>
              <pc:docMk/>
              <pc:sldMasterMk cId="3709770057" sldId="2147483648"/>
              <pc:sldLayoutMk cId="2448401161" sldId="2147483683"/>
              <ac:picMk id="5" creationId="{B9A48068-2E78-F587-4878-D8619869BADC}"/>
            </ac:picMkLst>
          </pc:picChg>
          <pc:picChg chg="add del">
            <ac:chgData name="John Regula" userId="17b6aed6-6a75-48fb-a3c8-7e7070c8665f" providerId="ADAL" clId="{C80ACE76-66AC-4A1C-802E-760491F85692}" dt="2023-07-21T14:52:33.733" v="58" actId="27803"/>
            <ac:picMkLst>
              <pc:docMk/>
              <pc:sldMasterMk cId="3709770057" sldId="2147483648"/>
              <pc:sldLayoutMk cId="2448401161" sldId="2147483683"/>
              <ac:picMk id="7" creationId="{9FB1A70D-82BD-FEAE-CB08-E9E73E0A7D4A}"/>
            </ac:picMkLst>
          </pc:picChg>
        </pc:sldLayoutChg>
        <pc:sldLayoutChg chg="addSp delSp modSp mod">
          <pc:chgData name="John Regula" userId="17b6aed6-6a75-48fb-a3c8-7e7070c8665f" providerId="ADAL" clId="{C80ACE76-66AC-4A1C-802E-760491F85692}" dt="2023-07-21T15:04:50.057" v="190" actId="1035"/>
          <pc:sldLayoutMkLst>
            <pc:docMk/>
            <pc:sldMasterMk cId="3709770057" sldId="2147483648"/>
            <pc:sldLayoutMk cId="1792728231" sldId="2147483684"/>
          </pc:sldLayoutMkLst>
          <pc:spChg chg="mod">
            <ac:chgData name="John Regula" userId="17b6aed6-6a75-48fb-a3c8-7e7070c8665f" providerId="ADAL" clId="{C80ACE76-66AC-4A1C-802E-760491F85692}" dt="2023-07-21T15:04:26.565" v="186" actId="207"/>
            <ac:spMkLst>
              <pc:docMk/>
              <pc:sldMasterMk cId="3709770057" sldId="2147483648"/>
              <pc:sldLayoutMk cId="1792728231" sldId="2147483684"/>
              <ac:spMk id="9" creationId="{4F4ED0A6-3607-8FFF-F7FA-87A180A5F93B}"/>
            </ac:spMkLst>
          </pc:spChg>
          <pc:spChg chg="mod">
            <ac:chgData name="John Regula" userId="17b6aed6-6a75-48fb-a3c8-7e7070c8665f" providerId="ADAL" clId="{C80ACE76-66AC-4A1C-802E-760491F85692}" dt="2023-07-21T15:04:26.565" v="186" actId="207"/>
            <ac:spMkLst>
              <pc:docMk/>
              <pc:sldMasterMk cId="3709770057" sldId="2147483648"/>
              <pc:sldLayoutMk cId="1792728231" sldId="2147483684"/>
              <ac:spMk id="10" creationId="{1DDB9510-83CE-8B24-4757-7451C4047F15}"/>
            </ac:spMkLst>
          </pc:spChg>
          <pc:spChg chg="mod">
            <ac:chgData name="John Regula" userId="17b6aed6-6a75-48fb-a3c8-7e7070c8665f" providerId="ADAL" clId="{C80ACE76-66AC-4A1C-802E-760491F85692}" dt="2023-07-21T15:04:26.565" v="186" actId="207"/>
            <ac:spMkLst>
              <pc:docMk/>
              <pc:sldMasterMk cId="3709770057" sldId="2147483648"/>
              <pc:sldLayoutMk cId="1792728231" sldId="2147483684"/>
              <ac:spMk id="11" creationId="{36790D94-2F03-9F01-99A0-9352F73AB5D0}"/>
            </ac:spMkLst>
          </pc:spChg>
          <pc:spChg chg="mod">
            <ac:chgData name="John Regula" userId="17b6aed6-6a75-48fb-a3c8-7e7070c8665f" providerId="ADAL" clId="{C80ACE76-66AC-4A1C-802E-760491F85692}" dt="2023-07-21T15:04:26.565" v="186" actId="207"/>
            <ac:spMkLst>
              <pc:docMk/>
              <pc:sldMasterMk cId="3709770057" sldId="2147483648"/>
              <pc:sldLayoutMk cId="1792728231" sldId="2147483684"/>
              <ac:spMk id="12" creationId="{E08EDD86-973C-6EBE-4FB1-95EB5130F35F}"/>
            </ac:spMkLst>
          </pc:spChg>
          <pc:spChg chg="mod">
            <ac:chgData name="John Regula" userId="17b6aed6-6a75-48fb-a3c8-7e7070c8665f" providerId="ADAL" clId="{C80ACE76-66AC-4A1C-802E-760491F85692}" dt="2023-07-21T15:04:26.565" v="186" actId="207"/>
            <ac:spMkLst>
              <pc:docMk/>
              <pc:sldMasterMk cId="3709770057" sldId="2147483648"/>
              <pc:sldLayoutMk cId="1792728231" sldId="2147483684"/>
              <ac:spMk id="13" creationId="{3320B825-DEC5-2DCC-2D5A-B59072AB3B43}"/>
            </ac:spMkLst>
          </pc:spChg>
          <pc:spChg chg="mod">
            <ac:chgData name="John Regula" userId="17b6aed6-6a75-48fb-a3c8-7e7070c8665f" providerId="ADAL" clId="{C80ACE76-66AC-4A1C-802E-760491F85692}" dt="2023-07-21T15:04:26.565" v="186" actId="207"/>
            <ac:spMkLst>
              <pc:docMk/>
              <pc:sldMasterMk cId="3709770057" sldId="2147483648"/>
              <pc:sldLayoutMk cId="1792728231" sldId="2147483684"/>
              <ac:spMk id="14" creationId="{752291F8-C460-B4B0-8E29-FF3C1421896C}"/>
            </ac:spMkLst>
          </pc:spChg>
          <pc:spChg chg="mod">
            <ac:chgData name="John Regula" userId="17b6aed6-6a75-48fb-a3c8-7e7070c8665f" providerId="ADAL" clId="{C80ACE76-66AC-4A1C-802E-760491F85692}" dt="2023-07-21T15:04:26.565" v="186" actId="207"/>
            <ac:spMkLst>
              <pc:docMk/>
              <pc:sldMasterMk cId="3709770057" sldId="2147483648"/>
              <pc:sldLayoutMk cId="1792728231" sldId="2147483684"/>
              <ac:spMk id="15" creationId="{4AA43AED-65D6-30CD-627C-723C0CB27373}"/>
            </ac:spMkLst>
          </pc:spChg>
          <pc:grpChg chg="del mod">
            <ac:chgData name="John Regula" userId="17b6aed6-6a75-48fb-a3c8-7e7070c8665f" providerId="ADAL" clId="{C80ACE76-66AC-4A1C-802E-760491F85692}" dt="2023-07-21T15:04:01.758" v="177" actId="27803"/>
            <ac:grpSpMkLst>
              <pc:docMk/>
              <pc:sldMasterMk cId="3709770057" sldId="2147483648"/>
              <pc:sldLayoutMk cId="1792728231" sldId="2147483684"/>
              <ac:grpSpMk id="8" creationId="{346D537E-003D-B674-FA15-2DE443444696}"/>
            </ac:grpSpMkLst>
          </pc:grpChg>
          <pc:grpChg chg="add mod">
            <ac:chgData name="John Regula" userId="17b6aed6-6a75-48fb-a3c8-7e7070c8665f" providerId="ADAL" clId="{C80ACE76-66AC-4A1C-802E-760491F85692}" dt="2023-07-21T15:04:50.057" v="190" actId="1035"/>
            <ac:grpSpMkLst>
              <pc:docMk/>
              <pc:sldMasterMk cId="3709770057" sldId="2147483648"/>
              <pc:sldLayoutMk cId="1792728231" sldId="2147483684"/>
              <ac:grpSpMk id="16" creationId="{E33BDC6E-1C92-FC4D-1AB0-CB54E07F8BC2}"/>
            </ac:grpSpMkLst>
          </pc:grpChg>
          <pc:picChg chg="add ord">
            <ac:chgData name="John Regula" userId="17b6aed6-6a75-48fb-a3c8-7e7070c8665f" providerId="ADAL" clId="{C80ACE76-66AC-4A1C-802E-760491F85692}" dt="2023-07-21T15:04:30.545" v="187" actId="166"/>
            <ac:picMkLst>
              <pc:docMk/>
              <pc:sldMasterMk cId="3709770057" sldId="2147483648"/>
              <pc:sldLayoutMk cId="1792728231" sldId="2147483684"/>
              <ac:picMk id="3" creationId="{986A4BD9-F5CB-E9CE-2100-3722DAD7222C}"/>
            </ac:picMkLst>
          </pc:picChg>
          <pc:picChg chg="del">
            <ac:chgData name="John Regula" userId="17b6aed6-6a75-48fb-a3c8-7e7070c8665f" providerId="ADAL" clId="{C80ACE76-66AC-4A1C-802E-760491F85692}" dt="2023-07-21T15:03:50.638" v="175" actId="478"/>
            <ac:picMkLst>
              <pc:docMk/>
              <pc:sldMasterMk cId="3709770057" sldId="2147483648"/>
              <pc:sldLayoutMk cId="1792728231" sldId="2147483684"/>
              <ac:picMk id="4" creationId="{8EBF39E9-546E-EA6E-667D-BF57F4B4AC0A}"/>
            </ac:picMkLst>
          </pc:picChg>
          <pc:picChg chg="del">
            <ac:chgData name="John Regula" userId="17b6aed6-6a75-48fb-a3c8-7e7070c8665f" providerId="ADAL" clId="{C80ACE76-66AC-4A1C-802E-760491F85692}" dt="2023-07-21T15:03:44.803" v="173" actId="478"/>
            <ac:picMkLst>
              <pc:docMk/>
              <pc:sldMasterMk cId="3709770057" sldId="2147483648"/>
              <pc:sldLayoutMk cId="1792728231" sldId="2147483684"/>
              <ac:picMk id="6" creationId="{11A4EB75-03DE-339C-6B6B-C16033BE9DBC}"/>
            </ac:picMkLst>
          </pc:picChg>
          <pc:picChg chg="add del">
            <ac:chgData name="John Regula" userId="17b6aed6-6a75-48fb-a3c8-7e7070c8665f" providerId="ADAL" clId="{C80ACE76-66AC-4A1C-802E-760491F85692}" dt="2023-07-21T15:04:01.758" v="177" actId="27803"/>
            <ac:picMkLst>
              <pc:docMk/>
              <pc:sldMasterMk cId="3709770057" sldId="2147483648"/>
              <pc:sldLayoutMk cId="1792728231" sldId="2147483684"/>
              <ac:picMk id="7" creationId="{FBB22A0E-DE86-1F78-48E2-8FE7C9B47E43}"/>
            </ac:picMkLst>
          </pc:picChg>
        </pc:sldLayoutChg>
        <pc:sldLayoutChg chg="addSp delSp modSp mod">
          <pc:chgData name="John Regula" userId="17b6aed6-6a75-48fb-a3c8-7e7070c8665f" providerId="ADAL" clId="{C80ACE76-66AC-4A1C-802E-760491F85692}" dt="2023-08-02T13:49:12.238" v="263"/>
          <pc:sldLayoutMkLst>
            <pc:docMk/>
            <pc:sldMasterMk cId="3709770057" sldId="2147483648"/>
            <pc:sldLayoutMk cId="4113452886" sldId="2147483687"/>
          </pc:sldLayoutMkLst>
          <pc:spChg chg="add mod">
            <ac:chgData name="John Regula" userId="17b6aed6-6a75-48fb-a3c8-7e7070c8665f" providerId="ADAL" clId="{C80ACE76-66AC-4A1C-802E-760491F85692}" dt="2023-08-02T13:49:12.238" v="263"/>
            <ac:spMkLst>
              <pc:docMk/>
              <pc:sldMasterMk cId="3709770057" sldId="2147483648"/>
              <pc:sldLayoutMk cId="4113452886" sldId="2147483687"/>
              <ac:spMk id="4" creationId="{32F05FA2-E5E5-78D0-5C16-2FCDCDBAE4AA}"/>
            </ac:spMkLst>
          </pc:spChg>
          <pc:spChg chg="add mod">
            <ac:chgData name="John Regula" userId="17b6aed6-6a75-48fb-a3c8-7e7070c8665f" providerId="ADAL" clId="{C80ACE76-66AC-4A1C-802E-760491F85692}" dt="2023-08-02T13:49:12.238" v="263"/>
            <ac:spMkLst>
              <pc:docMk/>
              <pc:sldMasterMk cId="3709770057" sldId="2147483648"/>
              <pc:sldLayoutMk cId="4113452886" sldId="2147483687"/>
              <ac:spMk id="5" creationId="{257D4DC4-C8DB-2F24-9CD3-300D9B507D2E}"/>
            </ac:spMkLst>
          </pc:spChg>
          <pc:spChg chg="del">
            <ac:chgData name="John Regula" userId="17b6aed6-6a75-48fb-a3c8-7e7070c8665f" providerId="ADAL" clId="{C80ACE76-66AC-4A1C-802E-760491F85692}" dt="2023-08-02T13:49:11.880" v="262" actId="478"/>
            <ac:spMkLst>
              <pc:docMk/>
              <pc:sldMasterMk cId="3709770057" sldId="2147483648"/>
              <pc:sldLayoutMk cId="4113452886" sldId="2147483687"/>
              <ac:spMk id="6" creationId="{592ACEAA-8E75-352E-0C3F-F5E535F3AE58}"/>
            </ac:spMkLst>
          </pc:spChg>
          <pc:spChg chg="del">
            <ac:chgData name="John Regula" userId="17b6aed6-6a75-48fb-a3c8-7e7070c8665f" providerId="ADAL" clId="{C80ACE76-66AC-4A1C-802E-760491F85692}" dt="2023-08-02T13:49:11.880" v="262" actId="478"/>
            <ac:spMkLst>
              <pc:docMk/>
              <pc:sldMasterMk cId="3709770057" sldId="2147483648"/>
              <pc:sldLayoutMk cId="4113452886" sldId="2147483687"/>
              <ac:spMk id="9" creationId="{04B444B0-C50D-2377-37A9-CCB9D8868117}"/>
            </ac:spMkLst>
          </pc:spChg>
        </pc:sldLayoutChg>
        <pc:sldLayoutChg chg="addSp modSp">
          <pc:chgData name="John Regula" userId="17b6aed6-6a75-48fb-a3c8-7e7070c8665f" providerId="ADAL" clId="{C80ACE76-66AC-4A1C-802E-760491F85692}" dt="2023-08-02T13:49:26.363" v="264"/>
          <pc:sldLayoutMkLst>
            <pc:docMk/>
            <pc:sldMasterMk cId="3709770057" sldId="2147483648"/>
            <pc:sldLayoutMk cId="2125284627" sldId="2147483688"/>
          </pc:sldLayoutMkLst>
          <pc:spChg chg="add mod">
            <ac:chgData name="John Regula" userId="17b6aed6-6a75-48fb-a3c8-7e7070c8665f" providerId="ADAL" clId="{C80ACE76-66AC-4A1C-802E-760491F85692}" dt="2023-08-02T13:49:26.363" v="264"/>
            <ac:spMkLst>
              <pc:docMk/>
              <pc:sldMasterMk cId="3709770057" sldId="2147483648"/>
              <pc:sldLayoutMk cId="2125284627" sldId="2147483688"/>
              <ac:spMk id="6" creationId="{EA0AE87E-5AEF-29ED-180C-8FFD856E6C26}"/>
            </ac:spMkLst>
          </pc:spChg>
          <pc:spChg chg="add mod">
            <ac:chgData name="John Regula" userId="17b6aed6-6a75-48fb-a3c8-7e7070c8665f" providerId="ADAL" clId="{C80ACE76-66AC-4A1C-802E-760491F85692}" dt="2023-08-02T13:49:26.363" v="264"/>
            <ac:spMkLst>
              <pc:docMk/>
              <pc:sldMasterMk cId="3709770057" sldId="2147483648"/>
              <pc:sldLayoutMk cId="2125284627" sldId="2147483688"/>
              <ac:spMk id="7" creationId="{1B4C09FA-9CA1-7F34-3F81-DD1F831A278F}"/>
            </ac:spMkLst>
          </pc:spChg>
        </pc:sldLayoutChg>
        <pc:sldLayoutChg chg="del">
          <pc:chgData name="John Regula" userId="17b6aed6-6a75-48fb-a3c8-7e7070c8665f" providerId="ADAL" clId="{C80ACE76-66AC-4A1C-802E-760491F85692}" dt="2023-07-20T13:30:13.067" v="44" actId="2696"/>
          <pc:sldLayoutMkLst>
            <pc:docMk/>
            <pc:sldMasterMk cId="3709770057" sldId="2147483648"/>
            <pc:sldLayoutMk cId="2435364932" sldId="2147483689"/>
          </pc:sldLayoutMkLst>
        </pc:sldLayoutChg>
        <pc:sldLayoutChg chg="addSp delSp modSp mod">
          <pc:chgData name="John Regula" userId="17b6aed6-6a75-48fb-a3c8-7e7070c8665f" providerId="ADAL" clId="{C80ACE76-66AC-4A1C-802E-760491F85692}" dt="2023-09-19T13:13:01.143" v="935" actId="207"/>
          <pc:sldLayoutMkLst>
            <pc:docMk/>
            <pc:sldMasterMk cId="3709770057" sldId="2147483648"/>
            <pc:sldLayoutMk cId="1930104993" sldId="2147483690"/>
          </pc:sldLayoutMkLst>
          <pc:spChg chg="add mod">
            <ac:chgData name="John Regula" userId="17b6aed6-6a75-48fb-a3c8-7e7070c8665f" providerId="ADAL" clId="{C80ACE76-66AC-4A1C-802E-760491F85692}" dt="2023-09-19T13:12:55.934" v="934" actId="208"/>
            <ac:spMkLst>
              <pc:docMk/>
              <pc:sldMasterMk cId="3709770057" sldId="2147483648"/>
              <pc:sldLayoutMk cId="1930104993" sldId="2147483690"/>
              <ac:spMk id="2" creationId="{C3F18FDB-1209-1CE9-F6A1-EAA68C1ECE82}"/>
            </ac:spMkLst>
          </pc:spChg>
          <pc:spChg chg="del">
            <ac:chgData name="John Regula" userId="17b6aed6-6a75-48fb-a3c8-7e7070c8665f" providerId="ADAL" clId="{C80ACE76-66AC-4A1C-802E-760491F85692}" dt="2023-09-19T13:12:50.190" v="932" actId="478"/>
            <ac:spMkLst>
              <pc:docMk/>
              <pc:sldMasterMk cId="3709770057" sldId="2147483648"/>
              <pc:sldLayoutMk cId="1930104993" sldId="2147483690"/>
              <ac:spMk id="4" creationId="{FFDF924D-CEB3-76AB-6279-36B596411CCD}"/>
            </ac:spMkLst>
          </pc:spChg>
          <pc:spChg chg="del">
            <ac:chgData name="John Regula" userId="17b6aed6-6a75-48fb-a3c8-7e7070c8665f" providerId="ADAL" clId="{C80ACE76-66AC-4A1C-802E-760491F85692}" dt="2023-09-19T13:12:50.190" v="932" actId="478"/>
            <ac:spMkLst>
              <pc:docMk/>
              <pc:sldMasterMk cId="3709770057" sldId="2147483648"/>
              <pc:sldLayoutMk cId="1930104993" sldId="2147483690"/>
              <ac:spMk id="5" creationId="{42D22A88-613A-AEA7-1453-4AB25488EB5C}"/>
            </ac:spMkLst>
          </pc:spChg>
          <pc:spChg chg="add mod">
            <ac:chgData name="John Regula" userId="17b6aed6-6a75-48fb-a3c8-7e7070c8665f" providerId="ADAL" clId="{C80ACE76-66AC-4A1C-802E-760491F85692}" dt="2023-09-19T13:13:01.143" v="935" actId="207"/>
            <ac:spMkLst>
              <pc:docMk/>
              <pc:sldMasterMk cId="3709770057" sldId="2147483648"/>
              <pc:sldLayoutMk cId="1930104993" sldId="2147483690"/>
              <ac:spMk id="6" creationId="{BA8A42A4-7535-0C04-9ED5-C9314EED39C0}"/>
            </ac:spMkLst>
          </pc:spChg>
          <pc:spChg chg="del">
            <ac:chgData name="John Regula" userId="17b6aed6-6a75-48fb-a3c8-7e7070c8665f" providerId="ADAL" clId="{C80ACE76-66AC-4A1C-802E-760491F85692}" dt="2023-09-19T13:12:50.190" v="932" actId="478"/>
            <ac:spMkLst>
              <pc:docMk/>
              <pc:sldMasterMk cId="3709770057" sldId="2147483648"/>
              <pc:sldLayoutMk cId="1930104993" sldId="2147483690"/>
              <ac:spMk id="7" creationId="{A7C8A4D0-F0BF-82E2-E78C-DE13055E6A6A}"/>
            </ac:spMkLst>
          </pc:spChg>
          <pc:spChg chg="del">
            <ac:chgData name="John Regula" userId="17b6aed6-6a75-48fb-a3c8-7e7070c8665f" providerId="ADAL" clId="{C80ACE76-66AC-4A1C-802E-760491F85692}" dt="2023-09-19T13:12:50.190" v="932" actId="478"/>
            <ac:spMkLst>
              <pc:docMk/>
              <pc:sldMasterMk cId="3709770057" sldId="2147483648"/>
              <pc:sldLayoutMk cId="1930104993" sldId="2147483690"/>
              <ac:spMk id="8" creationId="{5CF42F7B-D2D8-3BA7-84B6-E1F6636F1DCF}"/>
            </ac:spMkLst>
          </pc:spChg>
          <pc:spChg chg="add mod">
            <ac:chgData name="John Regula" userId="17b6aed6-6a75-48fb-a3c8-7e7070c8665f" providerId="ADAL" clId="{C80ACE76-66AC-4A1C-802E-760491F85692}" dt="2023-09-19T13:13:01.143" v="935" actId="207"/>
            <ac:spMkLst>
              <pc:docMk/>
              <pc:sldMasterMk cId="3709770057" sldId="2147483648"/>
              <pc:sldLayoutMk cId="1930104993" sldId="2147483690"/>
              <ac:spMk id="9" creationId="{02102A52-C1E2-328A-8E8B-90CA2C86A0ED}"/>
            </ac:spMkLst>
          </pc:spChg>
          <pc:spChg chg="add mod">
            <ac:chgData name="John Regula" userId="17b6aed6-6a75-48fb-a3c8-7e7070c8665f" providerId="ADAL" clId="{C80ACE76-66AC-4A1C-802E-760491F85692}" dt="2023-09-19T13:13:01.143" v="935" actId="207"/>
            <ac:spMkLst>
              <pc:docMk/>
              <pc:sldMasterMk cId="3709770057" sldId="2147483648"/>
              <pc:sldLayoutMk cId="1930104993" sldId="2147483690"/>
              <ac:spMk id="10" creationId="{D0EBC177-52AB-C9DD-201D-AC73844FA5EE}"/>
            </ac:spMkLst>
          </pc:spChg>
        </pc:sldLayoutChg>
        <pc:sldLayoutChg chg="addSp delSp modSp mod">
          <pc:chgData name="John Regula" userId="17b6aed6-6a75-48fb-a3c8-7e7070c8665f" providerId="ADAL" clId="{C80ACE76-66AC-4A1C-802E-760491F85692}" dt="2023-09-19T13:10:07.590" v="877" actId="1076"/>
          <pc:sldLayoutMkLst>
            <pc:docMk/>
            <pc:sldMasterMk cId="3709770057" sldId="2147483648"/>
            <pc:sldLayoutMk cId="2091985902" sldId="2147483691"/>
          </pc:sldLayoutMkLst>
          <pc:spChg chg="add mod">
            <ac:chgData name="John Regula" userId="17b6aed6-6a75-48fb-a3c8-7e7070c8665f" providerId="ADAL" clId="{C80ACE76-66AC-4A1C-802E-760491F85692}" dt="2023-09-19T13:09:28.837" v="868" actId="1076"/>
            <ac:spMkLst>
              <pc:docMk/>
              <pc:sldMasterMk cId="3709770057" sldId="2147483648"/>
              <pc:sldLayoutMk cId="2091985902" sldId="2147483691"/>
              <ac:spMk id="2" creationId="{CCC8BF0D-6326-8343-65A5-FF875D47CBD5}"/>
            </ac:spMkLst>
          </pc:spChg>
          <pc:spChg chg="mod">
            <ac:chgData name="John Regula" userId="17b6aed6-6a75-48fb-a3c8-7e7070c8665f" providerId="ADAL" clId="{C80ACE76-66AC-4A1C-802E-760491F85692}" dt="2023-09-19T13:10:02.827" v="876" actId="14100"/>
            <ac:spMkLst>
              <pc:docMk/>
              <pc:sldMasterMk cId="3709770057" sldId="2147483648"/>
              <pc:sldLayoutMk cId="2091985902" sldId="2147483691"/>
              <ac:spMk id="3" creationId="{6A018845-D01F-E9C1-0F15-7C43838AA010}"/>
            </ac:spMkLst>
          </pc:spChg>
          <pc:spChg chg="del">
            <ac:chgData name="John Regula" userId="17b6aed6-6a75-48fb-a3c8-7e7070c8665f" providerId="ADAL" clId="{C80ACE76-66AC-4A1C-802E-760491F85692}" dt="2023-09-19T13:09:20.306" v="865" actId="478"/>
            <ac:spMkLst>
              <pc:docMk/>
              <pc:sldMasterMk cId="3709770057" sldId="2147483648"/>
              <pc:sldLayoutMk cId="2091985902" sldId="2147483691"/>
              <ac:spMk id="4" creationId="{B74973D8-4F81-0E7E-3B3B-A78704EF2410}"/>
            </ac:spMkLst>
          </pc:spChg>
          <pc:spChg chg="mod">
            <ac:chgData name="John Regula" userId="17b6aed6-6a75-48fb-a3c8-7e7070c8665f" providerId="ADAL" clId="{C80ACE76-66AC-4A1C-802E-760491F85692}" dt="2023-09-19T13:10:07.590" v="877" actId="1076"/>
            <ac:spMkLst>
              <pc:docMk/>
              <pc:sldMasterMk cId="3709770057" sldId="2147483648"/>
              <pc:sldLayoutMk cId="2091985902" sldId="2147483691"/>
              <ac:spMk id="5" creationId="{8127721F-04EF-C7DF-EF7F-C33F9A28CE11}"/>
            </ac:spMkLst>
          </pc:spChg>
          <pc:spChg chg="mod">
            <ac:chgData name="John Regula" userId="17b6aed6-6a75-48fb-a3c8-7e7070c8665f" providerId="ADAL" clId="{C80ACE76-66AC-4A1C-802E-760491F85692}" dt="2023-09-19T13:09:39.150" v="870" actId="1076"/>
            <ac:spMkLst>
              <pc:docMk/>
              <pc:sldMasterMk cId="3709770057" sldId="2147483648"/>
              <pc:sldLayoutMk cId="2091985902" sldId="2147483691"/>
              <ac:spMk id="7" creationId="{1438C83B-F7AC-6F0F-A364-823F391A927E}"/>
            </ac:spMkLst>
          </pc:spChg>
          <pc:spChg chg="mod">
            <ac:chgData name="John Regula" userId="17b6aed6-6a75-48fb-a3c8-7e7070c8665f" providerId="ADAL" clId="{C80ACE76-66AC-4A1C-802E-760491F85692}" dt="2023-09-19T13:09:39.150" v="870" actId="1076"/>
            <ac:spMkLst>
              <pc:docMk/>
              <pc:sldMasterMk cId="3709770057" sldId="2147483648"/>
              <pc:sldLayoutMk cId="2091985902" sldId="2147483691"/>
              <ac:spMk id="9" creationId="{88077384-9ACB-A4FD-1E23-82480B85ADDC}"/>
            </ac:spMkLst>
          </pc:spChg>
        </pc:sldLayoutChg>
        <pc:sldLayoutChg chg="addSp delSp modSp mod">
          <pc:chgData name="John Regula" userId="17b6aed6-6a75-48fb-a3c8-7e7070c8665f" providerId="ADAL" clId="{C80ACE76-66AC-4A1C-802E-760491F85692}" dt="2023-09-19T13:11:29.546" v="923" actId="207"/>
          <pc:sldLayoutMkLst>
            <pc:docMk/>
            <pc:sldMasterMk cId="3709770057" sldId="2147483648"/>
            <pc:sldLayoutMk cId="3939418356" sldId="2147483692"/>
          </pc:sldLayoutMkLst>
          <pc:spChg chg="del">
            <ac:chgData name="John Regula" userId="17b6aed6-6a75-48fb-a3c8-7e7070c8665f" providerId="ADAL" clId="{C80ACE76-66AC-4A1C-802E-760491F85692}" dt="2023-09-19T13:10:48.279" v="887" actId="478"/>
            <ac:spMkLst>
              <pc:docMk/>
              <pc:sldMasterMk cId="3709770057" sldId="2147483648"/>
              <pc:sldLayoutMk cId="3939418356" sldId="2147483692"/>
              <ac:spMk id="2" creationId="{58DB442F-D7D2-2B09-3A62-68CC2F2D905C}"/>
            </ac:spMkLst>
          </pc:spChg>
          <pc:spChg chg="add del mod">
            <ac:chgData name="John Regula" userId="17b6aed6-6a75-48fb-a3c8-7e7070c8665f" providerId="ADAL" clId="{C80ACE76-66AC-4A1C-802E-760491F85692}" dt="2023-09-19T13:10:31.655" v="885" actId="14100"/>
            <ac:spMkLst>
              <pc:docMk/>
              <pc:sldMasterMk cId="3709770057" sldId="2147483648"/>
              <pc:sldLayoutMk cId="3939418356" sldId="2147483692"/>
              <ac:spMk id="3" creationId="{6A018845-D01F-E9C1-0F15-7C43838AA010}"/>
            </ac:spMkLst>
          </pc:spChg>
          <pc:spChg chg="add del mod">
            <ac:chgData name="John Regula" userId="17b6aed6-6a75-48fb-a3c8-7e7070c8665f" providerId="ADAL" clId="{C80ACE76-66AC-4A1C-802E-760491F85692}" dt="2023-09-19T13:10:24.096" v="882"/>
            <ac:spMkLst>
              <pc:docMk/>
              <pc:sldMasterMk cId="3709770057" sldId="2147483648"/>
              <pc:sldLayoutMk cId="3939418356" sldId="2147483692"/>
              <ac:spMk id="4" creationId="{7E8237AD-9CEF-FE09-44F5-AE68AC5D1245}"/>
            </ac:spMkLst>
          </pc:spChg>
          <pc:spChg chg="del">
            <ac:chgData name="John Regula" userId="17b6aed6-6a75-48fb-a3c8-7e7070c8665f" providerId="ADAL" clId="{C80ACE76-66AC-4A1C-802E-760491F85692}" dt="2023-09-19T13:10:48.279" v="887" actId="478"/>
            <ac:spMkLst>
              <pc:docMk/>
              <pc:sldMasterMk cId="3709770057" sldId="2147483648"/>
              <pc:sldLayoutMk cId="3939418356" sldId="2147483692"/>
              <ac:spMk id="5" creationId="{8127721F-04EF-C7DF-EF7F-C33F9A28CE11}"/>
            </ac:spMkLst>
          </pc:spChg>
          <pc:spChg chg="add del mod">
            <ac:chgData name="John Regula" userId="17b6aed6-6a75-48fb-a3c8-7e7070c8665f" providerId="ADAL" clId="{C80ACE76-66AC-4A1C-802E-760491F85692}" dt="2023-09-19T13:10:33.594" v="886" actId="478"/>
            <ac:spMkLst>
              <pc:docMk/>
              <pc:sldMasterMk cId="3709770057" sldId="2147483648"/>
              <pc:sldLayoutMk cId="3939418356" sldId="2147483692"/>
              <ac:spMk id="6" creationId="{B420C1EF-5A00-08E9-FF53-E120923CC6F3}"/>
            </ac:spMkLst>
          </pc:spChg>
          <pc:spChg chg="del">
            <ac:chgData name="John Regula" userId="17b6aed6-6a75-48fb-a3c8-7e7070c8665f" providerId="ADAL" clId="{C80ACE76-66AC-4A1C-802E-760491F85692}" dt="2023-09-19T13:10:48.279" v="887" actId="478"/>
            <ac:spMkLst>
              <pc:docMk/>
              <pc:sldMasterMk cId="3709770057" sldId="2147483648"/>
              <pc:sldLayoutMk cId="3939418356" sldId="2147483692"/>
              <ac:spMk id="7" creationId="{1438C83B-F7AC-6F0F-A364-823F391A927E}"/>
            </ac:spMkLst>
          </pc:spChg>
          <pc:spChg chg="add mod">
            <ac:chgData name="John Regula" userId="17b6aed6-6a75-48fb-a3c8-7e7070c8665f" providerId="ADAL" clId="{C80ACE76-66AC-4A1C-802E-760491F85692}" dt="2023-09-19T13:11:29.546" v="923" actId="207"/>
            <ac:spMkLst>
              <pc:docMk/>
              <pc:sldMasterMk cId="3709770057" sldId="2147483648"/>
              <pc:sldLayoutMk cId="3939418356" sldId="2147483692"/>
              <ac:spMk id="8" creationId="{A5B1266E-982E-C40B-87DC-374C053A40EF}"/>
            </ac:spMkLst>
          </pc:spChg>
          <pc:spChg chg="del">
            <ac:chgData name="John Regula" userId="17b6aed6-6a75-48fb-a3c8-7e7070c8665f" providerId="ADAL" clId="{C80ACE76-66AC-4A1C-802E-760491F85692}" dt="2023-09-19T13:10:48.279" v="887" actId="478"/>
            <ac:spMkLst>
              <pc:docMk/>
              <pc:sldMasterMk cId="3709770057" sldId="2147483648"/>
              <pc:sldLayoutMk cId="3939418356" sldId="2147483692"/>
              <ac:spMk id="9" creationId="{88077384-9ACB-A4FD-1E23-82480B85ADDC}"/>
            </ac:spMkLst>
          </pc:spChg>
          <pc:spChg chg="add mod">
            <ac:chgData name="John Regula" userId="17b6aed6-6a75-48fb-a3c8-7e7070c8665f" providerId="ADAL" clId="{C80ACE76-66AC-4A1C-802E-760491F85692}" dt="2023-09-19T13:11:29.546" v="923" actId="207"/>
            <ac:spMkLst>
              <pc:docMk/>
              <pc:sldMasterMk cId="3709770057" sldId="2147483648"/>
              <pc:sldLayoutMk cId="3939418356" sldId="2147483692"/>
              <ac:spMk id="10" creationId="{C57C47A7-088C-E0B6-8959-2F60F68CBCEB}"/>
            </ac:spMkLst>
          </pc:spChg>
          <pc:spChg chg="add mod">
            <ac:chgData name="John Regula" userId="17b6aed6-6a75-48fb-a3c8-7e7070c8665f" providerId="ADAL" clId="{C80ACE76-66AC-4A1C-802E-760491F85692}" dt="2023-09-19T13:11:29.546" v="923" actId="207"/>
            <ac:spMkLst>
              <pc:docMk/>
              <pc:sldMasterMk cId="3709770057" sldId="2147483648"/>
              <pc:sldLayoutMk cId="3939418356" sldId="2147483692"/>
              <ac:spMk id="11" creationId="{CB816E8C-6515-E580-D602-8CCAE3DD8537}"/>
            </ac:spMkLst>
          </pc:spChg>
          <pc:spChg chg="add mod">
            <ac:chgData name="John Regula" userId="17b6aed6-6a75-48fb-a3c8-7e7070c8665f" providerId="ADAL" clId="{C80ACE76-66AC-4A1C-802E-760491F85692}" dt="2023-09-19T13:11:20.054" v="922" actId="692"/>
            <ac:spMkLst>
              <pc:docMk/>
              <pc:sldMasterMk cId="3709770057" sldId="2147483648"/>
              <pc:sldLayoutMk cId="3939418356" sldId="2147483692"/>
              <ac:spMk id="12" creationId="{28C8304A-AA79-53D8-0F9B-BA1CC2F26559}"/>
            </ac:spMkLst>
          </pc:spChg>
        </pc:sldLayoutChg>
        <pc:sldLayoutChg chg="addSp delSp modSp mod">
          <pc:chgData name="John Regula" userId="17b6aed6-6a75-48fb-a3c8-7e7070c8665f" providerId="ADAL" clId="{C80ACE76-66AC-4A1C-802E-760491F85692}" dt="2023-09-19T13:12:04.056" v="927" actId="1076"/>
          <pc:sldLayoutMkLst>
            <pc:docMk/>
            <pc:sldMasterMk cId="3709770057" sldId="2147483648"/>
            <pc:sldLayoutMk cId="2333340043" sldId="2147483693"/>
          </pc:sldLayoutMkLst>
          <pc:spChg chg="add mod">
            <ac:chgData name="John Regula" userId="17b6aed6-6a75-48fb-a3c8-7e7070c8665f" providerId="ADAL" clId="{C80ACE76-66AC-4A1C-802E-760491F85692}" dt="2023-09-19T13:11:50.928" v="925"/>
            <ac:spMkLst>
              <pc:docMk/>
              <pc:sldMasterMk cId="3709770057" sldId="2147483648"/>
              <pc:sldLayoutMk cId="2333340043" sldId="2147483693"/>
              <ac:spMk id="2" creationId="{6BBAAD53-7351-6BC6-4DC9-9FF3FA0E7905}"/>
            </ac:spMkLst>
          </pc:spChg>
          <pc:spChg chg="del">
            <ac:chgData name="John Regula" userId="17b6aed6-6a75-48fb-a3c8-7e7070c8665f" providerId="ADAL" clId="{C80ACE76-66AC-4A1C-802E-760491F85692}" dt="2023-09-19T13:11:50.635" v="924" actId="478"/>
            <ac:spMkLst>
              <pc:docMk/>
              <pc:sldMasterMk cId="3709770057" sldId="2147483648"/>
              <pc:sldLayoutMk cId="2333340043" sldId="2147483693"/>
              <ac:spMk id="4" creationId="{B74973D8-4F81-0E7E-3B3B-A78704EF2410}"/>
            </ac:spMkLst>
          </pc:spChg>
          <pc:spChg chg="mod">
            <ac:chgData name="John Regula" userId="17b6aed6-6a75-48fb-a3c8-7e7070c8665f" providerId="ADAL" clId="{C80ACE76-66AC-4A1C-802E-760491F85692}" dt="2023-09-19T13:11:55.289" v="926" actId="1076"/>
            <ac:spMkLst>
              <pc:docMk/>
              <pc:sldMasterMk cId="3709770057" sldId="2147483648"/>
              <pc:sldLayoutMk cId="2333340043" sldId="2147483693"/>
              <ac:spMk id="5" creationId="{8127721F-04EF-C7DF-EF7F-C33F9A28CE11}"/>
            </ac:spMkLst>
          </pc:spChg>
          <pc:spChg chg="mod">
            <ac:chgData name="John Regula" userId="17b6aed6-6a75-48fb-a3c8-7e7070c8665f" providerId="ADAL" clId="{C80ACE76-66AC-4A1C-802E-760491F85692}" dt="2023-09-19T13:12:04.056" v="927" actId="1076"/>
            <ac:spMkLst>
              <pc:docMk/>
              <pc:sldMasterMk cId="3709770057" sldId="2147483648"/>
              <pc:sldLayoutMk cId="2333340043" sldId="2147483693"/>
              <ac:spMk id="7" creationId="{1438C83B-F7AC-6F0F-A364-823F391A927E}"/>
            </ac:spMkLst>
          </pc:spChg>
          <pc:spChg chg="mod">
            <ac:chgData name="John Regula" userId="17b6aed6-6a75-48fb-a3c8-7e7070c8665f" providerId="ADAL" clId="{C80ACE76-66AC-4A1C-802E-760491F85692}" dt="2023-09-19T13:12:04.056" v="927" actId="1076"/>
            <ac:spMkLst>
              <pc:docMk/>
              <pc:sldMasterMk cId="3709770057" sldId="2147483648"/>
              <pc:sldLayoutMk cId="2333340043" sldId="2147483693"/>
              <ac:spMk id="9" creationId="{88077384-9ACB-A4FD-1E23-82480B85ADDC}"/>
            </ac:spMkLst>
          </pc:spChg>
        </pc:sldLayoutChg>
        <pc:sldLayoutChg chg="addSp delSp modSp mod">
          <pc:chgData name="John Regula" userId="17b6aed6-6a75-48fb-a3c8-7e7070c8665f" providerId="ADAL" clId="{C80ACE76-66AC-4A1C-802E-760491F85692}" dt="2023-09-19T13:12:31.484" v="931" actId="207"/>
          <pc:sldLayoutMkLst>
            <pc:docMk/>
            <pc:sldMasterMk cId="3709770057" sldId="2147483648"/>
            <pc:sldLayoutMk cId="3298637522" sldId="2147483694"/>
          </pc:sldLayoutMkLst>
          <pc:spChg chg="add mod">
            <ac:chgData name="John Regula" userId="17b6aed6-6a75-48fb-a3c8-7e7070c8665f" providerId="ADAL" clId="{C80ACE76-66AC-4A1C-802E-760491F85692}" dt="2023-09-19T13:12:31.484" v="931" actId="207"/>
            <ac:spMkLst>
              <pc:docMk/>
              <pc:sldMasterMk cId="3709770057" sldId="2147483648"/>
              <pc:sldLayoutMk cId="3298637522" sldId="2147483694"/>
              <ac:spMk id="2" creationId="{6DC192A6-1138-34F1-2109-7785DA567F2A}"/>
            </ac:spMkLst>
          </pc:spChg>
          <pc:spChg chg="add mod">
            <ac:chgData name="John Regula" userId="17b6aed6-6a75-48fb-a3c8-7e7070c8665f" providerId="ADAL" clId="{C80ACE76-66AC-4A1C-802E-760491F85692}" dt="2023-09-19T13:12:31.484" v="931" actId="207"/>
            <ac:spMkLst>
              <pc:docMk/>
              <pc:sldMasterMk cId="3709770057" sldId="2147483648"/>
              <pc:sldLayoutMk cId="3298637522" sldId="2147483694"/>
              <ac:spMk id="3" creationId="{101916FB-FC04-BF5D-90A5-78D07E3B3E81}"/>
            </ac:spMkLst>
          </pc:spChg>
          <pc:spChg chg="del">
            <ac:chgData name="John Regula" userId="17b6aed6-6a75-48fb-a3c8-7e7070c8665f" providerId="ADAL" clId="{C80ACE76-66AC-4A1C-802E-760491F85692}" dt="2023-09-19T13:12:18.521" v="928" actId="478"/>
            <ac:spMkLst>
              <pc:docMk/>
              <pc:sldMasterMk cId="3709770057" sldId="2147483648"/>
              <pc:sldLayoutMk cId="3298637522" sldId="2147483694"/>
              <ac:spMk id="4" creationId="{B74973D8-4F81-0E7E-3B3B-A78704EF2410}"/>
            </ac:spMkLst>
          </pc:spChg>
          <pc:spChg chg="del">
            <ac:chgData name="John Regula" userId="17b6aed6-6a75-48fb-a3c8-7e7070c8665f" providerId="ADAL" clId="{C80ACE76-66AC-4A1C-802E-760491F85692}" dt="2023-09-19T13:12:18.521" v="928" actId="478"/>
            <ac:spMkLst>
              <pc:docMk/>
              <pc:sldMasterMk cId="3709770057" sldId="2147483648"/>
              <pc:sldLayoutMk cId="3298637522" sldId="2147483694"/>
              <ac:spMk id="5" creationId="{8127721F-04EF-C7DF-EF7F-C33F9A28CE11}"/>
            </ac:spMkLst>
          </pc:spChg>
          <pc:spChg chg="add mod">
            <ac:chgData name="John Regula" userId="17b6aed6-6a75-48fb-a3c8-7e7070c8665f" providerId="ADAL" clId="{C80ACE76-66AC-4A1C-802E-760491F85692}" dt="2023-09-19T13:12:31.484" v="931" actId="207"/>
            <ac:spMkLst>
              <pc:docMk/>
              <pc:sldMasterMk cId="3709770057" sldId="2147483648"/>
              <pc:sldLayoutMk cId="3298637522" sldId="2147483694"/>
              <ac:spMk id="6" creationId="{27DF3881-1D80-EFF6-723F-61DA0AD97315}"/>
            </ac:spMkLst>
          </pc:spChg>
          <pc:spChg chg="del">
            <ac:chgData name="John Regula" userId="17b6aed6-6a75-48fb-a3c8-7e7070c8665f" providerId="ADAL" clId="{C80ACE76-66AC-4A1C-802E-760491F85692}" dt="2023-09-19T13:12:18.521" v="928" actId="478"/>
            <ac:spMkLst>
              <pc:docMk/>
              <pc:sldMasterMk cId="3709770057" sldId="2147483648"/>
              <pc:sldLayoutMk cId="3298637522" sldId="2147483694"/>
              <ac:spMk id="7" creationId="{1438C83B-F7AC-6F0F-A364-823F391A927E}"/>
            </ac:spMkLst>
          </pc:spChg>
          <pc:spChg chg="del">
            <ac:chgData name="John Regula" userId="17b6aed6-6a75-48fb-a3c8-7e7070c8665f" providerId="ADAL" clId="{C80ACE76-66AC-4A1C-802E-760491F85692}" dt="2023-09-19T13:12:18.521" v="928" actId="478"/>
            <ac:spMkLst>
              <pc:docMk/>
              <pc:sldMasterMk cId="3709770057" sldId="2147483648"/>
              <pc:sldLayoutMk cId="3298637522" sldId="2147483694"/>
              <ac:spMk id="9" creationId="{88077384-9ACB-A4FD-1E23-82480B85ADDC}"/>
            </ac:spMkLst>
          </pc:spChg>
          <pc:spChg chg="add mod">
            <ac:chgData name="John Regula" userId="17b6aed6-6a75-48fb-a3c8-7e7070c8665f" providerId="ADAL" clId="{C80ACE76-66AC-4A1C-802E-760491F85692}" dt="2023-09-19T13:12:25.097" v="930" actId="208"/>
            <ac:spMkLst>
              <pc:docMk/>
              <pc:sldMasterMk cId="3709770057" sldId="2147483648"/>
              <pc:sldLayoutMk cId="3298637522" sldId="2147483694"/>
              <ac:spMk id="10" creationId="{2782A67A-1E98-98E0-0186-865007F4B77E}"/>
            </ac:spMkLst>
          </pc:spChg>
        </pc:sldLayoutChg>
        <pc:sldLayoutChg chg="addSp delSp modSp new mod ord">
          <pc:chgData name="John Regula" userId="17b6aed6-6a75-48fb-a3c8-7e7070c8665f" providerId="ADAL" clId="{C80ACE76-66AC-4A1C-802E-760491F85692}" dt="2023-08-02T14:00:44.200" v="417" actId="1036"/>
          <pc:sldLayoutMkLst>
            <pc:docMk/>
            <pc:sldMasterMk cId="3709770057" sldId="2147483648"/>
            <pc:sldLayoutMk cId="2636164827" sldId="2147483695"/>
          </pc:sldLayoutMkLst>
          <pc:spChg chg="del">
            <ac:chgData name="John Regula" userId="17b6aed6-6a75-48fb-a3c8-7e7070c8665f" providerId="ADAL" clId="{C80ACE76-66AC-4A1C-802E-760491F85692}" dt="2023-08-02T13:49:01.448" v="260" actId="478"/>
            <ac:spMkLst>
              <pc:docMk/>
              <pc:sldMasterMk cId="3709770057" sldId="2147483648"/>
              <pc:sldLayoutMk cId="2636164827" sldId="2147483695"/>
              <ac:spMk id="2" creationId="{78F48F35-D5CC-4CBC-FE0E-8C9CA2D2C3A3}"/>
            </ac:spMkLst>
          </pc:spChg>
          <pc:spChg chg="add del mod">
            <ac:chgData name="John Regula" userId="17b6aed6-6a75-48fb-a3c8-7e7070c8665f" providerId="ADAL" clId="{C80ACE76-66AC-4A1C-802E-760491F85692}" dt="2023-08-02T13:51:15.839" v="271" actId="21"/>
            <ac:spMkLst>
              <pc:docMk/>
              <pc:sldMasterMk cId="3709770057" sldId="2147483648"/>
              <pc:sldLayoutMk cId="2636164827" sldId="2147483695"/>
              <ac:spMk id="3" creationId="{80186A76-71B4-A7F4-596C-28D1A73413FF}"/>
            </ac:spMkLst>
          </pc:spChg>
          <pc:spChg chg="add mod">
            <ac:chgData name="John Regula" userId="17b6aed6-6a75-48fb-a3c8-7e7070c8665f" providerId="ADAL" clId="{C80ACE76-66AC-4A1C-802E-760491F85692}" dt="2023-08-02T13:54:36.557" v="346" actId="403"/>
            <ac:spMkLst>
              <pc:docMk/>
              <pc:sldMasterMk cId="3709770057" sldId="2147483648"/>
              <pc:sldLayoutMk cId="2636164827" sldId="2147483695"/>
              <ac:spMk id="4" creationId="{0F411538-ED69-6243-9DD9-2D828566DE3B}"/>
            </ac:spMkLst>
          </pc:spChg>
          <pc:spChg chg="add del mod">
            <ac:chgData name="John Regula" userId="17b6aed6-6a75-48fb-a3c8-7e7070c8665f" providerId="ADAL" clId="{C80ACE76-66AC-4A1C-802E-760491F85692}" dt="2023-08-02T13:51:15.839" v="271" actId="21"/>
            <ac:spMkLst>
              <pc:docMk/>
              <pc:sldMasterMk cId="3709770057" sldId="2147483648"/>
              <pc:sldLayoutMk cId="2636164827" sldId="2147483695"/>
              <ac:spMk id="5" creationId="{B539B9F9-A3AF-BCD2-7232-9D83C723BC9E}"/>
            </ac:spMkLst>
          </pc:spChg>
          <pc:spChg chg="add mod">
            <ac:chgData name="John Regula" userId="17b6aed6-6a75-48fb-a3c8-7e7070c8665f" providerId="ADAL" clId="{C80ACE76-66AC-4A1C-802E-760491F85692}" dt="2023-08-02T13:49:02.168" v="261"/>
            <ac:spMkLst>
              <pc:docMk/>
              <pc:sldMasterMk cId="3709770057" sldId="2147483648"/>
              <pc:sldLayoutMk cId="2636164827" sldId="2147483695"/>
              <ac:spMk id="6" creationId="{13A29C9B-B3C8-2296-9F1B-5BF263B3918B}"/>
            </ac:spMkLst>
          </pc:spChg>
          <pc:spChg chg="add mod">
            <ac:chgData name="John Regula" userId="17b6aed6-6a75-48fb-a3c8-7e7070c8665f" providerId="ADAL" clId="{C80ACE76-66AC-4A1C-802E-760491F85692}" dt="2023-08-02T13:49:02.168" v="261"/>
            <ac:spMkLst>
              <pc:docMk/>
              <pc:sldMasterMk cId="3709770057" sldId="2147483648"/>
              <pc:sldLayoutMk cId="2636164827" sldId="2147483695"/>
              <ac:spMk id="7" creationId="{49B1146C-42F0-7FAF-47F0-9F95C1705FE1}"/>
            </ac:spMkLst>
          </pc:spChg>
          <pc:spChg chg="add mod ord">
            <ac:chgData name="John Regula" userId="17b6aed6-6a75-48fb-a3c8-7e7070c8665f" providerId="ADAL" clId="{C80ACE76-66AC-4A1C-802E-760491F85692}" dt="2023-08-02T13:57:47.041" v="378" actId="34135"/>
            <ac:spMkLst>
              <pc:docMk/>
              <pc:sldMasterMk cId="3709770057" sldId="2147483648"/>
              <pc:sldLayoutMk cId="2636164827" sldId="2147483695"/>
              <ac:spMk id="9" creationId="{E49BC10D-A111-15D7-CCA2-2013FFD5A083}"/>
            </ac:spMkLst>
          </pc:spChg>
          <pc:spChg chg="add del mod">
            <ac:chgData name="John Regula" userId="17b6aed6-6a75-48fb-a3c8-7e7070c8665f" providerId="ADAL" clId="{C80ACE76-66AC-4A1C-802E-760491F85692}" dt="2023-08-02T13:51:17.741" v="272" actId="478"/>
            <ac:spMkLst>
              <pc:docMk/>
              <pc:sldMasterMk cId="3709770057" sldId="2147483648"/>
              <pc:sldLayoutMk cId="2636164827" sldId="2147483695"/>
              <ac:spMk id="10" creationId="{781A385C-33C7-08E2-E289-50A15A3D1849}"/>
            </ac:spMkLst>
          </pc:spChg>
          <pc:spChg chg="add del mod">
            <ac:chgData name="John Regula" userId="17b6aed6-6a75-48fb-a3c8-7e7070c8665f" providerId="ADAL" clId="{C80ACE76-66AC-4A1C-802E-760491F85692}" dt="2023-08-02T13:51:17.741" v="272" actId="478"/>
            <ac:spMkLst>
              <pc:docMk/>
              <pc:sldMasterMk cId="3709770057" sldId="2147483648"/>
              <pc:sldLayoutMk cId="2636164827" sldId="2147483695"/>
              <ac:spMk id="11" creationId="{8B64B7F9-81E1-A2D4-4CAD-D25407B1927C}"/>
            </ac:spMkLst>
          </pc:spChg>
          <pc:spChg chg="add mod">
            <ac:chgData name="John Regula" userId="17b6aed6-6a75-48fb-a3c8-7e7070c8665f" providerId="ADAL" clId="{C80ACE76-66AC-4A1C-802E-760491F85692}" dt="2023-08-02T13:50:49.151" v="269"/>
            <ac:spMkLst>
              <pc:docMk/>
              <pc:sldMasterMk cId="3709770057" sldId="2147483648"/>
              <pc:sldLayoutMk cId="2636164827" sldId="2147483695"/>
              <ac:spMk id="13" creationId="{AA5139EA-8EFB-542D-3ED3-EC786AE839A9}"/>
            </ac:spMkLst>
          </pc:spChg>
          <pc:spChg chg="add mod">
            <ac:chgData name="John Regula" userId="17b6aed6-6a75-48fb-a3c8-7e7070c8665f" providerId="ADAL" clId="{C80ACE76-66AC-4A1C-802E-760491F85692}" dt="2023-08-02T13:50:49.151" v="269"/>
            <ac:spMkLst>
              <pc:docMk/>
              <pc:sldMasterMk cId="3709770057" sldId="2147483648"/>
              <pc:sldLayoutMk cId="2636164827" sldId="2147483695"/>
              <ac:spMk id="14" creationId="{5DF4D77C-AD51-E5AE-B0B1-27BCCE73AE2B}"/>
            </ac:spMkLst>
          </pc:spChg>
          <pc:spChg chg="add mod">
            <ac:chgData name="John Regula" userId="17b6aed6-6a75-48fb-a3c8-7e7070c8665f" providerId="ADAL" clId="{C80ACE76-66AC-4A1C-802E-760491F85692}" dt="2023-08-02T13:50:49.151" v="269"/>
            <ac:spMkLst>
              <pc:docMk/>
              <pc:sldMasterMk cId="3709770057" sldId="2147483648"/>
              <pc:sldLayoutMk cId="2636164827" sldId="2147483695"/>
              <ac:spMk id="15" creationId="{EBEA6948-D93E-A3E7-F072-75C82E69A314}"/>
            </ac:spMkLst>
          </pc:spChg>
          <pc:spChg chg="add del mod">
            <ac:chgData name="John Regula" userId="17b6aed6-6a75-48fb-a3c8-7e7070c8665f" providerId="ADAL" clId="{C80ACE76-66AC-4A1C-802E-760491F85692}" dt="2023-08-02T13:52:47.631" v="301" actId="478"/>
            <ac:spMkLst>
              <pc:docMk/>
              <pc:sldMasterMk cId="3709770057" sldId="2147483648"/>
              <pc:sldLayoutMk cId="2636164827" sldId="2147483695"/>
              <ac:spMk id="16" creationId="{A9B6335A-9D0A-ADB4-CE94-197CE850E28E}"/>
            </ac:spMkLst>
          </pc:spChg>
          <pc:spChg chg="add del mod ord">
            <ac:chgData name="John Regula" userId="17b6aed6-6a75-48fb-a3c8-7e7070c8665f" providerId="ADAL" clId="{C80ACE76-66AC-4A1C-802E-760491F85692}" dt="2023-08-02T13:52:17.356" v="296" actId="478"/>
            <ac:spMkLst>
              <pc:docMk/>
              <pc:sldMasterMk cId="3709770057" sldId="2147483648"/>
              <pc:sldLayoutMk cId="2636164827" sldId="2147483695"/>
              <ac:spMk id="17" creationId="{2BC8E689-933D-0BE4-561F-4D56C123DE4B}"/>
            </ac:spMkLst>
          </pc:spChg>
          <pc:spChg chg="add mod">
            <ac:chgData name="John Regula" userId="17b6aed6-6a75-48fb-a3c8-7e7070c8665f" providerId="ADAL" clId="{C80ACE76-66AC-4A1C-802E-760491F85692}" dt="2023-08-02T13:51:39.552" v="287" actId="14100"/>
            <ac:spMkLst>
              <pc:docMk/>
              <pc:sldMasterMk cId="3709770057" sldId="2147483648"/>
              <pc:sldLayoutMk cId="2636164827" sldId="2147483695"/>
              <ac:spMk id="18" creationId="{10BCEDE8-D121-4BA3-8EE6-E29C50C7286C}"/>
            </ac:spMkLst>
          </pc:spChg>
          <pc:spChg chg="add mod">
            <ac:chgData name="John Regula" userId="17b6aed6-6a75-48fb-a3c8-7e7070c8665f" providerId="ADAL" clId="{C80ACE76-66AC-4A1C-802E-760491F85692}" dt="2023-08-02T13:51:39.552" v="287" actId="14100"/>
            <ac:spMkLst>
              <pc:docMk/>
              <pc:sldMasterMk cId="3709770057" sldId="2147483648"/>
              <pc:sldLayoutMk cId="2636164827" sldId="2147483695"/>
              <ac:spMk id="19" creationId="{AB712B72-CCDB-49CE-8C9D-C201FB449058}"/>
            </ac:spMkLst>
          </pc:spChg>
          <pc:spChg chg="add del">
            <ac:chgData name="John Regula" userId="17b6aed6-6a75-48fb-a3c8-7e7070c8665f" providerId="ADAL" clId="{C80ACE76-66AC-4A1C-802E-760491F85692}" dt="2023-08-02T13:52:25.725" v="297" actId="11529"/>
            <ac:spMkLst>
              <pc:docMk/>
              <pc:sldMasterMk cId="3709770057" sldId="2147483648"/>
              <pc:sldLayoutMk cId="2636164827" sldId="2147483695"/>
              <ac:spMk id="20" creationId="{6DF0D909-98CA-8159-45EC-34211BC859E1}"/>
            </ac:spMkLst>
          </pc:spChg>
          <pc:spChg chg="add mod">
            <ac:chgData name="John Regula" userId="17b6aed6-6a75-48fb-a3c8-7e7070c8665f" providerId="ADAL" clId="{C80ACE76-66AC-4A1C-802E-760491F85692}" dt="2023-08-02T13:54:19.907" v="342" actId="12"/>
            <ac:spMkLst>
              <pc:docMk/>
              <pc:sldMasterMk cId="3709770057" sldId="2147483648"/>
              <pc:sldLayoutMk cId="2636164827" sldId="2147483695"/>
              <ac:spMk id="21" creationId="{6D188B64-2984-C81D-4E35-4ED6DAC12D4D}"/>
            </ac:spMkLst>
          </pc:spChg>
          <pc:spChg chg="add del">
            <ac:chgData name="John Regula" userId="17b6aed6-6a75-48fb-a3c8-7e7070c8665f" providerId="ADAL" clId="{C80ACE76-66AC-4A1C-802E-760491F85692}" dt="2023-08-02T13:55:58.156" v="350" actId="11529"/>
            <ac:spMkLst>
              <pc:docMk/>
              <pc:sldMasterMk cId="3709770057" sldId="2147483648"/>
              <pc:sldLayoutMk cId="2636164827" sldId="2147483695"/>
              <ac:spMk id="22" creationId="{4676320D-0F5F-F23B-B6D8-5B72F9EC4172}"/>
            </ac:spMkLst>
          </pc:spChg>
          <pc:spChg chg="add del mod">
            <ac:chgData name="John Regula" userId="17b6aed6-6a75-48fb-a3c8-7e7070c8665f" providerId="ADAL" clId="{C80ACE76-66AC-4A1C-802E-760491F85692}" dt="2023-08-02T13:56:03.227" v="352" actId="21"/>
            <ac:spMkLst>
              <pc:docMk/>
              <pc:sldMasterMk cId="3709770057" sldId="2147483648"/>
              <pc:sldLayoutMk cId="2636164827" sldId="2147483695"/>
              <ac:spMk id="23" creationId="{41D2E3EF-CD33-441E-8E15-410694F1173D}"/>
            </ac:spMkLst>
          </pc:spChg>
          <pc:spChg chg="add del mod ord">
            <ac:chgData name="John Regula" userId="17b6aed6-6a75-48fb-a3c8-7e7070c8665f" providerId="ADAL" clId="{C80ACE76-66AC-4A1C-802E-760491F85692}" dt="2023-08-02T13:58:55.013" v="398" actId="478"/>
            <ac:spMkLst>
              <pc:docMk/>
              <pc:sldMasterMk cId="3709770057" sldId="2147483648"/>
              <pc:sldLayoutMk cId="2636164827" sldId="2147483695"/>
              <ac:spMk id="24" creationId="{57CEB0F5-0530-A167-E407-BFC1733E1C25}"/>
            </ac:spMkLst>
          </pc:spChg>
          <pc:spChg chg="add del mod">
            <ac:chgData name="John Regula" userId="17b6aed6-6a75-48fb-a3c8-7e7070c8665f" providerId="ADAL" clId="{C80ACE76-66AC-4A1C-802E-760491F85692}" dt="2023-08-02T13:57:16.914" v="369"/>
            <ac:spMkLst>
              <pc:docMk/>
              <pc:sldMasterMk cId="3709770057" sldId="2147483648"/>
              <pc:sldLayoutMk cId="2636164827" sldId="2147483695"/>
              <ac:spMk id="25" creationId="{A2B780A2-9AC8-0726-A321-D3A17C240B1B}"/>
            </ac:spMkLst>
          </pc:spChg>
          <pc:spChg chg="add del mod">
            <ac:chgData name="John Regula" userId="17b6aed6-6a75-48fb-a3c8-7e7070c8665f" providerId="ADAL" clId="{C80ACE76-66AC-4A1C-802E-760491F85692}" dt="2023-08-02T13:57:16.914" v="369"/>
            <ac:spMkLst>
              <pc:docMk/>
              <pc:sldMasterMk cId="3709770057" sldId="2147483648"/>
              <pc:sldLayoutMk cId="2636164827" sldId="2147483695"/>
              <ac:spMk id="26" creationId="{43430219-6CB4-EC6B-7D5E-435256384821}"/>
            </ac:spMkLst>
          </pc:spChg>
          <pc:spChg chg="add del mod">
            <ac:chgData name="John Regula" userId="17b6aed6-6a75-48fb-a3c8-7e7070c8665f" providerId="ADAL" clId="{C80ACE76-66AC-4A1C-802E-760491F85692}" dt="2023-08-02T13:57:16.914" v="369"/>
            <ac:spMkLst>
              <pc:docMk/>
              <pc:sldMasterMk cId="3709770057" sldId="2147483648"/>
              <pc:sldLayoutMk cId="2636164827" sldId="2147483695"/>
              <ac:spMk id="27" creationId="{ECB35C58-69A1-4366-2714-F406F802388B}"/>
            </ac:spMkLst>
          </pc:spChg>
          <pc:spChg chg="del mod">
            <ac:chgData name="John Regula" userId="17b6aed6-6a75-48fb-a3c8-7e7070c8665f" providerId="ADAL" clId="{C80ACE76-66AC-4A1C-802E-760491F85692}" dt="2023-08-02T13:57:21.973" v="372" actId="478"/>
            <ac:spMkLst>
              <pc:docMk/>
              <pc:sldMasterMk cId="3709770057" sldId="2147483648"/>
              <pc:sldLayoutMk cId="2636164827" sldId="2147483695"/>
              <ac:spMk id="28" creationId="{0BB215BB-07AC-57F3-25E4-B08236CD5022}"/>
            </ac:spMkLst>
          </pc:spChg>
          <pc:spChg chg="del mod">
            <ac:chgData name="John Regula" userId="17b6aed6-6a75-48fb-a3c8-7e7070c8665f" providerId="ADAL" clId="{C80ACE76-66AC-4A1C-802E-760491F85692}" dt="2023-08-02T13:58:33.774" v="384"/>
            <ac:spMkLst>
              <pc:docMk/>
              <pc:sldMasterMk cId="3709770057" sldId="2147483648"/>
              <pc:sldLayoutMk cId="2636164827" sldId="2147483695"/>
              <ac:spMk id="29" creationId="{6F12BC25-FF8E-83FB-BB45-AFC82266F2D6}"/>
            </ac:spMkLst>
          </pc:spChg>
          <pc:spChg chg="del mod">
            <ac:chgData name="John Regula" userId="17b6aed6-6a75-48fb-a3c8-7e7070c8665f" providerId="ADAL" clId="{C80ACE76-66AC-4A1C-802E-760491F85692}" dt="2023-08-02T13:57:20.866" v="371" actId="478"/>
            <ac:spMkLst>
              <pc:docMk/>
              <pc:sldMasterMk cId="3709770057" sldId="2147483648"/>
              <pc:sldLayoutMk cId="2636164827" sldId="2147483695"/>
              <ac:spMk id="30" creationId="{CFED1937-4FDC-1C5A-ECB9-22681BDB2A70}"/>
            </ac:spMkLst>
          </pc:spChg>
          <pc:spChg chg="del mod">
            <ac:chgData name="John Regula" userId="17b6aed6-6a75-48fb-a3c8-7e7070c8665f" providerId="ADAL" clId="{C80ACE76-66AC-4A1C-802E-760491F85692}" dt="2023-08-02T13:57:22.788" v="373" actId="478"/>
            <ac:spMkLst>
              <pc:docMk/>
              <pc:sldMasterMk cId="3709770057" sldId="2147483648"/>
              <pc:sldLayoutMk cId="2636164827" sldId="2147483695"/>
              <ac:spMk id="31" creationId="{989D4842-64C7-073C-D8E7-A7F76A0E3F2B}"/>
            </ac:spMkLst>
          </pc:spChg>
          <pc:spChg chg="del mod">
            <ac:chgData name="John Regula" userId="17b6aed6-6a75-48fb-a3c8-7e7070c8665f" providerId="ADAL" clId="{C80ACE76-66AC-4A1C-802E-760491F85692}" dt="2023-08-02T13:57:19.977" v="370" actId="478"/>
            <ac:spMkLst>
              <pc:docMk/>
              <pc:sldMasterMk cId="3709770057" sldId="2147483648"/>
              <pc:sldLayoutMk cId="2636164827" sldId="2147483695"/>
              <ac:spMk id="32" creationId="{BAB0319F-A256-90BD-C18C-04F016BB29EC}"/>
            </ac:spMkLst>
          </pc:spChg>
          <pc:spChg chg="add del mod">
            <ac:chgData name="John Regula" userId="17b6aed6-6a75-48fb-a3c8-7e7070c8665f" providerId="ADAL" clId="{C80ACE76-66AC-4A1C-802E-760491F85692}" dt="2023-08-02T13:58:33.774" v="384"/>
            <ac:spMkLst>
              <pc:docMk/>
              <pc:sldMasterMk cId="3709770057" sldId="2147483648"/>
              <pc:sldLayoutMk cId="2636164827" sldId="2147483695"/>
              <ac:spMk id="33" creationId="{C347BF98-2A27-2FA0-17E0-E70840C9D3C7}"/>
            </ac:spMkLst>
          </pc:spChg>
          <pc:spChg chg="del mod">
            <ac:chgData name="John Regula" userId="17b6aed6-6a75-48fb-a3c8-7e7070c8665f" providerId="ADAL" clId="{C80ACE76-66AC-4A1C-802E-760491F85692}" dt="2023-08-02T13:58:52.820" v="397" actId="21"/>
            <ac:spMkLst>
              <pc:docMk/>
              <pc:sldMasterMk cId="3709770057" sldId="2147483648"/>
              <pc:sldLayoutMk cId="2636164827" sldId="2147483695"/>
              <ac:spMk id="34" creationId="{CCCEA24B-DAB4-E1E0-571E-5EB86C611560}"/>
            </ac:spMkLst>
          </pc:spChg>
          <pc:spChg chg="add mod">
            <ac:chgData name="John Regula" userId="17b6aed6-6a75-48fb-a3c8-7e7070c8665f" providerId="ADAL" clId="{C80ACE76-66AC-4A1C-802E-760491F85692}" dt="2023-08-02T14:00:44.200" v="417" actId="1036"/>
            <ac:spMkLst>
              <pc:docMk/>
              <pc:sldMasterMk cId="3709770057" sldId="2147483648"/>
              <pc:sldLayoutMk cId="2636164827" sldId="2147483695"/>
              <ac:spMk id="35" creationId="{B863D0C7-13F5-D09D-2E09-E936CD788D59}"/>
            </ac:spMkLst>
          </pc:spChg>
          <pc:picChg chg="add mod ord">
            <ac:chgData name="John Regula" userId="17b6aed6-6a75-48fb-a3c8-7e7070c8665f" providerId="ADAL" clId="{C80ACE76-66AC-4A1C-802E-760491F85692}" dt="2023-08-02T13:50:18.062" v="267" actId="167"/>
            <ac:picMkLst>
              <pc:docMk/>
              <pc:sldMasterMk cId="3709770057" sldId="2147483648"/>
              <pc:sldLayoutMk cId="2636164827" sldId="2147483695"/>
              <ac:picMk id="8" creationId="{1B436445-CC0B-ABA8-9DC5-98F425D9C06B}"/>
            </ac:picMkLst>
          </pc:picChg>
          <pc:picChg chg="add del mod">
            <ac:chgData name="John Regula" userId="17b6aed6-6a75-48fb-a3c8-7e7070c8665f" providerId="ADAL" clId="{C80ACE76-66AC-4A1C-802E-760491F85692}" dt="2023-08-02T13:56:04.828" v="353" actId="478"/>
            <ac:picMkLst>
              <pc:docMk/>
              <pc:sldMasterMk cId="3709770057" sldId="2147483648"/>
              <pc:sldLayoutMk cId="2636164827" sldId="2147483695"/>
              <ac:picMk id="12" creationId="{B54F5575-504A-A80C-D1DD-54A840DA7F7F}"/>
            </ac:picMkLst>
          </pc:picChg>
        </pc:sldLayoutChg>
        <pc:sldLayoutChg chg="addSp delSp modSp add mod modTransition addAnim delAnim modAnim">
          <pc:chgData name="John Regula" userId="17b6aed6-6a75-48fb-a3c8-7e7070c8665f" providerId="ADAL" clId="{C80ACE76-66AC-4A1C-802E-760491F85692}" dt="2023-09-19T13:45:27.258" v="1076" actId="478"/>
          <pc:sldLayoutMkLst>
            <pc:docMk/>
            <pc:sldMasterMk cId="3709770057" sldId="2147483648"/>
            <pc:sldLayoutMk cId="2007111198" sldId="2147483696"/>
          </pc:sldLayoutMkLst>
          <pc:spChg chg="del">
            <ac:chgData name="John Regula" userId="17b6aed6-6a75-48fb-a3c8-7e7070c8665f" providerId="ADAL" clId="{C80ACE76-66AC-4A1C-802E-760491F85692}" dt="2023-09-19T10:40:47.420" v="590" actId="478"/>
            <ac:spMkLst>
              <pc:docMk/>
              <pc:sldMasterMk cId="3709770057" sldId="2147483648"/>
              <pc:sldLayoutMk cId="2007111198" sldId="2147483696"/>
              <ac:spMk id="2" creationId="{35676B43-DF0F-6D56-0F9A-2C821C516852}"/>
            </ac:spMkLst>
          </pc:spChg>
          <pc:spChg chg="del">
            <ac:chgData name="John Regula" userId="17b6aed6-6a75-48fb-a3c8-7e7070c8665f" providerId="ADAL" clId="{C80ACE76-66AC-4A1C-802E-760491F85692}" dt="2023-09-19T10:40:47.420" v="590" actId="478"/>
            <ac:spMkLst>
              <pc:docMk/>
              <pc:sldMasterMk cId="3709770057" sldId="2147483648"/>
              <pc:sldLayoutMk cId="2007111198" sldId="2147483696"/>
              <ac:spMk id="3" creationId="{114DEFEB-68E9-A4A2-F7B0-43956F46CD36}"/>
            </ac:spMkLst>
          </pc:spChg>
          <pc:spChg chg="add del mod">
            <ac:chgData name="John Regula" userId="17b6aed6-6a75-48fb-a3c8-7e7070c8665f" providerId="ADAL" clId="{C80ACE76-66AC-4A1C-802E-760491F85692}" dt="2023-09-19T10:44:57.491" v="650" actId="478"/>
            <ac:spMkLst>
              <pc:docMk/>
              <pc:sldMasterMk cId="3709770057" sldId="2147483648"/>
              <pc:sldLayoutMk cId="2007111198" sldId="2147483696"/>
              <ac:spMk id="4" creationId="{40FB12DB-894B-7CB2-5150-552EBD8FA278}"/>
            </ac:spMkLst>
          </pc:spChg>
          <pc:spChg chg="add del mod">
            <ac:chgData name="John Regula" userId="17b6aed6-6a75-48fb-a3c8-7e7070c8665f" providerId="ADAL" clId="{C80ACE76-66AC-4A1C-802E-760491F85692}" dt="2023-09-19T10:41:30.258" v="598" actId="478"/>
            <ac:spMkLst>
              <pc:docMk/>
              <pc:sldMasterMk cId="3709770057" sldId="2147483648"/>
              <pc:sldLayoutMk cId="2007111198" sldId="2147483696"/>
              <ac:spMk id="5" creationId="{4AFDBE4A-ECC7-A27A-A0D5-F7ED9B538DF7}"/>
            </ac:spMkLst>
          </pc:spChg>
          <pc:spChg chg="del">
            <ac:chgData name="John Regula" userId="17b6aed6-6a75-48fb-a3c8-7e7070c8665f" providerId="ADAL" clId="{C80ACE76-66AC-4A1C-802E-760491F85692}" dt="2023-09-19T10:40:47.420" v="590" actId="478"/>
            <ac:spMkLst>
              <pc:docMk/>
              <pc:sldMasterMk cId="3709770057" sldId="2147483648"/>
              <pc:sldLayoutMk cId="2007111198" sldId="2147483696"/>
              <ac:spMk id="7" creationId="{19B103C8-9DD4-AD67-E41D-A3D4DBB9CF97}"/>
            </ac:spMkLst>
          </pc:spChg>
          <pc:spChg chg="del">
            <ac:chgData name="John Regula" userId="17b6aed6-6a75-48fb-a3c8-7e7070c8665f" providerId="ADAL" clId="{C80ACE76-66AC-4A1C-802E-760491F85692}" dt="2023-09-19T10:40:50.134" v="591" actId="478"/>
            <ac:spMkLst>
              <pc:docMk/>
              <pc:sldMasterMk cId="3709770057" sldId="2147483648"/>
              <pc:sldLayoutMk cId="2007111198" sldId="2147483696"/>
              <ac:spMk id="8" creationId="{0E999773-2EDE-62A8-D419-E30303F334EC}"/>
            </ac:spMkLst>
          </pc:spChg>
          <pc:spChg chg="add del mod">
            <ac:chgData name="John Regula" userId="17b6aed6-6a75-48fb-a3c8-7e7070c8665f" providerId="ADAL" clId="{C80ACE76-66AC-4A1C-802E-760491F85692}" dt="2023-09-19T10:42:20.224" v="618" actId="478"/>
            <ac:spMkLst>
              <pc:docMk/>
              <pc:sldMasterMk cId="3709770057" sldId="2147483648"/>
              <pc:sldLayoutMk cId="2007111198" sldId="2147483696"/>
              <ac:spMk id="9" creationId="{D50F47BC-7FDF-9047-3733-9A646E16824B}"/>
            </ac:spMkLst>
          </pc:spChg>
          <pc:spChg chg="add del mod">
            <ac:chgData name="John Regula" userId="17b6aed6-6a75-48fb-a3c8-7e7070c8665f" providerId="ADAL" clId="{C80ACE76-66AC-4A1C-802E-760491F85692}" dt="2023-09-19T10:42:49.044" v="624" actId="478"/>
            <ac:spMkLst>
              <pc:docMk/>
              <pc:sldMasterMk cId="3709770057" sldId="2147483648"/>
              <pc:sldLayoutMk cId="2007111198" sldId="2147483696"/>
              <ac:spMk id="10" creationId="{8F66A954-056F-F234-8972-DDF066895C06}"/>
            </ac:spMkLst>
          </pc:spChg>
          <pc:spChg chg="del">
            <ac:chgData name="John Regula" userId="17b6aed6-6a75-48fb-a3c8-7e7070c8665f" providerId="ADAL" clId="{C80ACE76-66AC-4A1C-802E-760491F85692}" dt="2023-09-19T10:40:50.134" v="591" actId="478"/>
            <ac:spMkLst>
              <pc:docMk/>
              <pc:sldMasterMk cId="3709770057" sldId="2147483648"/>
              <pc:sldLayoutMk cId="2007111198" sldId="2147483696"/>
              <ac:spMk id="12" creationId="{E88F6B49-23E1-51AB-302F-266E46FED499}"/>
            </ac:spMkLst>
          </pc:spChg>
          <pc:spChg chg="add del mod">
            <ac:chgData name="John Regula" userId="17b6aed6-6a75-48fb-a3c8-7e7070c8665f" providerId="ADAL" clId="{C80ACE76-66AC-4A1C-802E-760491F85692}" dt="2023-09-19T10:42:49.044" v="624" actId="478"/>
            <ac:spMkLst>
              <pc:docMk/>
              <pc:sldMasterMk cId="3709770057" sldId="2147483648"/>
              <pc:sldLayoutMk cId="2007111198" sldId="2147483696"/>
              <ac:spMk id="13" creationId="{3EE77EB5-BE41-E9E3-BE15-07ED8480683C}"/>
            </ac:spMkLst>
          </pc:spChg>
          <pc:spChg chg="add del mod">
            <ac:chgData name="John Regula" userId="17b6aed6-6a75-48fb-a3c8-7e7070c8665f" providerId="ADAL" clId="{C80ACE76-66AC-4A1C-802E-760491F85692}" dt="2023-09-19T10:42:49.044" v="624" actId="478"/>
            <ac:spMkLst>
              <pc:docMk/>
              <pc:sldMasterMk cId="3709770057" sldId="2147483648"/>
              <pc:sldLayoutMk cId="2007111198" sldId="2147483696"/>
              <ac:spMk id="14" creationId="{A819F141-AB97-FBB2-886A-EA8F5EBA83B6}"/>
            </ac:spMkLst>
          </pc:spChg>
          <pc:spChg chg="add del mod">
            <ac:chgData name="John Regula" userId="17b6aed6-6a75-48fb-a3c8-7e7070c8665f" providerId="ADAL" clId="{C80ACE76-66AC-4A1C-802E-760491F85692}" dt="2023-09-19T10:42:49.044" v="624" actId="478"/>
            <ac:spMkLst>
              <pc:docMk/>
              <pc:sldMasterMk cId="3709770057" sldId="2147483648"/>
              <pc:sldLayoutMk cId="2007111198" sldId="2147483696"/>
              <ac:spMk id="16" creationId="{D88BD65D-4DF8-49B9-ED3F-4A2E8773AAC7}"/>
            </ac:spMkLst>
          </pc:spChg>
          <pc:spChg chg="add del mod">
            <ac:chgData name="John Regula" userId="17b6aed6-6a75-48fb-a3c8-7e7070c8665f" providerId="ADAL" clId="{C80ACE76-66AC-4A1C-802E-760491F85692}" dt="2023-09-19T10:42:36.602" v="621" actId="478"/>
            <ac:spMkLst>
              <pc:docMk/>
              <pc:sldMasterMk cId="3709770057" sldId="2147483648"/>
              <pc:sldLayoutMk cId="2007111198" sldId="2147483696"/>
              <ac:spMk id="17" creationId="{EE633DAB-A54F-0C18-70BF-D9FB239F4C6B}"/>
            </ac:spMkLst>
          </pc:spChg>
          <pc:spChg chg="add del mod">
            <ac:chgData name="John Regula" userId="17b6aed6-6a75-48fb-a3c8-7e7070c8665f" providerId="ADAL" clId="{C80ACE76-66AC-4A1C-802E-760491F85692}" dt="2023-09-19T10:42:36.602" v="621" actId="478"/>
            <ac:spMkLst>
              <pc:docMk/>
              <pc:sldMasterMk cId="3709770057" sldId="2147483648"/>
              <pc:sldLayoutMk cId="2007111198" sldId="2147483696"/>
              <ac:spMk id="19" creationId="{91F8D5C8-1656-ADC1-B7FE-06AF5EA033C5}"/>
            </ac:spMkLst>
          </pc:spChg>
          <pc:spChg chg="add del mod">
            <ac:chgData name="John Regula" userId="17b6aed6-6a75-48fb-a3c8-7e7070c8665f" providerId="ADAL" clId="{C80ACE76-66AC-4A1C-802E-760491F85692}" dt="2023-09-19T10:42:49.044" v="624" actId="478"/>
            <ac:spMkLst>
              <pc:docMk/>
              <pc:sldMasterMk cId="3709770057" sldId="2147483648"/>
              <pc:sldLayoutMk cId="2007111198" sldId="2147483696"/>
              <ac:spMk id="20" creationId="{B291BC2A-6163-409C-BDB1-2F37E693AAB8}"/>
            </ac:spMkLst>
          </pc:spChg>
          <pc:spChg chg="add del mod">
            <ac:chgData name="John Regula" userId="17b6aed6-6a75-48fb-a3c8-7e7070c8665f" providerId="ADAL" clId="{C80ACE76-66AC-4A1C-802E-760491F85692}" dt="2023-09-19T10:42:49.044" v="624" actId="478"/>
            <ac:spMkLst>
              <pc:docMk/>
              <pc:sldMasterMk cId="3709770057" sldId="2147483648"/>
              <pc:sldLayoutMk cId="2007111198" sldId="2147483696"/>
              <ac:spMk id="22" creationId="{93A1583E-FBB7-0614-C7B9-AAEFADED5A8D}"/>
            </ac:spMkLst>
          </pc:spChg>
          <pc:spChg chg="add del mod">
            <ac:chgData name="John Regula" userId="17b6aed6-6a75-48fb-a3c8-7e7070c8665f" providerId="ADAL" clId="{C80ACE76-66AC-4A1C-802E-760491F85692}" dt="2023-09-19T10:42:49.044" v="624" actId="478"/>
            <ac:spMkLst>
              <pc:docMk/>
              <pc:sldMasterMk cId="3709770057" sldId="2147483648"/>
              <pc:sldLayoutMk cId="2007111198" sldId="2147483696"/>
              <ac:spMk id="23" creationId="{4D8DF289-ABD3-2329-4F7C-60BFB7EEB299}"/>
            </ac:spMkLst>
          </pc:spChg>
          <pc:spChg chg="add del mod">
            <ac:chgData name="John Regula" userId="17b6aed6-6a75-48fb-a3c8-7e7070c8665f" providerId="ADAL" clId="{C80ACE76-66AC-4A1C-802E-760491F85692}" dt="2023-09-19T10:42:49.044" v="624" actId="478"/>
            <ac:spMkLst>
              <pc:docMk/>
              <pc:sldMasterMk cId="3709770057" sldId="2147483648"/>
              <pc:sldLayoutMk cId="2007111198" sldId="2147483696"/>
              <ac:spMk id="25" creationId="{E1B24777-1436-D7A0-D45D-F78CE46CCFA8}"/>
            </ac:spMkLst>
          </pc:spChg>
          <pc:spChg chg="add del mod">
            <ac:chgData name="John Regula" userId="17b6aed6-6a75-48fb-a3c8-7e7070c8665f" providerId="ADAL" clId="{C80ACE76-66AC-4A1C-802E-760491F85692}" dt="2023-09-19T10:42:36.602" v="621" actId="478"/>
            <ac:spMkLst>
              <pc:docMk/>
              <pc:sldMasterMk cId="3709770057" sldId="2147483648"/>
              <pc:sldLayoutMk cId="2007111198" sldId="2147483696"/>
              <ac:spMk id="26" creationId="{1C83476E-4A22-28CD-559F-D6F0C69F7801}"/>
            </ac:spMkLst>
          </pc:spChg>
          <pc:spChg chg="add del mod">
            <ac:chgData name="John Regula" userId="17b6aed6-6a75-48fb-a3c8-7e7070c8665f" providerId="ADAL" clId="{C80ACE76-66AC-4A1C-802E-760491F85692}" dt="2023-09-19T10:42:36.602" v="621" actId="478"/>
            <ac:spMkLst>
              <pc:docMk/>
              <pc:sldMasterMk cId="3709770057" sldId="2147483648"/>
              <pc:sldLayoutMk cId="2007111198" sldId="2147483696"/>
              <ac:spMk id="28" creationId="{DCFB2824-41D6-84D2-E4B8-DCB7004CF962}"/>
            </ac:spMkLst>
          </pc:spChg>
          <pc:spChg chg="add del mod">
            <ac:chgData name="John Regula" userId="17b6aed6-6a75-48fb-a3c8-7e7070c8665f" providerId="ADAL" clId="{C80ACE76-66AC-4A1C-802E-760491F85692}" dt="2023-09-19T10:42:49.044" v="624" actId="478"/>
            <ac:spMkLst>
              <pc:docMk/>
              <pc:sldMasterMk cId="3709770057" sldId="2147483648"/>
              <pc:sldLayoutMk cId="2007111198" sldId="2147483696"/>
              <ac:spMk id="29" creationId="{9FF8CE58-3C8D-CDEE-50F7-031C7AA7BE3C}"/>
            </ac:spMkLst>
          </pc:spChg>
          <pc:spChg chg="add del mod">
            <ac:chgData name="John Regula" userId="17b6aed6-6a75-48fb-a3c8-7e7070c8665f" providerId="ADAL" clId="{C80ACE76-66AC-4A1C-802E-760491F85692}" dt="2023-09-19T10:42:49.044" v="624" actId="478"/>
            <ac:spMkLst>
              <pc:docMk/>
              <pc:sldMasterMk cId="3709770057" sldId="2147483648"/>
              <pc:sldLayoutMk cId="2007111198" sldId="2147483696"/>
              <ac:spMk id="31" creationId="{B157EEAA-8D4B-70CA-E67C-13F2237A9A05}"/>
            </ac:spMkLst>
          </pc:spChg>
          <pc:spChg chg="add del mod">
            <ac:chgData name="John Regula" userId="17b6aed6-6a75-48fb-a3c8-7e7070c8665f" providerId="ADAL" clId="{C80ACE76-66AC-4A1C-802E-760491F85692}" dt="2023-09-19T10:42:49.044" v="624" actId="478"/>
            <ac:spMkLst>
              <pc:docMk/>
              <pc:sldMasterMk cId="3709770057" sldId="2147483648"/>
              <pc:sldLayoutMk cId="2007111198" sldId="2147483696"/>
              <ac:spMk id="32" creationId="{65A58E2B-18A5-265B-9693-6BC2059749EF}"/>
            </ac:spMkLst>
          </pc:spChg>
          <pc:spChg chg="add del mod">
            <ac:chgData name="John Regula" userId="17b6aed6-6a75-48fb-a3c8-7e7070c8665f" providerId="ADAL" clId="{C80ACE76-66AC-4A1C-802E-760491F85692}" dt="2023-09-19T10:42:49.044" v="624" actId="478"/>
            <ac:spMkLst>
              <pc:docMk/>
              <pc:sldMasterMk cId="3709770057" sldId="2147483648"/>
              <pc:sldLayoutMk cId="2007111198" sldId="2147483696"/>
              <ac:spMk id="34" creationId="{1B07CB16-D90C-66F3-2471-A7A03DA8CC36}"/>
            </ac:spMkLst>
          </pc:spChg>
          <pc:spChg chg="add del">
            <ac:chgData name="John Regula" userId="17b6aed6-6a75-48fb-a3c8-7e7070c8665f" providerId="ADAL" clId="{C80ACE76-66AC-4A1C-802E-760491F85692}" dt="2023-09-19T10:41:13.025" v="593" actId="11529"/>
            <ac:spMkLst>
              <pc:docMk/>
              <pc:sldMasterMk cId="3709770057" sldId="2147483648"/>
              <pc:sldLayoutMk cId="2007111198" sldId="2147483696"/>
              <ac:spMk id="35" creationId="{F4BD8D96-84E8-B60A-02C1-F8C844646C69}"/>
            </ac:spMkLst>
          </pc:spChg>
          <pc:spChg chg="add del mod">
            <ac:chgData name="John Regula" userId="17b6aed6-6a75-48fb-a3c8-7e7070c8665f" providerId="ADAL" clId="{C80ACE76-66AC-4A1C-802E-760491F85692}" dt="2023-09-19T10:59:39.546" v="763" actId="478"/>
            <ac:spMkLst>
              <pc:docMk/>
              <pc:sldMasterMk cId="3709770057" sldId="2147483648"/>
              <pc:sldLayoutMk cId="2007111198" sldId="2147483696"/>
              <ac:spMk id="36" creationId="{979AE81D-0C7A-4E78-7F78-389A4480E658}"/>
            </ac:spMkLst>
          </pc:spChg>
          <pc:spChg chg="add del">
            <ac:chgData name="John Regula" userId="17b6aed6-6a75-48fb-a3c8-7e7070c8665f" providerId="ADAL" clId="{C80ACE76-66AC-4A1C-802E-760491F85692}" dt="2023-09-19T10:41:54.511" v="600" actId="11529"/>
            <ac:spMkLst>
              <pc:docMk/>
              <pc:sldMasterMk cId="3709770057" sldId="2147483648"/>
              <pc:sldLayoutMk cId="2007111198" sldId="2147483696"/>
              <ac:spMk id="37" creationId="{79B89A74-C799-C7E4-4AF7-BFD812884AF7}"/>
            </ac:spMkLst>
          </pc:spChg>
          <pc:spChg chg="add del mod">
            <ac:chgData name="John Regula" userId="17b6aed6-6a75-48fb-a3c8-7e7070c8665f" providerId="ADAL" clId="{C80ACE76-66AC-4A1C-802E-760491F85692}" dt="2023-09-19T10:59:39.546" v="763" actId="478"/>
            <ac:spMkLst>
              <pc:docMk/>
              <pc:sldMasterMk cId="3709770057" sldId="2147483648"/>
              <pc:sldLayoutMk cId="2007111198" sldId="2147483696"/>
              <ac:spMk id="38" creationId="{D5F0CB1D-BE39-30FD-1213-0B5CB27813BD}"/>
            </ac:spMkLst>
          </pc:spChg>
          <pc:spChg chg="add del mod">
            <ac:chgData name="John Regula" userId="17b6aed6-6a75-48fb-a3c8-7e7070c8665f" providerId="ADAL" clId="{C80ACE76-66AC-4A1C-802E-760491F85692}" dt="2023-09-19T10:46:34.185" v="667" actId="478"/>
            <ac:spMkLst>
              <pc:docMk/>
              <pc:sldMasterMk cId="3709770057" sldId="2147483648"/>
              <pc:sldLayoutMk cId="2007111198" sldId="2147483696"/>
              <ac:spMk id="40" creationId="{61534D8D-3FFF-AD7E-CFBF-F6BD1B73F020}"/>
            </ac:spMkLst>
          </pc:spChg>
          <pc:spChg chg="add del mod">
            <ac:chgData name="John Regula" userId="17b6aed6-6a75-48fb-a3c8-7e7070c8665f" providerId="ADAL" clId="{C80ACE76-66AC-4A1C-802E-760491F85692}" dt="2023-09-19T10:46:34.185" v="667" actId="478"/>
            <ac:spMkLst>
              <pc:docMk/>
              <pc:sldMasterMk cId="3709770057" sldId="2147483648"/>
              <pc:sldLayoutMk cId="2007111198" sldId="2147483696"/>
              <ac:spMk id="41" creationId="{920D8818-7130-5A1A-D451-55203B69E91D}"/>
            </ac:spMkLst>
          </pc:spChg>
          <pc:spChg chg="add del mod">
            <ac:chgData name="John Regula" userId="17b6aed6-6a75-48fb-a3c8-7e7070c8665f" providerId="ADAL" clId="{C80ACE76-66AC-4A1C-802E-760491F85692}" dt="2023-09-19T10:46:34.185" v="667" actId="478"/>
            <ac:spMkLst>
              <pc:docMk/>
              <pc:sldMasterMk cId="3709770057" sldId="2147483648"/>
              <pc:sldLayoutMk cId="2007111198" sldId="2147483696"/>
              <ac:spMk id="43" creationId="{6C3019E6-1BB4-7FD0-B320-FB255A699710}"/>
            </ac:spMkLst>
          </pc:spChg>
          <pc:spChg chg="add del mod">
            <ac:chgData name="John Regula" userId="17b6aed6-6a75-48fb-a3c8-7e7070c8665f" providerId="ADAL" clId="{C80ACE76-66AC-4A1C-802E-760491F85692}" dt="2023-09-19T10:46:34.185" v="667" actId="478"/>
            <ac:spMkLst>
              <pc:docMk/>
              <pc:sldMasterMk cId="3709770057" sldId="2147483648"/>
              <pc:sldLayoutMk cId="2007111198" sldId="2147483696"/>
              <ac:spMk id="44" creationId="{9670C097-89A7-DB54-4DE9-16AE9549BB5F}"/>
            </ac:spMkLst>
          </pc:spChg>
          <pc:spChg chg="add del mod">
            <ac:chgData name="John Regula" userId="17b6aed6-6a75-48fb-a3c8-7e7070c8665f" providerId="ADAL" clId="{C80ACE76-66AC-4A1C-802E-760491F85692}" dt="2023-09-19T10:59:53.660" v="765" actId="478"/>
            <ac:spMkLst>
              <pc:docMk/>
              <pc:sldMasterMk cId="3709770057" sldId="2147483648"/>
              <pc:sldLayoutMk cId="2007111198" sldId="2147483696"/>
              <ac:spMk id="46" creationId="{832E697C-D652-82BC-22EB-149492584CDF}"/>
            </ac:spMkLst>
          </pc:spChg>
          <pc:spChg chg="add del mod">
            <ac:chgData name="John Regula" userId="17b6aed6-6a75-48fb-a3c8-7e7070c8665f" providerId="ADAL" clId="{C80ACE76-66AC-4A1C-802E-760491F85692}" dt="2023-09-19T10:59:53.660" v="765" actId="478"/>
            <ac:spMkLst>
              <pc:docMk/>
              <pc:sldMasterMk cId="3709770057" sldId="2147483648"/>
              <pc:sldLayoutMk cId="2007111198" sldId="2147483696"/>
              <ac:spMk id="47" creationId="{0ACACB30-5930-17C0-61FF-A40056EDD3EB}"/>
            </ac:spMkLst>
          </pc:spChg>
          <pc:spChg chg="add del mod">
            <ac:chgData name="John Regula" userId="17b6aed6-6a75-48fb-a3c8-7e7070c8665f" providerId="ADAL" clId="{C80ACE76-66AC-4A1C-802E-760491F85692}" dt="2023-09-19T10:59:53.660" v="765" actId="478"/>
            <ac:spMkLst>
              <pc:docMk/>
              <pc:sldMasterMk cId="3709770057" sldId="2147483648"/>
              <pc:sldLayoutMk cId="2007111198" sldId="2147483696"/>
              <ac:spMk id="49" creationId="{6474304C-3E1E-81AE-8FEC-A5AF0463FA17}"/>
            </ac:spMkLst>
          </pc:spChg>
          <pc:spChg chg="add del mod">
            <ac:chgData name="John Regula" userId="17b6aed6-6a75-48fb-a3c8-7e7070c8665f" providerId="ADAL" clId="{C80ACE76-66AC-4A1C-802E-760491F85692}" dt="2023-09-19T10:59:53.660" v="765" actId="478"/>
            <ac:spMkLst>
              <pc:docMk/>
              <pc:sldMasterMk cId="3709770057" sldId="2147483648"/>
              <pc:sldLayoutMk cId="2007111198" sldId="2147483696"/>
              <ac:spMk id="50" creationId="{CDE85C0C-A2F2-AB16-1B5F-F873922FF5BC}"/>
            </ac:spMkLst>
          </pc:spChg>
          <pc:spChg chg="add del mod">
            <ac:chgData name="John Regula" userId="17b6aed6-6a75-48fb-a3c8-7e7070c8665f" providerId="ADAL" clId="{C80ACE76-66AC-4A1C-802E-760491F85692}" dt="2023-09-19T10:59:53.660" v="765" actId="478"/>
            <ac:spMkLst>
              <pc:docMk/>
              <pc:sldMasterMk cId="3709770057" sldId="2147483648"/>
              <pc:sldLayoutMk cId="2007111198" sldId="2147483696"/>
              <ac:spMk id="52" creationId="{2B98C07A-5968-53AF-8182-4FB3940B5EE9}"/>
            </ac:spMkLst>
          </pc:spChg>
          <pc:spChg chg="add del mod">
            <ac:chgData name="John Regula" userId="17b6aed6-6a75-48fb-a3c8-7e7070c8665f" providerId="ADAL" clId="{C80ACE76-66AC-4A1C-802E-760491F85692}" dt="2023-09-19T10:59:53.660" v="765" actId="478"/>
            <ac:spMkLst>
              <pc:docMk/>
              <pc:sldMasterMk cId="3709770057" sldId="2147483648"/>
              <pc:sldLayoutMk cId="2007111198" sldId="2147483696"/>
              <ac:spMk id="53" creationId="{9504B36C-74F2-2625-3B73-5B4256AB18E2}"/>
            </ac:spMkLst>
          </pc:spChg>
          <pc:spChg chg="add del mod">
            <ac:chgData name="John Regula" userId="17b6aed6-6a75-48fb-a3c8-7e7070c8665f" providerId="ADAL" clId="{C80ACE76-66AC-4A1C-802E-760491F85692}" dt="2023-09-19T10:46:30.901" v="666" actId="478"/>
            <ac:spMkLst>
              <pc:docMk/>
              <pc:sldMasterMk cId="3709770057" sldId="2147483648"/>
              <pc:sldLayoutMk cId="2007111198" sldId="2147483696"/>
              <ac:spMk id="55" creationId="{5140917A-8912-E1C3-5330-A96C6226359A}"/>
            </ac:spMkLst>
          </pc:spChg>
          <pc:spChg chg="add del mod">
            <ac:chgData name="John Regula" userId="17b6aed6-6a75-48fb-a3c8-7e7070c8665f" providerId="ADAL" clId="{C80ACE76-66AC-4A1C-802E-760491F85692}" dt="2023-09-19T10:46:30.901" v="666" actId="478"/>
            <ac:spMkLst>
              <pc:docMk/>
              <pc:sldMasterMk cId="3709770057" sldId="2147483648"/>
              <pc:sldLayoutMk cId="2007111198" sldId="2147483696"/>
              <ac:spMk id="56" creationId="{294C064F-2371-C3E5-16F9-D79F757ADF49}"/>
            </ac:spMkLst>
          </pc:spChg>
          <pc:spChg chg="add del mod">
            <ac:chgData name="John Regula" userId="17b6aed6-6a75-48fb-a3c8-7e7070c8665f" providerId="ADAL" clId="{C80ACE76-66AC-4A1C-802E-760491F85692}" dt="2023-09-19T10:46:30.901" v="666" actId="478"/>
            <ac:spMkLst>
              <pc:docMk/>
              <pc:sldMasterMk cId="3709770057" sldId="2147483648"/>
              <pc:sldLayoutMk cId="2007111198" sldId="2147483696"/>
              <ac:spMk id="58" creationId="{6B356ACD-7C90-7DE0-E847-4A47B30CBE3E}"/>
            </ac:spMkLst>
          </pc:spChg>
          <pc:spChg chg="add del mod">
            <ac:chgData name="John Regula" userId="17b6aed6-6a75-48fb-a3c8-7e7070c8665f" providerId="ADAL" clId="{C80ACE76-66AC-4A1C-802E-760491F85692}" dt="2023-09-19T10:46:30.901" v="666" actId="478"/>
            <ac:spMkLst>
              <pc:docMk/>
              <pc:sldMasterMk cId="3709770057" sldId="2147483648"/>
              <pc:sldLayoutMk cId="2007111198" sldId="2147483696"/>
              <ac:spMk id="59" creationId="{AD0B5D2A-2ED4-878D-5C74-085850E308A8}"/>
            </ac:spMkLst>
          </pc:spChg>
          <pc:spChg chg="add del mod">
            <ac:chgData name="John Regula" userId="17b6aed6-6a75-48fb-a3c8-7e7070c8665f" providerId="ADAL" clId="{C80ACE76-66AC-4A1C-802E-760491F85692}" dt="2023-09-19T10:46:30.901" v="666" actId="478"/>
            <ac:spMkLst>
              <pc:docMk/>
              <pc:sldMasterMk cId="3709770057" sldId="2147483648"/>
              <pc:sldLayoutMk cId="2007111198" sldId="2147483696"/>
              <ac:spMk id="61" creationId="{BFE3615F-5AEE-17C3-AA79-EB6883E0C550}"/>
            </ac:spMkLst>
          </pc:spChg>
          <pc:spChg chg="add del mod">
            <ac:chgData name="John Regula" userId="17b6aed6-6a75-48fb-a3c8-7e7070c8665f" providerId="ADAL" clId="{C80ACE76-66AC-4A1C-802E-760491F85692}" dt="2023-09-19T10:46:30.901" v="666" actId="478"/>
            <ac:spMkLst>
              <pc:docMk/>
              <pc:sldMasterMk cId="3709770057" sldId="2147483648"/>
              <pc:sldLayoutMk cId="2007111198" sldId="2147483696"/>
              <ac:spMk id="62" creationId="{0174D826-3C9E-624C-A22F-83E00D361230}"/>
            </ac:spMkLst>
          </pc:spChg>
          <pc:spChg chg="add mod">
            <ac:chgData name="John Regula" userId="17b6aed6-6a75-48fb-a3c8-7e7070c8665f" providerId="ADAL" clId="{C80ACE76-66AC-4A1C-802E-760491F85692}" dt="2023-09-19T10:45:07.991" v="656" actId="1035"/>
            <ac:spMkLst>
              <pc:docMk/>
              <pc:sldMasterMk cId="3709770057" sldId="2147483648"/>
              <pc:sldLayoutMk cId="2007111198" sldId="2147483696"/>
              <ac:spMk id="63" creationId="{73A71C5D-5827-7352-531E-79175730DCE0}"/>
            </ac:spMkLst>
          </pc:spChg>
          <pc:spChg chg="add del">
            <ac:chgData name="John Regula" userId="17b6aed6-6a75-48fb-a3c8-7e7070c8665f" providerId="ADAL" clId="{C80ACE76-66AC-4A1C-802E-760491F85692}" dt="2023-09-19T10:45:52.969" v="662" actId="11529"/>
            <ac:spMkLst>
              <pc:docMk/>
              <pc:sldMasterMk cId="3709770057" sldId="2147483648"/>
              <pc:sldLayoutMk cId="2007111198" sldId="2147483696"/>
              <ac:spMk id="64" creationId="{BD1318DB-E1F3-0D53-CF6E-833A0564D682}"/>
            </ac:spMkLst>
          </pc:spChg>
          <pc:spChg chg="add del mod">
            <ac:chgData name="John Regula" userId="17b6aed6-6a75-48fb-a3c8-7e7070c8665f" providerId="ADAL" clId="{C80ACE76-66AC-4A1C-802E-760491F85692}" dt="2023-09-19T10:45:55.832" v="663" actId="478"/>
            <ac:spMkLst>
              <pc:docMk/>
              <pc:sldMasterMk cId="3709770057" sldId="2147483648"/>
              <pc:sldLayoutMk cId="2007111198" sldId="2147483696"/>
              <ac:spMk id="65" creationId="{C55F9F0D-BF8F-8620-EBD3-7CADF0834303}"/>
            </ac:spMkLst>
          </pc:spChg>
          <pc:spChg chg="add del">
            <ac:chgData name="John Regula" userId="17b6aed6-6a75-48fb-a3c8-7e7070c8665f" providerId="ADAL" clId="{C80ACE76-66AC-4A1C-802E-760491F85692}" dt="2023-09-19T10:47:00.892" v="668" actId="11529"/>
            <ac:spMkLst>
              <pc:docMk/>
              <pc:sldMasterMk cId="3709770057" sldId="2147483648"/>
              <pc:sldLayoutMk cId="2007111198" sldId="2147483696"/>
              <ac:spMk id="66" creationId="{FC7A5FD7-861C-0196-0AE4-E8687777C002}"/>
            </ac:spMkLst>
          </pc:spChg>
          <pc:spChg chg="add del mod">
            <ac:chgData name="John Regula" userId="17b6aed6-6a75-48fb-a3c8-7e7070c8665f" providerId="ADAL" clId="{C80ACE76-66AC-4A1C-802E-760491F85692}" dt="2023-09-19T10:47:11.203" v="670" actId="478"/>
            <ac:spMkLst>
              <pc:docMk/>
              <pc:sldMasterMk cId="3709770057" sldId="2147483648"/>
              <pc:sldLayoutMk cId="2007111198" sldId="2147483696"/>
              <ac:spMk id="67" creationId="{87C87B4A-8AAD-569C-625E-CA060D8B715B}"/>
            </ac:spMkLst>
          </pc:spChg>
          <pc:spChg chg="add del">
            <ac:chgData name="John Regula" userId="17b6aed6-6a75-48fb-a3c8-7e7070c8665f" providerId="ADAL" clId="{C80ACE76-66AC-4A1C-802E-760491F85692}" dt="2023-09-19T10:47:23.375" v="671" actId="11529"/>
            <ac:spMkLst>
              <pc:docMk/>
              <pc:sldMasterMk cId="3709770057" sldId="2147483648"/>
              <pc:sldLayoutMk cId="2007111198" sldId="2147483696"/>
              <ac:spMk id="68" creationId="{B99ECF19-742D-CB47-7598-28F0276AAA30}"/>
            </ac:spMkLst>
          </pc:spChg>
          <pc:spChg chg="add del mod">
            <ac:chgData name="John Regula" userId="17b6aed6-6a75-48fb-a3c8-7e7070c8665f" providerId="ADAL" clId="{C80ACE76-66AC-4A1C-802E-760491F85692}" dt="2023-09-19T10:48:42.647" v="687" actId="478"/>
            <ac:spMkLst>
              <pc:docMk/>
              <pc:sldMasterMk cId="3709770057" sldId="2147483648"/>
              <pc:sldLayoutMk cId="2007111198" sldId="2147483696"/>
              <ac:spMk id="69" creationId="{B7A37F19-A458-2B45-B631-2519E6F4CAD9}"/>
            </ac:spMkLst>
          </pc:spChg>
          <pc:spChg chg="add del">
            <ac:chgData name="John Regula" userId="17b6aed6-6a75-48fb-a3c8-7e7070c8665f" providerId="ADAL" clId="{C80ACE76-66AC-4A1C-802E-760491F85692}" dt="2023-09-19T10:52:14.747" v="688" actId="11529"/>
            <ac:spMkLst>
              <pc:docMk/>
              <pc:sldMasterMk cId="3709770057" sldId="2147483648"/>
              <pc:sldLayoutMk cId="2007111198" sldId="2147483696"/>
              <ac:spMk id="70" creationId="{80F35868-4D6A-DD04-9337-E815E0FBB845}"/>
            </ac:spMkLst>
          </pc:spChg>
          <pc:spChg chg="add del mod">
            <ac:chgData name="John Regula" userId="17b6aed6-6a75-48fb-a3c8-7e7070c8665f" providerId="ADAL" clId="{C80ACE76-66AC-4A1C-802E-760491F85692}" dt="2023-09-19T10:52:18.878" v="689" actId="478"/>
            <ac:spMkLst>
              <pc:docMk/>
              <pc:sldMasterMk cId="3709770057" sldId="2147483648"/>
              <pc:sldLayoutMk cId="2007111198" sldId="2147483696"/>
              <ac:spMk id="71" creationId="{5CA37F8A-9C5A-39A3-AD8F-3723C1E4C823}"/>
            </ac:spMkLst>
          </pc:spChg>
          <pc:spChg chg="add del">
            <ac:chgData name="John Regula" userId="17b6aed6-6a75-48fb-a3c8-7e7070c8665f" providerId="ADAL" clId="{C80ACE76-66AC-4A1C-802E-760491F85692}" dt="2023-09-19T10:53:03.539" v="692" actId="11529"/>
            <ac:spMkLst>
              <pc:docMk/>
              <pc:sldMasterMk cId="3709770057" sldId="2147483648"/>
              <pc:sldLayoutMk cId="2007111198" sldId="2147483696"/>
              <ac:spMk id="74" creationId="{7D3AA9CF-8CFF-9659-594D-078A52AE564A}"/>
            </ac:spMkLst>
          </pc:spChg>
          <pc:spChg chg="add del mod">
            <ac:chgData name="John Regula" userId="17b6aed6-6a75-48fb-a3c8-7e7070c8665f" providerId="ADAL" clId="{C80ACE76-66AC-4A1C-802E-760491F85692}" dt="2023-09-19T10:53:21.506" v="697" actId="478"/>
            <ac:spMkLst>
              <pc:docMk/>
              <pc:sldMasterMk cId="3709770057" sldId="2147483648"/>
              <pc:sldLayoutMk cId="2007111198" sldId="2147483696"/>
              <ac:spMk id="75" creationId="{D9BB975B-EC81-B288-FEA1-F5EAAA17139B}"/>
            </ac:spMkLst>
          </pc:spChg>
          <pc:spChg chg="add del">
            <ac:chgData name="John Regula" userId="17b6aed6-6a75-48fb-a3c8-7e7070c8665f" providerId="ADAL" clId="{C80ACE76-66AC-4A1C-802E-760491F85692}" dt="2023-09-19T10:53:30.680" v="698" actId="11529"/>
            <ac:spMkLst>
              <pc:docMk/>
              <pc:sldMasterMk cId="3709770057" sldId="2147483648"/>
              <pc:sldLayoutMk cId="2007111198" sldId="2147483696"/>
              <ac:spMk id="76" creationId="{AA7224B2-45A3-E0BF-FDB8-1F76E83F5239}"/>
            </ac:spMkLst>
          </pc:spChg>
          <pc:spChg chg="add del mod">
            <ac:chgData name="John Regula" userId="17b6aed6-6a75-48fb-a3c8-7e7070c8665f" providerId="ADAL" clId="{C80ACE76-66AC-4A1C-802E-760491F85692}" dt="2023-09-19T10:59:37.948" v="762" actId="478"/>
            <ac:spMkLst>
              <pc:docMk/>
              <pc:sldMasterMk cId="3709770057" sldId="2147483648"/>
              <pc:sldLayoutMk cId="2007111198" sldId="2147483696"/>
              <ac:spMk id="77" creationId="{20F5DDD3-B6E0-4143-584A-21EFE44B511F}"/>
            </ac:spMkLst>
          </pc:spChg>
          <pc:spChg chg="add del">
            <ac:chgData name="John Regula" userId="17b6aed6-6a75-48fb-a3c8-7e7070c8665f" providerId="ADAL" clId="{C80ACE76-66AC-4A1C-802E-760491F85692}" dt="2023-09-19T10:54:18.422" v="725" actId="11529"/>
            <ac:spMkLst>
              <pc:docMk/>
              <pc:sldMasterMk cId="3709770057" sldId="2147483648"/>
              <pc:sldLayoutMk cId="2007111198" sldId="2147483696"/>
              <ac:spMk id="78" creationId="{C31A59E9-3D96-E232-EBB2-E3A695670C42}"/>
            </ac:spMkLst>
          </pc:spChg>
          <pc:spChg chg="add del mod">
            <ac:chgData name="John Regula" userId="17b6aed6-6a75-48fb-a3c8-7e7070c8665f" providerId="ADAL" clId="{C80ACE76-66AC-4A1C-802E-760491F85692}" dt="2023-09-19T10:59:36.762" v="761" actId="478"/>
            <ac:spMkLst>
              <pc:docMk/>
              <pc:sldMasterMk cId="3709770057" sldId="2147483648"/>
              <pc:sldLayoutMk cId="2007111198" sldId="2147483696"/>
              <ac:spMk id="79" creationId="{75809D7C-DE1F-A3CD-4E7D-C73F5D851727}"/>
            </ac:spMkLst>
          </pc:spChg>
          <pc:spChg chg="add del">
            <ac:chgData name="John Regula" userId="17b6aed6-6a75-48fb-a3c8-7e7070c8665f" providerId="ADAL" clId="{C80ACE76-66AC-4A1C-802E-760491F85692}" dt="2023-09-19T10:59:32.196" v="756" actId="11529"/>
            <ac:spMkLst>
              <pc:docMk/>
              <pc:sldMasterMk cId="3709770057" sldId="2147483648"/>
              <pc:sldLayoutMk cId="2007111198" sldId="2147483696"/>
              <ac:spMk id="80" creationId="{AC8A638C-8CDE-CCE5-74D7-8E18A3781C1C}"/>
            </ac:spMkLst>
          </pc:spChg>
          <pc:spChg chg="add del mod">
            <ac:chgData name="John Regula" userId="17b6aed6-6a75-48fb-a3c8-7e7070c8665f" providerId="ADAL" clId="{C80ACE76-66AC-4A1C-802E-760491F85692}" dt="2023-09-19T10:59:32.196" v="756" actId="11529"/>
            <ac:spMkLst>
              <pc:docMk/>
              <pc:sldMasterMk cId="3709770057" sldId="2147483648"/>
              <pc:sldLayoutMk cId="2007111198" sldId="2147483696"/>
              <ac:spMk id="81" creationId="{799FCDEE-8D06-0D95-49CF-3C49487C836E}"/>
            </ac:spMkLst>
          </pc:spChg>
          <pc:spChg chg="add del">
            <ac:chgData name="John Regula" userId="17b6aed6-6a75-48fb-a3c8-7e7070c8665f" providerId="ADAL" clId="{C80ACE76-66AC-4A1C-802E-760491F85692}" dt="2023-09-19T10:59:31.879" v="754" actId="11529"/>
            <ac:spMkLst>
              <pc:docMk/>
              <pc:sldMasterMk cId="3709770057" sldId="2147483648"/>
              <pc:sldLayoutMk cId="2007111198" sldId="2147483696"/>
              <ac:spMk id="82" creationId="{D6B9E258-67C5-4FDA-F835-F9092E3D08EC}"/>
            </ac:spMkLst>
          </pc:spChg>
          <pc:spChg chg="add del mod">
            <ac:chgData name="John Regula" userId="17b6aed6-6a75-48fb-a3c8-7e7070c8665f" providerId="ADAL" clId="{C80ACE76-66AC-4A1C-802E-760491F85692}" dt="2023-09-19T10:59:31.879" v="754" actId="11529"/>
            <ac:spMkLst>
              <pc:docMk/>
              <pc:sldMasterMk cId="3709770057" sldId="2147483648"/>
              <pc:sldLayoutMk cId="2007111198" sldId="2147483696"/>
              <ac:spMk id="83" creationId="{E7E6DB90-B6F0-AC78-D314-8FE52C574FBA}"/>
            </ac:spMkLst>
          </pc:spChg>
          <pc:spChg chg="add mod">
            <ac:chgData name="John Regula" userId="17b6aed6-6a75-48fb-a3c8-7e7070c8665f" providerId="ADAL" clId="{C80ACE76-66AC-4A1C-802E-760491F85692}" dt="2023-09-19T10:59:49.581" v="764" actId="571"/>
            <ac:spMkLst>
              <pc:docMk/>
              <pc:sldMasterMk cId="3709770057" sldId="2147483648"/>
              <pc:sldLayoutMk cId="2007111198" sldId="2147483696"/>
              <ac:spMk id="87" creationId="{EF8F3E63-3786-569C-8BA0-83F1AC52A306}"/>
            </ac:spMkLst>
          </pc:spChg>
          <pc:spChg chg="add del mod">
            <ac:chgData name="John Regula" userId="17b6aed6-6a75-48fb-a3c8-7e7070c8665f" providerId="ADAL" clId="{C80ACE76-66AC-4A1C-802E-760491F85692}" dt="2023-09-19T11:03:04.601" v="778" actId="478"/>
            <ac:spMkLst>
              <pc:docMk/>
              <pc:sldMasterMk cId="3709770057" sldId="2147483648"/>
              <pc:sldLayoutMk cId="2007111198" sldId="2147483696"/>
              <ac:spMk id="88" creationId="{90E1428B-DE9F-C727-C415-F5FC31F71069}"/>
            </ac:spMkLst>
          </pc:spChg>
          <pc:spChg chg="add del mod">
            <ac:chgData name="John Regula" userId="17b6aed6-6a75-48fb-a3c8-7e7070c8665f" providerId="ADAL" clId="{C80ACE76-66AC-4A1C-802E-760491F85692}" dt="2023-09-19T10:59:55.527" v="766" actId="478"/>
            <ac:spMkLst>
              <pc:docMk/>
              <pc:sldMasterMk cId="3709770057" sldId="2147483648"/>
              <pc:sldLayoutMk cId="2007111198" sldId="2147483696"/>
              <ac:spMk id="90" creationId="{217C82F7-53C3-DC46-BC24-774D80C50AFA}"/>
            </ac:spMkLst>
          </pc:spChg>
          <pc:spChg chg="add del mod">
            <ac:chgData name="John Regula" userId="17b6aed6-6a75-48fb-a3c8-7e7070c8665f" providerId="ADAL" clId="{C80ACE76-66AC-4A1C-802E-760491F85692}" dt="2023-09-19T10:59:55.527" v="766" actId="478"/>
            <ac:spMkLst>
              <pc:docMk/>
              <pc:sldMasterMk cId="3709770057" sldId="2147483648"/>
              <pc:sldLayoutMk cId="2007111198" sldId="2147483696"/>
              <ac:spMk id="91" creationId="{78687674-3D76-6FAC-8CDE-3348A3136C1C}"/>
            </ac:spMkLst>
          </pc:spChg>
          <pc:spChg chg="add del mod">
            <ac:chgData name="John Regula" userId="17b6aed6-6a75-48fb-a3c8-7e7070c8665f" providerId="ADAL" clId="{C80ACE76-66AC-4A1C-802E-760491F85692}" dt="2023-09-19T10:59:55.527" v="766" actId="478"/>
            <ac:spMkLst>
              <pc:docMk/>
              <pc:sldMasterMk cId="3709770057" sldId="2147483648"/>
              <pc:sldLayoutMk cId="2007111198" sldId="2147483696"/>
              <ac:spMk id="93" creationId="{1B9858E4-D368-1293-D582-968F0A44812B}"/>
            </ac:spMkLst>
          </pc:spChg>
          <pc:spChg chg="add del mod">
            <ac:chgData name="John Regula" userId="17b6aed6-6a75-48fb-a3c8-7e7070c8665f" providerId="ADAL" clId="{C80ACE76-66AC-4A1C-802E-760491F85692}" dt="2023-09-19T10:59:55.527" v="766" actId="478"/>
            <ac:spMkLst>
              <pc:docMk/>
              <pc:sldMasterMk cId="3709770057" sldId="2147483648"/>
              <pc:sldLayoutMk cId="2007111198" sldId="2147483696"/>
              <ac:spMk id="94" creationId="{1E5A6CB7-6B28-AF6E-D98C-CEB578314A3C}"/>
            </ac:spMkLst>
          </pc:spChg>
          <pc:spChg chg="add del">
            <ac:chgData name="John Regula" userId="17b6aed6-6a75-48fb-a3c8-7e7070c8665f" providerId="ADAL" clId="{C80ACE76-66AC-4A1C-802E-760491F85692}" dt="2023-09-19T11:00:46.381" v="769" actId="11529"/>
            <ac:spMkLst>
              <pc:docMk/>
              <pc:sldMasterMk cId="3709770057" sldId="2147483648"/>
              <pc:sldLayoutMk cId="2007111198" sldId="2147483696"/>
              <ac:spMk id="95" creationId="{3CDC49F9-EAF5-17F0-5B99-765B07E7F916}"/>
            </ac:spMkLst>
          </pc:spChg>
          <pc:spChg chg="add del mod">
            <ac:chgData name="John Regula" userId="17b6aed6-6a75-48fb-a3c8-7e7070c8665f" providerId="ADAL" clId="{C80ACE76-66AC-4A1C-802E-760491F85692}" dt="2023-09-19T11:01:01.851" v="771" actId="478"/>
            <ac:spMkLst>
              <pc:docMk/>
              <pc:sldMasterMk cId="3709770057" sldId="2147483648"/>
              <pc:sldLayoutMk cId="2007111198" sldId="2147483696"/>
              <ac:spMk id="96" creationId="{AA0FD99B-092E-B498-01CA-8BCBF4A5935F}"/>
            </ac:spMkLst>
          </pc:spChg>
          <pc:spChg chg="add del mod">
            <ac:chgData name="John Regula" userId="17b6aed6-6a75-48fb-a3c8-7e7070c8665f" providerId="ADAL" clId="{C80ACE76-66AC-4A1C-802E-760491F85692}" dt="2023-09-19T11:27:42.514" v="827" actId="2085"/>
            <ac:spMkLst>
              <pc:docMk/>
              <pc:sldMasterMk cId="3709770057" sldId="2147483648"/>
              <pc:sldLayoutMk cId="2007111198" sldId="2147483696"/>
              <ac:spMk id="97" creationId="{946538FC-9A89-4DED-FF77-46042FEF3FB4}"/>
            </ac:spMkLst>
          </pc:spChg>
          <pc:spChg chg="add del mod">
            <ac:chgData name="John Regula" userId="17b6aed6-6a75-48fb-a3c8-7e7070c8665f" providerId="ADAL" clId="{C80ACE76-66AC-4A1C-802E-760491F85692}" dt="2023-09-19T11:27:32.926" v="826" actId="478"/>
            <ac:spMkLst>
              <pc:docMk/>
              <pc:sldMasterMk cId="3709770057" sldId="2147483648"/>
              <pc:sldLayoutMk cId="2007111198" sldId="2147483696"/>
              <ac:spMk id="98" creationId="{114EB58B-D374-9C9E-5A40-D20F86BBAD48}"/>
            </ac:spMkLst>
          </pc:spChg>
          <pc:spChg chg="add mod">
            <ac:chgData name="John Regula" userId="17b6aed6-6a75-48fb-a3c8-7e7070c8665f" providerId="ADAL" clId="{C80ACE76-66AC-4A1C-802E-760491F85692}" dt="2023-09-19T11:27:27.914" v="822" actId="571"/>
            <ac:spMkLst>
              <pc:docMk/>
              <pc:sldMasterMk cId="3709770057" sldId="2147483648"/>
              <pc:sldLayoutMk cId="2007111198" sldId="2147483696"/>
              <ac:spMk id="99" creationId="{9D2629C4-F25B-512E-4CF1-750C6E7268A8}"/>
            </ac:spMkLst>
          </pc:spChg>
          <pc:spChg chg="add mod">
            <ac:chgData name="John Regula" userId="17b6aed6-6a75-48fb-a3c8-7e7070c8665f" providerId="ADAL" clId="{C80ACE76-66AC-4A1C-802E-760491F85692}" dt="2023-09-19T11:27:27.548" v="820" actId="571"/>
            <ac:spMkLst>
              <pc:docMk/>
              <pc:sldMasterMk cId="3709770057" sldId="2147483648"/>
              <pc:sldLayoutMk cId="2007111198" sldId="2147483696"/>
              <ac:spMk id="100" creationId="{6AB4BD2A-19E3-33E4-BCB5-895A7C6270EC}"/>
            </ac:spMkLst>
          </pc:spChg>
          <pc:spChg chg="add del">
            <ac:chgData name="John Regula" userId="17b6aed6-6a75-48fb-a3c8-7e7070c8665f" providerId="ADAL" clId="{C80ACE76-66AC-4A1C-802E-760491F85692}" dt="2023-09-19T13:45:18.986" v="1075" actId="11529"/>
            <ac:spMkLst>
              <pc:docMk/>
              <pc:sldMasterMk cId="3709770057" sldId="2147483648"/>
              <pc:sldLayoutMk cId="2007111198" sldId="2147483696"/>
              <ac:spMk id="102" creationId="{5C701DFE-CADE-E4F8-2459-B8157FD6DF87}"/>
            </ac:spMkLst>
          </pc:spChg>
          <pc:spChg chg="add del mod">
            <ac:chgData name="John Regula" userId="17b6aed6-6a75-48fb-a3c8-7e7070c8665f" providerId="ADAL" clId="{C80ACE76-66AC-4A1C-802E-760491F85692}" dt="2023-09-19T13:45:27.258" v="1076" actId="478"/>
            <ac:spMkLst>
              <pc:docMk/>
              <pc:sldMasterMk cId="3709770057" sldId="2147483648"/>
              <pc:sldLayoutMk cId="2007111198" sldId="2147483696"/>
              <ac:spMk id="103" creationId="{AD59BF1B-09BF-6303-C972-27359F48B005}"/>
            </ac:spMkLst>
          </pc:spChg>
          <pc:grpChg chg="add del mod">
            <ac:chgData name="John Regula" userId="17b6aed6-6a75-48fb-a3c8-7e7070c8665f" providerId="ADAL" clId="{C80ACE76-66AC-4A1C-802E-760491F85692}" dt="2023-09-19T11:27:26.091" v="813" actId="164"/>
            <ac:grpSpMkLst>
              <pc:docMk/>
              <pc:sldMasterMk cId="3709770057" sldId="2147483648"/>
              <pc:sldLayoutMk cId="2007111198" sldId="2147483696"/>
              <ac:grpSpMk id="101" creationId="{FF89765E-2639-4A0D-C708-F84984BCAD5F}"/>
            </ac:grpSpMkLst>
          </pc:grpChg>
          <pc:cxnChg chg="add del mod">
            <ac:chgData name="John Regula" userId="17b6aed6-6a75-48fb-a3c8-7e7070c8665f" providerId="ADAL" clId="{C80ACE76-66AC-4A1C-802E-760491F85692}" dt="2023-09-19T10:48:05.228" v="681" actId="478"/>
            <ac:cxnSpMkLst>
              <pc:docMk/>
              <pc:sldMasterMk cId="3709770057" sldId="2147483648"/>
              <pc:sldLayoutMk cId="2007111198" sldId="2147483696"/>
              <ac:cxnSpMk id="6" creationId="{965B3692-929F-066F-FE68-0FB358748919}"/>
            </ac:cxnSpMkLst>
          </pc:cxnChg>
          <pc:cxnChg chg="add del mod">
            <ac:chgData name="John Regula" userId="17b6aed6-6a75-48fb-a3c8-7e7070c8665f" providerId="ADAL" clId="{C80ACE76-66AC-4A1C-802E-760491F85692}" dt="2023-09-19T10:42:49.044" v="624" actId="478"/>
            <ac:cxnSpMkLst>
              <pc:docMk/>
              <pc:sldMasterMk cId="3709770057" sldId="2147483648"/>
              <pc:sldLayoutMk cId="2007111198" sldId="2147483696"/>
              <ac:cxnSpMk id="11" creationId="{684009FC-FE23-C5E1-7589-5285B1E48BE0}"/>
            </ac:cxnSpMkLst>
          </pc:cxnChg>
          <pc:cxnChg chg="add del mod">
            <ac:chgData name="John Regula" userId="17b6aed6-6a75-48fb-a3c8-7e7070c8665f" providerId="ADAL" clId="{C80ACE76-66AC-4A1C-802E-760491F85692}" dt="2023-09-19T10:42:49.044" v="624" actId="478"/>
            <ac:cxnSpMkLst>
              <pc:docMk/>
              <pc:sldMasterMk cId="3709770057" sldId="2147483648"/>
              <pc:sldLayoutMk cId="2007111198" sldId="2147483696"/>
              <ac:cxnSpMk id="15" creationId="{7EEDB4A7-F9E7-0C58-FCA4-7BA7E0681011}"/>
            </ac:cxnSpMkLst>
          </pc:cxnChg>
          <pc:cxnChg chg="add del mod">
            <ac:chgData name="John Regula" userId="17b6aed6-6a75-48fb-a3c8-7e7070c8665f" providerId="ADAL" clId="{C80ACE76-66AC-4A1C-802E-760491F85692}" dt="2023-09-19T10:42:36.602" v="621" actId="478"/>
            <ac:cxnSpMkLst>
              <pc:docMk/>
              <pc:sldMasterMk cId="3709770057" sldId="2147483648"/>
              <pc:sldLayoutMk cId="2007111198" sldId="2147483696"/>
              <ac:cxnSpMk id="18" creationId="{EA834E91-7330-8B6A-6772-E4D8C60A5BD3}"/>
            </ac:cxnSpMkLst>
          </pc:cxnChg>
          <pc:cxnChg chg="add del mod">
            <ac:chgData name="John Regula" userId="17b6aed6-6a75-48fb-a3c8-7e7070c8665f" providerId="ADAL" clId="{C80ACE76-66AC-4A1C-802E-760491F85692}" dt="2023-09-19T10:42:49.044" v="624" actId="478"/>
            <ac:cxnSpMkLst>
              <pc:docMk/>
              <pc:sldMasterMk cId="3709770057" sldId="2147483648"/>
              <pc:sldLayoutMk cId="2007111198" sldId="2147483696"/>
              <ac:cxnSpMk id="21" creationId="{49E1E379-3930-987E-8D54-D8A94622E8CA}"/>
            </ac:cxnSpMkLst>
          </pc:cxnChg>
          <pc:cxnChg chg="add del mod">
            <ac:chgData name="John Regula" userId="17b6aed6-6a75-48fb-a3c8-7e7070c8665f" providerId="ADAL" clId="{C80ACE76-66AC-4A1C-802E-760491F85692}" dt="2023-09-19T10:42:49.044" v="624" actId="478"/>
            <ac:cxnSpMkLst>
              <pc:docMk/>
              <pc:sldMasterMk cId="3709770057" sldId="2147483648"/>
              <pc:sldLayoutMk cId="2007111198" sldId="2147483696"/>
              <ac:cxnSpMk id="24" creationId="{E68E21E1-05F3-8988-38F5-521C4A9E38F5}"/>
            </ac:cxnSpMkLst>
          </pc:cxnChg>
          <pc:cxnChg chg="add del mod">
            <ac:chgData name="John Regula" userId="17b6aed6-6a75-48fb-a3c8-7e7070c8665f" providerId="ADAL" clId="{C80ACE76-66AC-4A1C-802E-760491F85692}" dt="2023-09-19T10:42:36.602" v="621" actId="478"/>
            <ac:cxnSpMkLst>
              <pc:docMk/>
              <pc:sldMasterMk cId="3709770057" sldId="2147483648"/>
              <pc:sldLayoutMk cId="2007111198" sldId="2147483696"/>
              <ac:cxnSpMk id="27" creationId="{C5F10EE9-2849-7AEA-2488-0645924CA098}"/>
            </ac:cxnSpMkLst>
          </pc:cxnChg>
          <pc:cxnChg chg="add del mod">
            <ac:chgData name="John Regula" userId="17b6aed6-6a75-48fb-a3c8-7e7070c8665f" providerId="ADAL" clId="{C80ACE76-66AC-4A1C-802E-760491F85692}" dt="2023-09-19T10:42:49.044" v="624" actId="478"/>
            <ac:cxnSpMkLst>
              <pc:docMk/>
              <pc:sldMasterMk cId="3709770057" sldId="2147483648"/>
              <pc:sldLayoutMk cId="2007111198" sldId="2147483696"/>
              <ac:cxnSpMk id="30" creationId="{9BF63687-D753-7A16-1ED1-BF5677579817}"/>
            </ac:cxnSpMkLst>
          </pc:cxnChg>
          <pc:cxnChg chg="add del mod">
            <ac:chgData name="John Regula" userId="17b6aed6-6a75-48fb-a3c8-7e7070c8665f" providerId="ADAL" clId="{C80ACE76-66AC-4A1C-802E-760491F85692}" dt="2023-09-19T10:42:49.044" v="624" actId="478"/>
            <ac:cxnSpMkLst>
              <pc:docMk/>
              <pc:sldMasterMk cId="3709770057" sldId="2147483648"/>
              <pc:sldLayoutMk cId="2007111198" sldId="2147483696"/>
              <ac:cxnSpMk id="33" creationId="{D4D6E5DA-FE60-D8F5-9604-82DFEEC08E46}"/>
            </ac:cxnSpMkLst>
          </pc:cxnChg>
          <pc:cxnChg chg="add del mod">
            <ac:chgData name="John Regula" userId="17b6aed6-6a75-48fb-a3c8-7e7070c8665f" providerId="ADAL" clId="{C80ACE76-66AC-4A1C-802E-760491F85692}" dt="2023-09-19T10:46:34.185" v="667" actId="478"/>
            <ac:cxnSpMkLst>
              <pc:docMk/>
              <pc:sldMasterMk cId="3709770057" sldId="2147483648"/>
              <pc:sldLayoutMk cId="2007111198" sldId="2147483696"/>
              <ac:cxnSpMk id="39" creationId="{BD71835B-E5DE-AF22-E518-AF20316855D1}"/>
            </ac:cxnSpMkLst>
          </pc:cxnChg>
          <pc:cxnChg chg="add del mod">
            <ac:chgData name="John Regula" userId="17b6aed6-6a75-48fb-a3c8-7e7070c8665f" providerId="ADAL" clId="{C80ACE76-66AC-4A1C-802E-760491F85692}" dt="2023-09-19T10:46:34.185" v="667" actId="478"/>
            <ac:cxnSpMkLst>
              <pc:docMk/>
              <pc:sldMasterMk cId="3709770057" sldId="2147483648"/>
              <pc:sldLayoutMk cId="2007111198" sldId="2147483696"/>
              <ac:cxnSpMk id="42" creationId="{38B98690-9ABD-A0C9-3387-03F4C42EF736}"/>
            </ac:cxnSpMkLst>
          </pc:cxnChg>
          <pc:cxnChg chg="add del mod">
            <ac:chgData name="John Regula" userId="17b6aed6-6a75-48fb-a3c8-7e7070c8665f" providerId="ADAL" clId="{C80ACE76-66AC-4A1C-802E-760491F85692}" dt="2023-09-19T10:59:53.660" v="765" actId="478"/>
            <ac:cxnSpMkLst>
              <pc:docMk/>
              <pc:sldMasterMk cId="3709770057" sldId="2147483648"/>
              <pc:sldLayoutMk cId="2007111198" sldId="2147483696"/>
              <ac:cxnSpMk id="45" creationId="{9ABE6010-C297-C88A-1F49-D47AA1B8959E}"/>
            </ac:cxnSpMkLst>
          </pc:cxnChg>
          <pc:cxnChg chg="add del mod">
            <ac:chgData name="John Regula" userId="17b6aed6-6a75-48fb-a3c8-7e7070c8665f" providerId="ADAL" clId="{C80ACE76-66AC-4A1C-802E-760491F85692}" dt="2023-09-19T10:59:53.660" v="765" actId="478"/>
            <ac:cxnSpMkLst>
              <pc:docMk/>
              <pc:sldMasterMk cId="3709770057" sldId="2147483648"/>
              <pc:sldLayoutMk cId="2007111198" sldId="2147483696"/>
              <ac:cxnSpMk id="48" creationId="{47D1A68C-358D-50E3-2B27-8044B970CE33}"/>
            </ac:cxnSpMkLst>
          </pc:cxnChg>
          <pc:cxnChg chg="add del mod">
            <ac:chgData name="John Regula" userId="17b6aed6-6a75-48fb-a3c8-7e7070c8665f" providerId="ADAL" clId="{C80ACE76-66AC-4A1C-802E-760491F85692}" dt="2023-09-19T10:59:53.660" v="765" actId="478"/>
            <ac:cxnSpMkLst>
              <pc:docMk/>
              <pc:sldMasterMk cId="3709770057" sldId="2147483648"/>
              <pc:sldLayoutMk cId="2007111198" sldId="2147483696"/>
              <ac:cxnSpMk id="51" creationId="{7E10B4D2-FAFE-2E89-8C57-8E0A48696978}"/>
            </ac:cxnSpMkLst>
          </pc:cxnChg>
          <pc:cxnChg chg="add del mod">
            <ac:chgData name="John Regula" userId="17b6aed6-6a75-48fb-a3c8-7e7070c8665f" providerId="ADAL" clId="{C80ACE76-66AC-4A1C-802E-760491F85692}" dt="2023-09-19T10:46:30.901" v="666" actId="478"/>
            <ac:cxnSpMkLst>
              <pc:docMk/>
              <pc:sldMasterMk cId="3709770057" sldId="2147483648"/>
              <pc:sldLayoutMk cId="2007111198" sldId="2147483696"/>
              <ac:cxnSpMk id="54" creationId="{28842678-C165-0DB8-08F7-41A6F2C5A904}"/>
            </ac:cxnSpMkLst>
          </pc:cxnChg>
          <pc:cxnChg chg="add del mod">
            <ac:chgData name="John Regula" userId="17b6aed6-6a75-48fb-a3c8-7e7070c8665f" providerId="ADAL" clId="{C80ACE76-66AC-4A1C-802E-760491F85692}" dt="2023-09-19T10:46:30.901" v="666" actId="478"/>
            <ac:cxnSpMkLst>
              <pc:docMk/>
              <pc:sldMasterMk cId="3709770057" sldId="2147483648"/>
              <pc:sldLayoutMk cId="2007111198" sldId="2147483696"/>
              <ac:cxnSpMk id="57" creationId="{F9E09040-D2DB-CE65-69E1-31AD8956DBC4}"/>
            </ac:cxnSpMkLst>
          </pc:cxnChg>
          <pc:cxnChg chg="add del mod">
            <ac:chgData name="John Regula" userId="17b6aed6-6a75-48fb-a3c8-7e7070c8665f" providerId="ADAL" clId="{C80ACE76-66AC-4A1C-802E-760491F85692}" dt="2023-09-19T10:46:30.901" v="666" actId="478"/>
            <ac:cxnSpMkLst>
              <pc:docMk/>
              <pc:sldMasterMk cId="3709770057" sldId="2147483648"/>
              <pc:sldLayoutMk cId="2007111198" sldId="2147483696"/>
              <ac:cxnSpMk id="60" creationId="{2CB7AA56-788F-495B-A638-CD555532962E}"/>
            </ac:cxnSpMkLst>
          </pc:cxnChg>
          <pc:cxnChg chg="add del">
            <ac:chgData name="John Regula" userId="17b6aed6-6a75-48fb-a3c8-7e7070c8665f" providerId="ADAL" clId="{C80ACE76-66AC-4A1C-802E-760491F85692}" dt="2023-09-19T10:52:37.495" v="691" actId="478"/>
            <ac:cxnSpMkLst>
              <pc:docMk/>
              <pc:sldMasterMk cId="3709770057" sldId="2147483648"/>
              <pc:sldLayoutMk cId="2007111198" sldId="2147483696"/>
              <ac:cxnSpMk id="73" creationId="{F039ACB0-3F08-12AB-944D-7FABF3FEC0CD}"/>
            </ac:cxnSpMkLst>
          </pc:cxnChg>
          <pc:cxnChg chg="add del">
            <ac:chgData name="John Regula" userId="17b6aed6-6a75-48fb-a3c8-7e7070c8665f" providerId="ADAL" clId="{C80ACE76-66AC-4A1C-802E-760491F85692}" dt="2023-09-19T10:59:31.697" v="753" actId="11529"/>
            <ac:cxnSpMkLst>
              <pc:docMk/>
              <pc:sldMasterMk cId="3709770057" sldId="2147483648"/>
              <pc:sldLayoutMk cId="2007111198" sldId="2147483696"/>
              <ac:cxnSpMk id="85" creationId="{3D52E3E2-EAC5-7436-E1C3-A76D635F8666}"/>
            </ac:cxnSpMkLst>
          </pc:cxnChg>
          <pc:cxnChg chg="add del mod">
            <ac:chgData name="John Regula" userId="17b6aed6-6a75-48fb-a3c8-7e7070c8665f" providerId="ADAL" clId="{C80ACE76-66AC-4A1C-802E-760491F85692}" dt="2023-09-19T11:03:06.629" v="779" actId="478"/>
            <ac:cxnSpMkLst>
              <pc:docMk/>
              <pc:sldMasterMk cId="3709770057" sldId="2147483648"/>
              <pc:sldLayoutMk cId="2007111198" sldId="2147483696"/>
              <ac:cxnSpMk id="86" creationId="{990B6221-B555-AB33-2EEA-DBA5BBA09AD8}"/>
            </ac:cxnSpMkLst>
          </pc:cxnChg>
          <pc:cxnChg chg="add del mod">
            <ac:chgData name="John Regula" userId="17b6aed6-6a75-48fb-a3c8-7e7070c8665f" providerId="ADAL" clId="{C80ACE76-66AC-4A1C-802E-760491F85692}" dt="2023-09-19T10:59:55.527" v="766" actId="478"/>
            <ac:cxnSpMkLst>
              <pc:docMk/>
              <pc:sldMasterMk cId="3709770057" sldId="2147483648"/>
              <pc:sldLayoutMk cId="2007111198" sldId="2147483696"/>
              <ac:cxnSpMk id="89" creationId="{37199932-3F22-247D-506E-11151B204551}"/>
            </ac:cxnSpMkLst>
          </pc:cxnChg>
          <pc:cxnChg chg="add del mod">
            <ac:chgData name="John Regula" userId="17b6aed6-6a75-48fb-a3c8-7e7070c8665f" providerId="ADAL" clId="{C80ACE76-66AC-4A1C-802E-760491F85692}" dt="2023-09-19T10:59:55.527" v="766" actId="478"/>
            <ac:cxnSpMkLst>
              <pc:docMk/>
              <pc:sldMasterMk cId="3709770057" sldId="2147483648"/>
              <pc:sldLayoutMk cId="2007111198" sldId="2147483696"/>
              <ac:cxnSpMk id="92" creationId="{A63F2D16-C9D8-6DA5-A427-1CFB61F72F01}"/>
            </ac:cxnSpMkLst>
          </pc:cxnChg>
        </pc:sldLayoutChg>
      </pc:sldMasterChg>
      <pc:sldMasterChg chg="new del mod addSldLayout delSldLayout">
        <pc:chgData name="John Regula" userId="17b6aed6-6a75-48fb-a3c8-7e7070c8665f" providerId="ADAL" clId="{C80ACE76-66AC-4A1C-802E-760491F85692}" dt="2023-09-19T10:40:37.046" v="588" actId="6938"/>
        <pc:sldMasterMkLst>
          <pc:docMk/>
          <pc:sldMasterMk cId="1276547554" sldId="2147483696"/>
        </pc:sldMasterMkLst>
        <pc:sldLayoutChg chg="new del replId">
          <pc:chgData name="John Regula" userId="17b6aed6-6a75-48fb-a3c8-7e7070c8665f" providerId="ADAL" clId="{C80ACE76-66AC-4A1C-802E-760491F85692}" dt="2023-09-19T10:40:37.046" v="588" actId="6938"/>
          <pc:sldLayoutMkLst>
            <pc:docMk/>
            <pc:sldMasterMk cId="1276547554" sldId="2147483696"/>
            <pc:sldLayoutMk cId="2608059229" sldId="2147483697"/>
          </pc:sldLayoutMkLst>
        </pc:sldLayoutChg>
        <pc:sldLayoutChg chg="new del replId">
          <pc:chgData name="John Regula" userId="17b6aed6-6a75-48fb-a3c8-7e7070c8665f" providerId="ADAL" clId="{C80ACE76-66AC-4A1C-802E-760491F85692}" dt="2023-09-19T10:40:37.046" v="588" actId="6938"/>
          <pc:sldLayoutMkLst>
            <pc:docMk/>
            <pc:sldMasterMk cId="1276547554" sldId="2147483696"/>
            <pc:sldLayoutMk cId="3354735074" sldId="2147483698"/>
          </pc:sldLayoutMkLst>
        </pc:sldLayoutChg>
        <pc:sldLayoutChg chg="new del replId">
          <pc:chgData name="John Regula" userId="17b6aed6-6a75-48fb-a3c8-7e7070c8665f" providerId="ADAL" clId="{C80ACE76-66AC-4A1C-802E-760491F85692}" dt="2023-09-19T10:40:37.046" v="588" actId="6938"/>
          <pc:sldLayoutMkLst>
            <pc:docMk/>
            <pc:sldMasterMk cId="1276547554" sldId="2147483696"/>
            <pc:sldLayoutMk cId="2409260126" sldId="2147483699"/>
          </pc:sldLayoutMkLst>
        </pc:sldLayoutChg>
        <pc:sldLayoutChg chg="new del replId">
          <pc:chgData name="John Regula" userId="17b6aed6-6a75-48fb-a3c8-7e7070c8665f" providerId="ADAL" clId="{C80ACE76-66AC-4A1C-802E-760491F85692}" dt="2023-09-19T10:40:37.046" v="588" actId="6938"/>
          <pc:sldLayoutMkLst>
            <pc:docMk/>
            <pc:sldMasterMk cId="1276547554" sldId="2147483696"/>
            <pc:sldLayoutMk cId="1251614897" sldId="2147483700"/>
          </pc:sldLayoutMkLst>
        </pc:sldLayoutChg>
        <pc:sldLayoutChg chg="new del replId">
          <pc:chgData name="John Regula" userId="17b6aed6-6a75-48fb-a3c8-7e7070c8665f" providerId="ADAL" clId="{C80ACE76-66AC-4A1C-802E-760491F85692}" dt="2023-09-19T10:40:37.046" v="588" actId="6938"/>
          <pc:sldLayoutMkLst>
            <pc:docMk/>
            <pc:sldMasterMk cId="1276547554" sldId="2147483696"/>
            <pc:sldLayoutMk cId="2693890899" sldId="2147483701"/>
          </pc:sldLayoutMkLst>
        </pc:sldLayoutChg>
        <pc:sldLayoutChg chg="new del replId">
          <pc:chgData name="John Regula" userId="17b6aed6-6a75-48fb-a3c8-7e7070c8665f" providerId="ADAL" clId="{C80ACE76-66AC-4A1C-802E-760491F85692}" dt="2023-09-19T10:40:37.046" v="588" actId="6938"/>
          <pc:sldLayoutMkLst>
            <pc:docMk/>
            <pc:sldMasterMk cId="1276547554" sldId="2147483696"/>
            <pc:sldLayoutMk cId="1880477928" sldId="2147483702"/>
          </pc:sldLayoutMkLst>
        </pc:sldLayoutChg>
        <pc:sldLayoutChg chg="new del replId">
          <pc:chgData name="John Regula" userId="17b6aed6-6a75-48fb-a3c8-7e7070c8665f" providerId="ADAL" clId="{C80ACE76-66AC-4A1C-802E-760491F85692}" dt="2023-09-19T10:40:37.046" v="588" actId="6938"/>
          <pc:sldLayoutMkLst>
            <pc:docMk/>
            <pc:sldMasterMk cId="1276547554" sldId="2147483696"/>
            <pc:sldLayoutMk cId="2698827833" sldId="2147483703"/>
          </pc:sldLayoutMkLst>
        </pc:sldLayoutChg>
        <pc:sldLayoutChg chg="new del replId">
          <pc:chgData name="John Regula" userId="17b6aed6-6a75-48fb-a3c8-7e7070c8665f" providerId="ADAL" clId="{C80ACE76-66AC-4A1C-802E-760491F85692}" dt="2023-09-19T10:40:37.046" v="588" actId="6938"/>
          <pc:sldLayoutMkLst>
            <pc:docMk/>
            <pc:sldMasterMk cId="1276547554" sldId="2147483696"/>
            <pc:sldLayoutMk cId="3196206977" sldId="2147483704"/>
          </pc:sldLayoutMkLst>
        </pc:sldLayoutChg>
        <pc:sldLayoutChg chg="new del replId">
          <pc:chgData name="John Regula" userId="17b6aed6-6a75-48fb-a3c8-7e7070c8665f" providerId="ADAL" clId="{C80ACE76-66AC-4A1C-802E-760491F85692}" dt="2023-09-19T10:40:37.046" v="588" actId="6938"/>
          <pc:sldLayoutMkLst>
            <pc:docMk/>
            <pc:sldMasterMk cId="1276547554" sldId="2147483696"/>
            <pc:sldLayoutMk cId="1754660401" sldId="2147483705"/>
          </pc:sldLayoutMkLst>
        </pc:sldLayoutChg>
        <pc:sldLayoutChg chg="new del replId">
          <pc:chgData name="John Regula" userId="17b6aed6-6a75-48fb-a3c8-7e7070c8665f" providerId="ADAL" clId="{C80ACE76-66AC-4A1C-802E-760491F85692}" dt="2023-09-19T10:40:37.046" v="588" actId="6938"/>
          <pc:sldLayoutMkLst>
            <pc:docMk/>
            <pc:sldMasterMk cId="1276547554" sldId="2147483696"/>
            <pc:sldLayoutMk cId="4097544117" sldId="2147483706"/>
          </pc:sldLayoutMkLst>
        </pc:sldLayoutChg>
        <pc:sldLayoutChg chg="new del replId">
          <pc:chgData name="John Regula" userId="17b6aed6-6a75-48fb-a3c8-7e7070c8665f" providerId="ADAL" clId="{C80ACE76-66AC-4A1C-802E-760491F85692}" dt="2023-09-19T10:40:37.046" v="588" actId="6938"/>
          <pc:sldLayoutMkLst>
            <pc:docMk/>
            <pc:sldMasterMk cId="1276547554" sldId="2147483696"/>
            <pc:sldLayoutMk cId="3843031800" sldId="214748370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23B63-7CB5-4F87-AFA8-7A7C12DF8D20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AF4CE-E491-4C24-973E-BE509AF71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151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CFD3E33-1CF0-47B5-7A15-F68739B649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13211" y="0"/>
            <a:ext cx="4359328" cy="6850856"/>
          </a:xfrm>
          <a:custGeom>
            <a:avLst/>
            <a:gdLst>
              <a:gd name="connsiteX0" fmla="*/ 5003 w 4366799"/>
              <a:gd name="connsiteY0" fmla="*/ 0 h 6850856"/>
              <a:gd name="connsiteX1" fmla="*/ 2988647 w 4366799"/>
              <a:gd name="connsiteY1" fmla="*/ 0 h 6850856"/>
              <a:gd name="connsiteX2" fmla="*/ 3329756 w 4366799"/>
              <a:gd name="connsiteY2" fmla="*/ 347212 h 6850856"/>
              <a:gd name="connsiteX3" fmla="*/ 4366173 w 4366799"/>
              <a:gd name="connsiteY3" fmla="*/ 1385265 h 6850856"/>
              <a:gd name="connsiteX4" fmla="*/ 4360567 w 4366799"/>
              <a:gd name="connsiteY4" fmla="*/ 4128003 h 6850856"/>
              <a:gd name="connsiteX5" fmla="*/ 4355001 w 4366799"/>
              <a:gd name="connsiteY5" fmla="*/ 6850856 h 6850856"/>
              <a:gd name="connsiteX6" fmla="*/ 2127331 w 4366799"/>
              <a:gd name="connsiteY6" fmla="*/ 6850856 h 6850856"/>
              <a:gd name="connsiteX7" fmla="*/ 5028 w 4366799"/>
              <a:gd name="connsiteY7" fmla="*/ 4741494 h 6850856"/>
              <a:gd name="connsiteX8" fmla="*/ 742 w 4366799"/>
              <a:gd name="connsiteY8" fmla="*/ 1187336 h 685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66799" h="6850856">
                <a:moveTo>
                  <a:pt x="5003" y="0"/>
                </a:moveTo>
                <a:lnTo>
                  <a:pt x="2988647" y="0"/>
                </a:lnTo>
                <a:lnTo>
                  <a:pt x="3329756" y="347212"/>
                </a:lnTo>
                <a:cubicBezTo>
                  <a:pt x="3675229" y="693230"/>
                  <a:pt x="4029804" y="1035833"/>
                  <a:pt x="4366173" y="1385265"/>
                </a:cubicBezTo>
                <a:cubicBezTo>
                  <a:pt x="4368350" y="2297488"/>
                  <a:pt x="4364458" y="3212745"/>
                  <a:pt x="4360567" y="4128003"/>
                </a:cubicBezTo>
                <a:lnTo>
                  <a:pt x="4355001" y="6850856"/>
                </a:lnTo>
                <a:lnTo>
                  <a:pt x="2127331" y="6850856"/>
                </a:lnTo>
                <a:lnTo>
                  <a:pt x="5028" y="4741494"/>
                </a:lnTo>
                <a:cubicBezTo>
                  <a:pt x="1763" y="3549509"/>
                  <a:pt x="-1503" y="2375730"/>
                  <a:pt x="742" y="1187336"/>
                </a:cubicBezTo>
                <a:close/>
              </a:path>
            </a:pathLst>
          </a:custGeom>
          <a:effectLst>
            <a:innerShdw blurRad="241300">
              <a:prstClr val="black">
                <a:alpha val="75000"/>
              </a:prstClr>
            </a:innerShdw>
          </a:effectLst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350FC8-2D7F-E87F-BC4A-619FBC8CA140}"/>
              </a:ext>
            </a:extLst>
          </p:cNvPr>
          <p:cNvSpPr txBox="1"/>
          <p:nvPr userDrawn="1"/>
        </p:nvSpPr>
        <p:spPr>
          <a:xfrm>
            <a:off x="528724" y="6137748"/>
            <a:ext cx="4396740" cy="438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800">
                <a:solidFill>
                  <a:srgbClr val="55D2B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savilleassessment.com</a:t>
            </a:r>
          </a:p>
          <a:p>
            <a:pPr>
              <a:lnSpc>
                <a:spcPct val="150000"/>
              </a:lnSpc>
            </a:pPr>
            <a:r>
              <a:rPr lang="en-GB" sz="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2023 Saville Assessment Ltd. All rights reserved.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9E7735F2-47B5-38F9-4A10-3F3591D804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638" y="3584751"/>
            <a:ext cx="5447289" cy="1229706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accent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buNone/>
              <a:defRPr lang="en-GB" sz="4000" b="1" kern="12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01A96A6D-6411-7ABB-9F48-93B53A5A3F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638" y="5138148"/>
            <a:ext cx="4397375" cy="36974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2pPr>
            <a:lvl3pPr marL="0" algn="l" defTabSz="914400" rtl="0" eaLnBrk="1" latinLnBrk="0" hangingPunct="1"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3pPr>
            <a:lvl4pPr marL="0" algn="l" defTabSz="914400" rtl="0" eaLnBrk="1" latinLnBrk="0" hangingPunct="1"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4pPr>
            <a:lvl5pPr marL="0" algn="l" defTabSz="914400" rtl="0" eaLnBrk="1" latinLnBrk="0" hangingPunct="1">
              <a:defRPr lang="en-GB" sz="2000" kern="1200" dirty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91886EC-1986-8FEF-C701-80920CC3E5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638" y="482769"/>
            <a:ext cx="1646913" cy="179744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7CB7F87-07D6-6430-6813-EF8406DDE654}"/>
              </a:ext>
            </a:extLst>
          </p:cNvPr>
          <p:cNvGrpSpPr/>
          <p:nvPr userDrawn="1"/>
        </p:nvGrpSpPr>
        <p:grpSpPr>
          <a:xfrm>
            <a:off x="3850235" y="-493"/>
            <a:ext cx="8362044" cy="6871649"/>
            <a:chOff x="3850235" y="-493"/>
            <a:chExt cx="8362044" cy="687164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018D83A-6ED4-6760-A2BA-FB82546A7075}"/>
                </a:ext>
              </a:extLst>
            </p:cNvPr>
            <p:cNvSpPr/>
            <p:nvPr userDrawn="1"/>
          </p:nvSpPr>
          <p:spPr>
            <a:xfrm>
              <a:off x="3850235" y="-493"/>
              <a:ext cx="3262976" cy="4733555"/>
            </a:xfrm>
            <a:custGeom>
              <a:avLst/>
              <a:gdLst>
                <a:gd name="connsiteX0" fmla="*/ 1293400 w 3262976"/>
                <a:gd name="connsiteY0" fmla="*/ 0 h 4733555"/>
                <a:gd name="connsiteX1" fmla="*/ 3262976 w 3262976"/>
                <a:gd name="connsiteY1" fmla="*/ 0 h 4733555"/>
                <a:gd name="connsiteX2" fmla="*/ 3262976 w 3262976"/>
                <a:gd name="connsiteY2" fmla="*/ 4733555 h 4733555"/>
                <a:gd name="connsiteX3" fmla="*/ 62362 w 3262976"/>
                <a:gd name="connsiteY3" fmla="*/ 1533435 h 4733555"/>
                <a:gd name="connsiteX4" fmla="*/ 0 w 3262976"/>
                <a:gd name="connsiteY4" fmla="*/ 1381988 h 4733555"/>
                <a:gd name="connsiteX5" fmla="*/ 62362 w 3262976"/>
                <a:gd name="connsiteY5" fmla="*/ 1231040 h 4733555"/>
                <a:gd name="connsiteX6" fmla="*/ 1293400 w 3262976"/>
                <a:gd name="connsiteY6" fmla="*/ 0 h 473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2976" h="4733555">
                  <a:moveTo>
                    <a:pt x="1293400" y="0"/>
                  </a:moveTo>
                  <a:lnTo>
                    <a:pt x="3262976" y="0"/>
                  </a:lnTo>
                  <a:lnTo>
                    <a:pt x="3262976" y="4733555"/>
                  </a:lnTo>
                  <a:lnTo>
                    <a:pt x="62362" y="1533435"/>
                  </a:lnTo>
                  <a:cubicBezTo>
                    <a:pt x="20784" y="1491363"/>
                    <a:pt x="0" y="1436925"/>
                    <a:pt x="0" y="1381988"/>
                  </a:cubicBezTo>
                  <a:cubicBezTo>
                    <a:pt x="0" y="1327051"/>
                    <a:pt x="20784" y="1272613"/>
                    <a:pt x="62362" y="1231040"/>
                  </a:cubicBezTo>
                  <a:lnTo>
                    <a:pt x="1293400" y="0"/>
                  </a:lnTo>
                  <a:close/>
                </a:path>
              </a:pathLst>
            </a:custGeom>
            <a:solidFill>
              <a:srgbClr val="55D2B1"/>
            </a:solidFill>
            <a:ln w="9525" cap="flat">
              <a:noFill/>
              <a:prstDash val="solid"/>
              <a:miter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59F47A6-EC81-9A38-C5E6-AA6257C06E28}"/>
                </a:ext>
              </a:extLst>
            </p:cNvPr>
            <p:cNvSpPr/>
            <p:nvPr userDrawn="1"/>
          </p:nvSpPr>
          <p:spPr>
            <a:xfrm>
              <a:off x="4975611" y="4733555"/>
              <a:ext cx="4275201" cy="2137601"/>
            </a:xfrm>
            <a:custGeom>
              <a:avLst/>
              <a:gdLst>
                <a:gd name="connsiteX0" fmla="*/ 2137601 w 4275201"/>
                <a:gd name="connsiteY0" fmla="*/ 0 h 2137601"/>
                <a:gd name="connsiteX1" fmla="*/ 4275201 w 4275201"/>
                <a:gd name="connsiteY1" fmla="*/ 2137601 h 2137601"/>
                <a:gd name="connsiteX2" fmla="*/ 0 w 4275201"/>
                <a:gd name="connsiteY2" fmla="*/ 2137601 h 2137601"/>
                <a:gd name="connsiteX3" fmla="*/ 2137601 w 4275201"/>
                <a:gd name="connsiteY3" fmla="*/ 0 h 213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201" h="2137601">
                  <a:moveTo>
                    <a:pt x="2137601" y="0"/>
                  </a:moveTo>
                  <a:lnTo>
                    <a:pt x="4275201" y="2137601"/>
                  </a:lnTo>
                  <a:lnTo>
                    <a:pt x="0" y="2137601"/>
                  </a:lnTo>
                  <a:lnTo>
                    <a:pt x="2137601" y="0"/>
                  </a:lnTo>
                  <a:close/>
                </a:path>
              </a:pathLst>
            </a:custGeom>
            <a:solidFill>
              <a:srgbClr val="55D2B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B52BEF7-83B9-9F35-BF2D-DA0A9651B011}"/>
                </a:ext>
              </a:extLst>
            </p:cNvPr>
            <p:cNvSpPr/>
            <p:nvPr userDrawn="1"/>
          </p:nvSpPr>
          <p:spPr>
            <a:xfrm>
              <a:off x="10087553" y="-493"/>
              <a:ext cx="2124726" cy="1381988"/>
            </a:xfrm>
            <a:custGeom>
              <a:avLst/>
              <a:gdLst>
                <a:gd name="connsiteX0" fmla="*/ 0 w 2124726"/>
                <a:gd name="connsiteY0" fmla="*/ 0 h 1381988"/>
                <a:gd name="connsiteX1" fmla="*/ 2124726 w 2124726"/>
                <a:gd name="connsiteY1" fmla="*/ 0 h 1381988"/>
                <a:gd name="connsiteX2" fmla="*/ 2124726 w 2124726"/>
                <a:gd name="connsiteY2" fmla="*/ 639453 h 1381988"/>
                <a:gd name="connsiteX3" fmla="*/ 1382191 w 2124726"/>
                <a:gd name="connsiteY3" fmla="*/ 1381988 h 1381988"/>
                <a:gd name="connsiteX4" fmla="*/ 0 w 2124726"/>
                <a:gd name="connsiteY4" fmla="*/ 0 h 138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26" h="1381988">
                  <a:moveTo>
                    <a:pt x="0" y="0"/>
                  </a:moveTo>
                  <a:lnTo>
                    <a:pt x="2124726" y="0"/>
                  </a:lnTo>
                  <a:lnTo>
                    <a:pt x="2124726" y="639453"/>
                  </a:lnTo>
                  <a:lnTo>
                    <a:pt x="1382191" y="1381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D2B1"/>
            </a:solidFill>
            <a:ln w="9525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CDEEA79-9CA9-075A-3D83-989E4AC88243}"/>
                </a:ext>
              </a:extLst>
            </p:cNvPr>
            <p:cNvSpPr/>
            <p:nvPr userDrawn="1"/>
          </p:nvSpPr>
          <p:spPr>
            <a:xfrm>
              <a:off x="11469743" y="1381496"/>
              <a:ext cx="742536" cy="5469361"/>
            </a:xfrm>
            <a:custGeom>
              <a:avLst/>
              <a:gdLst>
                <a:gd name="connsiteX0" fmla="*/ 0 w 742536"/>
                <a:gd name="connsiteY0" fmla="*/ 0 h 5469361"/>
                <a:gd name="connsiteX1" fmla="*/ 742536 w 742536"/>
                <a:gd name="connsiteY1" fmla="*/ 742536 h 5469361"/>
                <a:gd name="connsiteX2" fmla="*/ 742536 w 742536"/>
                <a:gd name="connsiteY2" fmla="*/ 5469361 h 5469361"/>
                <a:gd name="connsiteX3" fmla="*/ 0 w 742536"/>
                <a:gd name="connsiteY3" fmla="*/ 5469361 h 5469361"/>
                <a:gd name="connsiteX4" fmla="*/ 0 w 742536"/>
                <a:gd name="connsiteY4" fmla="*/ 0 h 5469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536" h="5469361">
                  <a:moveTo>
                    <a:pt x="0" y="0"/>
                  </a:moveTo>
                  <a:lnTo>
                    <a:pt x="742536" y="742536"/>
                  </a:lnTo>
                  <a:lnTo>
                    <a:pt x="742536" y="5469361"/>
                  </a:lnTo>
                  <a:lnTo>
                    <a:pt x="0" y="5469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D2B1"/>
            </a:solidFill>
            <a:ln w="9525" cap="flat">
              <a:noFill/>
              <a:prstDash val="solid"/>
              <a:miter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243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Woma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4BCB0CA-9F5A-AA7B-4ECF-E9966F87B09C}"/>
              </a:ext>
            </a:extLst>
          </p:cNvPr>
          <p:cNvSpPr txBox="1"/>
          <p:nvPr userDrawn="1"/>
        </p:nvSpPr>
        <p:spPr>
          <a:xfrm>
            <a:off x="528724" y="6137748"/>
            <a:ext cx="4396740" cy="438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800">
                <a:solidFill>
                  <a:srgbClr val="55D2B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savilleassessment.com</a:t>
            </a:r>
          </a:p>
          <a:p>
            <a:pPr>
              <a:lnSpc>
                <a:spcPct val="150000"/>
              </a:lnSpc>
            </a:pPr>
            <a:r>
              <a:rPr lang="en-GB" sz="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2023 Saville Assessment Ltd. All rights reserved.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4C8C7832-2E0E-F5F4-D490-5C423AE1A45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8638" y="3584751"/>
            <a:ext cx="5447289" cy="1229706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accent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buNone/>
              <a:defRPr lang="en-GB" sz="4000" b="1" kern="12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7828F340-6474-DAE7-FFDF-BAEB34AC81B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28638" y="5138148"/>
            <a:ext cx="4397375" cy="36974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2pPr>
            <a:lvl3pPr marL="0" algn="l" defTabSz="914400" rtl="0" eaLnBrk="1" latinLnBrk="0" hangingPunct="1"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3pPr>
            <a:lvl4pPr marL="0" algn="l" defTabSz="914400" rtl="0" eaLnBrk="1" latinLnBrk="0" hangingPunct="1"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4pPr>
            <a:lvl5pPr marL="0" algn="l" defTabSz="914400" rtl="0" eaLnBrk="1" latinLnBrk="0" hangingPunct="1">
              <a:defRPr lang="en-GB" sz="2000" kern="1200" dirty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5CFE754-8A09-280B-2252-D1B48E4663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638" y="482769"/>
            <a:ext cx="1646913" cy="179744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954AA946-35DE-17F0-B6C8-74D4E89AE92F}"/>
              </a:ext>
            </a:extLst>
          </p:cNvPr>
          <p:cNvGrpSpPr/>
          <p:nvPr userDrawn="1"/>
        </p:nvGrpSpPr>
        <p:grpSpPr>
          <a:xfrm>
            <a:off x="3850235" y="-493"/>
            <a:ext cx="8362044" cy="6871649"/>
            <a:chOff x="3850235" y="-493"/>
            <a:chExt cx="8362044" cy="687164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984A697-AFBF-AD99-7ABE-F14F9F86A554}"/>
                </a:ext>
              </a:extLst>
            </p:cNvPr>
            <p:cNvSpPr/>
            <p:nvPr userDrawn="1"/>
          </p:nvSpPr>
          <p:spPr>
            <a:xfrm>
              <a:off x="3850235" y="-493"/>
              <a:ext cx="3262976" cy="4733555"/>
            </a:xfrm>
            <a:custGeom>
              <a:avLst/>
              <a:gdLst>
                <a:gd name="connsiteX0" fmla="*/ 1293400 w 3262976"/>
                <a:gd name="connsiteY0" fmla="*/ 0 h 4733555"/>
                <a:gd name="connsiteX1" fmla="*/ 3262976 w 3262976"/>
                <a:gd name="connsiteY1" fmla="*/ 0 h 4733555"/>
                <a:gd name="connsiteX2" fmla="*/ 3262976 w 3262976"/>
                <a:gd name="connsiteY2" fmla="*/ 4733555 h 4733555"/>
                <a:gd name="connsiteX3" fmla="*/ 62362 w 3262976"/>
                <a:gd name="connsiteY3" fmla="*/ 1533435 h 4733555"/>
                <a:gd name="connsiteX4" fmla="*/ 0 w 3262976"/>
                <a:gd name="connsiteY4" fmla="*/ 1381988 h 4733555"/>
                <a:gd name="connsiteX5" fmla="*/ 62362 w 3262976"/>
                <a:gd name="connsiteY5" fmla="*/ 1231040 h 4733555"/>
                <a:gd name="connsiteX6" fmla="*/ 1293400 w 3262976"/>
                <a:gd name="connsiteY6" fmla="*/ 0 h 473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2976" h="4733555">
                  <a:moveTo>
                    <a:pt x="1293400" y="0"/>
                  </a:moveTo>
                  <a:lnTo>
                    <a:pt x="3262976" y="0"/>
                  </a:lnTo>
                  <a:lnTo>
                    <a:pt x="3262976" y="4733555"/>
                  </a:lnTo>
                  <a:lnTo>
                    <a:pt x="62362" y="1533435"/>
                  </a:lnTo>
                  <a:cubicBezTo>
                    <a:pt x="20784" y="1491363"/>
                    <a:pt x="0" y="1436925"/>
                    <a:pt x="0" y="1381988"/>
                  </a:cubicBezTo>
                  <a:cubicBezTo>
                    <a:pt x="0" y="1327051"/>
                    <a:pt x="20784" y="1272613"/>
                    <a:pt x="62362" y="1231040"/>
                  </a:cubicBezTo>
                  <a:lnTo>
                    <a:pt x="1293400" y="0"/>
                  </a:lnTo>
                  <a:close/>
                </a:path>
              </a:pathLst>
            </a:custGeom>
            <a:solidFill>
              <a:srgbClr val="55D2B1"/>
            </a:solidFill>
            <a:ln w="9525" cap="flat">
              <a:noFill/>
              <a:prstDash val="solid"/>
              <a:miter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6E2EF6A-D392-2F93-5DA2-9468FA83EEDE}"/>
                </a:ext>
              </a:extLst>
            </p:cNvPr>
            <p:cNvSpPr/>
            <p:nvPr userDrawn="1"/>
          </p:nvSpPr>
          <p:spPr>
            <a:xfrm>
              <a:off x="4975611" y="4733555"/>
              <a:ext cx="4275201" cy="2137601"/>
            </a:xfrm>
            <a:custGeom>
              <a:avLst/>
              <a:gdLst>
                <a:gd name="connsiteX0" fmla="*/ 2137601 w 4275201"/>
                <a:gd name="connsiteY0" fmla="*/ 0 h 2137601"/>
                <a:gd name="connsiteX1" fmla="*/ 4275201 w 4275201"/>
                <a:gd name="connsiteY1" fmla="*/ 2137601 h 2137601"/>
                <a:gd name="connsiteX2" fmla="*/ 0 w 4275201"/>
                <a:gd name="connsiteY2" fmla="*/ 2137601 h 2137601"/>
                <a:gd name="connsiteX3" fmla="*/ 2137601 w 4275201"/>
                <a:gd name="connsiteY3" fmla="*/ 0 h 213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201" h="2137601">
                  <a:moveTo>
                    <a:pt x="2137601" y="0"/>
                  </a:moveTo>
                  <a:lnTo>
                    <a:pt x="4275201" y="2137601"/>
                  </a:lnTo>
                  <a:lnTo>
                    <a:pt x="0" y="2137601"/>
                  </a:lnTo>
                  <a:lnTo>
                    <a:pt x="2137601" y="0"/>
                  </a:lnTo>
                  <a:close/>
                </a:path>
              </a:pathLst>
            </a:custGeom>
            <a:solidFill>
              <a:srgbClr val="55D2B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D205D5C-21C9-E2A3-C2AB-1DBED6BF9043}"/>
                </a:ext>
              </a:extLst>
            </p:cNvPr>
            <p:cNvSpPr/>
            <p:nvPr userDrawn="1"/>
          </p:nvSpPr>
          <p:spPr>
            <a:xfrm>
              <a:off x="10087553" y="-493"/>
              <a:ext cx="2124726" cy="1381988"/>
            </a:xfrm>
            <a:custGeom>
              <a:avLst/>
              <a:gdLst>
                <a:gd name="connsiteX0" fmla="*/ 0 w 2124726"/>
                <a:gd name="connsiteY0" fmla="*/ 0 h 1381988"/>
                <a:gd name="connsiteX1" fmla="*/ 2124726 w 2124726"/>
                <a:gd name="connsiteY1" fmla="*/ 0 h 1381988"/>
                <a:gd name="connsiteX2" fmla="*/ 2124726 w 2124726"/>
                <a:gd name="connsiteY2" fmla="*/ 639453 h 1381988"/>
                <a:gd name="connsiteX3" fmla="*/ 1382191 w 2124726"/>
                <a:gd name="connsiteY3" fmla="*/ 1381988 h 1381988"/>
                <a:gd name="connsiteX4" fmla="*/ 0 w 2124726"/>
                <a:gd name="connsiteY4" fmla="*/ 0 h 138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26" h="1381988">
                  <a:moveTo>
                    <a:pt x="0" y="0"/>
                  </a:moveTo>
                  <a:lnTo>
                    <a:pt x="2124726" y="0"/>
                  </a:lnTo>
                  <a:lnTo>
                    <a:pt x="2124726" y="639453"/>
                  </a:lnTo>
                  <a:lnTo>
                    <a:pt x="1382191" y="1381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D2B1"/>
            </a:solidFill>
            <a:ln w="9525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68A2AEE-7518-23FD-F112-48044B22D52F}"/>
                </a:ext>
              </a:extLst>
            </p:cNvPr>
            <p:cNvSpPr/>
            <p:nvPr userDrawn="1"/>
          </p:nvSpPr>
          <p:spPr>
            <a:xfrm>
              <a:off x="11469743" y="1381496"/>
              <a:ext cx="742536" cy="5469361"/>
            </a:xfrm>
            <a:custGeom>
              <a:avLst/>
              <a:gdLst>
                <a:gd name="connsiteX0" fmla="*/ 0 w 742536"/>
                <a:gd name="connsiteY0" fmla="*/ 0 h 5469361"/>
                <a:gd name="connsiteX1" fmla="*/ 742536 w 742536"/>
                <a:gd name="connsiteY1" fmla="*/ 742536 h 5469361"/>
                <a:gd name="connsiteX2" fmla="*/ 742536 w 742536"/>
                <a:gd name="connsiteY2" fmla="*/ 5469361 h 5469361"/>
                <a:gd name="connsiteX3" fmla="*/ 0 w 742536"/>
                <a:gd name="connsiteY3" fmla="*/ 5469361 h 5469361"/>
                <a:gd name="connsiteX4" fmla="*/ 0 w 742536"/>
                <a:gd name="connsiteY4" fmla="*/ 0 h 5469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536" h="5469361">
                  <a:moveTo>
                    <a:pt x="0" y="0"/>
                  </a:moveTo>
                  <a:lnTo>
                    <a:pt x="742536" y="742536"/>
                  </a:lnTo>
                  <a:lnTo>
                    <a:pt x="742536" y="5469361"/>
                  </a:lnTo>
                  <a:lnTo>
                    <a:pt x="0" y="5469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D2B1"/>
            </a:solidFill>
            <a:ln w="9525" cap="flat">
              <a:noFill/>
              <a:prstDash val="solid"/>
              <a:miter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CB470A6-3B09-C075-4245-3C6D554F68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9" r="20113"/>
          <a:stretch/>
        </p:blipFill>
        <p:spPr>
          <a:xfrm>
            <a:off x="7105740" y="-7144"/>
            <a:ext cx="4366799" cy="6858000"/>
          </a:xfrm>
          <a:custGeom>
            <a:avLst/>
            <a:gdLst>
              <a:gd name="connsiteX0" fmla="*/ 5028 w 4366799"/>
              <a:gd name="connsiteY0" fmla="*/ 0 h 6858000"/>
              <a:gd name="connsiteX1" fmla="*/ 2988330 w 4366799"/>
              <a:gd name="connsiteY1" fmla="*/ 6821 h 6858000"/>
              <a:gd name="connsiteX2" fmla="*/ 4366173 w 4366799"/>
              <a:gd name="connsiteY2" fmla="*/ 1392409 h 6858000"/>
              <a:gd name="connsiteX3" fmla="*/ 4360567 w 4366799"/>
              <a:gd name="connsiteY3" fmla="*/ 4135147 h 6858000"/>
              <a:gd name="connsiteX4" fmla="*/ 4355001 w 4366799"/>
              <a:gd name="connsiteY4" fmla="*/ 6858000 h 6858000"/>
              <a:gd name="connsiteX5" fmla="*/ 2127331 w 4366799"/>
              <a:gd name="connsiteY5" fmla="*/ 6858000 h 6858000"/>
              <a:gd name="connsiteX6" fmla="*/ 5028 w 4366799"/>
              <a:gd name="connsiteY6" fmla="*/ 4748638 h 6858000"/>
              <a:gd name="connsiteX7" fmla="*/ 5028 w 436679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6799" h="6858000">
                <a:moveTo>
                  <a:pt x="5028" y="0"/>
                </a:moveTo>
                <a:lnTo>
                  <a:pt x="2988330" y="6821"/>
                </a:lnTo>
                <a:cubicBezTo>
                  <a:pt x="3436822" y="472730"/>
                  <a:pt x="3917681" y="926500"/>
                  <a:pt x="4366173" y="1392409"/>
                </a:cubicBezTo>
                <a:cubicBezTo>
                  <a:pt x="4368350" y="2304632"/>
                  <a:pt x="4364458" y="3219889"/>
                  <a:pt x="4360567" y="4135147"/>
                </a:cubicBezTo>
                <a:lnTo>
                  <a:pt x="4355001" y="6858000"/>
                </a:lnTo>
                <a:lnTo>
                  <a:pt x="2127331" y="6858000"/>
                </a:lnTo>
                <a:lnTo>
                  <a:pt x="5028" y="4748638"/>
                </a:lnTo>
                <a:cubicBezTo>
                  <a:pt x="674" y="3159324"/>
                  <a:pt x="-3681" y="1602377"/>
                  <a:pt x="5028" y="0"/>
                </a:cubicBezTo>
                <a:close/>
              </a:path>
            </a:pathLst>
          </a:custGeom>
          <a:effectLst>
            <a:innerShdw blurRad="241300">
              <a:prstClr val="black">
                <a:alpha val="75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51501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Ma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4BCB0CA-9F5A-AA7B-4ECF-E9966F87B09C}"/>
              </a:ext>
            </a:extLst>
          </p:cNvPr>
          <p:cNvSpPr txBox="1"/>
          <p:nvPr userDrawn="1"/>
        </p:nvSpPr>
        <p:spPr>
          <a:xfrm>
            <a:off x="528724" y="6137748"/>
            <a:ext cx="4396740" cy="438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800">
                <a:solidFill>
                  <a:srgbClr val="55D2B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savilleassessment.com</a:t>
            </a:r>
          </a:p>
          <a:p>
            <a:pPr>
              <a:lnSpc>
                <a:spcPct val="150000"/>
              </a:lnSpc>
            </a:pPr>
            <a:r>
              <a:rPr lang="en-GB" sz="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2023 Saville Assessment Ltd. All rights reserved.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4C8C7832-2E0E-F5F4-D490-5C423AE1A45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8638" y="3584751"/>
            <a:ext cx="5447289" cy="1229706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accent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buNone/>
              <a:defRPr lang="en-GB" sz="4000" b="1" kern="12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7828F340-6474-DAE7-FFDF-BAEB34AC81B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28638" y="5138148"/>
            <a:ext cx="4397375" cy="36974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2pPr>
            <a:lvl3pPr marL="0" algn="l" defTabSz="914400" rtl="0" eaLnBrk="1" latinLnBrk="0" hangingPunct="1"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3pPr>
            <a:lvl4pPr marL="0" algn="l" defTabSz="914400" rtl="0" eaLnBrk="1" latinLnBrk="0" hangingPunct="1"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4pPr>
            <a:lvl5pPr marL="0" algn="l" defTabSz="914400" rtl="0" eaLnBrk="1" latinLnBrk="0" hangingPunct="1">
              <a:defRPr lang="en-GB" sz="2000" kern="1200" dirty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5CFE754-8A09-280B-2252-D1B48E4663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638" y="482769"/>
            <a:ext cx="1646913" cy="179744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954AA946-35DE-17F0-B6C8-74D4E89AE92F}"/>
              </a:ext>
            </a:extLst>
          </p:cNvPr>
          <p:cNvGrpSpPr/>
          <p:nvPr userDrawn="1"/>
        </p:nvGrpSpPr>
        <p:grpSpPr>
          <a:xfrm>
            <a:off x="3850235" y="-493"/>
            <a:ext cx="8362044" cy="6871649"/>
            <a:chOff x="3850235" y="-493"/>
            <a:chExt cx="8362044" cy="687164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984A697-AFBF-AD99-7ABE-F14F9F86A554}"/>
                </a:ext>
              </a:extLst>
            </p:cNvPr>
            <p:cNvSpPr/>
            <p:nvPr userDrawn="1"/>
          </p:nvSpPr>
          <p:spPr>
            <a:xfrm>
              <a:off x="3850235" y="-493"/>
              <a:ext cx="3262976" cy="4733555"/>
            </a:xfrm>
            <a:custGeom>
              <a:avLst/>
              <a:gdLst>
                <a:gd name="connsiteX0" fmla="*/ 1293400 w 3262976"/>
                <a:gd name="connsiteY0" fmla="*/ 0 h 4733555"/>
                <a:gd name="connsiteX1" fmla="*/ 3262976 w 3262976"/>
                <a:gd name="connsiteY1" fmla="*/ 0 h 4733555"/>
                <a:gd name="connsiteX2" fmla="*/ 3262976 w 3262976"/>
                <a:gd name="connsiteY2" fmla="*/ 4733555 h 4733555"/>
                <a:gd name="connsiteX3" fmla="*/ 62362 w 3262976"/>
                <a:gd name="connsiteY3" fmla="*/ 1533435 h 4733555"/>
                <a:gd name="connsiteX4" fmla="*/ 0 w 3262976"/>
                <a:gd name="connsiteY4" fmla="*/ 1381988 h 4733555"/>
                <a:gd name="connsiteX5" fmla="*/ 62362 w 3262976"/>
                <a:gd name="connsiteY5" fmla="*/ 1231040 h 4733555"/>
                <a:gd name="connsiteX6" fmla="*/ 1293400 w 3262976"/>
                <a:gd name="connsiteY6" fmla="*/ 0 h 473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2976" h="4733555">
                  <a:moveTo>
                    <a:pt x="1293400" y="0"/>
                  </a:moveTo>
                  <a:lnTo>
                    <a:pt x="3262976" y="0"/>
                  </a:lnTo>
                  <a:lnTo>
                    <a:pt x="3262976" y="4733555"/>
                  </a:lnTo>
                  <a:lnTo>
                    <a:pt x="62362" y="1533435"/>
                  </a:lnTo>
                  <a:cubicBezTo>
                    <a:pt x="20784" y="1491363"/>
                    <a:pt x="0" y="1436925"/>
                    <a:pt x="0" y="1381988"/>
                  </a:cubicBezTo>
                  <a:cubicBezTo>
                    <a:pt x="0" y="1327051"/>
                    <a:pt x="20784" y="1272613"/>
                    <a:pt x="62362" y="1231040"/>
                  </a:cubicBezTo>
                  <a:lnTo>
                    <a:pt x="1293400" y="0"/>
                  </a:lnTo>
                  <a:close/>
                </a:path>
              </a:pathLst>
            </a:custGeom>
            <a:solidFill>
              <a:srgbClr val="55D2B1"/>
            </a:solidFill>
            <a:ln w="9525" cap="flat">
              <a:noFill/>
              <a:prstDash val="solid"/>
              <a:miter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6E2EF6A-D392-2F93-5DA2-9468FA83EEDE}"/>
                </a:ext>
              </a:extLst>
            </p:cNvPr>
            <p:cNvSpPr/>
            <p:nvPr userDrawn="1"/>
          </p:nvSpPr>
          <p:spPr>
            <a:xfrm>
              <a:off x="4975611" y="4733555"/>
              <a:ext cx="4275201" cy="2137601"/>
            </a:xfrm>
            <a:custGeom>
              <a:avLst/>
              <a:gdLst>
                <a:gd name="connsiteX0" fmla="*/ 2137601 w 4275201"/>
                <a:gd name="connsiteY0" fmla="*/ 0 h 2137601"/>
                <a:gd name="connsiteX1" fmla="*/ 4275201 w 4275201"/>
                <a:gd name="connsiteY1" fmla="*/ 2137601 h 2137601"/>
                <a:gd name="connsiteX2" fmla="*/ 0 w 4275201"/>
                <a:gd name="connsiteY2" fmla="*/ 2137601 h 2137601"/>
                <a:gd name="connsiteX3" fmla="*/ 2137601 w 4275201"/>
                <a:gd name="connsiteY3" fmla="*/ 0 h 213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201" h="2137601">
                  <a:moveTo>
                    <a:pt x="2137601" y="0"/>
                  </a:moveTo>
                  <a:lnTo>
                    <a:pt x="4275201" y="2137601"/>
                  </a:lnTo>
                  <a:lnTo>
                    <a:pt x="0" y="2137601"/>
                  </a:lnTo>
                  <a:lnTo>
                    <a:pt x="2137601" y="0"/>
                  </a:lnTo>
                  <a:close/>
                </a:path>
              </a:pathLst>
            </a:custGeom>
            <a:solidFill>
              <a:srgbClr val="55D2B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D205D5C-21C9-E2A3-C2AB-1DBED6BF9043}"/>
                </a:ext>
              </a:extLst>
            </p:cNvPr>
            <p:cNvSpPr/>
            <p:nvPr userDrawn="1"/>
          </p:nvSpPr>
          <p:spPr>
            <a:xfrm>
              <a:off x="10087553" y="-493"/>
              <a:ext cx="2124726" cy="1381988"/>
            </a:xfrm>
            <a:custGeom>
              <a:avLst/>
              <a:gdLst>
                <a:gd name="connsiteX0" fmla="*/ 0 w 2124726"/>
                <a:gd name="connsiteY0" fmla="*/ 0 h 1381988"/>
                <a:gd name="connsiteX1" fmla="*/ 2124726 w 2124726"/>
                <a:gd name="connsiteY1" fmla="*/ 0 h 1381988"/>
                <a:gd name="connsiteX2" fmla="*/ 2124726 w 2124726"/>
                <a:gd name="connsiteY2" fmla="*/ 639453 h 1381988"/>
                <a:gd name="connsiteX3" fmla="*/ 1382191 w 2124726"/>
                <a:gd name="connsiteY3" fmla="*/ 1381988 h 1381988"/>
                <a:gd name="connsiteX4" fmla="*/ 0 w 2124726"/>
                <a:gd name="connsiteY4" fmla="*/ 0 h 138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26" h="1381988">
                  <a:moveTo>
                    <a:pt x="0" y="0"/>
                  </a:moveTo>
                  <a:lnTo>
                    <a:pt x="2124726" y="0"/>
                  </a:lnTo>
                  <a:lnTo>
                    <a:pt x="2124726" y="639453"/>
                  </a:lnTo>
                  <a:lnTo>
                    <a:pt x="1382191" y="1381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D2B1"/>
            </a:solidFill>
            <a:ln w="9525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68A2AEE-7518-23FD-F112-48044B22D52F}"/>
                </a:ext>
              </a:extLst>
            </p:cNvPr>
            <p:cNvSpPr/>
            <p:nvPr userDrawn="1"/>
          </p:nvSpPr>
          <p:spPr>
            <a:xfrm>
              <a:off x="11469743" y="1381496"/>
              <a:ext cx="742536" cy="5469361"/>
            </a:xfrm>
            <a:custGeom>
              <a:avLst/>
              <a:gdLst>
                <a:gd name="connsiteX0" fmla="*/ 0 w 742536"/>
                <a:gd name="connsiteY0" fmla="*/ 0 h 5469361"/>
                <a:gd name="connsiteX1" fmla="*/ 742536 w 742536"/>
                <a:gd name="connsiteY1" fmla="*/ 742536 h 5469361"/>
                <a:gd name="connsiteX2" fmla="*/ 742536 w 742536"/>
                <a:gd name="connsiteY2" fmla="*/ 5469361 h 5469361"/>
                <a:gd name="connsiteX3" fmla="*/ 0 w 742536"/>
                <a:gd name="connsiteY3" fmla="*/ 5469361 h 5469361"/>
                <a:gd name="connsiteX4" fmla="*/ 0 w 742536"/>
                <a:gd name="connsiteY4" fmla="*/ 0 h 5469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536" h="5469361">
                  <a:moveTo>
                    <a:pt x="0" y="0"/>
                  </a:moveTo>
                  <a:lnTo>
                    <a:pt x="742536" y="742536"/>
                  </a:lnTo>
                  <a:lnTo>
                    <a:pt x="742536" y="5469361"/>
                  </a:lnTo>
                  <a:lnTo>
                    <a:pt x="0" y="5469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D2B1"/>
            </a:solidFill>
            <a:ln w="9525" cap="flat">
              <a:noFill/>
              <a:prstDash val="solid"/>
              <a:miter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EB72412-4469-D410-EEF0-101AE540F1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7" t="-179" r="26725" b="14094"/>
          <a:stretch/>
        </p:blipFill>
        <p:spPr>
          <a:xfrm>
            <a:off x="7105740" y="-7144"/>
            <a:ext cx="4366799" cy="6858000"/>
          </a:xfrm>
          <a:custGeom>
            <a:avLst/>
            <a:gdLst>
              <a:gd name="connsiteX0" fmla="*/ 5028 w 4366799"/>
              <a:gd name="connsiteY0" fmla="*/ 0 h 6858000"/>
              <a:gd name="connsiteX1" fmla="*/ 2988330 w 4366799"/>
              <a:gd name="connsiteY1" fmla="*/ 6821 h 6858000"/>
              <a:gd name="connsiteX2" fmla="*/ 4366173 w 4366799"/>
              <a:gd name="connsiteY2" fmla="*/ 1392409 h 6858000"/>
              <a:gd name="connsiteX3" fmla="*/ 4360567 w 4366799"/>
              <a:gd name="connsiteY3" fmla="*/ 4135147 h 6858000"/>
              <a:gd name="connsiteX4" fmla="*/ 4355001 w 4366799"/>
              <a:gd name="connsiteY4" fmla="*/ 6858000 h 6858000"/>
              <a:gd name="connsiteX5" fmla="*/ 2127331 w 4366799"/>
              <a:gd name="connsiteY5" fmla="*/ 6858000 h 6858000"/>
              <a:gd name="connsiteX6" fmla="*/ 5028 w 4366799"/>
              <a:gd name="connsiteY6" fmla="*/ 4748638 h 6858000"/>
              <a:gd name="connsiteX7" fmla="*/ 5028 w 436679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6799" h="6858000">
                <a:moveTo>
                  <a:pt x="5028" y="0"/>
                </a:moveTo>
                <a:lnTo>
                  <a:pt x="2988330" y="6821"/>
                </a:lnTo>
                <a:cubicBezTo>
                  <a:pt x="3436822" y="472730"/>
                  <a:pt x="3917681" y="926500"/>
                  <a:pt x="4366173" y="1392409"/>
                </a:cubicBezTo>
                <a:cubicBezTo>
                  <a:pt x="4368350" y="2304632"/>
                  <a:pt x="4364458" y="3219889"/>
                  <a:pt x="4360567" y="4135147"/>
                </a:cubicBezTo>
                <a:lnTo>
                  <a:pt x="4355001" y="6858000"/>
                </a:lnTo>
                <a:lnTo>
                  <a:pt x="2127331" y="6858000"/>
                </a:lnTo>
                <a:lnTo>
                  <a:pt x="5028" y="4748638"/>
                </a:lnTo>
                <a:cubicBezTo>
                  <a:pt x="674" y="3159324"/>
                  <a:pt x="-3681" y="1602377"/>
                  <a:pt x="5028" y="0"/>
                </a:cubicBezTo>
                <a:close/>
              </a:path>
            </a:pathLst>
          </a:custGeom>
          <a:effectLst>
            <a:innerShdw blurRad="241300">
              <a:prstClr val="black">
                <a:alpha val="75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20172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 Edi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E9316C-ED89-0FB1-B3C9-92E5D731147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83555" y="0"/>
            <a:ext cx="2497843" cy="6858000"/>
          </a:xfrm>
          <a:custGeom>
            <a:avLst/>
            <a:gdLst>
              <a:gd name="connsiteX0" fmla="*/ 0 w 2497843"/>
              <a:gd name="connsiteY0" fmla="*/ 0 h 6858000"/>
              <a:gd name="connsiteX1" fmla="*/ 330194 w 2497843"/>
              <a:gd name="connsiteY1" fmla="*/ 0 h 6858000"/>
              <a:gd name="connsiteX2" fmla="*/ 2497843 w 2497843"/>
              <a:gd name="connsiteY2" fmla="*/ 2181817 h 6858000"/>
              <a:gd name="connsiteX3" fmla="*/ 2496118 w 2497843"/>
              <a:gd name="connsiteY3" fmla="*/ 4678364 h 6858000"/>
              <a:gd name="connsiteX4" fmla="*/ 2494613 w 2497843"/>
              <a:gd name="connsiteY4" fmla="*/ 6858000 h 6858000"/>
              <a:gd name="connsiteX5" fmla="*/ 2177923 w 2497843"/>
              <a:gd name="connsiteY5" fmla="*/ 6858000 h 6858000"/>
              <a:gd name="connsiteX6" fmla="*/ 6011 w 2497843"/>
              <a:gd name="connsiteY6" fmla="*/ 468307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7843" h="6858000">
                <a:moveTo>
                  <a:pt x="0" y="0"/>
                </a:moveTo>
                <a:lnTo>
                  <a:pt x="330194" y="0"/>
                </a:lnTo>
                <a:lnTo>
                  <a:pt x="2497843" y="2181817"/>
                </a:lnTo>
                <a:cubicBezTo>
                  <a:pt x="2495121" y="3011853"/>
                  <a:pt x="2495620" y="3845108"/>
                  <a:pt x="2496118" y="4678364"/>
                </a:cubicBezTo>
                <a:lnTo>
                  <a:pt x="2494613" y="6858000"/>
                </a:lnTo>
                <a:lnTo>
                  <a:pt x="2177923" y="6858000"/>
                </a:lnTo>
                <a:lnTo>
                  <a:pt x="6011" y="46830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BCB0CA-9F5A-AA7B-4ECF-E9966F87B09C}"/>
              </a:ext>
            </a:extLst>
          </p:cNvPr>
          <p:cNvSpPr txBox="1"/>
          <p:nvPr userDrawn="1"/>
        </p:nvSpPr>
        <p:spPr>
          <a:xfrm>
            <a:off x="528724" y="6137748"/>
            <a:ext cx="4396740" cy="438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800">
                <a:solidFill>
                  <a:srgbClr val="55D2B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savilleassessment.com</a:t>
            </a:r>
          </a:p>
          <a:p>
            <a:pPr>
              <a:lnSpc>
                <a:spcPct val="150000"/>
              </a:lnSpc>
            </a:pPr>
            <a:r>
              <a:rPr lang="en-GB" sz="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2023 Saville Assessment Ltd. All rights reserved.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4C8C7832-2E0E-F5F4-D490-5C423AE1A45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8638" y="3584751"/>
            <a:ext cx="5447289" cy="1229706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accent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buNone/>
              <a:defRPr lang="en-GB" sz="4000" b="1" kern="12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7828F340-6474-DAE7-FFDF-BAEB34AC81B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28638" y="5138148"/>
            <a:ext cx="4397375" cy="36974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2pPr>
            <a:lvl3pPr marL="0" algn="l" defTabSz="914400" rtl="0" eaLnBrk="1" latinLnBrk="0" hangingPunct="1"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3pPr>
            <a:lvl4pPr marL="0" algn="l" defTabSz="914400" rtl="0" eaLnBrk="1" latinLnBrk="0" hangingPunct="1"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4pPr>
            <a:lvl5pPr marL="0" algn="l" defTabSz="914400" rtl="0" eaLnBrk="1" latinLnBrk="0" hangingPunct="1">
              <a:defRPr lang="en-GB" sz="2000" kern="1200" dirty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5CFE754-8A09-280B-2252-D1B48E4663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638" y="482769"/>
            <a:ext cx="1646913" cy="1797449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DABC660-8022-FC13-ED94-2A6591A92F75}"/>
              </a:ext>
            </a:extLst>
          </p:cNvPr>
          <p:cNvSpPr/>
          <p:nvPr/>
        </p:nvSpPr>
        <p:spPr>
          <a:xfrm>
            <a:off x="5154207" y="0"/>
            <a:ext cx="2431167" cy="4677403"/>
          </a:xfrm>
          <a:custGeom>
            <a:avLst/>
            <a:gdLst>
              <a:gd name="connsiteX0" fmla="*/ 2114222 w 2431167"/>
              <a:gd name="connsiteY0" fmla="*/ 0 h 4677403"/>
              <a:gd name="connsiteX1" fmla="*/ 2431167 w 2431167"/>
              <a:gd name="connsiteY1" fmla="*/ 0 h 4677403"/>
              <a:gd name="connsiteX2" fmla="*/ 2431167 w 2431167"/>
              <a:gd name="connsiteY2" fmla="*/ 4677403 h 4677403"/>
              <a:gd name="connsiteX3" fmla="*/ 46465 w 2431167"/>
              <a:gd name="connsiteY3" fmla="*/ 2293069 h 4677403"/>
              <a:gd name="connsiteX4" fmla="*/ 0 w 2431167"/>
              <a:gd name="connsiteY4" fmla="*/ 2180229 h 4677403"/>
              <a:gd name="connsiteX5" fmla="*/ 46465 w 2431167"/>
              <a:gd name="connsiteY5" fmla="*/ 2067761 h 4677403"/>
              <a:gd name="connsiteX6" fmla="*/ 2114222 w 2431167"/>
              <a:gd name="connsiteY6" fmla="*/ 0 h 467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1167" h="4677403">
                <a:moveTo>
                  <a:pt x="2114222" y="0"/>
                </a:moveTo>
                <a:lnTo>
                  <a:pt x="2431167" y="0"/>
                </a:lnTo>
                <a:lnTo>
                  <a:pt x="2431167" y="4677403"/>
                </a:lnTo>
                <a:lnTo>
                  <a:pt x="46465" y="2293069"/>
                </a:lnTo>
                <a:cubicBezTo>
                  <a:pt x="15486" y="2261722"/>
                  <a:pt x="0" y="2221161"/>
                  <a:pt x="0" y="2180229"/>
                </a:cubicBezTo>
                <a:cubicBezTo>
                  <a:pt x="0" y="2139297"/>
                  <a:pt x="15486" y="2098736"/>
                  <a:pt x="46465" y="2067761"/>
                </a:cubicBezTo>
                <a:lnTo>
                  <a:pt x="2114222" y="0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5D51146-78F9-36C1-5F18-B68766C2AFD3}"/>
              </a:ext>
            </a:extLst>
          </p:cNvPr>
          <p:cNvSpPr/>
          <p:nvPr/>
        </p:nvSpPr>
        <p:spPr>
          <a:xfrm>
            <a:off x="7902366" y="1"/>
            <a:ext cx="4289634" cy="2180229"/>
          </a:xfrm>
          <a:custGeom>
            <a:avLst/>
            <a:gdLst>
              <a:gd name="connsiteX0" fmla="*/ 0 w 4289634"/>
              <a:gd name="connsiteY0" fmla="*/ 0 h 2180229"/>
              <a:gd name="connsiteX1" fmla="*/ 4289634 w 4289634"/>
              <a:gd name="connsiteY1" fmla="*/ 0 h 2180229"/>
              <a:gd name="connsiteX2" fmla="*/ 4289634 w 4289634"/>
              <a:gd name="connsiteY2" fmla="*/ 71145 h 2180229"/>
              <a:gd name="connsiteX3" fmla="*/ 2180550 w 4289634"/>
              <a:gd name="connsiteY3" fmla="*/ 2180229 h 2180229"/>
              <a:gd name="connsiteX4" fmla="*/ 0 w 4289634"/>
              <a:gd name="connsiteY4" fmla="*/ 0 h 218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9634" h="2180229">
                <a:moveTo>
                  <a:pt x="0" y="0"/>
                </a:moveTo>
                <a:lnTo>
                  <a:pt x="4289634" y="0"/>
                </a:lnTo>
                <a:lnTo>
                  <a:pt x="4289634" y="71145"/>
                </a:lnTo>
                <a:lnTo>
                  <a:pt x="2180550" y="2180229"/>
                </a:lnTo>
                <a:lnTo>
                  <a:pt x="0" y="0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4F23861-71EF-FB7B-D83A-FD0B69A915CF}"/>
              </a:ext>
            </a:extLst>
          </p:cNvPr>
          <p:cNvSpPr/>
          <p:nvPr/>
        </p:nvSpPr>
        <p:spPr>
          <a:xfrm>
            <a:off x="10082915" y="2180229"/>
            <a:ext cx="2109085" cy="4677771"/>
          </a:xfrm>
          <a:custGeom>
            <a:avLst/>
            <a:gdLst>
              <a:gd name="connsiteX0" fmla="*/ 0 w 2109085"/>
              <a:gd name="connsiteY0" fmla="*/ 0 h 4677771"/>
              <a:gd name="connsiteX1" fmla="*/ 2109085 w 2109085"/>
              <a:gd name="connsiteY1" fmla="*/ 2109084 h 4677771"/>
              <a:gd name="connsiteX2" fmla="*/ 2109085 w 2109085"/>
              <a:gd name="connsiteY2" fmla="*/ 2885264 h 4677771"/>
              <a:gd name="connsiteX3" fmla="*/ 316577 w 2109085"/>
              <a:gd name="connsiteY3" fmla="*/ 4677771 h 4677771"/>
              <a:gd name="connsiteX4" fmla="*/ 0 w 2109085"/>
              <a:gd name="connsiteY4" fmla="*/ 4677771 h 4677771"/>
              <a:gd name="connsiteX5" fmla="*/ 0 w 2109085"/>
              <a:gd name="connsiteY5" fmla="*/ 0 h 467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85" h="4677771">
                <a:moveTo>
                  <a:pt x="0" y="0"/>
                </a:moveTo>
                <a:lnTo>
                  <a:pt x="2109085" y="2109084"/>
                </a:lnTo>
                <a:lnTo>
                  <a:pt x="2109085" y="2885264"/>
                </a:lnTo>
                <a:lnTo>
                  <a:pt x="316577" y="4677771"/>
                </a:lnTo>
                <a:lnTo>
                  <a:pt x="0" y="4677771"/>
                </a:lnTo>
                <a:lnTo>
                  <a:pt x="0" y="0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07C1F27-4157-330B-6282-14AA0D2BEB10}"/>
              </a:ext>
            </a:extLst>
          </p:cNvPr>
          <p:cNvSpPr/>
          <p:nvPr/>
        </p:nvSpPr>
        <p:spPr>
          <a:xfrm>
            <a:off x="5405145" y="4677772"/>
            <a:ext cx="4360458" cy="2180229"/>
          </a:xfrm>
          <a:custGeom>
            <a:avLst/>
            <a:gdLst>
              <a:gd name="connsiteX0" fmla="*/ 2180229 w 4360458"/>
              <a:gd name="connsiteY0" fmla="*/ 0 h 2180229"/>
              <a:gd name="connsiteX1" fmla="*/ 4360458 w 4360458"/>
              <a:gd name="connsiteY1" fmla="*/ 2180229 h 2180229"/>
              <a:gd name="connsiteX2" fmla="*/ 0 w 4360458"/>
              <a:gd name="connsiteY2" fmla="*/ 2180229 h 2180229"/>
              <a:gd name="connsiteX3" fmla="*/ 2180229 w 4360458"/>
              <a:gd name="connsiteY3" fmla="*/ 0 h 218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0458" h="2180229">
                <a:moveTo>
                  <a:pt x="2180229" y="0"/>
                </a:moveTo>
                <a:lnTo>
                  <a:pt x="4360458" y="2180229"/>
                </a:lnTo>
                <a:lnTo>
                  <a:pt x="0" y="2180229"/>
                </a:lnTo>
                <a:lnTo>
                  <a:pt x="2180229" y="0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75FF41F-8D71-C825-C894-11E761AE6B02}"/>
              </a:ext>
            </a:extLst>
          </p:cNvPr>
          <p:cNvSpPr/>
          <p:nvPr userDrawn="1"/>
        </p:nvSpPr>
        <p:spPr>
          <a:xfrm>
            <a:off x="10903333" y="810569"/>
            <a:ext cx="1303654" cy="2739497"/>
          </a:xfrm>
          <a:custGeom>
            <a:avLst/>
            <a:gdLst>
              <a:gd name="connsiteX0" fmla="*/ 1303654 w 1303654"/>
              <a:gd name="connsiteY0" fmla="*/ 0 h 2739497"/>
              <a:gd name="connsiteX1" fmla="*/ 1303654 w 1303654"/>
              <a:gd name="connsiteY1" fmla="*/ 2739497 h 2739497"/>
              <a:gd name="connsiteX2" fmla="*/ 46464 w 1303654"/>
              <a:gd name="connsiteY2" fmla="*/ 1482500 h 2739497"/>
              <a:gd name="connsiteX3" fmla="*/ 0 w 1303654"/>
              <a:gd name="connsiteY3" fmla="*/ 1369661 h 2739497"/>
              <a:gd name="connsiteX4" fmla="*/ 46464 w 1303654"/>
              <a:gd name="connsiteY4" fmla="*/ 1257193 h 2739497"/>
              <a:gd name="connsiteX5" fmla="*/ 1303654 w 1303654"/>
              <a:gd name="connsiteY5" fmla="*/ 0 h 273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654" h="2739497">
                <a:moveTo>
                  <a:pt x="1303654" y="0"/>
                </a:moveTo>
                <a:lnTo>
                  <a:pt x="1303654" y="2739497"/>
                </a:lnTo>
                <a:lnTo>
                  <a:pt x="46464" y="1482500"/>
                </a:lnTo>
                <a:cubicBezTo>
                  <a:pt x="15486" y="1451153"/>
                  <a:pt x="0" y="1410593"/>
                  <a:pt x="0" y="1369661"/>
                </a:cubicBezTo>
                <a:cubicBezTo>
                  <a:pt x="0" y="1328728"/>
                  <a:pt x="15486" y="1288168"/>
                  <a:pt x="46464" y="1257193"/>
                </a:cubicBezTo>
                <a:lnTo>
                  <a:pt x="1303654" y="0"/>
                </a:lnTo>
                <a:close/>
              </a:path>
            </a:pathLst>
          </a:custGeom>
          <a:solidFill>
            <a:srgbClr val="55D2B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FDE87BB-EB76-6461-ED3A-FB14B63B5EF9}"/>
              </a:ext>
            </a:extLst>
          </p:cNvPr>
          <p:cNvSpPr/>
          <p:nvPr userDrawn="1"/>
        </p:nvSpPr>
        <p:spPr>
          <a:xfrm>
            <a:off x="11154270" y="5805284"/>
            <a:ext cx="1052717" cy="1052716"/>
          </a:xfrm>
          <a:custGeom>
            <a:avLst/>
            <a:gdLst>
              <a:gd name="connsiteX0" fmla="*/ 1052717 w 1052717"/>
              <a:gd name="connsiteY0" fmla="*/ 0 h 1052716"/>
              <a:gd name="connsiteX1" fmla="*/ 1052717 w 1052717"/>
              <a:gd name="connsiteY1" fmla="*/ 1052716 h 1052716"/>
              <a:gd name="connsiteX2" fmla="*/ 0 w 1052717"/>
              <a:gd name="connsiteY2" fmla="*/ 1052716 h 1052716"/>
              <a:gd name="connsiteX3" fmla="*/ 1052717 w 1052717"/>
              <a:gd name="connsiteY3" fmla="*/ 0 h 105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2717" h="1052716">
                <a:moveTo>
                  <a:pt x="1052717" y="0"/>
                </a:moveTo>
                <a:lnTo>
                  <a:pt x="1052717" y="1052716"/>
                </a:lnTo>
                <a:lnTo>
                  <a:pt x="0" y="1052716"/>
                </a:lnTo>
                <a:lnTo>
                  <a:pt x="1052717" y="0"/>
                </a:lnTo>
                <a:close/>
              </a:path>
            </a:pathLst>
          </a:custGeom>
          <a:solidFill>
            <a:srgbClr val="55D2B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039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 Woma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4BCB0CA-9F5A-AA7B-4ECF-E9966F87B09C}"/>
              </a:ext>
            </a:extLst>
          </p:cNvPr>
          <p:cNvSpPr txBox="1"/>
          <p:nvPr userDrawn="1"/>
        </p:nvSpPr>
        <p:spPr>
          <a:xfrm>
            <a:off x="528724" y="6137748"/>
            <a:ext cx="4396740" cy="438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800">
                <a:solidFill>
                  <a:srgbClr val="55D2B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savilleassessment.com</a:t>
            </a:r>
          </a:p>
          <a:p>
            <a:pPr>
              <a:lnSpc>
                <a:spcPct val="150000"/>
              </a:lnSpc>
            </a:pPr>
            <a:r>
              <a:rPr lang="en-GB" sz="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2023 Saville Assessment Ltd. All rights reserved.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4C8C7832-2E0E-F5F4-D490-5C423AE1A45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8638" y="3584751"/>
            <a:ext cx="5447289" cy="1229706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accent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buNone/>
              <a:defRPr lang="en-GB" sz="4000" b="1" kern="12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7828F340-6474-DAE7-FFDF-BAEB34AC81B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28638" y="5138148"/>
            <a:ext cx="4397375" cy="36974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2pPr>
            <a:lvl3pPr marL="0" algn="l" defTabSz="914400" rtl="0" eaLnBrk="1" latinLnBrk="0" hangingPunct="1"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3pPr>
            <a:lvl4pPr marL="0" algn="l" defTabSz="914400" rtl="0" eaLnBrk="1" latinLnBrk="0" hangingPunct="1"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4pPr>
            <a:lvl5pPr marL="0" algn="l" defTabSz="914400" rtl="0" eaLnBrk="1" latinLnBrk="0" hangingPunct="1">
              <a:defRPr lang="en-GB" sz="2000" kern="1200" dirty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5CFE754-8A09-280B-2252-D1B48E4663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638" y="482769"/>
            <a:ext cx="1646913" cy="1797449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DABC660-8022-FC13-ED94-2A6591A92F75}"/>
              </a:ext>
            </a:extLst>
          </p:cNvPr>
          <p:cNvSpPr/>
          <p:nvPr/>
        </p:nvSpPr>
        <p:spPr>
          <a:xfrm>
            <a:off x="5154207" y="0"/>
            <a:ext cx="2431167" cy="4677403"/>
          </a:xfrm>
          <a:custGeom>
            <a:avLst/>
            <a:gdLst>
              <a:gd name="connsiteX0" fmla="*/ 2114222 w 2431167"/>
              <a:gd name="connsiteY0" fmla="*/ 0 h 4677403"/>
              <a:gd name="connsiteX1" fmla="*/ 2431167 w 2431167"/>
              <a:gd name="connsiteY1" fmla="*/ 0 h 4677403"/>
              <a:gd name="connsiteX2" fmla="*/ 2431167 w 2431167"/>
              <a:gd name="connsiteY2" fmla="*/ 4677403 h 4677403"/>
              <a:gd name="connsiteX3" fmla="*/ 46465 w 2431167"/>
              <a:gd name="connsiteY3" fmla="*/ 2293069 h 4677403"/>
              <a:gd name="connsiteX4" fmla="*/ 0 w 2431167"/>
              <a:gd name="connsiteY4" fmla="*/ 2180229 h 4677403"/>
              <a:gd name="connsiteX5" fmla="*/ 46465 w 2431167"/>
              <a:gd name="connsiteY5" fmla="*/ 2067761 h 4677403"/>
              <a:gd name="connsiteX6" fmla="*/ 2114222 w 2431167"/>
              <a:gd name="connsiteY6" fmla="*/ 0 h 467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1167" h="4677403">
                <a:moveTo>
                  <a:pt x="2114222" y="0"/>
                </a:moveTo>
                <a:lnTo>
                  <a:pt x="2431167" y="0"/>
                </a:lnTo>
                <a:lnTo>
                  <a:pt x="2431167" y="4677403"/>
                </a:lnTo>
                <a:lnTo>
                  <a:pt x="46465" y="2293069"/>
                </a:lnTo>
                <a:cubicBezTo>
                  <a:pt x="15486" y="2261722"/>
                  <a:pt x="0" y="2221161"/>
                  <a:pt x="0" y="2180229"/>
                </a:cubicBezTo>
                <a:cubicBezTo>
                  <a:pt x="0" y="2139297"/>
                  <a:pt x="15486" y="2098736"/>
                  <a:pt x="46465" y="2067761"/>
                </a:cubicBezTo>
                <a:lnTo>
                  <a:pt x="2114222" y="0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5D51146-78F9-36C1-5F18-B68766C2AFD3}"/>
              </a:ext>
            </a:extLst>
          </p:cNvPr>
          <p:cNvSpPr/>
          <p:nvPr/>
        </p:nvSpPr>
        <p:spPr>
          <a:xfrm>
            <a:off x="7902366" y="1"/>
            <a:ext cx="4289634" cy="2180229"/>
          </a:xfrm>
          <a:custGeom>
            <a:avLst/>
            <a:gdLst>
              <a:gd name="connsiteX0" fmla="*/ 0 w 4289634"/>
              <a:gd name="connsiteY0" fmla="*/ 0 h 2180229"/>
              <a:gd name="connsiteX1" fmla="*/ 4289634 w 4289634"/>
              <a:gd name="connsiteY1" fmla="*/ 0 h 2180229"/>
              <a:gd name="connsiteX2" fmla="*/ 4289634 w 4289634"/>
              <a:gd name="connsiteY2" fmla="*/ 71145 h 2180229"/>
              <a:gd name="connsiteX3" fmla="*/ 2180550 w 4289634"/>
              <a:gd name="connsiteY3" fmla="*/ 2180229 h 2180229"/>
              <a:gd name="connsiteX4" fmla="*/ 0 w 4289634"/>
              <a:gd name="connsiteY4" fmla="*/ 0 h 218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9634" h="2180229">
                <a:moveTo>
                  <a:pt x="0" y="0"/>
                </a:moveTo>
                <a:lnTo>
                  <a:pt x="4289634" y="0"/>
                </a:lnTo>
                <a:lnTo>
                  <a:pt x="4289634" y="71145"/>
                </a:lnTo>
                <a:lnTo>
                  <a:pt x="2180550" y="2180229"/>
                </a:lnTo>
                <a:lnTo>
                  <a:pt x="0" y="0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4F23861-71EF-FB7B-D83A-FD0B69A915CF}"/>
              </a:ext>
            </a:extLst>
          </p:cNvPr>
          <p:cNvSpPr/>
          <p:nvPr/>
        </p:nvSpPr>
        <p:spPr>
          <a:xfrm>
            <a:off x="10082915" y="2180229"/>
            <a:ext cx="2109085" cy="4677771"/>
          </a:xfrm>
          <a:custGeom>
            <a:avLst/>
            <a:gdLst>
              <a:gd name="connsiteX0" fmla="*/ 0 w 2109085"/>
              <a:gd name="connsiteY0" fmla="*/ 0 h 4677771"/>
              <a:gd name="connsiteX1" fmla="*/ 2109085 w 2109085"/>
              <a:gd name="connsiteY1" fmla="*/ 2109084 h 4677771"/>
              <a:gd name="connsiteX2" fmla="*/ 2109085 w 2109085"/>
              <a:gd name="connsiteY2" fmla="*/ 2885264 h 4677771"/>
              <a:gd name="connsiteX3" fmla="*/ 316577 w 2109085"/>
              <a:gd name="connsiteY3" fmla="*/ 4677771 h 4677771"/>
              <a:gd name="connsiteX4" fmla="*/ 0 w 2109085"/>
              <a:gd name="connsiteY4" fmla="*/ 4677771 h 4677771"/>
              <a:gd name="connsiteX5" fmla="*/ 0 w 2109085"/>
              <a:gd name="connsiteY5" fmla="*/ 0 h 467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85" h="4677771">
                <a:moveTo>
                  <a:pt x="0" y="0"/>
                </a:moveTo>
                <a:lnTo>
                  <a:pt x="2109085" y="2109084"/>
                </a:lnTo>
                <a:lnTo>
                  <a:pt x="2109085" y="2885264"/>
                </a:lnTo>
                <a:lnTo>
                  <a:pt x="316577" y="4677771"/>
                </a:lnTo>
                <a:lnTo>
                  <a:pt x="0" y="4677771"/>
                </a:lnTo>
                <a:lnTo>
                  <a:pt x="0" y="0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07C1F27-4157-330B-6282-14AA0D2BEB10}"/>
              </a:ext>
            </a:extLst>
          </p:cNvPr>
          <p:cNvSpPr/>
          <p:nvPr/>
        </p:nvSpPr>
        <p:spPr>
          <a:xfrm>
            <a:off x="5405145" y="4677772"/>
            <a:ext cx="4360458" cy="2180229"/>
          </a:xfrm>
          <a:custGeom>
            <a:avLst/>
            <a:gdLst>
              <a:gd name="connsiteX0" fmla="*/ 2180229 w 4360458"/>
              <a:gd name="connsiteY0" fmla="*/ 0 h 2180229"/>
              <a:gd name="connsiteX1" fmla="*/ 4360458 w 4360458"/>
              <a:gd name="connsiteY1" fmla="*/ 2180229 h 2180229"/>
              <a:gd name="connsiteX2" fmla="*/ 0 w 4360458"/>
              <a:gd name="connsiteY2" fmla="*/ 2180229 h 2180229"/>
              <a:gd name="connsiteX3" fmla="*/ 2180229 w 4360458"/>
              <a:gd name="connsiteY3" fmla="*/ 0 h 218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0458" h="2180229">
                <a:moveTo>
                  <a:pt x="2180229" y="0"/>
                </a:moveTo>
                <a:lnTo>
                  <a:pt x="4360458" y="2180229"/>
                </a:lnTo>
                <a:lnTo>
                  <a:pt x="0" y="2180229"/>
                </a:lnTo>
                <a:lnTo>
                  <a:pt x="2180229" y="0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C246AC6-634E-7AC3-E98E-4996D7815C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5" r="32989"/>
          <a:stretch/>
        </p:blipFill>
        <p:spPr>
          <a:xfrm>
            <a:off x="7604337" y="0"/>
            <a:ext cx="2497843" cy="6858000"/>
          </a:xfrm>
          <a:custGeom>
            <a:avLst/>
            <a:gdLst>
              <a:gd name="connsiteX0" fmla="*/ 0 w 2497843"/>
              <a:gd name="connsiteY0" fmla="*/ 0 h 6858000"/>
              <a:gd name="connsiteX1" fmla="*/ 330194 w 2497843"/>
              <a:gd name="connsiteY1" fmla="*/ 0 h 6858000"/>
              <a:gd name="connsiteX2" fmla="*/ 2497843 w 2497843"/>
              <a:gd name="connsiteY2" fmla="*/ 2181817 h 6858000"/>
              <a:gd name="connsiteX3" fmla="*/ 2496118 w 2497843"/>
              <a:gd name="connsiteY3" fmla="*/ 4678364 h 6858000"/>
              <a:gd name="connsiteX4" fmla="*/ 2494613 w 2497843"/>
              <a:gd name="connsiteY4" fmla="*/ 6858000 h 6858000"/>
              <a:gd name="connsiteX5" fmla="*/ 2177923 w 2497843"/>
              <a:gd name="connsiteY5" fmla="*/ 6858000 h 6858000"/>
              <a:gd name="connsiteX6" fmla="*/ 6011 w 2497843"/>
              <a:gd name="connsiteY6" fmla="*/ 468307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7843" h="6858000">
                <a:moveTo>
                  <a:pt x="0" y="0"/>
                </a:moveTo>
                <a:lnTo>
                  <a:pt x="330194" y="0"/>
                </a:lnTo>
                <a:lnTo>
                  <a:pt x="2497843" y="2181817"/>
                </a:lnTo>
                <a:cubicBezTo>
                  <a:pt x="2495121" y="3011853"/>
                  <a:pt x="2495620" y="3845108"/>
                  <a:pt x="2496118" y="4678364"/>
                </a:cubicBezTo>
                <a:lnTo>
                  <a:pt x="2494613" y="6858000"/>
                </a:lnTo>
                <a:lnTo>
                  <a:pt x="2177923" y="6858000"/>
                </a:lnTo>
                <a:lnTo>
                  <a:pt x="6011" y="4683078"/>
                </a:lnTo>
                <a:close/>
              </a:path>
            </a:pathLst>
          </a:cu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75FF41F-8D71-C825-C894-11E761AE6B02}"/>
              </a:ext>
            </a:extLst>
          </p:cNvPr>
          <p:cNvSpPr/>
          <p:nvPr userDrawn="1"/>
        </p:nvSpPr>
        <p:spPr>
          <a:xfrm>
            <a:off x="10903333" y="810569"/>
            <a:ext cx="1303654" cy="2739497"/>
          </a:xfrm>
          <a:custGeom>
            <a:avLst/>
            <a:gdLst>
              <a:gd name="connsiteX0" fmla="*/ 1303654 w 1303654"/>
              <a:gd name="connsiteY0" fmla="*/ 0 h 2739497"/>
              <a:gd name="connsiteX1" fmla="*/ 1303654 w 1303654"/>
              <a:gd name="connsiteY1" fmla="*/ 2739497 h 2739497"/>
              <a:gd name="connsiteX2" fmla="*/ 46464 w 1303654"/>
              <a:gd name="connsiteY2" fmla="*/ 1482500 h 2739497"/>
              <a:gd name="connsiteX3" fmla="*/ 0 w 1303654"/>
              <a:gd name="connsiteY3" fmla="*/ 1369661 h 2739497"/>
              <a:gd name="connsiteX4" fmla="*/ 46464 w 1303654"/>
              <a:gd name="connsiteY4" fmla="*/ 1257193 h 2739497"/>
              <a:gd name="connsiteX5" fmla="*/ 1303654 w 1303654"/>
              <a:gd name="connsiteY5" fmla="*/ 0 h 273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654" h="2739497">
                <a:moveTo>
                  <a:pt x="1303654" y="0"/>
                </a:moveTo>
                <a:lnTo>
                  <a:pt x="1303654" y="2739497"/>
                </a:lnTo>
                <a:lnTo>
                  <a:pt x="46464" y="1482500"/>
                </a:lnTo>
                <a:cubicBezTo>
                  <a:pt x="15486" y="1451153"/>
                  <a:pt x="0" y="1410593"/>
                  <a:pt x="0" y="1369661"/>
                </a:cubicBezTo>
                <a:cubicBezTo>
                  <a:pt x="0" y="1328728"/>
                  <a:pt x="15486" y="1288168"/>
                  <a:pt x="46464" y="1257193"/>
                </a:cubicBezTo>
                <a:lnTo>
                  <a:pt x="1303654" y="0"/>
                </a:lnTo>
                <a:close/>
              </a:path>
            </a:pathLst>
          </a:custGeom>
          <a:solidFill>
            <a:srgbClr val="55D2B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FDE87BB-EB76-6461-ED3A-FB14B63B5EF9}"/>
              </a:ext>
            </a:extLst>
          </p:cNvPr>
          <p:cNvSpPr/>
          <p:nvPr userDrawn="1"/>
        </p:nvSpPr>
        <p:spPr>
          <a:xfrm>
            <a:off x="11154270" y="5805284"/>
            <a:ext cx="1052717" cy="1052716"/>
          </a:xfrm>
          <a:custGeom>
            <a:avLst/>
            <a:gdLst>
              <a:gd name="connsiteX0" fmla="*/ 1052717 w 1052717"/>
              <a:gd name="connsiteY0" fmla="*/ 0 h 1052716"/>
              <a:gd name="connsiteX1" fmla="*/ 1052717 w 1052717"/>
              <a:gd name="connsiteY1" fmla="*/ 1052716 h 1052716"/>
              <a:gd name="connsiteX2" fmla="*/ 0 w 1052717"/>
              <a:gd name="connsiteY2" fmla="*/ 1052716 h 1052716"/>
              <a:gd name="connsiteX3" fmla="*/ 1052717 w 1052717"/>
              <a:gd name="connsiteY3" fmla="*/ 0 h 105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2717" h="1052716">
                <a:moveTo>
                  <a:pt x="1052717" y="0"/>
                </a:moveTo>
                <a:lnTo>
                  <a:pt x="1052717" y="1052716"/>
                </a:lnTo>
                <a:lnTo>
                  <a:pt x="0" y="1052716"/>
                </a:lnTo>
                <a:lnTo>
                  <a:pt x="1052717" y="0"/>
                </a:lnTo>
                <a:close/>
              </a:path>
            </a:pathLst>
          </a:custGeom>
          <a:solidFill>
            <a:srgbClr val="55D2B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672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 Ma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4BCB0CA-9F5A-AA7B-4ECF-E9966F87B09C}"/>
              </a:ext>
            </a:extLst>
          </p:cNvPr>
          <p:cNvSpPr txBox="1"/>
          <p:nvPr userDrawn="1"/>
        </p:nvSpPr>
        <p:spPr>
          <a:xfrm>
            <a:off x="528724" y="6137748"/>
            <a:ext cx="4396740" cy="438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800">
                <a:solidFill>
                  <a:srgbClr val="55D2B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savilleassessment.com</a:t>
            </a:r>
          </a:p>
          <a:p>
            <a:pPr>
              <a:lnSpc>
                <a:spcPct val="150000"/>
              </a:lnSpc>
            </a:pPr>
            <a:r>
              <a:rPr lang="en-GB" sz="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2023 Saville Assessment Ltd. All rights reserved.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4C8C7832-2E0E-F5F4-D490-5C423AE1A45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8638" y="3584751"/>
            <a:ext cx="5447289" cy="1229706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accent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buNone/>
              <a:defRPr lang="en-GB" sz="4000" b="1" kern="12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7828F340-6474-DAE7-FFDF-BAEB34AC81B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28638" y="5138148"/>
            <a:ext cx="4397375" cy="36974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2pPr>
            <a:lvl3pPr marL="0" algn="l" defTabSz="914400" rtl="0" eaLnBrk="1" latinLnBrk="0" hangingPunct="1"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3pPr>
            <a:lvl4pPr marL="0" algn="l" defTabSz="914400" rtl="0" eaLnBrk="1" latinLnBrk="0" hangingPunct="1"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4pPr>
            <a:lvl5pPr marL="0" algn="l" defTabSz="914400" rtl="0" eaLnBrk="1" latinLnBrk="0" hangingPunct="1">
              <a:defRPr lang="en-GB" sz="2000" kern="1200" dirty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5CFE754-8A09-280B-2252-D1B48E4663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638" y="482769"/>
            <a:ext cx="1646913" cy="1797449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DABC660-8022-FC13-ED94-2A6591A92F75}"/>
              </a:ext>
            </a:extLst>
          </p:cNvPr>
          <p:cNvSpPr/>
          <p:nvPr/>
        </p:nvSpPr>
        <p:spPr>
          <a:xfrm>
            <a:off x="5154207" y="0"/>
            <a:ext cx="2431167" cy="4677403"/>
          </a:xfrm>
          <a:custGeom>
            <a:avLst/>
            <a:gdLst>
              <a:gd name="connsiteX0" fmla="*/ 2114222 w 2431167"/>
              <a:gd name="connsiteY0" fmla="*/ 0 h 4677403"/>
              <a:gd name="connsiteX1" fmla="*/ 2431167 w 2431167"/>
              <a:gd name="connsiteY1" fmla="*/ 0 h 4677403"/>
              <a:gd name="connsiteX2" fmla="*/ 2431167 w 2431167"/>
              <a:gd name="connsiteY2" fmla="*/ 4677403 h 4677403"/>
              <a:gd name="connsiteX3" fmla="*/ 46465 w 2431167"/>
              <a:gd name="connsiteY3" fmla="*/ 2293069 h 4677403"/>
              <a:gd name="connsiteX4" fmla="*/ 0 w 2431167"/>
              <a:gd name="connsiteY4" fmla="*/ 2180229 h 4677403"/>
              <a:gd name="connsiteX5" fmla="*/ 46465 w 2431167"/>
              <a:gd name="connsiteY5" fmla="*/ 2067761 h 4677403"/>
              <a:gd name="connsiteX6" fmla="*/ 2114222 w 2431167"/>
              <a:gd name="connsiteY6" fmla="*/ 0 h 467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1167" h="4677403">
                <a:moveTo>
                  <a:pt x="2114222" y="0"/>
                </a:moveTo>
                <a:lnTo>
                  <a:pt x="2431167" y="0"/>
                </a:lnTo>
                <a:lnTo>
                  <a:pt x="2431167" y="4677403"/>
                </a:lnTo>
                <a:lnTo>
                  <a:pt x="46465" y="2293069"/>
                </a:lnTo>
                <a:cubicBezTo>
                  <a:pt x="15486" y="2261722"/>
                  <a:pt x="0" y="2221161"/>
                  <a:pt x="0" y="2180229"/>
                </a:cubicBezTo>
                <a:cubicBezTo>
                  <a:pt x="0" y="2139297"/>
                  <a:pt x="15486" y="2098736"/>
                  <a:pt x="46465" y="2067761"/>
                </a:cubicBezTo>
                <a:lnTo>
                  <a:pt x="2114222" y="0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5D51146-78F9-36C1-5F18-B68766C2AFD3}"/>
              </a:ext>
            </a:extLst>
          </p:cNvPr>
          <p:cNvSpPr/>
          <p:nvPr/>
        </p:nvSpPr>
        <p:spPr>
          <a:xfrm>
            <a:off x="7902366" y="1"/>
            <a:ext cx="4289634" cy="2180229"/>
          </a:xfrm>
          <a:custGeom>
            <a:avLst/>
            <a:gdLst>
              <a:gd name="connsiteX0" fmla="*/ 0 w 4289634"/>
              <a:gd name="connsiteY0" fmla="*/ 0 h 2180229"/>
              <a:gd name="connsiteX1" fmla="*/ 4289634 w 4289634"/>
              <a:gd name="connsiteY1" fmla="*/ 0 h 2180229"/>
              <a:gd name="connsiteX2" fmla="*/ 4289634 w 4289634"/>
              <a:gd name="connsiteY2" fmla="*/ 71145 h 2180229"/>
              <a:gd name="connsiteX3" fmla="*/ 2180550 w 4289634"/>
              <a:gd name="connsiteY3" fmla="*/ 2180229 h 2180229"/>
              <a:gd name="connsiteX4" fmla="*/ 0 w 4289634"/>
              <a:gd name="connsiteY4" fmla="*/ 0 h 218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9634" h="2180229">
                <a:moveTo>
                  <a:pt x="0" y="0"/>
                </a:moveTo>
                <a:lnTo>
                  <a:pt x="4289634" y="0"/>
                </a:lnTo>
                <a:lnTo>
                  <a:pt x="4289634" y="71145"/>
                </a:lnTo>
                <a:lnTo>
                  <a:pt x="2180550" y="2180229"/>
                </a:lnTo>
                <a:lnTo>
                  <a:pt x="0" y="0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4F23861-71EF-FB7B-D83A-FD0B69A915CF}"/>
              </a:ext>
            </a:extLst>
          </p:cNvPr>
          <p:cNvSpPr/>
          <p:nvPr/>
        </p:nvSpPr>
        <p:spPr>
          <a:xfrm>
            <a:off x="10082915" y="2179767"/>
            <a:ext cx="2109085" cy="4677771"/>
          </a:xfrm>
          <a:custGeom>
            <a:avLst/>
            <a:gdLst>
              <a:gd name="connsiteX0" fmla="*/ 0 w 2109085"/>
              <a:gd name="connsiteY0" fmla="*/ 0 h 4677771"/>
              <a:gd name="connsiteX1" fmla="*/ 2109085 w 2109085"/>
              <a:gd name="connsiteY1" fmla="*/ 2109084 h 4677771"/>
              <a:gd name="connsiteX2" fmla="*/ 2109085 w 2109085"/>
              <a:gd name="connsiteY2" fmla="*/ 2885264 h 4677771"/>
              <a:gd name="connsiteX3" fmla="*/ 316577 w 2109085"/>
              <a:gd name="connsiteY3" fmla="*/ 4677771 h 4677771"/>
              <a:gd name="connsiteX4" fmla="*/ 0 w 2109085"/>
              <a:gd name="connsiteY4" fmla="*/ 4677771 h 4677771"/>
              <a:gd name="connsiteX5" fmla="*/ 0 w 2109085"/>
              <a:gd name="connsiteY5" fmla="*/ 0 h 467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85" h="4677771">
                <a:moveTo>
                  <a:pt x="0" y="0"/>
                </a:moveTo>
                <a:lnTo>
                  <a:pt x="2109085" y="2109084"/>
                </a:lnTo>
                <a:lnTo>
                  <a:pt x="2109085" y="2885264"/>
                </a:lnTo>
                <a:lnTo>
                  <a:pt x="316577" y="4677771"/>
                </a:lnTo>
                <a:lnTo>
                  <a:pt x="0" y="4677771"/>
                </a:lnTo>
                <a:lnTo>
                  <a:pt x="0" y="0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07C1F27-4157-330B-6282-14AA0D2BEB10}"/>
              </a:ext>
            </a:extLst>
          </p:cNvPr>
          <p:cNvSpPr/>
          <p:nvPr/>
        </p:nvSpPr>
        <p:spPr>
          <a:xfrm>
            <a:off x="5405145" y="4677772"/>
            <a:ext cx="4360458" cy="2180229"/>
          </a:xfrm>
          <a:custGeom>
            <a:avLst/>
            <a:gdLst>
              <a:gd name="connsiteX0" fmla="*/ 2180229 w 4360458"/>
              <a:gd name="connsiteY0" fmla="*/ 0 h 2180229"/>
              <a:gd name="connsiteX1" fmla="*/ 4360458 w 4360458"/>
              <a:gd name="connsiteY1" fmla="*/ 2180229 h 2180229"/>
              <a:gd name="connsiteX2" fmla="*/ 0 w 4360458"/>
              <a:gd name="connsiteY2" fmla="*/ 2180229 h 2180229"/>
              <a:gd name="connsiteX3" fmla="*/ 2180229 w 4360458"/>
              <a:gd name="connsiteY3" fmla="*/ 0 h 218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0458" h="2180229">
                <a:moveTo>
                  <a:pt x="2180229" y="0"/>
                </a:moveTo>
                <a:lnTo>
                  <a:pt x="4360458" y="2180229"/>
                </a:lnTo>
                <a:lnTo>
                  <a:pt x="0" y="2180229"/>
                </a:lnTo>
                <a:lnTo>
                  <a:pt x="2180229" y="0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CD4417A-638B-8102-FE62-167676AB0168}"/>
              </a:ext>
            </a:extLst>
          </p:cNvPr>
          <p:cNvSpPr/>
          <p:nvPr userDrawn="1"/>
        </p:nvSpPr>
        <p:spPr>
          <a:xfrm>
            <a:off x="7591048" y="-462"/>
            <a:ext cx="2497843" cy="6858000"/>
          </a:xfrm>
          <a:custGeom>
            <a:avLst/>
            <a:gdLst>
              <a:gd name="connsiteX0" fmla="*/ 0 w 2497843"/>
              <a:gd name="connsiteY0" fmla="*/ 0 h 6858000"/>
              <a:gd name="connsiteX1" fmla="*/ 330194 w 2497843"/>
              <a:gd name="connsiteY1" fmla="*/ 0 h 6858000"/>
              <a:gd name="connsiteX2" fmla="*/ 2497843 w 2497843"/>
              <a:gd name="connsiteY2" fmla="*/ 2181817 h 6858000"/>
              <a:gd name="connsiteX3" fmla="*/ 2496118 w 2497843"/>
              <a:gd name="connsiteY3" fmla="*/ 4678364 h 6858000"/>
              <a:gd name="connsiteX4" fmla="*/ 2494613 w 2497843"/>
              <a:gd name="connsiteY4" fmla="*/ 6858000 h 6858000"/>
              <a:gd name="connsiteX5" fmla="*/ 2177923 w 2497843"/>
              <a:gd name="connsiteY5" fmla="*/ 6858000 h 6858000"/>
              <a:gd name="connsiteX6" fmla="*/ 6011 w 2497843"/>
              <a:gd name="connsiteY6" fmla="*/ 4683078 h 6858000"/>
              <a:gd name="connsiteX7" fmla="*/ 0 w 2497843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7843" h="6858000">
                <a:moveTo>
                  <a:pt x="0" y="0"/>
                </a:moveTo>
                <a:lnTo>
                  <a:pt x="330194" y="0"/>
                </a:lnTo>
                <a:lnTo>
                  <a:pt x="2497843" y="2181817"/>
                </a:lnTo>
                <a:cubicBezTo>
                  <a:pt x="2495121" y="3011853"/>
                  <a:pt x="2495620" y="3845108"/>
                  <a:pt x="2496118" y="4678364"/>
                </a:cubicBezTo>
                <a:lnTo>
                  <a:pt x="2494613" y="6858000"/>
                </a:lnTo>
                <a:lnTo>
                  <a:pt x="2177923" y="6858000"/>
                </a:lnTo>
                <a:lnTo>
                  <a:pt x="6011" y="4683078"/>
                </a:lnTo>
                <a:lnTo>
                  <a:pt x="0" y="0"/>
                </a:lnTo>
                <a:close/>
              </a:path>
            </a:pathLst>
          </a:custGeom>
          <a:solidFill>
            <a:srgbClr val="72B0D5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C246AC6-634E-7AC3-E98E-4996D7815C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3" t="-11006" r="34852" b="-343"/>
          <a:stretch/>
        </p:blipFill>
        <p:spPr>
          <a:xfrm>
            <a:off x="7588381" y="10160"/>
            <a:ext cx="2497843" cy="6858000"/>
          </a:xfrm>
          <a:custGeom>
            <a:avLst/>
            <a:gdLst>
              <a:gd name="connsiteX0" fmla="*/ 0 w 2497843"/>
              <a:gd name="connsiteY0" fmla="*/ 0 h 6858000"/>
              <a:gd name="connsiteX1" fmla="*/ 330194 w 2497843"/>
              <a:gd name="connsiteY1" fmla="*/ 0 h 6858000"/>
              <a:gd name="connsiteX2" fmla="*/ 2497843 w 2497843"/>
              <a:gd name="connsiteY2" fmla="*/ 2181817 h 6858000"/>
              <a:gd name="connsiteX3" fmla="*/ 2496118 w 2497843"/>
              <a:gd name="connsiteY3" fmla="*/ 4678364 h 6858000"/>
              <a:gd name="connsiteX4" fmla="*/ 2494613 w 2497843"/>
              <a:gd name="connsiteY4" fmla="*/ 6858000 h 6858000"/>
              <a:gd name="connsiteX5" fmla="*/ 2177923 w 2497843"/>
              <a:gd name="connsiteY5" fmla="*/ 6858000 h 6858000"/>
              <a:gd name="connsiteX6" fmla="*/ 6011 w 2497843"/>
              <a:gd name="connsiteY6" fmla="*/ 468307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7843" h="6858000">
                <a:moveTo>
                  <a:pt x="0" y="0"/>
                </a:moveTo>
                <a:lnTo>
                  <a:pt x="330194" y="0"/>
                </a:lnTo>
                <a:lnTo>
                  <a:pt x="2497843" y="2181817"/>
                </a:lnTo>
                <a:cubicBezTo>
                  <a:pt x="2495121" y="3011853"/>
                  <a:pt x="2495620" y="3845108"/>
                  <a:pt x="2496118" y="4678364"/>
                </a:cubicBezTo>
                <a:lnTo>
                  <a:pt x="2494613" y="6858000"/>
                </a:lnTo>
                <a:lnTo>
                  <a:pt x="2177923" y="6858000"/>
                </a:lnTo>
                <a:lnTo>
                  <a:pt x="6011" y="4683078"/>
                </a:lnTo>
                <a:close/>
              </a:path>
            </a:pathLst>
          </a:custGeom>
          <a:effectLst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75FF41F-8D71-C825-C894-11E761AE6B02}"/>
              </a:ext>
            </a:extLst>
          </p:cNvPr>
          <p:cNvSpPr/>
          <p:nvPr userDrawn="1"/>
        </p:nvSpPr>
        <p:spPr>
          <a:xfrm>
            <a:off x="10903333" y="810569"/>
            <a:ext cx="1303654" cy="2739497"/>
          </a:xfrm>
          <a:custGeom>
            <a:avLst/>
            <a:gdLst>
              <a:gd name="connsiteX0" fmla="*/ 1303654 w 1303654"/>
              <a:gd name="connsiteY0" fmla="*/ 0 h 2739497"/>
              <a:gd name="connsiteX1" fmla="*/ 1303654 w 1303654"/>
              <a:gd name="connsiteY1" fmla="*/ 2739497 h 2739497"/>
              <a:gd name="connsiteX2" fmla="*/ 46464 w 1303654"/>
              <a:gd name="connsiteY2" fmla="*/ 1482500 h 2739497"/>
              <a:gd name="connsiteX3" fmla="*/ 0 w 1303654"/>
              <a:gd name="connsiteY3" fmla="*/ 1369661 h 2739497"/>
              <a:gd name="connsiteX4" fmla="*/ 46464 w 1303654"/>
              <a:gd name="connsiteY4" fmla="*/ 1257193 h 2739497"/>
              <a:gd name="connsiteX5" fmla="*/ 1303654 w 1303654"/>
              <a:gd name="connsiteY5" fmla="*/ 0 h 273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654" h="2739497">
                <a:moveTo>
                  <a:pt x="1303654" y="0"/>
                </a:moveTo>
                <a:lnTo>
                  <a:pt x="1303654" y="2739497"/>
                </a:lnTo>
                <a:lnTo>
                  <a:pt x="46464" y="1482500"/>
                </a:lnTo>
                <a:cubicBezTo>
                  <a:pt x="15486" y="1451153"/>
                  <a:pt x="0" y="1410593"/>
                  <a:pt x="0" y="1369661"/>
                </a:cubicBezTo>
                <a:cubicBezTo>
                  <a:pt x="0" y="1328728"/>
                  <a:pt x="15486" y="1288168"/>
                  <a:pt x="46464" y="1257193"/>
                </a:cubicBezTo>
                <a:lnTo>
                  <a:pt x="1303654" y="0"/>
                </a:lnTo>
                <a:close/>
              </a:path>
            </a:pathLst>
          </a:custGeom>
          <a:solidFill>
            <a:srgbClr val="55D2B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FDE87BB-EB76-6461-ED3A-FB14B63B5EF9}"/>
              </a:ext>
            </a:extLst>
          </p:cNvPr>
          <p:cNvSpPr/>
          <p:nvPr userDrawn="1"/>
        </p:nvSpPr>
        <p:spPr>
          <a:xfrm>
            <a:off x="11154270" y="5805284"/>
            <a:ext cx="1052717" cy="1052716"/>
          </a:xfrm>
          <a:custGeom>
            <a:avLst/>
            <a:gdLst>
              <a:gd name="connsiteX0" fmla="*/ 1052717 w 1052717"/>
              <a:gd name="connsiteY0" fmla="*/ 0 h 1052716"/>
              <a:gd name="connsiteX1" fmla="*/ 1052717 w 1052717"/>
              <a:gd name="connsiteY1" fmla="*/ 1052716 h 1052716"/>
              <a:gd name="connsiteX2" fmla="*/ 0 w 1052717"/>
              <a:gd name="connsiteY2" fmla="*/ 1052716 h 1052716"/>
              <a:gd name="connsiteX3" fmla="*/ 1052717 w 1052717"/>
              <a:gd name="connsiteY3" fmla="*/ 0 h 105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2717" h="1052716">
                <a:moveTo>
                  <a:pt x="1052717" y="0"/>
                </a:moveTo>
                <a:lnTo>
                  <a:pt x="1052717" y="1052716"/>
                </a:lnTo>
                <a:lnTo>
                  <a:pt x="0" y="1052716"/>
                </a:lnTo>
                <a:lnTo>
                  <a:pt x="1052717" y="0"/>
                </a:lnTo>
                <a:close/>
              </a:path>
            </a:pathLst>
          </a:custGeom>
          <a:solidFill>
            <a:srgbClr val="55D2B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327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4D8F86C-0EDC-7502-57AE-547023D697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61636" y="0"/>
            <a:ext cx="7630364" cy="6858000"/>
          </a:xfrm>
          <a:custGeom>
            <a:avLst/>
            <a:gdLst>
              <a:gd name="connsiteX0" fmla="*/ 5211554 w 7630364"/>
              <a:gd name="connsiteY0" fmla="*/ 0 h 6858000"/>
              <a:gd name="connsiteX1" fmla="*/ 7630364 w 7630364"/>
              <a:gd name="connsiteY1" fmla="*/ 0 h 6858000"/>
              <a:gd name="connsiteX2" fmla="*/ 7630364 w 7630364"/>
              <a:gd name="connsiteY2" fmla="*/ 6858000 h 6858000"/>
              <a:gd name="connsiteX3" fmla="*/ 1074595 w 7630364"/>
              <a:gd name="connsiteY3" fmla="*/ 6858000 h 6858000"/>
              <a:gd name="connsiteX4" fmla="*/ 206541 w 7630364"/>
              <a:gd name="connsiteY4" fmla="*/ 5989950 h 6858000"/>
              <a:gd name="connsiteX5" fmla="*/ 0 w 7630364"/>
              <a:gd name="connsiteY5" fmla="*/ 5497472 h 6858000"/>
              <a:gd name="connsiteX6" fmla="*/ 206541 w 7630364"/>
              <a:gd name="connsiteY6" fmla="*/ 500499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30364" h="6858000">
                <a:moveTo>
                  <a:pt x="5211554" y="0"/>
                </a:moveTo>
                <a:lnTo>
                  <a:pt x="7630364" y="0"/>
                </a:lnTo>
                <a:lnTo>
                  <a:pt x="7630364" y="6858000"/>
                </a:lnTo>
                <a:lnTo>
                  <a:pt x="1074595" y="6858000"/>
                </a:lnTo>
                <a:lnTo>
                  <a:pt x="206541" y="5989950"/>
                </a:lnTo>
                <a:cubicBezTo>
                  <a:pt x="79436" y="5862845"/>
                  <a:pt x="0" y="5688110"/>
                  <a:pt x="0" y="5497472"/>
                </a:cubicBezTo>
                <a:cubicBezTo>
                  <a:pt x="0" y="5322737"/>
                  <a:pt x="63533" y="5147963"/>
                  <a:pt x="206541" y="5004994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B8039770-0FBA-5289-1101-16C99105DD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911" y="1275660"/>
            <a:ext cx="5447289" cy="1229706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accent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buNone/>
              <a:defRPr lang="en-GB" sz="4000" b="1" kern="12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This is a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11197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88E6685F-C9E9-B7C5-D9CB-9A751E503A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912" y="4877840"/>
            <a:ext cx="3590780" cy="1229706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accent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buNone/>
              <a:defRPr lang="en-GB" sz="4000" b="1" kern="12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This is a Section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3F181DD-0BA1-7923-265B-653FF3AAAF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04568" y="-12700"/>
            <a:ext cx="6492875" cy="6870700"/>
          </a:xfrm>
          <a:custGeom>
            <a:avLst/>
            <a:gdLst>
              <a:gd name="connsiteX0" fmla="*/ 0 w 6492875"/>
              <a:gd name="connsiteY0" fmla="*/ 0 h 6870700"/>
              <a:gd name="connsiteX1" fmla="*/ 6492875 w 6492875"/>
              <a:gd name="connsiteY1" fmla="*/ 0 h 6870700"/>
              <a:gd name="connsiteX2" fmla="*/ 6492875 w 6492875"/>
              <a:gd name="connsiteY2" fmla="*/ 6870700 h 6870700"/>
              <a:gd name="connsiteX3" fmla="*/ 0 w 6492875"/>
              <a:gd name="connsiteY3" fmla="*/ 6870700 h 6870700"/>
              <a:gd name="connsiteX4" fmla="*/ 0 w 6492875"/>
              <a:gd name="connsiteY4" fmla="*/ 0 h 6870700"/>
              <a:gd name="connsiteX0" fmla="*/ 16328 w 6492875"/>
              <a:gd name="connsiteY0" fmla="*/ 1567543 h 6870700"/>
              <a:gd name="connsiteX1" fmla="*/ 6492875 w 6492875"/>
              <a:gd name="connsiteY1" fmla="*/ 0 h 6870700"/>
              <a:gd name="connsiteX2" fmla="*/ 6492875 w 6492875"/>
              <a:gd name="connsiteY2" fmla="*/ 6870700 h 6870700"/>
              <a:gd name="connsiteX3" fmla="*/ 0 w 6492875"/>
              <a:gd name="connsiteY3" fmla="*/ 6870700 h 6870700"/>
              <a:gd name="connsiteX4" fmla="*/ 16328 w 6492875"/>
              <a:gd name="connsiteY4" fmla="*/ 1567543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2875" h="6870700">
                <a:moveTo>
                  <a:pt x="16328" y="1567543"/>
                </a:moveTo>
                <a:lnTo>
                  <a:pt x="6492875" y="0"/>
                </a:lnTo>
                <a:lnTo>
                  <a:pt x="6492875" y="6870700"/>
                </a:lnTo>
                <a:lnTo>
                  <a:pt x="0" y="6870700"/>
                </a:lnTo>
                <a:cubicBezTo>
                  <a:pt x="5443" y="5102981"/>
                  <a:pt x="10885" y="3335262"/>
                  <a:pt x="16328" y="1567543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132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88E6685F-C9E9-B7C5-D9CB-9A751E503A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722" y="809745"/>
            <a:ext cx="3590780" cy="1229706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accent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buNone/>
              <a:defRPr lang="en-GB" sz="4000" b="1" kern="12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This is a Section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DF8343D-233D-C38E-C6DC-48AB472AD9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71912" y="1488606"/>
            <a:ext cx="9620088" cy="5369394"/>
          </a:xfrm>
          <a:custGeom>
            <a:avLst/>
            <a:gdLst>
              <a:gd name="connsiteX0" fmla="*/ 6924701 w 9620088"/>
              <a:gd name="connsiteY0" fmla="*/ 0 h 5369394"/>
              <a:gd name="connsiteX1" fmla="*/ 9443029 w 9620088"/>
              <a:gd name="connsiteY1" fmla="*/ 457203 h 5369394"/>
              <a:gd name="connsiteX2" fmla="*/ 9620088 w 9620088"/>
              <a:gd name="connsiteY2" fmla="*/ 529815 h 5369394"/>
              <a:gd name="connsiteX3" fmla="*/ 9620088 w 9620088"/>
              <a:gd name="connsiteY3" fmla="*/ 5369394 h 5369394"/>
              <a:gd name="connsiteX4" fmla="*/ 0 w 9620088"/>
              <a:gd name="connsiteY4" fmla="*/ 5369394 h 5369394"/>
              <a:gd name="connsiteX5" fmla="*/ 25377 w 9620088"/>
              <a:gd name="connsiteY5" fmla="*/ 5274802 h 5369394"/>
              <a:gd name="connsiteX6" fmla="*/ 6924701 w 9620088"/>
              <a:gd name="connsiteY6" fmla="*/ 0 h 536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0088" h="5369394">
                <a:moveTo>
                  <a:pt x="6924701" y="0"/>
                </a:moveTo>
                <a:cubicBezTo>
                  <a:pt x="7786551" y="0"/>
                  <a:pt x="8644207" y="149897"/>
                  <a:pt x="9443029" y="457203"/>
                </a:cubicBezTo>
                <a:lnTo>
                  <a:pt x="9620088" y="529815"/>
                </a:lnTo>
                <a:lnTo>
                  <a:pt x="9620088" y="5369394"/>
                </a:lnTo>
                <a:lnTo>
                  <a:pt x="0" y="5369394"/>
                </a:lnTo>
                <a:lnTo>
                  <a:pt x="25377" y="5274802"/>
                </a:lnTo>
                <a:cubicBezTo>
                  <a:pt x="1076014" y="1665517"/>
                  <a:pt x="4051869" y="0"/>
                  <a:pt x="692470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769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re Talent Divi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143221A-3574-AD6A-D251-432E5FF72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3758" y="2260171"/>
            <a:ext cx="1479578" cy="14682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F1A715-142F-A4A1-1D9B-AA1F2645900B}"/>
              </a:ext>
            </a:extLst>
          </p:cNvPr>
          <p:cNvSpPr txBox="1"/>
          <p:nvPr userDrawn="1"/>
        </p:nvSpPr>
        <p:spPr>
          <a:xfrm>
            <a:off x="1509301" y="3951498"/>
            <a:ext cx="3848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US" sz="4000" b="1" kern="1200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Hire Talent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BD5672B-1157-D6DA-2D99-D4749E3A9C18}"/>
              </a:ext>
            </a:extLst>
          </p:cNvPr>
          <p:cNvSpPr/>
          <p:nvPr userDrawn="1"/>
        </p:nvSpPr>
        <p:spPr>
          <a:xfrm>
            <a:off x="6586612" y="0"/>
            <a:ext cx="5036862" cy="2903264"/>
          </a:xfrm>
          <a:custGeom>
            <a:avLst/>
            <a:gdLst>
              <a:gd name="connsiteX0" fmla="*/ 3704121 w 5036862"/>
              <a:gd name="connsiteY0" fmla="*/ 0 h 2903264"/>
              <a:gd name="connsiteX1" fmla="*/ 5036862 w 5036862"/>
              <a:gd name="connsiteY1" fmla="*/ 0 h 2903264"/>
              <a:gd name="connsiteX2" fmla="*/ 5036862 w 5036862"/>
              <a:gd name="connsiteY2" fmla="*/ 1700030 h 2903264"/>
              <a:gd name="connsiteX3" fmla="*/ 3842758 w 5036862"/>
              <a:gd name="connsiteY3" fmla="*/ 2903264 h 2903264"/>
              <a:gd name="connsiteX4" fmla="*/ 0 w 5036862"/>
              <a:gd name="connsiteY4" fmla="*/ 2903264 h 2903264"/>
              <a:gd name="connsiteX5" fmla="*/ 1332742 w 5036862"/>
              <a:gd name="connsiteY5" fmla="*/ 1570522 h 2903264"/>
              <a:gd name="connsiteX6" fmla="*/ 3704121 w 5036862"/>
              <a:gd name="connsiteY6" fmla="*/ 1570522 h 2903264"/>
              <a:gd name="connsiteX7" fmla="*/ 3704121 w 5036862"/>
              <a:gd name="connsiteY7" fmla="*/ 0 h 290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36862" h="2903264">
                <a:moveTo>
                  <a:pt x="3704121" y="0"/>
                </a:moveTo>
                <a:lnTo>
                  <a:pt x="5036862" y="0"/>
                </a:lnTo>
                <a:lnTo>
                  <a:pt x="5036862" y="1700030"/>
                </a:lnTo>
                <a:cubicBezTo>
                  <a:pt x="4466624" y="1878889"/>
                  <a:pt x="4017623" y="2331314"/>
                  <a:pt x="3842758" y="2903264"/>
                </a:cubicBezTo>
                <a:lnTo>
                  <a:pt x="0" y="2903264"/>
                </a:lnTo>
                <a:lnTo>
                  <a:pt x="1332742" y="1570522"/>
                </a:lnTo>
                <a:lnTo>
                  <a:pt x="3704121" y="1570522"/>
                </a:lnTo>
                <a:lnTo>
                  <a:pt x="3704121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 w="2850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0590DC5-CA8A-4690-A4EB-360323E32735}"/>
              </a:ext>
            </a:extLst>
          </p:cNvPr>
          <p:cNvSpPr/>
          <p:nvPr userDrawn="1"/>
        </p:nvSpPr>
        <p:spPr>
          <a:xfrm>
            <a:off x="11116850" y="2364974"/>
            <a:ext cx="1075151" cy="2140603"/>
          </a:xfrm>
          <a:custGeom>
            <a:avLst/>
            <a:gdLst>
              <a:gd name="connsiteX0" fmla="*/ 1070301 w 1075151"/>
              <a:gd name="connsiteY0" fmla="*/ 0 h 2140603"/>
              <a:gd name="connsiteX1" fmla="*/ 1075151 w 1075151"/>
              <a:gd name="connsiteY1" fmla="*/ 245 h 2140603"/>
              <a:gd name="connsiteX2" fmla="*/ 1075151 w 1075151"/>
              <a:gd name="connsiteY2" fmla="*/ 2140358 h 2140603"/>
              <a:gd name="connsiteX3" fmla="*/ 1070301 w 1075151"/>
              <a:gd name="connsiteY3" fmla="*/ 2140603 h 2140603"/>
              <a:gd name="connsiteX4" fmla="*/ 0 w 1075151"/>
              <a:gd name="connsiteY4" fmla="*/ 1070301 h 2140603"/>
              <a:gd name="connsiteX5" fmla="*/ 1070301 w 1075151"/>
              <a:gd name="connsiteY5" fmla="*/ 0 h 214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151" h="2140603">
                <a:moveTo>
                  <a:pt x="1070301" y="0"/>
                </a:moveTo>
                <a:lnTo>
                  <a:pt x="1075151" y="245"/>
                </a:lnTo>
                <a:lnTo>
                  <a:pt x="1075151" y="2140358"/>
                </a:lnTo>
                <a:lnTo>
                  <a:pt x="1070301" y="2140603"/>
                </a:lnTo>
                <a:cubicBezTo>
                  <a:pt x="479190" y="2140603"/>
                  <a:pt x="0" y="1661413"/>
                  <a:pt x="0" y="1070301"/>
                </a:cubicBezTo>
                <a:cubicBezTo>
                  <a:pt x="0" y="479190"/>
                  <a:pt x="479190" y="0"/>
                  <a:pt x="1070301" y="0"/>
                </a:cubicBezTo>
                <a:close/>
              </a:path>
            </a:pathLst>
          </a:custGeom>
          <a:solidFill>
            <a:schemeClr val="tx2">
              <a:alpha val="25000"/>
            </a:schemeClr>
          </a:solidFill>
          <a:ln w="2850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69BDA78-3C1B-2857-7592-DC39FD13E515}"/>
              </a:ext>
            </a:extLst>
          </p:cNvPr>
          <p:cNvSpPr/>
          <p:nvPr userDrawn="1"/>
        </p:nvSpPr>
        <p:spPr>
          <a:xfrm>
            <a:off x="6907188" y="3967003"/>
            <a:ext cx="4716287" cy="2890997"/>
          </a:xfrm>
          <a:custGeom>
            <a:avLst/>
            <a:gdLst>
              <a:gd name="connsiteX0" fmla="*/ 227697 w 4716287"/>
              <a:gd name="connsiteY0" fmla="*/ 0 h 2890997"/>
              <a:gd name="connsiteX1" fmla="*/ 3522182 w 4716287"/>
              <a:gd name="connsiteY1" fmla="*/ 0 h 2890997"/>
              <a:gd name="connsiteX2" fmla="*/ 4716287 w 4716287"/>
              <a:gd name="connsiteY2" fmla="*/ 1203233 h 2890997"/>
              <a:gd name="connsiteX3" fmla="*/ 4716287 w 4716287"/>
              <a:gd name="connsiteY3" fmla="*/ 2890997 h 2890997"/>
              <a:gd name="connsiteX4" fmla="*/ 3383545 w 4716287"/>
              <a:gd name="connsiteY4" fmla="*/ 2890997 h 2890997"/>
              <a:gd name="connsiteX5" fmla="*/ 3383545 w 4716287"/>
              <a:gd name="connsiteY5" fmla="*/ 1332742 h 2890997"/>
              <a:gd name="connsiteX6" fmla="*/ 1012166 w 4716287"/>
              <a:gd name="connsiteY6" fmla="*/ 1332742 h 2890997"/>
              <a:gd name="connsiteX7" fmla="*/ 67095 w 4716287"/>
              <a:gd name="connsiteY7" fmla="*/ 387670 h 2890997"/>
              <a:gd name="connsiteX8" fmla="*/ 12610 w 4716287"/>
              <a:gd name="connsiteY8" fmla="*/ 153756 h 2890997"/>
              <a:gd name="connsiteX9" fmla="*/ 227697 w 4716287"/>
              <a:gd name="connsiteY9" fmla="*/ 0 h 289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6287" h="2890997">
                <a:moveTo>
                  <a:pt x="227697" y="0"/>
                </a:moveTo>
                <a:lnTo>
                  <a:pt x="3522182" y="0"/>
                </a:lnTo>
                <a:cubicBezTo>
                  <a:pt x="3697047" y="572235"/>
                  <a:pt x="4146049" y="1024374"/>
                  <a:pt x="4716287" y="1203233"/>
                </a:cubicBezTo>
                <a:lnTo>
                  <a:pt x="4716287" y="2890997"/>
                </a:lnTo>
                <a:lnTo>
                  <a:pt x="3383545" y="2890997"/>
                </a:lnTo>
                <a:lnTo>
                  <a:pt x="3383545" y="1332742"/>
                </a:lnTo>
                <a:lnTo>
                  <a:pt x="1012166" y="1332742"/>
                </a:lnTo>
                <a:lnTo>
                  <a:pt x="67095" y="387670"/>
                </a:lnTo>
                <a:cubicBezTo>
                  <a:pt x="-512" y="320063"/>
                  <a:pt x="-13634" y="230206"/>
                  <a:pt x="12610" y="153756"/>
                </a:cubicBezTo>
                <a:cubicBezTo>
                  <a:pt x="41992" y="68177"/>
                  <a:pt x="120724" y="0"/>
                  <a:pt x="227697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 w="2850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594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re Talent Divider -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F2BE814-5E39-6CFB-F084-542E0CF02F17}"/>
              </a:ext>
            </a:extLst>
          </p:cNvPr>
          <p:cNvSpPr/>
          <p:nvPr/>
        </p:nvSpPr>
        <p:spPr>
          <a:xfrm>
            <a:off x="6586612" y="0"/>
            <a:ext cx="5036862" cy="2903264"/>
          </a:xfrm>
          <a:custGeom>
            <a:avLst/>
            <a:gdLst>
              <a:gd name="connsiteX0" fmla="*/ 3704121 w 5036862"/>
              <a:gd name="connsiteY0" fmla="*/ 0 h 2903264"/>
              <a:gd name="connsiteX1" fmla="*/ 5036862 w 5036862"/>
              <a:gd name="connsiteY1" fmla="*/ 0 h 2903264"/>
              <a:gd name="connsiteX2" fmla="*/ 5036862 w 5036862"/>
              <a:gd name="connsiteY2" fmla="*/ 1700030 h 2903264"/>
              <a:gd name="connsiteX3" fmla="*/ 3842758 w 5036862"/>
              <a:gd name="connsiteY3" fmla="*/ 2903264 h 2903264"/>
              <a:gd name="connsiteX4" fmla="*/ 0 w 5036862"/>
              <a:gd name="connsiteY4" fmla="*/ 2903264 h 2903264"/>
              <a:gd name="connsiteX5" fmla="*/ 1332742 w 5036862"/>
              <a:gd name="connsiteY5" fmla="*/ 1570522 h 2903264"/>
              <a:gd name="connsiteX6" fmla="*/ 3704121 w 5036862"/>
              <a:gd name="connsiteY6" fmla="*/ 1570522 h 2903264"/>
              <a:gd name="connsiteX7" fmla="*/ 3704121 w 5036862"/>
              <a:gd name="connsiteY7" fmla="*/ 0 h 290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36862" h="2903264">
                <a:moveTo>
                  <a:pt x="3704121" y="0"/>
                </a:moveTo>
                <a:lnTo>
                  <a:pt x="5036862" y="0"/>
                </a:lnTo>
                <a:lnTo>
                  <a:pt x="5036862" y="1700030"/>
                </a:lnTo>
                <a:cubicBezTo>
                  <a:pt x="4466624" y="1878889"/>
                  <a:pt x="4017623" y="2331314"/>
                  <a:pt x="3842758" y="2903264"/>
                </a:cubicBezTo>
                <a:lnTo>
                  <a:pt x="0" y="2903264"/>
                </a:lnTo>
                <a:lnTo>
                  <a:pt x="1332742" y="1570522"/>
                </a:lnTo>
                <a:lnTo>
                  <a:pt x="3704121" y="1570522"/>
                </a:lnTo>
                <a:lnTo>
                  <a:pt x="3704121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2850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845532C-7ED9-051F-468C-872DD57897DA}"/>
              </a:ext>
            </a:extLst>
          </p:cNvPr>
          <p:cNvSpPr/>
          <p:nvPr/>
        </p:nvSpPr>
        <p:spPr>
          <a:xfrm>
            <a:off x="11116850" y="2364974"/>
            <a:ext cx="1075151" cy="2140603"/>
          </a:xfrm>
          <a:custGeom>
            <a:avLst/>
            <a:gdLst>
              <a:gd name="connsiteX0" fmla="*/ 1070301 w 1075151"/>
              <a:gd name="connsiteY0" fmla="*/ 0 h 2140603"/>
              <a:gd name="connsiteX1" fmla="*/ 1075151 w 1075151"/>
              <a:gd name="connsiteY1" fmla="*/ 245 h 2140603"/>
              <a:gd name="connsiteX2" fmla="*/ 1075151 w 1075151"/>
              <a:gd name="connsiteY2" fmla="*/ 2140358 h 2140603"/>
              <a:gd name="connsiteX3" fmla="*/ 1070301 w 1075151"/>
              <a:gd name="connsiteY3" fmla="*/ 2140603 h 2140603"/>
              <a:gd name="connsiteX4" fmla="*/ 0 w 1075151"/>
              <a:gd name="connsiteY4" fmla="*/ 1070301 h 2140603"/>
              <a:gd name="connsiteX5" fmla="*/ 1070301 w 1075151"/>
              <a:gd name="connsiteY5" fmla="*/ 0 h 214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151" h="2140603">
                <a:moveTo>
                  <a:pt x="1070301" y="0"/>
                </a:moveTo>
                <a:lnTo>
                  <a:pt x="1075151" y="245"/>
                </a:lnTo>
                <a:lnTo>
                  <a:pt x="1075151" y="2140358"/>
                </a:lnTo>
                <a:lnTo>
                  <a:pt x="1070301" y="2140603"/>
                </a:lnTo>
                <a:cubicBezTo>
                  <a:pt x="479190" y="2140603"/>
                  <a:pt x="0" y="1661413"/>
                  <a:pt x="0" y="1070301"/>
                </a:cubicBezTo>
                <a:cubicBezTo>
                  <a:pt x="0" y="479190"/>
                  <a:pt x="479190" y="0"/>
                  <a:pt x="1070301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 w="2850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4FE21FF-70FC-C949-ED0A-D5491C139442}"/>
              </a:ext>
            </a:extLst>
          </p:cNvPr>
          <p:cNvSpPr/>
          <p:nvPr/>
        </p:nvSpPr>
        <p:spPr>
          <a:xfrm>
            <a:off x="6907188" y="3967003"/>
            <a:ext cx="4716287" cy="2890997"/>
          </a:xfrm>
          <a:custGeom>
            <a:avLst/>
            <a:gdLst>
              <a:gd name="connsiteX0" fmla="*/ 227697 w 4716287"/>
              <a:gd name="connsiteY0" fmla="*/ 0 h 2890997"/>
              <a:gd name="connsiteX1" fmla="*/ 3522182 w 4716287"/>
              <a:gd name="connsiteY1" fmla="*/ 0 h 2890997"/>
              <a:gd name="connsiteX2" fmla="*/ 4716287 w 4716287"/>
              <a:gd name="connsiteY2" fmla="*/ 1203233 h 2890997"/>
              <a:gd name="connsiteX3" fmla="*/ 4716287 w 4716287"/>
              <a:gd name="connsiteY3" fmla="*/ 2890997 h 2890997"/>
              <a:gd name="connsiteX4" fmla="*/ 3383545 w 4716287"/>
              <a:gd name="connsiteY4" fmla="*/ 2890997 h 2890997"/>
              <a:gd name="connsiteX5" fmla="*/ 3383545 w 4716287"/>
              <a:gd name="connsiteY5" fmla="*/ 1332742 h 2890997"/>
              <a:gd name="connsiteX6" fmla="*/ 1012166 w 4716287"/>
              <a:gd name="connsiteY6" fmla="*/ 1332742 h 2890997"/>
              <a:gd name="connsiteX7" fmla="*/ 67095 w 4716287"/>
              <a:gd name="connsiteY7" fmla="*/ 387670 h 2890997"/>
              <a:gd name="connsiteX8" fmla="*/ 12610 w 4716287"/>
              <a:gd name="connsiteY8" fmla="*/ 153756 h 2890997"/>
              <a:gd name="connsiteX9" fmla="*/ 227697 w 4716287"/>
              <a:gd name="connsiteY9" fmla="*/ 0 h 289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6287" h="2890997">
                <a:moveTo>
                  <a:pt x="227697" y="0"/>
                </a:moveTo>
                <a:lnTo>
                  <a:pt x="3522182" y="0"/>
                </a:lnTo>
                <a:cubicBezTo>
                  <a:pt x="3697047" y="572235"/>
                  <a:pt x="4146049" y="1024374"/>
                  <a:pt x="4716287" y="1203233"/>
                </a:cubicBezTo>
                <a:lnTo>
                  <a:pt x="4716287" y="2890997"/>
                </a:lnTo>
                <a:lnTo>
                  <a:pt x="3383545" y="2890997"/>
                </a:lnTo>
                <a:lnTo>
                  <a:pt x="3383545" y="1332742"/>
                </a:lnTo>
                <a:lnTo>
                  <a:pt x="1012166" y="1332742"/>
                </a:lnTo>
                <a:lnTo>
                  <a:pt x="67095" y="387670"/>
                </a:lnTo>
                <a:cubicBezTo>
                  <a:pt x="-512" y="320063"/>
                  <a:pt x="-13634" y="230206"/>
                  <a:pt x="12610" y="153756"/>
                </a:cubicBezTo>
                <a:cubicBezTo>
                  <a:pt x="41992" y="68177"/>
                  <a:pt x="120724" y="0"/>
                  <a:pt x="227697" y="0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 w="2850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37B2C7-045A-85BB-5617-7FAF25EF59ED}"/>
              </a:ext>
            </a:extLst>
          </p:cNvPr>
          <p:cNvGrpSpPr/>
          <p:nvPr/>
        </p:nvGrpSpPr>
        <p:grpSpPr>
          <a:xfrm>
            <a:off x="1509301" y="2260171"/>
            <a:ext cx="3848493" cy="2337658"/>
            <a:chOff x="2017301" y="1960716"/>
            <a:chExt cx="3848493" cy="2337658"/>
          </a:xfrm>
        </p:grpSpPr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id="{E104E099-C76F-EE2B-51B2-028D5F2617E5}"/>
                </a:ext>
              </a:extLst>
            </p:cNvPr>
            <p:cNvGrpSpPr/>
            <p:nvPr/>
          </p:nvGrpSpPr>
          <p:grpSpPr>
            <a:xfrm>
              <a:off x="3201758" y="1960716"/>
              <a:ext cx="1478297" cy="1469902"/>
              <a:chOff x="3201758" y="1960716"/>
              <a:chExt cx="1478297" cy="1469902"/>
            </a:xfrm>
            <a:solidFill>
              <a:schemeClr val="bg1"/>
            </a:solidFill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A649823E-CFCC-E4CB-7874-D61690594472}"/>
                  </a:ext>
                </a:extLst>
              </p:cNvPr>
              <p:cNvSpPr/>
              <p:nvPr/>
            </p:nvSpPr>
            <p:spPr>
              <a:xfrm>
                <a:off x="3201758" y="2003025"/>
                <a:ext cx="664755" cy="622447"/>
              </a:xfrm>
              <a:custGeom>
                <a:avLst/>
                <a:gdLst>
                  <a:gd name="connsiteX0" fmla="*/ 664756 w 664755"/>
                  <a:gd name="connsiteY0" fmla="*/ 463647 h 622447"/>
                  <a:gd name="connsiteX1" fmla="*/ 664756 w 664755"/>
                  <a:gd name="connsiteY1" fmla="*/ 30051 h 622447"/>
                  <a:gd name="connsiteX2" fmla="*/ 644464 w 664755"/>
                  <a:gd name="connsiteY2" fmla="*/ 1664 h 622447"/>
                  <a:gd name="connsiteX3" fmla="*/ 613592 w 664755"/>
                  <a:gd name="connsiteY3" fmla="*/ 8855 h 622447"/>
                  <a:gd name="connsiteX4" fmla="*/ 488863 w 664755"/>
                  <a:gd name="connsiteY4" fmla="*/ 133584 h 622447"/>
                  <a:gd name="connsiteX5" fmla="*/ 488863 w 664755"/>
                  <a:gd name="connsiteY5" fmla="*/ 446554 h 622447"/>
                  <a:gd name="connsiteX6" fmla="*/ 175893 w 664755"/>
                  <a:gd name="connsiteY6" fmla="*/ 446554 h 622447"/>
                  <a:gd name="connsiteX7" fmla="*/ 0 w 664755"/>
                  <a:gd name="connsiteY7" fmla="*/ 622447 h 622447"/>
                  <a:gd name="connsiteX8" fmla="*/ 507160 w 664755"/>
                  <a:gd name="connsiteY8" fmla="*/ 622447 h 622447"/>
                  <a:gd name="connsiteX9" fmla="*/ 664756 w 664755"/>
                  <a:gd name="connsiteY9" fmla="*/ 463647 h 622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4755" h="622447">
                    <a:moveTo>
                      <a:pt x="664756" y="463647"/>
                    </a:moveTo>
                    <a:lnTo>
                      <a:pt x="664756" y="30051"/>
                    </a:lnTo>
                    <a:cubicBezTo>
                      <a:pt x="664756" y="15933"/>
                      <a:pt x="655758" y="5542"/>
                      <a:pt x="644464" y="1664"/>
                    </a:cubicBezTo>
                    <a:cubicBezTo>
                      <a:pt x="634374" y="-1799"/>
                      <a:pt x="622515" y="-68"/>
                      <a:pt x="613592" y="8855"/>
                    </a:cubicBezTo>
                    <a:lnTo>
                      <a:pt x="488863" y="133584"/>
                    </a:lnTo>
                    <a:lnTo>
                      <a:pt x="488863" y="446554"/>
                    </a:lnTo>
                    <a:lnTo>
                      <a:pt x="175893" y="446554"/>
                    </a:lnTo>
                    <a:lnTo>
                      <a:pt x="0" y="622447"/>
                    </a:lnTo>
                    <a:lnTo>
                      <a:pt x="507160" y="622447"/>
                    </a:lnTo>
                    <a:cubicBezTo>
                      <a:pt x="530239" y="546962"/>
                      <a:pt x="589497" y="487252"/>
                      <a:pt x="664756" y="463647"/>
                    </a:cubicBezTo>
                    <a:close/>
                  </a:path>
                </a:pathLst>
              </a:custGeom>
              <a:solidFill>
                <a:schemeClr val="bg1"/>
              </a:solidFill>
              <a:ln w="37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8E4FFDA1-EB48-EC53-AFEF-7533B7D4A235}"/>
                  </a:ext>
                </a:extLst>
              </p:cNvPr>
              <p:cNvSpPr/>
              <p:nvPr/>
            </p:nvSpPr>
            <p:spPr>
              <a:xfrm>
                <a:off x="3244066" y="2765862"/>
                <a:ext cx="622446" cy="664756"/>
              </a:xfrm>
              <a:custGeom>
                <a:avLst/>
                <a:gdLst>
                  <a:gd name="connsiteX0" fmla="*/ 464851 w 622446"/>
                  <a:gd name="connsiteY0" fmla="*/ 0 h 664756"/>
                  <a:gd name="connsiteX1" fmla="*/ 30051 w 622446"/>
                  <a:gd name="connsiteY1" fmla="*/ 0 h 664756"/>
                  <a:gd name="connsiteX2" fmla="*/ 1664 w 622446"/>
                  <a:gd name="connsiteY2" fmla="*/ 20292 h 664756"/>
                  <a:gd name="connsiteX3" fmla="*/ 8855 w 622446"/>
                  <a:gd name="connsiteY3" fmla="*/ 51164 h 664756"/>
                  <a:gd name="connsiteX4" fmla="*/ 133584 w 622446"/>
                  <a:gd name="connsiteY4" fmla="*/ 175893 h 664756"/>
                  <a:gd name="connsiteX5" fmla="*/ 446554 w 622446"/>
                  <a:gd name="connsiteY5" fmla="*/ 175893 h 664756"/>
                  <a:gd name="connsiteX6" fmla="*/ 446554 w 622446"/>
                  <a:gd name="connsiteY6" fmla="*/ 488863 h 664756"/>
                  <a:gd name="connsiteX7" fmla="*/ 622447 w 622446"/>
                  <a:gd name="connsiteY7" fmla="*/ 664756 h 664756"/>
                  <a:gd name="connsiteX8" fmla="*/ 622447 w 622446"/>
                  <a:gd name="connsiteY8" fmla="*/ 158801 h 664756"/>
                  <a:gd name="connsiteX9" fmla="*/ 464851 w 622446"/>
                  <a:gd name="connsiteY9" fmla="*/ 0 h 664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2446" h="664756">
                    <a:moveTo>
                      <a:pt x="464851" y="0"/>
                    </a:moveTo>
                    <a:lnTo>
                      <a:pt x="30051" y="0"/>
                    </a:lnTo>
                    <a:cubicBezTo>
                      <a:pt x="15933" y="0"/>
                      <a:pt x="5542" y="8998"/>
                      <a:pt x="1664" y="20292"/>
                    </a:cubicBezTo>
                    <a:cubicBezTo>
                      <a:pt x="-1799" y="30382"/>
                      <a:pt x="-68" y="42241"/>
                      <a:pt x="8855" y="51164"/>
                    </a:cubicBezTo>
                    <a:lnTo>
                      <a:pt x="133584" y="175893"/>
                    </a:lnTo>
                    <a:lnTo>
                      <a:pt x="446554" y="175893"/>
                    </a:lnTo>
                    <a:lnTo>
                      <a:pt x="446554" y="488863"/>
                    </a:lnTo>
                    <a:lnTo>
                      <a:pt x="622447" y="664756"/>
                    </a:lnTo>
                    <a:lnTo>
                      <a:pt x="622447" y="158801"/>
                    </a:lnTo>
                    <a:cubicBezTo>
                      <a:pt x="547188" y="135195"/>
                      <a:pt x="487930" y="75522"/>
                      <a:pt x="4648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7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A94F1B3-B6C4-E8FE-7BD1-B71C1C01D993}"/>
                  </a:ext>
                </a:extLst>
              </p:cNvPr>
              <p:cNvSpPr/>
              <p:nvPr/>
            </p:nvSpPr>
            <p:spPr>
              <a:xfrm>
                <a:off x="4015299" y="2765862"/>
                <a:ext cx="664755" cy="622447"/>
              </a:xfrm>
              <a:custGeom>
                <a:avLst/>
                <a:gdLst>
                  <a:gd name="connsiteX0" fmla="*/ 152626 w 664755"/>
                  <a:gd name="connsiteY0" fmla="*/ 0 h 622447"/>
                  <a:gd name="connsiteX1" fmla="*/ 0 w 664755"/>
                  <a:gd name="connsiteY1" fmla="*/ 157106 h 622447"/>
                  <a:gd name="connsiteX2" fmla="*/ 0 w 664755"/>
                  <a:gd name="connsiteY2" fmla="*/ 592396 h 622447"/>
                  <a:gd name="connsiteX3" fmla="*/ 20292 w 664755"/>
                  <a:gd name="connsiteY3" fmla="*/ 620783 h 622447"/>
                  <a:gd name="connsiteX4" fmla="*/ 51164 w 664755"/>
                  <a:gd name="connsiteY4" fmla="*/ 613592 h 622447"/>
                  <a:gd name="connsiteX5" fmla="*/ 175893 w 664755"/>
                  <a:gd name="connsiteY5" fmla="*/ 488863 h 622447"/>
                  <a:gd name="connsiteX6" fmla="*/ 175893 w 664755"/>
                  <a:gd name="connsiteY6" fmla="*/ 175893 h 622447"/>
                  <a:gd name="connsiteX7" fmla="*/ 488863 w 664755"/>
                  <a:gd name="connsiteY7" fmla="*/ 175893 h 622447"/>
                  <a:gd name="connsiteX8" fmla="*/ 664756 w 664755"/>
                  <a:gd name="connsiteY8" fmla="*/ 0 h 622447"/>
                  <a:gd name="connsiteX9" fmla="*/ 152626 w 664755"/>
                  <a:gd name="connsiteY9" fmla="*/ 0 h 622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4755" h="622447">
                    <a:moveTo>
                      <a:pt x="152626" y="0"/>
                    </a:moveTo>
                    <a:cubicBezTo>
                      <a:pt x="130075" y="73828"/>
                      <a:pt x="72887" y="132484"/>
                      <a:pt x="0" y="157106"/>
                    </a:cubicBezTo>
                    <a:lnTo>
                      <a:pt x="0" y="592396"/>
                    </a:lnTo>
                    <a:cubicBezTo>
                      <a:pt x="0" y="606514"/>
                      <a:pt x="8998" y="616905"/>
                      <a:pt x="20292" y="620783"/>
                    </a:cubicBezTo>
                    <a:cubicBezTo>
                      <a:pt x="30382" y="624247"/>
                      <a:pt x="42241" y="622515"/>
                      <a:pt x="51164" y="613592"/>
                    </a:cubicBezTo>
                    <a:lnTo>
                      <a:pt x="175893" y="488863"/>
                    </a:lnTo>
                    <a:lnTo>
                      <a:pt x="175893" y="175893"/>
                    </a:lnTo>
                    <a:lnTo>
                      <a:pt x="488863" y="175893"/>
                    </a:lnTo>
                    <a:lnTo>
                      <a:pt x="664756" y="0"/>
                    </a:lnTo>
                    <a:lnTo>
                      <a:pt x="152626" y="0"/>
                    </a:lnTo>
                    <a:close/>
                  </a:path>
                </a:pathLst>
              </a:custGeom>
              <a:solidFill>
                <a:schemeClr val="bg1"/>
              </a:solidFill>
              <a:ln w="37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A4A57DB-CCFD-943E-C3C3-4B928070570C}"/>
                  </a:ext>
                </a:extLst>
              </p:cNvPr>
              <p:cNvSpPr/>
              <p:nvPr/>
            </p:nvSpPr>
            <p:spPr>
              <a:xfrm>
                <a:off x="4015299" y="1960716"/>
                <a:ext cx="622446" cy="664756"/>
              </a:xfrm>
              <a:custGeom>
                <a:avLst/>
                <a:gdLst>
                  <a:gd name="connsiteX0" fmla="*/ 152626 w 622446"/>
                  <a:gd name="connsiteY0" fmla="*/ 664756 h 664756"/>
                  <a:gd name="connsiteX1" fmla="*/ 592396 w 622446"/>
                  <a:gd name="connsiteY1" fmla="*/ 664756 h 664756"/>
                  <a:gd name="connsiteX2" fmla="*/ 620783 w 622446"/>
                  <a:gd name="connsiteY2" fmla="*/ 644464 h 664756"/>
                  <a:gd name="connsiteX3" fmla="*/ 613592 w 622446"/>
                  <a:gd name="connsiteY3" fmla="*/ 613592 h 664756"/>
                  <a:gd name="connsiteX4" fmla="*/ 488863 w 622446"/>
                  <a:gd name="connsiteY4" fmla="*/ 488863 h 664756"/>
                  <a:gd name="connsiteX5" fmla="*/ 175893 w 622446"/>
                  <a:gd name="connsiteY5" fmla="*/ 488863 h 664756"/>
                  <a:gd name="connsiteX6" fmla="*/ 175893 w 622446"/>
                  <a:gd name="connsiteY6" fmla="*/ 175893 h 664756"/>
                  <a:gd name="connsiteX7" fmla="*/ 0 w 622446"/>
                  <a:gd name="connsiteY7" fmla="*/ 0 h 664756"/>
                  <a:gd name="connsiteX8" fmla="*/ 0 w 622446"/>
                  <a:gd name="connsiteY8" fmla="*/ 507650 h 664756"/>
                  <a:gd name="connsiteX9" fmla="*/ 152626 w 622446"/>
                  <a:gd name="connsiteY9" fmla="*/ 664756 h 664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2446" h="664756">
                    <a:moveTo>
                      <a:pt x="152626" y="664756"/>
                    </a:moveTo>
                    <a:lnTo>
                      <a:pt x="592396" y="664756"/>
                    </a:lnTo>
                    <a:cubicBezTo>
                      <a:pt x="606514" y="664756"/>
                      <a:pt x="616905" y="655758"/>
                      <a:pt x="620783" y="644464"/>
                    </a:cubicBezTo>
                    <a:cubicBezTo>
                      <a:pt x="624246" y="634374"/>
                      <a:pt x="622515" y="622515"/>
                      <a:pt x="613592" y="613592"/>
                    </a:cubicBezTo>
                    <a:lnTo>
                      <a:pt x="488863" y="488863"/>
                    </a:lnTo>
                    <a:lnTo>
                      <a:pt x="175893" y="488863"/>
                    </a:lnTo>
                    <a:lnTo>
                      <a:pt x="175893" y="175893"/>
                    </a:lnTo>
                    <a:lnTo>
                      <a:pt x="0" y="0"/>
                    </a:lnTo>
                    <a:lnTo>
                      <a:pt x="0" y="507650"/>
                    </a:lnTo>
                    <a:cubicBezTo>
                      <a:pt x="72887" y="532309"/>
                      <a:pt x="130075" y="590928"/>
                      <a:pt x="152626" y="664756"/>
                    </a:cubicBezTo>
                    <a:close/>
                  </a:path>
                </a:pathLst>
              </a:custGeom>
              <a:solidFill>
                <a:schemeClr val="bg1"/>
              </a:solidFill>
              <a:ln w="37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E99A25F-38EB-7165-2399-271B86C74DDF}"/>
                </a:ext>
              </a:extLst>
            </p:cNvPr>
            <p:cNvSpPr/>
            <p:nvPr/>
          </p:nvSpPr>
          <p:spPr>
            <a:xfrm>
              <a:off x="3799650" y="2554429"/>
              <a:ext cx="282512" cy="282512"/>
            </a:xfrm>
            <a:custGeom>
              <a:avLst/>
              <a:gdLst>
                <a:gd name="connsiteX0" fmla="*/ 282513 w 282512"/>
                <a:gd name="connsiteY0" fmla="*/ 141256 h 282512"/>
                <a:gd name="connsiteX1" fmla="*/ 141256 w 282512"/>
                <a:gd name="connsiteY1" fmla="*/ 282513 h 282512"/>
                <a:gd name="connsiteX2" fmla="*/ 0 w 282512"/>
                <a:gd name="connsiteY2" fmla="*/ 141256 h 282512"/>
                <a:gd name="connsiteX3" fmla="*/ 141256 w 282512"/>
                <a:gd name="connsiteY3" fmla="*/ 0 h 282512"/>
                <a:gd name="connsiteX4" fmla="*/ 282513 w 282512"/>
                <a:gd name="connsiteY4" fmla="*/ 141256 h 28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512" h="282512">
                  <a:moveTo>
                    <a:pt x="282513" y="141256"/>
                  </a:moveTo>
                  <a:cubicBezTo>
                    <a:pt x="282513" y="219270"/>
                    <a:pt x="219270" y="282513"/>
                    <a:pt x="141256" y="282513"/>
                  </a:cubicBezTo>
                  <a:cubicBezTo>
                    <a:pt x="63243" y="282513"/>
                    <a:pt x="0" y="219270"/>
                    <a:pt x="0" y="141256"/>
                  </a:cubicBezTo>
                  <a:cubicBezTo>
                    <a:pt x="0" y="63243"/>
                    <a:pt x="63243" y="0"/>
                    <a:pt x="141256" y="0"/>
                  </a:cubicBezTo>
                  <a:cubicBezTo>
                    <a:pt x="219270" y="0"/>
                    <a:pt x="282513" y="63243"/>
                    <a:pt x="282513" y="141256"/>
                  </a:cubicBezTo>
                  <a:close/>
                </a:path>
              </a:pathLst>
            </a:custGeom>
            <a:solidFill>
              <a:schemeClr val="accent1"/>
            </a:solidFill>
            <a:ln w="3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F1A715-142F-A4A1-1D9B-AA1F2645900B}"/>
                </a:ext>
              </a:extLst>
            </p:cNvPr>
            <p:cNvSpPr txBox="1"/>
            <p:nvPr userDrawn="1"/>
          </p:nvSpPr>
          <p:spPr>
            <a:xfrm>
              <a:off x="2017301" y="3652043"/>
              <a:ext cx="384849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</a:pPr>
              <a:r>
                <a:rPr lang="en-US" sz="4000" b="1" kern="1200">
                  <a:solidFill>
                    <a:schemeClr val="bg1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Hire Talent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936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6B43-DF0F-6D56-0F9A-2C821C516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37" y="434253"/>
            <a:ext cx="10515600" cy="720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DEFEB-68E9-A4A2-F7B0-43956F46C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7" y="1995055"/>
            <a:ext cx="10515600" cy="389558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B103C8-9DD4-AD67-E41D-A3D4DBB9CF9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9725" y="1154544"/>
            <a:ext cx="10515600" cy="4561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rgbClr val="409E85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E999773-2EDE-62A8-D419-E30303F334EC}"/>
              </a:ext>
            </a:extLst>
          </p:cNvPr>
          <p:cNvSpPr/>
          <p:nvPr userDrawn="1"/>
        </p:nvSpPr>
        <p:spPr>
          <a:xfrm>
            <a:off x="11901312" y="6176864"/>
            <a:ext cx="290687" cy="597159"/>
          </a:xfrm>
          <a:custGeom>
            <a:avLst/>
            <a:gdLst>
              <a:gd name="connsiteX0" fmla="*/ 627983 w 627983"/>
              <a:gd name="connsiteY0" fmla="*/ 1290066 h 1290066"/>
              <a:gd name="connsiteX1" fmla="*/ 12002 w 627983"/>
              <a:gd name="connsiteY1" fmla="*/ 674180 h 1290066"/>
              <a:gd name="connsiteX2" fmla="*/ 0 w 627983"/>
              <a:gd name="connsiteY2" fmla="*/ 645033 h 1290066"/>
              <a:gd name="connsiteX3" fmla="*/ 12002 w 627983"/>
              <a:gd name="connsiteY3" fmla="*/ 615982 h 1290066"/>
              <a:gd name="connsiteX4" fmla="*/ 627983 w 627983"/>
              <a:gd name="connsiteY4" fmla="*/ 0 h 1290066"/>
              <a:gd name="connsiteX5" fmla="*/ 627983 w 627983"/>
              <a:gd name="connsiteY5" fmla="*/ 1290066 h 129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983" h="1290066">
                <a:moveTo>
                  <a:pt x="627983" y="1290066"/>
                </a:moveTo>
                <a:lnTo>
                  <a:pt x="12002" y="674180"/>
                </a:lnTo>
                <a:cubicBezTo>
                  <a:pt x="4000" y="666083"/>
                  <a:pt x="0" y="655606"/>
                  <a:pt x="0" y="645033"/>
                </a:cubicBezTo>
                <a:cubicBezTo>
                  <a:pt x="0" y="634460"/>
                  <a:pt x="4000" y="623983"/>
                  <a:pt x="12002" y="615982"/>
                </a:cubicBezTo>
                <a:lnTo>
                  <a:pt x="627983" y="0"/>
                </a:lnTo>
                <a:lnTo>
                  <a:pt x="627983" y="1290066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8F6B49-23E1-51AB-302F-266E46FED499}"/>
              </a:ext>
            </a:extLst>
          </p:cNvPr>
          <p:cNvSpPr txBox="1"/>
          <p:nvPr userDrawn="1"/>
        </p:nvSpPr>
        <p:spPr>
          <a:xfrm>
            <a:off x="11594250" y="6336943"/>
            <a:ext cx="36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F7127FF-F8DE-4228-8048-97D89ED18292}" type="slidenum">
              <a:rPr lang="en-GB" sz="1200" b="1" smtClean="0">
                <a:solidFill>
                  <a:srgbClr val="1A244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‹#›</a:t>
            </a:fld>
            <a:endParaRPr lang="en-GB" sz="1200" b="1">
              <a:solidFill>
                <a:srgbClr val="1A244A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20582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Talent Divi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BF1A715-142F-A4A1-1D9B-AA1F2645900B}"/>
              </a:ext>
            </a:extLst>
          </p:cNvPr>
          <p:cNvSpPr txBox="1"/>
          <p:nvPr userDrawn="1"/>
        </p:nvSpPr>
        <p:spPr>
          <a:xfrm>
            <a:off x="1509301" y="3951498"/>
            <a:ext cx="3848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US" sz="4000" b="1" kern="120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Build Talent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313D7F8-FD21-B638-CADB-69461869A7D6}"/>
              </a:ext>
            </a:extLst>
          </p:cNvPr>
          <p:cNvGrpSpPr/>
          <p:nvPr userDrawn="1"/>
        </p:nvGrpSpPr>
        <p:grpSpPr>
          <a:xfrm>
            <a:off x="2814491" y="2395041"/>
            <a:ext cx="1238112" cy="1197904"/>
            <a:chOff x="4241051" y="2324992"/>
            <a:chExt cx="1382912" cy="1338002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0A98C5-9E1E-3E92-3EF8-299F81CC5855}"/>
                </a:ext>
              </a:extLst>
            </p:cNvPr>
            <p:cNvSpPr/>
            <p:nvPr/>
          </p:nvSpPr>
          <p:spPr>
            <a:xfrm>
              <a:off x="5281912" y="2390679"/>
              <a:ext cx="342051" cy="1149159"/>
            </a:xfrm>
            <a:custGeom>
              <a:avLst/>
              <a:gdLst>
                <a:gd name="connsiteX0" fmla="*/ 342052 w 342051"/>
                <a:gd name="connsiteY0" fmla="*/ 1149160 h 1149159"/>
                <a:gd name="connsiteX1" fmla="*/ 342052 w 342051"/>
                <a:gd name="connsiteY1" fmla="*/ 0 h 1149159"/>
                <a:gd name="connsiteX2" fmla="*/ 0 w 342051"/>
                <a:gd name="connsiteY2" fmla="*/ 342090 h 1149159"/>
                <a:gd name="connsiteX3" fmla="*/ 0 w 342051"/>
                <a:gd name="connsiteY3" fmla="*/ 807108 h 1149159"/>
                <a:gd name="connsiteX4" fmla="*/ 342052 w 342051"/>
                <a:gd name="connsiteY4" fmla="*/ 1149160 h 114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051" h="1149159">
                  <a:moveTo>
                    <a:pt x="342052" y="1149160"/>
                  </a:moveTo>
                  <a:lnTo>
                    <a:pt x="342052" y="0"/>
                  </a:lnTo>
                  <a:lnTo>
                    <a:pt x="0" y="342090"/>
                  </a:lnTo>
                  <a:lnTo>
                    <a:pt x="0" y="807108"/>
                  </a:lnTo>
                  <a:lnTo>
                    <a:pt x="342052" y="1149160"/>
                  </a:lnTo>
                  <a:close/>
                </a:path>
              </a:pathLst>
            </a:custGeom>
            <a:solidFill>
              <a:srgbClr val="55D2B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78F0003-5C95-CE49-4B1D-FFD1EC3CC041}"/>
                </a:ext>
              </a:extLst>
            </p:cNvPr>
            <p:cNvSpPr/>
            <p:nvPr/>
          </p:nvSpPr>
          <p:spPr>
            <a:xfrm>
              <a:off x="4424954" y="2324992"/>
              <a:ext cx="1149197" cy="337526"/>
            </a:xfrm>
            <a:custGeom>
              <a:avLst/>
              <a:gdLst>
                <a:gd name="connsiteX0" fmla="*/ 1149198 w 1149197"/>
                <a:gd name="connsiteY0" fmla="*/ 0 h 337526"/>
                <a:gd name="connsiteX1" fmla="*/ 0 w 1149197"/>
                <a:gd name="connsiteY1" fmla="*/ 0 h 337526"/>
                <a:gd name="connsiteX2" fmla="*/ 337527 w 1149197"/>
                <a:gd name="connsiteY2" fmla="*/ 337527 h 337526"/>
                <a:gd name="connsiteX3" fmla="*/ 811671 w 1149197"/>
                <a:gd name="connsiteY3" fmla="*/ 337527 h 337526"/>
                <a:gd name="connsiteX4" fmla="*/ 1149198 w 1149197"/>
                <a:gd name="connsiteY4" fmla="*/ 0 h 33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197" h="337526">
                  <a:moveTo>
                    <a:pt x="1149198" y="0"/>
                  </a:moveTo>
                  <a:lnTo>
                    <a:pt x="0" y="0"/>
                  </a:lnTo>
                  <a:lnTo>
                    <a:pt x="337527" y="337527"/>
                  </a:lnTo>
                  <a:lnTo>
                    <a:pt x="811671" y="337527"/>
                  </a:lnTo>
                  <a:lnTo>
                    <a:pt x="1149198" y="0"/>
                  </a:lnTo>
                  <a:close/>
                </a:path>
              </a:pathLst>
            </a:custGeom>
            <a:solidFill>
              <a:srgbClr val="55D2B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FD990A9-5048-BF26-4E7F-272383D35E1F}"/>
                </a:ext>
              </a:extLst>
            </p:cNvPr>
            <p:cNvSpPr/>
            <p:nvPr/>
          </p:nvSpPr>
          <p:spPr>
            <a:xfrm>
              <a:off x="4241051" y="2448109"/>
              <a:ext cx="344125" cy="1149197"/>
            </a:xfrm>
            <a:custGeom>
              <a:avLst/>
              <a:gdLst>
                <a:gd name="connsiteX0" fmla="*/ 0 w 344125"/>
                <a:gd name="connsiteY0" fmla="*/ 0 h 1149197"/>
                <a:gd name="connsiteX1" fmla="*/ 0 w 344125"/>
                <a:gd name="connsiteY1" fmla="*/ 1149198 h 1149197"/>
                <a:gd name="connsiteX2" fmla="*/ 344126 w 344125"/>
                <a:gd name="connsiteY2" fmla="*/ 805072 h 1149197"/>
                <a:gd name="connsiteX3" fmla="*/ 344126 w 344125"/>
                <a:gd name="connsiteY3" fmla="*/ 344126 h 1149197"/>
                <a:gd name="connsiteX4" fmla="*/ 0 w 344125"/>
                <a:gd name="connsiteY4" fmla="*/ 0 h 114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125" h="1149197">
                  <a:moveTo>
                    <a:pt x="0" y="0"/>
                  </a:moveTo>
                  <a:lnTo>
                    <a:pt x="0" y="1149198"/>
                  </a:lnTo>
                  <a:lnTo>
                    <a:pt x="344126" y="805072"/>
                  </a:lnTo>
                  <a:lnTo>
                    <a:pt x="344126" y="344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D2B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FC0E6D8-4445-4653-07EC-4BC3589D04E3}"/>
                </a:ext>
              </a:extLst>
            </p:cNvPr>
            <p:cNvSpPr/>
            <p:nvPr/>
          </p:nvSpPr>
          <p:spPr>
            <a:xfrm>
              <a:off x="4295124" y="3314306"/>
              <a:ext cx="1149159" cy="348688"/>
            </a:xfrm>
            <a:custGeom>
              <a:avLst/>
              <a:gdLst>
                <a:gd name="connsiteX0" fmla="*/ 1149160 w 1149159"/>
                <a:gd name="connsiteY0" fmla="*/ 348689 h 348688"/>
                <a:gd name="connsiteX1" fmla="*/ 800509 w 1149159"/>
                <a:gd name="connsiteY1" fmla="*/ 0 h 348688"/>
                <a:gd name="connsiteX2" fmla="*/ 348651 w 1149159"/>
                <a:gd name="connsiteY2" fmla="*/ 0 h 348688"/>
                <a:gd name="connsiteX3" fmla="*/ 0 w 1149159"/>
                <a:gd name="connsiteY3" fmla="*/ 348689 h 348688"/>
                <a:gd name="connsiteX4" fmla="*/ 1149160 w 1149159"/>
                <a:gd name="connsiteY4" fmla="*/ 348689 h 34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159" h="348688">
                  <a:moveTo>
                    <a:pt x="1149160" y="348689"/>
                  </a:moveTo>
                  <a:lnTo>
                    <a:pt x="800509" y="0"/>
                  </a:lnTo>
                  <a:lnTo>
                    <a:pt x="348651" y="0"/>
                  </a:lnTo>
                  <a:lnTo>
                    <a:pt x="0" y="348689"/>
                  </a:lnTo>
                  <a:lnTo>
                    <a:pt x="1149160" y="348689"/>
                  </a:lnTo>
                  <a:close/>
                </a:path>
              </a:pathLst>
            </a:custGeom>
            <a:solidFill>
              <a:srgbClr val="55D2B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28D39D3-CF12-F3F6-DE47-FA042DA042BE}"/>
                </a:ext>
              </a:extLst>
            </p:cNvPr>
            <p:cNvSpPr/>
            <p:nvPr/>
          </p:nvSpPr>
          <p:spPr>
            <a:xfrm>
              <a:off x="4660857" y="2877946"/>
              <a:ext cx="336397" cy="359246"/>
            </a:xfrm>
            <a:custGeom>
              <a:avLst/>
              <a:gdLst>
                <a:gd name="connsiteX0" fmla="*/ 335491 w 336397"/>
                <a:gd name="connsiteY0" fmla="*/ 348274 h 359246"/>
                <a:gd name="connsiteX1" fmla="*/ 331607 w 336397"/>
                <a:gd name="connsiteY1" fmla="*/ 331607 h 359246"/>
                <a:gd name="connsiteX2" fmla="*/ 264222 w 336397"/>
                <a:gd name="connsiteY2" fmla="*/ 264222 h 359246"/>
                <a:gd name="connsiteX3" fmla="*/ 95063 w 336397"/>
                <a:gd name="connsiteY3" fmla="*/ 264222 h 359246"/>
                <a:gd name="connsiteX4" fmla="*/ 95063 w 336397"/>
                <a:gd name="connsiteY4" fmla="*/ 95063 h 359246"/>
                <a:gd name="connsiteX5" fmla="*/ 0 w 336397"/>
                <a:gd name="connsiteY5" fmla="*/ 0 h 359246"/>
                <a:gd name="connsiteX6" fmla="*/ 0 w 336397"/>
                <a:gd name="connsiteY6" fmla="*/ 359247 h 359246"/>
                <a:gd name="connsiteX7" fmla="*/ 320143 w 336397"/>
                <a:gd name="connsiteY7" fmla="*/ 359247 h 359246"/>
                <a:gd name="connsiteX8" fmla="*/ 335491 w 336397"/>
                <a:gd name="connsiteY8" fmla="*/ 348274 h 35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397" h="359246">
                  <a:moveTo>
                    <a:pt x="335491" y="348274"/>
                  </a:moveTo>
                  <a:cubicBezTo>
                    <a:pt x="337376" y="342844"/>
                    <a:pt x="336433" y="336396"/>
                    <a:pt x="331607" y="331607"/>
                  </a:cubicBezTo>
                  <a:lnTo>
                    <a:pt x="264222" y="264222"/>
                  </a:lnTo>
                  <a:lnTo>
                    <a:pt x="95063" y="264222"/>
                  </a:lnTo>
                  <a:lnTo>
                    <a:pt x="95063" y="95063"/>
                  </a:lnTo>
                  <a:cubicBezTo>
                    <a:pt x="95063" y="95063"/>
                    <a:pt x="0" y="0"/>
                    <a:pt x="0" y="0"/>
                  </a:cubicBezTo>
                  <a:lnTo>
                    <a:pt x="0" y="359247"/>
                  </a:lnTo>
                  <a:lnTo>
                    <a:pt x="320143" y="359247"/>
                  </a:lnTo>
                  <a:cubicBezTo>
                    <a:pt x="327760" y="359247"/>
                    <a:pt x="333379" y="354382"/>
                    <a:pt x="335491" y="348274"/>
                  </a:cubicBezTo>
                  <a:close/>
                </a:path>
              </a:pathLst>
            </a:custGeom>
            <a:solidFill>
              <a:srgbClr val="1A244A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66D1860-D150-0651-544F-4CE258BC7D33}"/>
                </a:ext>
              </a:extLst>
            </p:cNvPr>
            <p:cNvSpPr/>
            <p:nvPr/>
          </p:nvSpPr>
          <p:spPr>
            <a:xfrm>
              <a:off x="4871079" y="2736728"/>
              <a:ext cx="336397" cy="359246"/>
            </a:xfrm>
            <a:custGeom>
              <a:avLst/>
              <a:gdLst>
                <a:gd name="connsiteX0" fmla="*/ 907 w 336397"/>
                <a:gd name="connsiteY0" fmla="*/ 10973 h 359246"/>
                <a:gd name="connsiteX1" fmla="*/ 4791 w 336397"/>
                <a:gd name="connsiteY1" fmla="*/ 27640 h 359246"/>
                <a:gd name="connsiteX2" fmla="*/ 72175 w 336397"/>
                <a:gd name="connsiteY2" fmla="*/ 95025 h 359246"/>
                <a:gd name="connsiteX3" fmla="*/ 241335 w 336397"/>
                <a:gd name="connsiteY3" fmla="*/ 95025 h 359246"/>
                <a:gd name="connsiteX4" fmla="*/ 241335 w 336397"/>
                <a:gd name="connsiteY4" fmla="*/ 264184 h 359246"/>
                <a:gd name="connsiteX5" fmla="*/ 336397 w 336397"/>
                <a:gd name="connsiteY5" fmla="*/ 359247 h 359246"/>
                <a:gd name="connsiteX6" fmla="*/ 336397 w 336397"/>
                <a:gd name="connsiteY6" fmla="*/ 0 h 359246"/>
                <a:gd name="connsiteX7" fmla="*/ 16254 w 336397"/>
                <a:gd name="connsiteY7" fmla="*/ 0 h 359246"/>
                <a:gd name="connsiteX8" fmla="*/ 907 w 336397"/>
                <a:gd name="connsiteY8" fmla="*/ 10973 h 35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397" h="359246">
                  <a:moveTo>
                    <a:pt x="907" y="10973"/>
                  </a:moveTo>
                  <a:cubicBezTo>
                    <a:pt x="-979" y="16403"/>
                    <a:pt x="-36" y="22851"/>
                    <a:pt x="4791" y="27640"/>
                  </a:cubicBezTo>
                  <a:lnTo>
                    <a:pt x="72175" y="95025"/>
                  </a:lnTo>
                  <a:lnTo>
                    <a:pt x="241335" y="95025"/>
                  </a:lnTo>
                  <a:lnTo>
                    <a:pt x="241335" y="264184"/>
                  </a:lnTo>
                  <a:lnTo>
                    <a:pt x="336397" y="359247"/>
                  </a:lnTo>
                  <a:lnTo>
                    <a:pt x="336397" y="0"/>
                  </a:lnTo>
                  <a:lnTo>
                    <a:pt x="16254" y="0"/>
                  </a:lnTo>
                  <a:cubicBezTo>
                    <a:pt x="8637" y="0"/>
                    <a:pt x="3019" y="4864"/>
                    <a:pt x="907" y="10973"/>
                  </a:cubicBezTo>
                  <a:close/>
                </a:path>
              </a:pathLst>
            </a:custGeom>
            <a:solidFill>
              <a:srgbClr val="1A244A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26F0884-CE2E-F86A-CF84-C832EBF002E6}"/>
              </a:ext>
            </a:extLst>
          </p:cNvPr>
          <p:cNvSpPr/>
          <p:nvPr userDrawn="1"/>
        </p:nvSpPr>
        <p:spPr>
          <a:xfrm>
            <a:off x="6834209" y="0"/>
            <a:ext cx="2432387" cy="6858000"/>
          </a:xfrm>
          <a:custGeom>
            <a:avLst/>
            <a:gdLst>
              <a:gd name="connsiteX0" fmla="*/ 0 w 2432387"/>
              <a:gd name="connsiteY0" fmla="*/ 0 h 6858000"/>
              <a:gd name="connsiteX1" fmla="*/ 577705 w 2432387"/>
              <a:gd name="connsiteY1" fmla="*/ 0 h 6858000"/>
              <a:gd name="connsiteX2" fmla="*/ 2432387 w 2432387"/>
              <a:gd name="connsiteY2" fmla="*/ 1854681 h 6858000"/>
              <a:gd name="connsiteX3" fmla="*/ 2432387 w 2432387"/>
              <a:gd name="connsiteY3" fmla="*/ 5112786 h 6858000"/>
              <a:gd name="connsiteX4" fmla="*/ 687173 w 2432387"/>
              <a:gd name="connsiteY4" fmla="*/ 6858000 h 6858000"/>
              <a:gd name="connsiteX5" fmla="*/ 0 w 2432387"/>
              <a:gd name="connsiteY5" fmla="*/ 6858000 h 6858000"/>
              <a:gd name="connsiteX6" fmla="*/ 0 w 243238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2387" h="6858000">
                <a:moveTo>
                  <a:pt x="0" y="0"/>
                </a:moveTo>
                <a:lnTo>
                  <a:pt x="577705" y="0"/>
                </a:lnTo>
                <a:lnTo>
                  <a:pt x="2432387" y="1854681"/>
                </a:lnTo>
                <a:lnTo>
                  <a:pt x="2432387" y="5112786"/>
                </a:lnTo>
                <a:lnTo>
                  <a:pt x="68717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AD01DE2-D721-81EF-FF4E-DC70E731B606}"/>
              </a:ext>
            </a:extLst>
          </p:cNvPr>
          <p:cNvSpPr/>
          <p:nvPr userDrawn="1"/>
        </p:nvSpPr>
        <p:spPr>
          <a:xfrm>
            <a:off x="9582024" y="1"/>
            <a:ext cx="2609976" cy="937809"/>
          </a:xfrm>
          <a:custGeom>
            <a:avLst/>
            <a:gdLst>
              <a:gd name="connsiteX0" fmla="*/ 0 w 2609976"/>
              <a:gd name="connsiteY0" fmla="*/ 0 h 937809"/>
              <a:gd name="connsiteX1" fmla="*/ 2609976 w 2609976"/>
              <a:gd name="connsiteY1" fmla="*/ 0 h 937809"/>
              <a:gd name="connsiteX2" fmla="*/ 2609976 w 2609976"/>
              <a:gd name="connsiteY2" fmla="*/ 937809 h 937809"/>
              <a:gd name="connsiteX3" fmla="*/ 937809 w 2609976"/>
              <a:gd name="connsiteY3" fmla="*/ 937809 h 937809"/>
              <a:gd name="connsiteX4" fmla="*/ 0 w 2609976"/>
              <a:gd name="connsiteY4" fmla="*/ 0 h 93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9976" h="937809">
                <a:moveTo>
                  <a:pt x="0" y="0"/>
                </a:moveTo>
                <a:lnTo>
                  <a:pt x="2609976" y="0"/>
                </a:lnTo>
                <a:lnTo>
                  <a:pt x="2609976" y="937809"/>
                </a:lnTo>
                <a:lnTo>
                  <a:pt x="937809" y="9378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643576-80E4-1843-5807-21C4322FD24A}"/>
              </a:ext>
            </a:extLst>
          </p:cNvPr>
          <p:cNvSpPr/>
          <p:nvPr userDrawn="1"/>
        </p:nvSpPr>
        <p:spPr>
          <a:xfrm>
            <a:off x="11287436" y="1462342"/>
            <a:ext cx="904565" cy="671665"/>
          </a:xfrm>
          <a:custGeom>
            <a:avLst/>
            <a:gdLst>
              <a:gd name="connsiteX0" fmla="*/ 114890 w 904565"/>
              <a:gd name="connsiteY0" fmla="*/ 0 h 671665"/>
              <a:gd name="connsiteX1" fmla="*/ 904565 w 904565"/>
              <a:gd name="connsiteY1" fmla="*/ 0 h 671665"/>
              <a:gd name="connsiteX2" fmla="*/ 904565 w 904565"/>
              <a:gd name="connsiteY2" fmla="*/ 671665 h 671665"/>
              <a:gd name="connsiteX3" fmla="*/ 510157 w 904565"/>
              <a:gd name="connsiteY3" fmla="*/ 671665 h 671665"/>
              <a:gd name="connsiteX4" fmla="*/ 33866 w 904565"/>
              <a:gd name="connsiteY4" fmla="*/ 195368 h 671665"/>
              <a:gd name="connsiteX5" fmla="*/ 6413 w 904565"/>
              <a:gd name="connsiteY5" fmla="*/ 77561 h 671665"/>
              <a:gd name="connsiteX6" fmla="*/ 114890 w 904565"/>
              <a:gd name="connsiteY6" fmla="*/ 0 h 67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4565" h="671665">
                <a:moveTo>
                  <a:pt x="114890" y="0"/>
                </a:moveTo>
                <a:lnTo>
                  <a:pt x="904565" y="0"/>
                </a:lnTo>
                <a:lnTo>
                  <a:pt x="904565" y="671665"/>
                </a:lnTo>
                <a:lnTo>
                  <a:pt x="510157" y="671665"/>
                </a:lnTo>
                <a:lnTo>
                  <a:pt x="33866" y="195368"/>
                </a:lnTo>
                <a:cubicBezTo>
                  <a:pt x="-252" y="161518"/>
                  <a:pt x="-6918" y="115941"/>
                  <a:pt x="6413" y="77561"/>
                </a:cubicBezTo>
                <a:cubicBezTo>
                  <a:pt x="21341" y="34380"/>
                  <a:pt x="61051" y="0"/>
                  <a:pt x="114890" y="0"/>
                </a:cubicBezTo>
                <a:close/>
              </a:path>
            </a:pathLst>
          </a:custGeom>
          <a:solidFill>
            <a:schemeClr val="tx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EE6B1E-FB2F-0C47-6876-69B9DFBDB141}"/>
              </a:ext>
            </a:extLst>
          </p:cNvPr>
          <p:cNvSpPr/>
          <p:nvPr userDrawn="1"/>
        </p:nvSpPr>
        <p:spPr>
          <a:xfrm>
            <a:off x="9801525" y="2460512"/>
            <a:ext cx="2377759" cy="2539266"/>
          </a:xfrm>
          <a:custGeom>
            <a:avLst/>
            <a:gdLst>
              <a:gd name="connsiteX0" fmla="*/ 0 w 2377759"/>
              <a:gd name="connsiteY0" fmla="*/ 0 h 2539266"/>
              <a:gd name="connsiteX1" fmla="*/ 671934 w 2377759"/>
              <a:gd name="connsiteY1" fmla="*/ 671934 h 2539266"/>
              <a:gd name="connsiteX2" fmla="*/ 671934 w 2377759"/>
              <a:gd name="connsiteY2" fmla="*/ 1867601 h 2539266"/>
              <a:gd name="connsiteX3" fmla="*/ 1867601 w 2377759"/>
              <a:gd name="connsiteY3" fmla="*/ 1867601 h 2539266"/>
              <a:gd name="connsiteX4" fmla="*/ 2343899 w 2377759"/>
              <a:gd name="connsiteY4" fmla="*/ 2343898 h 2539266"/>
              <a:gd name="connsiteX5" fmla="*/ 2371352 w 2377759"/>
              <a:gd name="connsiteY5" fmla="*/ 2461706 h 2539266"/>
              <a:gd name="connsiteX6" fmla="*/ 2262868 w 2377759"/>
              <a:gd name="connsiteY6" fmla="*/ 2539266 h 2539266"/>
              <a:gd name="connsiteX7" fmla="*/ 0 w 2377759"/>
              <a:gd name="connsiteY7" fmla="*/ 2539266 h 2539266"/>
              <a:gd name="connsiteX8" fmla="*/ 0 w 2377759"/>
              <a:gd name="connsiteY8" fmla="*/ 0 h 253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759" h="2539266">
                <a:moveTo>
                  <a:pt x="0" y="0"/>
                </a:moveTo>
                <a:cubicBezTo>
                  <a:pt x="0" y="0"/>
                  <a:pt x="671934" y="671934"/>
                  <a:pt x="671934" y="671934"/>
                </a:cubicBezTo>
                <a:lnTo>
                  <a:pt x="671934" y="1867601"/>
                </a:lnTo>
                <a:lnTo>
                  <a:pt x="1867601" y="1867601"/>
                </a:lnTo>
                <a:lnTo>
                  <a:pt x="2343899" y="2343898"/>
                </a:lnTo>
                <a:cubicBezTo>
                  <a:pt x="2378010" y="2377748"/>
                  <a:pt x="2384676" y="2423325"/>
                  <a:pt x="2371352" y="2461706"/>
                </a:cubicBezTo>
                <a:cubicBezTo>
                  <a:pt x="2356424" y="2504879"/>
                  <a:pt x="2316707" y="2539266"/>
                  <a:pt x="2262868" y="2539266"/>
                </a:cubicBezTo>
                <a:lnTo>
                  <a:pt x="0" y="2539266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DAE9CFD-E7DD-D5B0-9B9A-3EFAF37220C0}"/>
              </a:ext>
            </a:extLst>
          </p:cNvPr>
          <p:cNvSpPr/>
          <p:nvPr userDrawn="1"/>
        </p:nvSpPr>
        <p:spPr>
          <a:xfrm>
            <a:off x="8367762" y="5544836"/>
            <a:ext cx="3824239" cy="1313165"/>
          </a:xfrm>
          <a:custGeom>
            <a:avLst/>
            <a:gdLst>
              <a:gd name="connsiteX0" fmla="*/ 1313022 w 3824239"/>
              <a:gd name="connsiteY0" fmla="*/ 0 h 1313165"/>
              <a:gd name="connsiteX1" fmla="*/ 3824239 w 3824239"/>
              <a:gd name="connsiteY1" fmla="*/ 0 h 1313165"/>
              <a:gd name="connsiteX2" fmla="*/ 3824239 w 3824239"/>
              <a:gd name="connsiteY2" fmla="*/ 1313165 h 1313165"/>
              <a:gd name="connsiteX3" fmla="*/ 0 w 3824239"/>
              <a:gd name="connsiteY3" fmla="*/ 1313165 h 1313165"/>
              <a:gd name="connsiteX4" fmla="*/ 1313022 w 3824239"/>
              <a:gd name="connsiteY4" fmla="*/ 0 h 131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4239" h="1313165">
                <a:moveTo>
                  <a:pt x="1313022" y="0"/>
                </a:moveTo>
                <a:lnTo>
                  <a:pt x="3824239" y="0"/>
                </a:lnTo>
                <a:lnTo>
                  <a:pt x="3824239" y="1313165"/>
                </a:lnTo>
                <a:lnTo>
                  <a:pt x="0" y="1313165"/>
                </a:lnTo>
                <a:lnTo>
                  <a:pt x="1313022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858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Talent Divider -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BF1A715-142F-A4A1-1D9B-AA1F2645900B}"/>
              </a:ext>
            </a:extLst>
          </p:cNvPr>
          <p:cNvSpPr txBox="1"/>
          <p:nvPr userDrawn="1"/>
        </p:nvSpPr>
        <p:spPr>
          <a:xfrm>
            <a:off x="1509301" y="3951498"/>
            <a:ext cx="3848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US" sz="4000" b="1" kern="120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Build Talent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313D7F8-FD21-B638-CADB-69461869A7D6}"/>
              </a:ext>
            </a:extLst>
          </p:cNvPr>
          <p:cNvGrpSpPr/>
          <p:nvPr userDrawn="1"/>
        </p:nvGrpSpPr>
        <p:grpSpPr>
          <a:xfrm>
            <a:off x="2814491" y="2395041"/>
            <a:ext cx="1238112" cy="1197904"/>
            <a:chOff x="4241051" y="2324992"/>
            <a:chExt cx="1382912" cy="1338002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0A98C5-9E1E-3E92-3EF8-299F81CC5855}"/>
                </a:ext>
              </a:extLst>
            </p:cNvPr>
            <p:cNvSpPr/>
            <p:nvPr/>
          </p:nvSpPr>
          <p:spPr>
            <a:xfrm>
              <a:off x="5281912" y="2390679"/>
              <a:ext cx="342051" cy="1149159"/>
            </a:xfrm>
            <a:custGeom>
              <a:avLst/>
              <a:gdLst>
                <a:gd name="connsiteX0" fmla="*/ 342052 w 342051"/>
                <a:gd name="connsiteY0" fmla="*/ 1149160 h 1149159"/>
                <a:gd name="connsiteX1" fmla="*/ 342052 w 342051"/>
                <a:gd name="connsiteY1" fmla="*/ 0 h 1149159"/>
                <a:gd name="connsiteX2" fmla="*/ 0 w 342051"/>
                <a:gd name="connsiteY2" fmla="*/ 342090 h 1149159"/>
                <a:gd name="connsiteX3" fmla="*/ 0 w 342051"/>
                <a:gd name="connsiteY3" fmla="*/ 807108 h 1149159"/>
                <a:gd name="connsiteX4" fmla="*/ 342052 w 342051"/>
                <a:gd name="connsiteY4" fmla="*/ 1149160 h 114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051" h="1149159">
                  <a:moveTo>
                    <a:pt x="342052" y="1149160"/>
                  </a:moveTo>
                  <a:lnTo>
                    <a:pt x="342052" y="0"/>
                  </a:lnTo>
                  <a:lnTo>
                    <a:pt x="0" y="342090"/>
                  </a:lnTo>
                  <a:lnTo>
                    <a:pt x="0" y="807108"/>
                  </a:lnTo>
                  <a:lnTo>
                    <a:pt x="342052" y="1149160"/>
                  </a:lnTo>
                  <a:close/>
                </a:path>
              </a:pathLst>
            </a:custGeom>
            <a:grpFill/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78F0003-5C95-CE49-4B1D-FFD1EC3CC041}"/>
                </a:ext>
              </a:extLst>
            </p:cNvPr>
            <p:cNvSpPr/>
            <p:nvPr/>
          </p:nvSpPr>
          <p:spPr>
            <a:xfrm>
              <a:off x="4424954" y="2324992"/>
              <a:ext cx="1149197" cy="337526"/>
            </a:xfrm>
            <a:custGeom>
              <a:avLst/>
              <a:gdLst>
                <a:gd name="connsiteX0" fmla="*/ 1149198 w 1149197"/>
                <a:gd name="connsiteY0" fmla="*/ 0 h 337526"/>
                <a:gd name="connsiteX1" fmla="*/ 0 w 1149197"/>
                <a:gd name="connsiteY1" fmla="*/ 0 h 337526"/>
                <a:gd name="connsiteX2" fmla="*/ 337527 w 1149197"/>
                <a:gd name="connsiteY2" fmla="*/ 337527 h 337526"/>
                <a:gd name="connsiteX3" fmla="*/ 811671 w 1149197"/>
                <a:gd name="connsiteY3" fmla="*/ 337527 h 337526"/>
                <a:gd name="connsiteX4" fmla="*/ 1149198 w 1149197"/>
                <a:gd name="connsiteY4" fmla="*/ 0 h 33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197" h="337526">
                  <a:moveTo>
                    <a:pt x="1149198" y="0"/>
                  </a:moveTo>
                  <a:lnTo>
                    <a:pt x="0" y="0"/>
                  </a:lnTo>
                  <a:lnTo>
                    <a:pt x="337527" y="337527"/>
                  </a:lnTo>
                  <a:lnTo>
                    <a:pt x="811671" y="337527"/>
                  </a:lnTo>
                  <a:lnTo>
                    <a:pt x="1149198" y="0"/>
                  </a:lnTo>
                  <a:close/>
                </a:path>
              </a:pathLst>
            </a:custGeom>
            <a:grpFill/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FD990A9-5048-BF26-4E7F-272383D35E1F}"/>
                </a:ext>
              </a:extLst>
            </p:cNvPr>
            <p:cNvSpPr/>
            <p:nvPr/>
          </p:nvSpPr>
          <p:spPr>
            <a:xfrm>
              <a:off x="4241051" y="2448109"/>
              <a:ext cx="344125" cy="1149197"/>
            </a:xfrm>
            <a:custGeom>
              <a:avLst/>
              <a:gdLst>
                <a:gd name="connsiteX0" fmla="*/ 0 w 344125"/>
                <a:gd name="connsiteY0" fmla="*/ 0 h 1149197"/>
                <a:gd name="connsiteX1" fmla="*/ 0 w 344125"/>
                <a:gd name="connsiteY1" fmla="*/ 1149198 h 1149197"/>
                <a:gd name="connsiteX2" fmla="*/ 344126 w 344125"/>
                <a:gd name="connsiteY2" fmla="*/ 805072 h 1149197"/>
                <a:gd name="connsiteX3" fmla="*/ 344126 w 344125"/>
                <a:gd name="connsiteY3" fmla="*/ 344126 h 1149197"/>
                <a:gd name="connsiteX4" fmla="*/ 0 w 344125"/>
                <a:gd name="connsiteY4" fmla="*/ 0 h 114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125" h="1149197">
                  <a:moveTo>
                    <a:pt x="0" y="0"/>
                  </a:moveTo>
                  <a:lnTo>
                    <a:pt x="0" y="1149198"/>
                  </a:lnTo>
                  <a:lnTo>
                    <a:pt x="344126" y="805072"/>
                  </a:lnTo>
                  <a:lnTo>
                    <a:pt x="344126" y="3441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FC0E6D8-4445-4653-07EC-4BC3589D04E3}"/>
                </a:ext>
              </a:extLst>
            </p:cNvPr>
            <p:cNvSpPr/>
            <p:nvPr/>
          </p:nvSpPr>
          <p:spPr>
            <a:xfrm>
              <a:off x="4295124" y="3314306"/>
              <a:ext cx="1149159" cy="348688"/>
            </a:xfrm>
            <a:custGeom>
              <a:avLst/>
              <a:gdLst>
                <a:gd name="connsiteX0" fmla="*/ 1149160 w 1149159"/>
                <a:gd name="connsiteY0" fmla="*/ 348689 h 348688"/>
                <a:gd name="connsiteX1" fmla="*/ 800509 w 1149159"/>
                <a:gd name="connsiteY1" fmla="*/ 0 h 348688"/>
                <a:gd name="connsiteX2" fmla="*/ 348651 w 1149159"/>
                <a:gd name="connsiteY2" fmla="*/ 0 h 348688"/>
                <a:gd name="connsiteX3" fmla="*/ 0 w 1149159"/>
                <a:gd name="connsiteY3" fmla="*/ 348689 h 348688"/>
                <a:gd name="connsiteX4" fmla="*/ 1149160 w 1149159"/>
                <a:gd name="connsiteY4" fmla="*/ 348689 h 34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159" h="348688">
                  <a:moveTo>
                    <a:pt x="1149160" y="348689"/>
                  </a:moveTo>
                  <a:lnTo>
                    <a:pt x="800509" y="0"/>
                  </a:lnTo>
                  <a:lnTo>
                    <a:pt x="348651" y="0"/>
                  </a:lnTo>
                  <a:lnTo>
                    <a:pt x="0" y="348689"/>
                  </a:lnTo>
                  <a:lnTo>
                    <a:pt x="1149160" y="348689"/>
                  </a:lnTo>
                  <a:close/>
                </a:path>
              </a:pathLst>
            </a:custGeom>
            <a:grpFill/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28D39D3-CF12-F3F6-DE47-FA042DA042BE}"/>
                </a:ext>
              </a:extLst>
            </p:cNvPr>
            <p:cNvSpPr/>
            <p:nvPr/>
          </p:nvSpPr>
          <p:spPr>
            <a:xfrm>
              <a:off x="4660857" y="2877946"/>
              <a:ext cx="336397" cy="359246"/>
            </a:xfrm>
            <a:custGeom>
              <a:avLst/>
              <a:gdLst>
                <a:gd name="connsiteX0" fmla="*/ 335491 w 336397"/>
                <a:gd name="connsiteY0" fmla="*/ 348274 h 359246"/>
                <a:gd name="connsiteX1" fmla="*/ 331607 w 336397"/>
                <a:gd name="connsiteY1" fmla="*/ 331607 h 359246"/>
                <a:gd name="connsiteX2" fmla="*/ 264222 w 336397"/>
                <a:gd name="connsiteY2" fmla="*/ 264222 h 359246"/>
                <a:gd name="connsiteX3" fmla="*/ 95063 w 336397"/>
                <a:gd name="connsiteY3" fmla="*/ 264222 h 359246"/>
                <a:gd name="connsiteX4" fmla="*/ 95063 w 336397"/>
                <a:gd name="connsiteY4" fmla="*/ 95063 h 359246"/>
                <a:gd name="connsiteX5" fmla="*/ 0 w 336397"/>
                <a:gd name="connsiteY5" fmla="*/ 0 h 359246"/>
                <a:gd name="connsiteX6" fmla="*/ 0 w 336397"/>
                <a:gd name="connsiteY6" fmla="*/ 359247 h 359246"/>
                <a:gd name="connsiteX7" fmla="*/ 320143 w 336397"/>
                <a:gd name="connsiteY7" fmla="*/ 359247 h 359246"/>
                <a:gd name="connsiteX8" fmla="*/ 335491 w 336397"/>
                <a:gd name="connsiteY8" fmla="*/ 348274 h 35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397" h="359246">
                  <a:moveTo>
                    <a:pt x="335491" y="348274"/>
                  </a:moveTo>
                  <a:cubicBezTo>
                    <a:pt x="337376" y="342844"/>
                    <a:pt x="336433" y="336396"/>
                    <a:pt x="331607" y="331607"/>
                  </a:cubicBezTo>
                  <a:lnTo>
                    <a:pt x="264222" y="264222"/>
                  </a:lnTo>
                  <a:lnTo>
                    <a:pt x="95063" y="264222"/>
                  </a:lnTo>
                  <a:lnTo>
                    <a:pt x="95063" y="95063"/>
                  </a:lnTo>
                  <a:cubicBezTo>
                    <a:pt x="95063" y="95063"/>
                    <a:pt x="0" y="0"/>
                    <a:pt x="0" y="0"/>
                  </a:cubicBezTo>
                  <a:lnTo>
                    <a:pt x="0" y="359247"/>
                  </a:lnTo>
                  <a:lnTo>
                    <a:pt x="320143" y="359247"/>
                  </a:lnTo>
                  <a:cubicBezTo>
                    <a:pt x="327760" y="359247"/>
                    <a:pt x="333379" y="354382"/>
                    <a:pt x="335491" y="348274"/>
                  </a:cubicBezTo>
                  <a:close/>
                </a:path>
              </a:pathLst>
            </a:custGeom>
            <a:solidFill>
              <a:schemeClr val="accent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66D1860-D150-0651-544F-4CE258BC7D33}"/>
                </a:ext>
              </a:extLst>
            </p:cNvPr>
            <p:cNvSpPr/>
            <p:nvPr/>
          </p:nvSpPr>
          <p:spPr>
            <a:xfrm>
              <a:off x="4871079" y="2736728"/>
              <a:ext cx="336397" cy="359246"/>
            </a:xfrm>
            <a:custGeom>
              <a:avLst/>
              <a:gdLst>
                <a:gd name="connsiteX0" fmla="*/ 907 w 336397"/>
                <a:gd name="connsiteY0" fmla="*/ 10973 h 359246"/>
                <a:gd name="connsiteX1" fmla="*/ 4791 w 336397"/>
                <a:gd name="connsiteY1" fmla="*/ 27640 h 359246"/>
                <a:gd name="connsiteX2" fmla="*/ 72175 w 336397"/>
                <a:gd name="connsiteY2" fmla="*/ 95025 h 359246"/>
                <a:gd name="connsiteX3" fmla="*/ 241335 w 336397"/>
                <a:gd name="connsiteY3" fmla="*/ 95025 h 359246"/>
                <a:gd name="connsiteX4" fmla="*/ 241335 w 336397"/>
                <a:gd name="connsiteY4" fmla="*/ 264184 h 359246"/>
                <a:gd name="connsiteX5" fmla="*/ 336397 w 336397"/>
                <a:gd name="connsiteY5" fmla="*/ 359247 h 359246"/>
                <a:gd name="connsiteX6" fmla="*/ 336397 w 336397"/>
                <a:gd name="connsiteY6" fmla="*/ 0 h 359246"/>
                <a:gd name="connsiteX7" fmla="*/ 16254 w 336397"/>
                <a:gd name="connsiteY7" fmla="*/ 0 h 359246"/>
                <a:gd name="connsiteX8" fmla="*/ 907 w 336397"/>
                <a:gd name="connsiteY8" fmla="*/ 10973 h 35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397" h="359246">
                  <a:moveTo>
                    <a:pt x="907" y="10973"/>
                  </a:moveTo>
                  <a:cubicBezTo>
                    <a:pt x="-979" y="16403"/>
                    <a:pt x="-36" y="22851"/>
                    <a:pt x="4791" y="27640"/>
                  </a:cubicBezTo>
                  <a:lnTo>
                    <a:pt x="72175" y="95025"/>
                  </a:lnTo>
                  <a:lnTo>
                    <a:pt x="241335" y="95025"/>
                  </a:lnTo>
                  <a:lnTo>
                    <a:pt x="241335" y="264184"/>
                  </a:lnTo>
                  <a:lnTo>
                    <a:pt x="336397" y="359247"/>
                  </a:lnTo>
                  <a:lnTo>
                    <a:pt x="336397" y="0"/>
                  </a:lnTo>
                  <a:lnTo>
                    <a:pt x="16254" y="0"/>
                  </a:lnTo>
                  <a:cubicBezTo>
                    <a:pt x="8637" y="0"/>
                    <a:pt x="3019" y="4864"/>
                    <a:pt x="907" y="10973"/>
                  </a:cubicBezTo>
                  <a:close/>
                </a:path>
              </a:pathLst>
            </a:custGeom>
            <a:solidFill>
              <a:schemeClr val="accent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26F0884-CE2E-F86A-CF84-C832EBF002E6}"/>
              </a:ext>
            </a:extLst>
          </p:cNvPr>
          <p:cNvSpPr/>
          <p:nvPr userDrawn="1"/>
        </p:nvSpPr>
        <p:spPr>
          <a:xfrm>
            <a:off x="6834209" y="0"/>
            <a:ext cx="2432387" cy="6858000"/>
          </a:xfrm>
          <a:custGeom>
            <a:avLst/>
            <a:gdLst>
              <a:gd name="connsiteX0" fmla="*/ 0 w 2432387"/>
              <a:gd name="connsiteY0" fmla="*/ 0 h 6858000"/>
              <a:gd name="connsiteX1" fmla="*/ 577705 w 2432387"/>
              <a:gd name="connsiteY1" fmla="*/ 0 h 6858000"/>
              <a:gd name="connsiteX2" fmla="*/ 2432387 w 2432387"/>
              <a:gd name="connsiteY2" fmla="*/ 1854681 h 6858000"/>
              <a:gd name="connsiteX3" fmla="*/ 2432387 w 2432387"/>
              <a:gd name="connsiteY3" fmla="*/ 5112786 h 6858000"/>
              <a:gd name="connsiteX4" fmla="*/ 687173 w 2432387"/>
              <a:gd name="connsiteY4" fmla="*/ 6858000 h 6858000"/>
              <a:gd name="connsiteX5" fmla="*/ 0 w 2432387"/>
              <a:gd name="connsiteY5" fmla="*/ 6858000 h 6858000"/>
              <a:gd name="connsiteX6" fmla="*/ 0 w 243238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2387" h="6858000">
                <a:moveTo>
                  <a:pt x="0" y="0"/>
                </a:moveTo>
                <a:lnTo>
                  <a:pt x="577705" y="0"/>
                </a:lnTo>
                <a:lnTo>
                  <a:pt x="2432387" y="1854681"/>
                </a:lnTo>
                <a:lnTo>
                  <a:pt x="2432387" y="5112786"/>
                </a:lnTo>
                <a:lnTo>
                  <a:pt x="68717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AD01DE2-D721-81EF-FF4E-DC70E731B606}"/>
              </a:ext>
            </a:extLst>
          </p:cNvPr>
          <p:cNvSpPr/>
          <p:nvPr userDrawn="1"/>
        </p:nvSpPr>
        <p:spPr>
          <a:xfrm>
            <a:off x="9582024" y="1"/>
            <a:ext cx="2609976" cy="937809"/>
          </a:xfrm>
          <a:custGeom>
            <a:avLst/>
            <a:gdLst>
              <a:gd name="connsiteX0" fmla="*/ 0 w 2609976"/>
              <a:gd name="connsiteY0" fmla="*/ 0 h 937809"/>
              <a:gd name="connsiteX1" fmla="*/ 2609976 w 2609976"/>
              <a:gd name="connsiteY1" fmla="*/ 0 h 937809"/>
              <a:gd name="connsiteX2" fmla="*/ 2609976 w 2609976"/>
              <a:gd name="connsiteY2" fmla="*/ 937809 h 937809"/>
              <a:gd name="connsiteX3" fmla="*/ 937809 w 2609976"/>
              <a:gd name="connsiteY3" fmla="*/ 937809 h 937809"/>
              <a:gd name="connsiteX4" fmla="*/ 0 w 2609976"/>
              <a:gd name="connsiteY4" fmla="*/ 0 h 93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9976" h="937809">
                <a:moveTo>
                  <a:pt x="0" y="0"/>
                </a:moveTo>
                <a:lnTo>
                  <a:pt x="2609976" y="0"/>
                </a:lnTo>
                <a:lnTo>
                  <a:pt x="2609976" y="937809"/>
                </a:lnTo>
                <a:lnTo>
                  <a:pt x="937809" y="93780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643576-80E4-1843-5807-21C4322FD24A}"/>
              </a:ext>
            </a:extLst>
          </p:cNvPr>
          <p:cNvSpPr/>
          <p:nvPr userDrawn="1"/>
        </p:nvSpPr>
        <p:spPr>
          <a:xfrm>
            <a:off x="11287436" y="1462342"/>
            <a:ext cx="904565" cy="671665"/>
          </a:xfrm>
          <a:custGeom>
            <a:avLst/>
            <a:gdLst>
              <a:gd name="connsiteX0" fmla="*/ 114890 w 904565"/>
              <a:gd name="connsiteY0" fmla="*/ 0 h 671665"/>
              <a:gd name="connsiteX1" fmla="*/ 904565 w 904565"/>
              <a:gd name="connsiteY1" fmla="*/ 0 h 671665"/>
              <a:gd name="connsiteX2" fmla="*/ 904565 w 904565"/>
              <a:gd name="connsiteY2" fmla="*/ 671665 h 671665"/>
              <a:gd name="connsiteX3" fmla="*/ 510157 w 904565"/>
              <a:gd name="connsiteY3" fmla="*/ 671665 h 671665"/>
              <a:gd name="connsiteX4" fmla="*/ 33866 w 904565"/>
              <a:gd name="connsiteY4" fmla="*/ 195368 h 671665"/>
              <a:gd name="connsiteX5" fmla="*/ 6413 w 904565"/>
              <a:gd name="connsiteY5" fmla="*/ 77561 h 671665"/>
              <a:gd name="connsiteX6" fmla="*/ 114890 w 904565"/>
              <a:gd name="connsiteY6" fmla="*/ 0 h 67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4565" h="671665">
                <a:moveTo>
                  <a:pt x="114890" y="0"/>
                </a:moveTo>
                <a:lnTo>
                  <a:pt x="904565" y="0"/>
                </a:lnTo>
                <a:lnTo>
                  <a:pt x="904565" y="671665"/>
                </a:lnTo>
                <a:lnTo>
                  <a:pt x="510157" y="671665"/>
                </a:lnTo>
                <a:lnTo>
                  <a:pt x="33866" y="195368"/>
                </a:lnTo>
                <a:cubicBezTo>
                  <a:pt x="-252" y="161518"/>
                  <a:pt x="-6918" y="115941"/>
                  <a:pt x="6413" y="77561"/>
                </a:cubicBezTo>
                <a:cubicBezTo>
                  <a:pt x="21341" y="34380"/>
                  <a:pt x="61051" y="0"/>
                  <a:pt x="114890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EE6B1E-FB2F-0C47-6876-69B9DFBDB141}"/>
              </a:ext>
            </a:extLst>
          </p:cNvPr>
          <p:cNvSpPr/>
          <p:nvPr userDrawn="1"/>
        </p:nvSpPr>
        <p:spPr>
          <a:xfrm>
            <a:off x="9801525" y="2460512"/>
            <a:ext cx="2377759" cy="2539266"/>
          </a:xfrm>
          <a:custGeom>
            <a:avLst/>
            <a:gdLst>
              <a:gd name="connsiteX0" fmla="*/ 0 w 2377759"/>
              <a:gd name="connsiteY0" fmla="*/ 0 h 2539266"/>
              <a:gd name="connsiteX1" fmla="*/ 671934 w 2377759"/>
              <a:gd name="connsiteY1" fmla="*/ 671934 h 2539266"/>
              <a:gd name="connsiteX2" fmla="*/ 671934 w 2377759"/>
              <a:gd name="connsiteY2" fmla="*/ 1867601 h 2539266"/>
              <a:gd name="connsiteX3" fmla="*/ 1867601 w 2377759"/>
              <a:gd name="connsiteY3" fmla="*/ 1867601 h 2539266"/>
              <a:gd name="connsiteX4" fmla="*/ 2343899 w 2377759"/>
              <a:gd name="connsiteY4" fmla="*/ 2343898 h 2539266"/>
              <a:gd name="connsiteX5" fmla="*/ 2371352 w 2377759"/>
              <a:gd name="connsiteY5" fmla="*/ 2461706 h 2539266"/>
              <a:gd name="connsiteX6" fmla="*/ 2262868 w 2377759"/>
              <a:gd name="connsiteY6" fmla="*/ 2539266 h 2539266"/>
              <a:gd name="connsiteX7" fmla="*/ 0 w 2377759"/>
              <a:gd name="connsiteY7" fmla="*/ 2539266 h 2539266"/>
              <a:gd name="connsiteX8" fmla="*/ 0 w 2377759"/>
              <a:gd name="connsiteY8" fmla="*/ 0 h 253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759" h="2539266">
                <a:moveTo>
                  <a:pt x="0" y="0"/>
                </a:moveTo>
                <a:cubicBezTo>
                  <a:pt x="0" y="0"/>
                  <a:pt x="671934" y="671934"/>
                  <a:pt x="671934" y="671934"/>
                </a:cubicBezTo>
                <a:lnTo>
                  <a:pt x="671934" y="1867601"/>
                </a:lnTo>
                <a:lnTo>
                  <a:pt x="1867601" y="1867601"/>
                </a:lnTo>
                <a:lnTo>
                  <a:pt x="2343899" y="2343898"/>
                </a:lnTo>
                <a:cubicBezTo>
                  <a:pt x="2378010" y="2377748"/>
                  <a:pt x="2384676" y="2423325"/>
                  <a:pt x="2371352" y="2461706"/>
                </a:cubicBezTo>
                <a:cubicBezTo>
                  <a:pt x="2356424" y="2504879"/>
                  <a:pt x="2316707" y="2539266"/>
                  <a:pt x="2262868" y="2539266"/>
                </a:cubicBezTo>
                <a:lnTo>
                  <a:pt x="0" y="25392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DAE9CFD-E7DD-D5B0-9B9A-3EFAF37220C0}"/>
              </a:ext>
            </a:extLst>
          </p:cNvPr>
          <p:cNvSpPr/>
          <p:nvPr userDrawn="1"/>
        </p:nvSpPr>
        <p:spPr>
          <a:xfrm>
            <a:off x="8367762" y="5544836"/>
            <a:ext cx="3824239" cy="1313165"/>
          </a:xfrm>
          <a:custGeom>
            <a:avLst/>
            <a:gdLst>
              <a:gd name="connsiteX0" fmla="*/ 1313022 w 3824239"/>
              <a:gd name="connsiteY0" fmla="*/ 0 h 1313165"/>
              <a:gd name="connsiteX1" fmla="*/ 3824239 w 3824239"/>
              <a:gd name="connsiteY1" fmla="*/ 0 h 1313165"/>
              <a:gd name="connsiteX2" fmla="*/ 3824239 w 3824239"/>
              <a:gd name="connsiteY2" fmla="*/ 1313165 h 1313165"/>
              <a:gd name="connsiteX3" fmla="*/ 0 w 3824239"/>
              <a:gd name="connsiteY3" fmla="*/ 1313165 h 1313165"/>
              <a:gd name="connsiteX4" fmla="*/ 1313022 w 3824239"/>
              <a:gd name="connsiteY4" fmla="*/ 0 h 131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4239" h="1313165">
                <a:moveTo>
                  <a:pt x="1313022" y="0"/>
                </a:moveTo>
                <a:lnTo>
                  <a:pt x="3824239" y="0"/>
                </a:lnTo>
                <a:lnTo>
                  <a:pt x="3824239" y="1313165"/>
                </a:lnTo>
                <a:lnTo>
                  <a:pt x="0" y="1313165"/>
                </a:lnTo>
                <a:lnTo>
                  <a:pt x="131302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572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 Talent Divi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BF1A715-142F-A4A1-1D9B-AA1F2645900B}"/>
              </a:ext>
            </a:extLst>
          </p:cNvPr>
          <p:cNvSpPr txBox="1"/>
          <p:nvPr userDrawn="1"/>
        </p:nvSpPr>
        <p:spPr>
          <a:xfrm>
            <a:off x="1509301" y="3951498"/>
            <a:ext cx="3848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US" sz="4000" b="1" kern="120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Lead Talent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863A6D6-22AA-FC71-2B62-B85AD871CEE0}"/>
              </a:ext>
            </a:extLst>
          </p:cNvPr>
          <p:cNvGrpSpPr/>
          <p:nvPr userDrawn="1"/>
        </p:nvGrpSpPr>
        <p:grpSpPr>
          <a:xfrm>
            <a:off x="2757738" y="2364988"/>
            <a:ext cx="1467554" cy="1221492"/>
            <a:chOff x="4062427" y="1738312"/>
            <a:chExt cx="4062873" cy="338166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C0F468D-B7D8-DD3E-732F-00383B2DC564}"/>
                </a:ext>
              </a:extLst>
            </p:cNvPr>
            <p:cNvSpPr/>
            <p:nvPr/>
          </p:nvSpPr>
          <p:spPr>
            <a:xfrm>
              <a:off x="5417310" y="4482940"/>
              <a:ext cx="1216756" cy="637032"/>
            </a:xfrm>
            <a:custGeom>
              <a:avLst/>
              <a:gdLst>
                <a:gd name="connsiteX0" fmla="*/ 12034 w 1216756"/>
                <a:gd name="connsiteY0" fmla="*/ 567690 h 637032"/>
                <a:gd name="connsiteX1" fmla="*/ 579724 w 1216756"/>
                <a:gd name="connsiteY1" fmla="*/ 0 h 637032"/>
                <a:gd name="connsiteX2" fmla="*/ 1216756 w 1216756"/>
                <a:gd name="connsiteY2" fmla="*/ 637032 h 637032"/>
                <a:gd name="connsiteX3" fmla="*/ 40705 w 1216756"/>
                <a:gd name="connsiteY3" fmla="*/ 637032 h 637032"/>
                <a:gd name="connsiteX4" fmla="*/ 4129 w 1216756"/>
                <a:gd name="connsiteY4" fmla="*/ 614077 h 637032"/>
                <a:gd name="connsiteX5" fmla="*/ 11939 w 1216756"/>
                <a:gd name="connsiteY5" fmla="*/ 567690 h 63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756" h="637032">
                  <a:moveTo>
                    <a:pt x="12034" y="567690"/>
                  </a:moveTo>
                  <a:lnTo>
                    <a:pt x="579724" y="0"/>
                  </a:lnTo>
                  <a:lnTo>
                    <a:pt x="1216756" y="637032"/>
                  </a:lnTo>
                  <a:lnTo>
                    <a:pt x="40705" y="637032"/>
                  </a:lnTo>
                  <a:cubicBezTo>
                    <a:pt x="23560" y="637032"/>
                    <a:pt x="10415" y="627221"/>
                    <a:pt x="4129" y="614077"/>
                  </a:cubicBezTo>
                  <a:cubicBezTo>
                    <a:pt x="-2825" y="599599"/>
                    <a:pt x="-1491" y="581120"/>
                    <a:pt x="11939" y="567690"/>
                  </a:cubicBezTo>
                  <a:close/>
                </a:path>
              </a:pathLst>
            </a:custGeom>
            <a:solidFill>
              <a:srgbClr val="1A24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D1A7B39-E30D-41BA-1E1D-D09816AA14B5}"/>
                </a:ext>
              </a:extLst>
            </p:cNvPr>
            <p:cNvSpPr/>
            <p:nvPr/>
          </p:nvSpPr>
          <p:spPr>
            <a:xfrm>
              <a:off x="4062427" y="3497007"/>
              <a:ext cx="4062873" cy="1622964"/>
            </a:xfrm>
            <a:custGeom>
              <a:avLst/>
              <a:gdLst>
                <a:gd name="connsiteX0" fmla="*/ 1427591 w 4062873"/>
                <a:gd name="connsiteY0" fmla="*/ 3810 h 1622964"/>
                <a:gd name="connsiteX1" fmla="*/ 39989 w 4062873"/>
                <a:gd name="connsiteY1" fmla="*/ 1391412 h 1622964"/>
                <a:gd name="connsiteX2" fmla="*/ 14177 w 4062873"/>
                <a:gd name="connsiteY2" fmla="*/ 1547146 h 1622964"/>
                <a:gd name="connsiteX3" fmla="*/ 135906 w 4062873"/>
                <a:gd name="connsiteY3" fmla="*/ 1622965 h 1622964"/>
                <a:gd name="connsiteX4" fmla="*/ 934101 w 4062873"/>
                <a:gd name="connsiteY4" fmla="*/ 1622965 h 1622964"/>
                <a:gd name="connsiteX5" fmla="*/ 1935655 w 4062873"/>
                <a:gd name="connsiteY5" fmla="*/ 621411 h 1622964"/>
                <a:gd name="connsiteX6" fmla="*/ 2937209 w 4062873"/>
                <a:gd name="connsiteY6" fmla="*/ 1622965 h 1622964"/>
                <a:gd name="connsiteX7" fmla="*/ 4062873 w 4062873"/>
                <a:gd name="connsiteY7" fmla="*/ 1622965 h 1622964"/>
                <a:gd name="connsiteX8" fmla="*/ 2439909 w 4062873"/>
                <a:gd name="connsiteY8" fmla="*/ 0 h 1622964"/>
                <a:gd name="connsiteX9" fmla="*/ 1427401 w 4062873"/>
                <a:gd name="connsiteY9" fmla="*/ 3810 h 162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2873" h="1622964">
                  <a:moveTo>
                    <a:pt x="1427591" y="3810"/>
                  </a:moveTo>
                  <a:lnTo>
                    <a:pt x="39989" y="1391412"/>
                  </a:lnTo>
                  <a:cubicBezTo>
                    <a:pt x="-5159" y="1436560"/>
                    <a:pt x="-9541" y="1498664"/>
                    <a:pt x="14177" y="1547146"/>
                  </a:cubicBezTo>
                  <a:cubicBezTo>
                    <a:pt x="35322" y="1590485"/>
                    <a:pt x="78947" y="1622965"/>
                    <a:pt x="135906" y="1622965"/>
                  </a:cubicBezTo>
                  <a:lnTo>
                    <a:pt x="934101" y="1622965"/>
                  </a:lnTo>
                  <a:cubicBezTo>
                    <a:pt x="934101" y="1622965"/>
                    <a:pt x="1935655" y="621411"/>
                    <a:pt x="1935655" y="621411"/>
                  </a:cubicBezTo>
                  <a:lnTo>
                    <a:pt x="2937209" y="1622965"/>
                  </a:lnTo>
                  <a:lnTo>
                    <a:pt x="4062873" y="1622965"/>
                  </a:lnTo>
                  <a:cubicBezTo>
                    <a:pt x="4062873" y="1622965"/>
                    <a:pt x="2439909" y="0"/>
                    <a:pt x="2439909" y="0"/>
                  </a:cubicBezTo>
                  <a:cubicBezTo>
                    <a:pt x="2124536" y="167830"/>
                    <a:pt x="1743821" y="169069"/>
                    <a:pt x="1427401" y="3810"/>
                  </a:cubicBezTo>
                  <a:close/>
                </a:path>
              </a:pathLst>
            </a:custGeom>
            <a:solidFill>
              <a:srgbClr val="55D2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4F6761-CEBC-42AC-5545-F3DBA9E75F9A}"/>
                </a:ext>
              </a:extLst>
            </p:cNvPr>
            <p:cNvSpPr/>
            <p:nvPr/>
          </p:nvSpPr>
          <p:spPr>
            <a:xfrm>
              <a:off x="5206364" y="1738312"/>
              <a:ext cx="1583436" cy="1583436"/>
            </a:xfrm>
            <a:custGeom>
              <a:avLst/>
              <a:gdLst>
                <a:gd name="connsiteX0" fmla="*/ 1583436 w 1583436"/>
                <a:gd name="connsiteY0" fmla="*/ 791718 h 1583436"/>
                <a:gd name="connsiteX1" fmla="*/ 791718 w 1583436"/>
                <a:gd name="connsiteY1" fmla="*/ 1583436 h 1583436"/>
                <a:gd name="connsiteX2" fmla="*/ 0 w 1583436"/>
                <a:gd name="connsiteY2" fmla="*/ 791718 h 1583436"/>
                <a:gd name="connsiteX3" fmla="*/ 791718 w 1583436"/>
                <a:gd name="connsiteY3" fmla="*/ 0 h 1583436"/>
                <a:gd name="connsiteX4" fmla="*/ 1583436 w 1583436"/>
                <a:gd name="connsiteY4" fmla="*/ 791718 h 158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436" h="1583436">
                  <a:moveTo>
                    <a:pt x="1583436" y="791718"/>
                  </a:moveTo>
                  <a:cubicBezTo>
                    <a:pt x="1583436" y="1228972"/>
                    <a:pt x="1228972" y="1583436"/>
                    <a:pt x="791718" y="1583436"/>
                  </a:cubicBezTo>
                  <a:cubicBezTo>
                    <a:pt x="354464" y="1583436"/>
                    <a:pt x="0" y="1228972"/>
                    <a:pt x="0" y="791718"/>
                  </a:cubicBezTo>
                  <a:cubicBezTo>
                    <a:pt x="0" y="354464"/>
                    <a:pt x="354464" y="0"/>
                    <a:pt x="791718" y="0"/>
                  </a:cubicBezTo>
                  <a:cubicBezTo>
                    <a:pt x="1228972" y="0"/>
                    <a:pt x="1583436" y="354464"/>
                    <a:pt x="1583436" y="791718"/>
                  </a:cubicBezTo>
                  <a:close/>
                </a:path>
              </a:pathLst>
            </a:custGeom>
            <a:solidFill>
              <a:srgbClr val="55D2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A633A67-808D-0760-0462-C96F54903F78}"/>
              </a:ext>
            </a:extLst>
          </p:cNvPr>
          <p:cNvSpPr/>
          <p:nvPr userDrawn="1"/>
        </p:nvSpPr>
        <p:spPr>
          <a:xfrm>
            <a:off x="9078942" y="0"/>
            <a:ext cx="3113059" cy="2656900"/>
          </a:xfrm>
          <a:custGeom>
            <a:avLst/>
            <a:gdLst>
              <a:gd name="connsiteX0" fmla="*/ 87285 w 3113059"/>
              <a:gd name="connsiteY0" fmla="*/ 0 h 2656900"/>
              <a:gd name="connsiteX1" fmla="*/ 3113059 w 3113059"/>
              <a:gd name="connsiteY1" fmla="*/ 0 h 2656900"/>
              <a:gd name="connsiteX2" fmla="*/ 3113059 w 3113059"/>
              <a:gd name="connsiteY2" fmla="*/ 2368538 h 2656900"/>
              <a:gd name="connsiteX3" fmla="*/ 3048551 w 3113059"/>
              <a:gd name="connsiteY3" fmla="*/ 2407727 h 2656900"/>
              <a:gd name="connsiteX4" fmla="*/ 2064491 w 3113059"/>
              <a:gd name="connsiteY4" fmla="*/ 2656900 h 2656900"/>
              <a:gd name="connsiteX5" fmla="*/ 0 w 3113059"/>
              <a:gd name="connsiteY5" fmla="*/ 592410 h 2656900"/>
              <a:gd name="connsiteX6" fmla="*/ 41943 w 3113059"/>
              <a:gd name="connsiteY6" fmla="*/ 176343 h 2656900"/>
              <a:gd name="connsiteX7" fmla="*/ 87285 w 3113059"/>
              <a:gd name="connsiteY7" fmla="*/ 0 h 265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3059" h="2656900">
                <a:moveTo>
                  <a:pt x="87285" y="0"/>
                </a:moveTo>
                <a:lnTo>
                  <a:pt x="3113059" y="0"/>
                </a:lnTo>
                <a:lnTo>
                  <a:pt x="3113059" y="2368538"/>
                </a:lnTo>
                <a:lnTo>
                  <a:pt x="3048551" y="2407727"/>
                </a:lnTo>
                <a:cubicBezTo>
                  <a:pt x="2756026" y="2566636"/>
                  <a:pt x="2420800" y="2656900"/>
                  <a:pt x="2064491" y="2656900"/>
                </a:cubicBezTo>
                <a:cubicBezTo>
                  <a:pt x="924304" y="2656900"/>
                  <a:pt x="0" y="1732597"/>
                  <a:pt x="0" y="592410"/>
                </a:cubicBezTo>
                <a:cubicBezTo>
                  <a:pt x="0" y="449887"/>
                  <a:pt x="14442" y="310736"/>
                  <a:pt x="41943" y="176343"/>
                </a:cubicBezTo>
                <a:lnTo>
                  <a:pt x="87285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2872CE7-A3A1-3589-2EC8-67C7E98D5925}"/>
              </a:ext>
            </a:extLst>
          </p:cNvPr>
          <p:cNvSpPr/>
          <p:nvPr userDrawn="1"/>
        </p:nvSpPr>
        <p:spPr>
          <a:xfrm>
            <a:off x="6123262" y="3124004"/>
            <a:ext cx="6068738" cy="3733996"/>
          </a:xfrm>
          <a:custGeom>
            <a:avLst/>
            <a:gdLst>
              <a:gd name="connsiteX0" fmla="*/ 3695176 w 6068738"/>
              <a:gd name="connsiteY0" fmla="*/ 0 h 3733996"/>
              <a:gd name="connsiteX1" fmla="*/ 3851430 w 6068738"/>
              <a:gd name="connsiteY1" fmla="*/ 75550 h 3733996"/>
              <a:gd name="connsiteX2" fmla="*/ 6019353 w 6068738"/>
              <a:gd name="connsiteY2" fmla="*/ 133654 h 3733996"/>
              <a:gd name="connsiteX3" fmla="*/ 6068738 w 6068738"/>
              <a:gd name="connsiteY3" fmla="*/ 112990 h 3733996"/>
              <a:gd name="connsiteX4" fmla="*/ 6068738 w 6068738"/>
              <a:gd name="connsiteY4" fmla="*/ 2658868 h 3733996"/>
              <a:gd name="connsiteX5" fmla="*/ 5020170 w 6068738"/>
              <a:gd name="connsiteY5" fmla="*/ 1610300 h 3733996"/>
              <a:gd name="connsiteX6" fmla="*/ 2912063 w 6068738"/>
              <a:gd name="connsiteY6" fmla="*/ 3718406 h 3733996"/>
              <a:gd name="connsiteX7" fmla="*/ 2896473 w 6068738"/>
              <a:gd name="connsiteY7" fmla="*/ 3733996 h 3733996"/>
              <a:gd name="connsiteX8" fmla="*/ 0 w 6068738"/>
              <a:gd name="connsiteY8" fmla="*/ 3733996 h 3733996"/>
              <a:gd name="connsiteX9" fmla="*/ 8133 w 6068738"/>
              <a:gd name="connsiteY9" fmla="*/ 3713501 h 3733996"/>
              <a:gd name="connsiteX10" fmla="*/ 77014 w 6068738"/>
              <a:gd name="connsiteY10" fmla="*/ 3618161 h 3733996"/>
              <a:gd name="connsiteX11" fmla="*/ 3695176 w 6068738"/>
              <a:gd name="connsiteY11" fmla="*/ 0 h 37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68738" h="3733996">
                <a:moveTo>
                  <a:pt x="3695176" y="0"/>
                </a:moveTo>
                <a:lnTo>
                  <a:pt x="3851430" y="75550"/>
                </a:lnTo>
                <a:cubicBezTo>
                  <a:pt x="4537779" y="381586"/>
                  <a:pt x="5320859" y="400997"/>
                  <a:pt x="6019353" y="133654"/>
                </a:cubicBezTo>
                <a:lnTo>
                  <a:pt x="6068738" y="112990"/>
                </a:lnTo>
                <a:lnTo>
                  <a:pt x="6068738" y="2658868"/>
                </a:lnTo>
                <a:lnTo>
                  <a:pt x="5020170" y="1610300"/>
                </a:lnTo>
                <a:cubicBezTo>
                  <a:pt x="5020170" y="1610300"/>
                  <a:pt x="3670981" y="2959488"/>
                  <a:pt x="2912063" y="3718406"/>
                </a:cubicBezTo>
                <a:lnTo>
                  <a:pt x="2896473" y="3733996"/>
                </a:lnTo>
                <a:lnTo>
                  <a:pt x="0" y="3733996"/>
                </a:lnTo>
                <a:lnTo>
                  <a:pt x="8133" y="3713501"/>
                </a:lnTo>
                <a:cubicBezTo>
                  <a:pt x="24794" y="3679789"/>
                  <a:pt x="47582" y="3647593"/>
                  <a:pt x="77014" y="3618161"/>
                </a:cubicBezTo>
                <a:lnTo>
                  <a:pt x="3695176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9CA74C9-D86C-0E08-B287-9CFC01C20ADC}"/>
              </a:ext>
            </a:extLst>
          </p:cNvPr>
          <p:cNvSpPr/>
          <p:nvPr userDrawn="1"/>
        </p:nvSpPr>
        <p:spPr>
          <a:xfrm>
            <a:off x="9967534" y="5684836"/>
            <a:ext cx="2224466" cy="1173165"/>
          </a:xfrm>
          <a:custGeom>
            <a:avLst/>
            <a:gdLst>
              <a:gd name="connsiteX0" fmla="*/ 1173166 w 2224466"/>
              <a:gd name="connsiteY0" fmla="*/ 0 h 1173165"/>
              <a:gd name="connsiteX1" fmla="*/ 2224466 w 2224466"/>
              <a:gd name="connsiteY1" fmla="*/ 1051300 h 1173165"/>
              <a:gd name="connsiteX2" fmla="*/ 2224466 w 2224466"/>
              <a:gd name="connsiteY2" fmla="*/ 1173165 h 1173165"/>
              <a:gd name="connsiteX3" fmla="*/ 0 w 2224466"/>
              <a:gd name="connsiteY3" fmla="*/ 1173165 h 1173165"/>
              <a:gd name="connsiteX4" fmla="*/ 1173166 w 2224466"/>
              <a:gd name="connsiteY4" fmla="*/ 0 h 117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4466" h="1173165">
                <a:moveTo>
                  <a:pt x="1173166" y="0"/>
                </a:moveTo>
                <a:lnTo>
                  <a:pt x="2224466" y="1051300"/>
                </a:lnTo>
                <a:lnTo>
                  <a:pt x="2224466" y="1173165"/>
                </a:lnTo>
                <a:lnTo>
                  <a:pt x="0" y="1173165"/>
                </a:lnTo>
                <a:lnTo>
                  <a:pt x="1173166" y="0"/>
                </a:lnTo>
                <a:close/>
              </a:path>
            </a:pathLst>
          </a:custGeom>
          <a:solidFill>
            <a:schemeClr val="tx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82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 Talent Divider -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BF1A715-142F-A4A1-1D9B-AA1F2645900B}"/>
              </a:ext>
            </a:extLst>
          </p:cNvPr>
          <p:cNvSpPr txBox="1"/>
          <p:nvPr userDrawn="1"/>
        </p:nvSpPr>
        <p:spPr>
          <a:xfrm>
            <a:off x="1509301" y="3951498"/>
            <a:ext cx="3848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US" sz="4000" b="1" kern="120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Lead Talent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863A6D6-22AA-FC71-2B62-B85AD871CEE0}"/>
              </a:ext>
            </a:extLst>
          </p:cNvPr>
          <p:cNvGrpSpPr/>
          <p:nvPr userDrawn="1"/>
        </p:nvGrpSpPr>
        <p:grpSpPr>
          <a:xfrm>
            <a:off x="2757738" y="2364988"/>
            <a:ext cx="1467554" cy="1221492"/>
            <a:chOff x="4062427" y="1738312"/>
            <a:chExt cx="4062873" cy="3381660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C0F468D-B7D8-DD3E-732F-00383B2DC564}"/>
                </a:ext>
              </a:extLst>
            </p:cNvPr>
            <p:cNvSpPr/>
            <p:nvPr/>
          </p:nvSpPr>
          <p:spPr>
            <a:xfrm>
              <a:off x="5417310" y="4482940"/>
              <a:ext cx="1216756" cy="637032"/>
            </a:xfrm>
            <a:custGeom>
              <a:avLst/>
              <a:gdLst>
                <a:gd name="connsiteX0" fmla="*/ 12034 w 1216756"/>
                <a:gd name="connsiteY0" fmla="*/ 567690 h 637032"/>
                <a:gd name="connsiteX1" fmla="*/ 579724 w 1216756"/>
                <a:gd name="connsiteY1" fmla="*/ 0 h 637032"/>
                <a:gd name="connsiteX2" fmla="*/ 1216756 w 1216756"/>
                <a:gd name="connsiteY2" fmla="*/ 637032 h 637032"/>
                <a:gd name="connsiteX3" fmla="*/ 40705 w 1216756"/>
                <a:gd name="connsiteY3" fmla="*/ 637032 h 637032"/>
                <a:gd name="connsiteX4" fmla="*/ 4129 w 1216756"/>
                <a:gd name="connsiteY4" fmla="*/ 614077 h 637032"/>
                <a:gd name="connsiteX5" fmla="*/ 11939 w 1216756"/>
                <a:gd name="connsiteY5" fmla="*/ 567690 h 63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756" h="637032">
                  <a:moveTo>
                    <a:pt x="12034" y="567690"/>
                  </a:moveTo>
                  <a:lnTo>
                    <a:pt x="579724" y="0"/>
                  </a:lnTo>
                  <a:lnTo>
                    <a:pt x="1216756" y="637032"/>
                  </a:lnTo>
                  <a:lnTo>
                    <a:pt x="40705" y="637032"/>
                  </a:lnTo>
                  <a:cubicBezTo>
                    <a:pt x="23560" y="637032"/>
                    <a:pt x="10415" y="627221"/>
                    <a:pt x="4129" y="614077"/>
                  </a:cubicBezTo>
                  <a:cubicBezTo>
                    <a:pt x="-2825" y="599599"/>
                    <a:pt x="-1491" y="581120"/>
                    <a:pt x="11939" y="56769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D1A7B39-E30D-41BA-1E1D-D09816AA14B5}"/>
                </a:ext>
              </a:extLst>
            </p:cNvPr>
            <p:cNvSpPr/>
            <p:nvPr/>
          </p:nvSpPr>
          <p:spPr>
            <a:xfrm>
              <a:off x="4062427" y="3497007"/>
              <a:ext cx="4062873" cy="1622964"/>
            </a:xfrm>
            <a:custGeom>
              <a:avLst/>
              <a:gdLst>
                <a:gd name="connsiteX0" fmla="*/ 1427591 w 4062873"/>
                <a:gd name="connsiteY0" fmla="*/ 3810 h 1622964"/>
                <a:gd name="connsiteX1" fmla="*/ 39989 w 4062873"/>
                <a:gd name="connsiteY1" fmla="*/ 1391412 h 1622964"/>
                <a:gd name="connsiteX2" fmla="*/ 14177 w 4062873"/>
                <a:gd name="connsiteY2" fmla="*/ 1547146 h 1622964"/>
                <a:gd name="connsiteX3" fmla="*/ 135906 w 4062873"/>
                <a:gd name="connsiteY3" fmla="*/ 1622965 h 1622964"/>
                <a:gd name="connsiteX4" fmla="*/ 934101 w 4062873"/>
                <a:gd name="connsiteY4" fmla="*/ 1622965 h 1622964"/>
                <a:gd name="connsiteX5" fmla="*/ 1935655 w 4062873"/>
                <a:gd name="connsiteY5" fmla="*/ 621411 h 1622964"/>
                <a:gd name="connsiteX6" fmla="*/ 2937209 w 4062873"/>
                <a:gd name="connsiteY6" fmla="*/ 1622965 h 1622964"/>
                <a:gd name="connsiteX7" fmla="*/ 4062873 w 4062873"/>
                <a:gd name="connsiteY7" fmla="*/ 1622965 h 1622964"/>
                <a:gd name="connsiteX8" fmla="*/ 2439909 w 4062873"/>
                <a:gd name="connsiteY8" fmla="*/ 0 h 1622964"/>
                <a:gd name="connsiteX9" fmla="*/ 1427401 w 4062873"/>
                <a:gd name="connsiteY9" fmla="*/ 3810 h 162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2873" h="1622964">
                  <a:moveTo>
                    <a:pt x="1427591" y="3810"/>
                  </a:moveTo>
                  <a:lnTo>
                    <a:pt x="39989" y="1391412"/>
                  </a:lnTo>
                  <a:cubicBezTo>
                    <a:pt x="-5159" y="1436560"/>
                    <a:pt x="-9541" y="1498664"/>
                    <a:pt x="14177" y="1547146"/>
                  </a:cubicBezTo>
                  <a:cubicBezTo>
                    <a:pt x="35322" y="1590485"/>
                    <a:pt x="78947" y="1622965"/>
                    <a:pt x="135906" y="1622965"/>
                  </a:cubicBezTo>
                  <a:lnTo>
                    <a:pt x="934101" y="1622965"/>
                  </a:lnTo>
                  <a:cubicBezTo>
                    <a:pt x="934101" y="1622965"/>
                    <a:pt x="1935655" y="621411"/>
                    <a:pt x="1935655" y="621411"/>
                  </a:cubicBezTo>
                  <a:lnTo>
                    <a:pt x="2937209" y="1622965"/>
                  </a:lnTo>
                  <a:lnTo>
                    <a:pt x="4062873" y="1622965"/>
                  </a:lnTo>
                  <a:cubicBezTo>
                    <a:pt x="4062873" y="1622965"/>
                    <a:pt x="2439909" y="0"/>
                    <a:pt x="2439909" y="0"/>
                  </a:cubicBezTo>
                  <a:cubicBezTo>
                    <a:pt x="2124536" y="167830"/>
                    <a:pt x="1743821" y="169069"/>
                    <a:pt x="1427401" y="38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4F6761-CEBC-42AC-5545-F3DBA9E75F9A}"/>
                </a:ext>
              </a:extLst>
            </p:cNvPr>
            <p:cNvSpPr/>
            <p:nvPr/>
          </p:nvSpPr>
          <p:spPr>
            <a:xfrm>
              <a:off x="5206364" y="1738312"/>
              <a:ext cx="1583436" cy="1583436"/>
            </a:xfrm>
            <a:custGeom>
              <a:avLst/>
              <a:gdLst>
                <a:gd name="connsiteX0" fmla="*/ 1583436 w 1583436"/>
                <a:gd name="connsiteY0" fmla="*/ 791718 h 1583436"/>
                <a:gd name="connsiteX1" fmla="*/ 791718 w 1583436"/>
                <a:gd name="connsiteY1" fmla="*/ 1583436 h 1583436"/>
                <a:gd name="connsiteX2" fmla="*/ 0 w 1583436"/>
                <a:gd name="connsiteY2" fmla="*/ 791718 h 1583436"/>
                <a:gd name="connsiteX3" fmla="*/ 791718 w 1583436"/>
                <a:gd name="connsiteY3" fmla="*/ 0 h 1583436"/>
                <a:gd name="connsiteX4" fmla="*/ 1583436 w 1583436"/>
                <a:gd name="connsiteY4" fmla="*/ 791718 h 158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436" h="1583436">
                  <a:moveTo>
                    <a:pt x="1583436" y="791718"/>
                  </a:moveTo>
                  <a:cubicBezTo>
                    <a:pt x="1583436" y="1228972"/>
                    <a:pt x="1228972" y="1583436"/>
                    <a:pt x="791718" y="1583436"/>
                  </a:cubicBezTo>
                  <a:cubicBezTo>
                    <a:pt x="354464" y="1583436"/>
                    <a:pt x="0" y="1228972"/>
                    <a:pt x="0" y="791718"/>
                  </a:cubicBezTo>
                  <a:cubicBezTo>
                    <a:pt x="0" y="354464"/>
                    <a:pt x="354464" y="0"/>
                    <a:pt x="791718" y="0"/>
                  </a:cubicBezTo>
                  <a:cubicBezTo>
                    <a:pt x="1228972" y="0"/>
                    <a:pt x="1583436" y="354464"/>
                    <a:pt x="1583436" y="791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A633A67-808D-0760-0462-C96F54903F78}"/>
              </a:ext>
            </a:extLst>
          </p:cNvPr>
          <p:cNvSpPr/>
          <p:nvPr userDrawn="1"/>
        </p:nvSpPr>
        <p:spPr>
          <a:xfrm>
            <a:off x="9078942" y="0"/>
            <a:ext cx="3113059" cy="2656900"/>
          </a:xfrm>
          <a:custGeom>
            <a:avLst/>
            <a:gdLst>
              <a:gd name="connsiteX0" fmla="*/ 87285 w 3113059"/>
              <a:gd name="connsiteY0" fmla="*/ 0 h 2656900"/>
              <a:gd name="connsiteX1" fmla="*/ 3113059 w 3113059"/>
              <a:gd name="connsiteY1" fmla="*/ 0 h 2656900"/>
              <a:gd name="connsiteX2" fmla="*/ 3113059 w 3113059"/>
              <a:gd name="connsiteY2" fmla="*/ 2368538 h 2656900"/>
              <a:gd name="connsiteX3" fmla="*/ 3048551 w 3113059"/>
              <a:gd name="connsiteY3" fmla="*/ 2407727 h 2656900"/>
              <a:gd name="connsiteX4" fmla="*/ 2064491 w 3113059"/>
              <a:gd name="connsiteY4" fmla="*/ 2656900 h 2656900"/>
              <a:gd name="connsiteX5" fmla="*/ 0 w 3113059"/>
              <a:gd name="connsiteY5" fmla="*/ 592410 h 2656900"/>
              <a:gd name="connsiteX6" fmla="*/ 41943 w 3113059"/>
              <a:gd name="connsiteY6" fmla="*/ 176343 h 2656900"/>
              <a:gd name="connsiteX7" fmla="*/ 87285 w 3113059"/>
              <a:gd name="connsiteY7" fmla="*/ 0 h 265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3059" h="2656900">
                <a:moveTo>
                  <a:pt x="87285" y="0"/>
                </a:moveTo>
                <a:lnTo>
                  <a:pt x="3113059" y="0"/>
                </a:lnTo>
                <a:lnTo>
                  <a:pt x="3113059" y="2368538"/>
                </a:lnTo>
                <a:lnTo>
                  <a:pt x="3048551" y="2407727"/>
                </a:lnTo>
                <a:cubicBezTo>
                  <a:pt x="2756026" y="2566636"/>
                  <a:pt x="2420800" y="2656900"/>
                  <a:pt x="2064491" y="2656900"/>
                </a:cubicBezTo>
                <a:cubicBezTo>
                  <a:pt x="924304" y="2656900"/>
                  <a:pt x="0" y="1732597"/>
                  <a:pt x="0" y="592410"/>
                </a:cubicBezTo>
                <a:cubicBezTo>
                  <a:pt x="0" y="449887"/>
                  <a:pt x="14442" y="310736"/>
                  <a:pt x="41943" y="176343"/>
                </a:cubicBezTo>
                <a:lnTo>
                  <a:pt x="87285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2872CE7-A3A1-3589-2EC8-67C7E98D5925}"/>
              </a:ext>
            </a:extLst>
          </p:cNvPr>
          <p:cNvSpPr/>
          <p:nvPr userDrawn="1"/>
        </p:nvSpPr>
        <p:spPr>
          <a:xfrm>
            <a:off x="6123262" y="3124004"/>
            <a:ext cx="6068738" cy="3733996"/>
          </a:xfrm>
          <a:custGeom>
            <a:avLst/>
            <a:gdLst>
              <a:gd name="connsiteX0" fmla="*/ 3695176 w 6068738"/>
              <a:gd name="connsiteY0" fmla="*/ 0 h 3733996"/>
              <a:gd name="connsiteX1" fmla="*/ 3851430 w 6068738"/>
              <a:gd name="connsiteY1" fmla="*/ 75550 h 3733996"/>
              <a:gd name="connsiteX2" fmla="*/ 6019353 w 6068738"/>
              <a:gd name="connsiteY2" fmla="*/ 133654 h 3733996"/>
              <a:gd name="connsiteX3" fmla="*/ 6068738 w 6068738"/>
              <a:gd name="connsiteY3" fmla="*/ 112990 h 3733996"/>
              <a:gd name="connsiteX4" fmla="*/ 6068738 w 6068738"/>
              <a:gd name="connsiteY4" fmla="*/ 2658868 h 3733996"/>
              <a:gd name="connsiteX5" fmla="*/ 5020170 w 6068738"/>
              <a:gd name="connsiteY5" fmla="*/ 1610300 h 3733996"/>
              <a:gd name="connsiteX6" fmla="*/ 2912063 w 6068738"/>
              <a:gd name="connsiteY6" fmla="*/ 3718406 h 3733996"/>
              <a:gd name="connsiteX7" fmla="*/ 2896473 w 6068738"/>
              <a:gd name="connsiteY7" fmla="*/ 3733996 h 3733996"/>
              <a:gd name="connsiteX8" fmla="*/ 0 w 6068738"/>
              <a:gd name="connsiteY8" fmla="*/ 3733996 h 3733996"/>
              <a:gd name="connsiteX9" fmla="*/ 8133 w 6068738"/>
              <a:gd name="connsiteY9" fmla="*/ 3713501 h 3733996"/>
              <a:gd name="connsiteX10" fmla="*/ 77014 w 6068738"/>
              <a:gd name="connsiteY10" fmla="*/ 3618161 h 3733996"/>
              <a:gd name="connsiteX11" fmla="*/ 3695176 w 6068738"/>
              <a:gd name="connsiteY11" fmla="*/ 0 h 37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68738" h="3733996">
                <a:moveTo>
                  <a:pt x="3695176" y="0"/>
                </a:moveTo>
                <a:lnTo>
                  <a:pt x="3851430" y="75550"/>
                </a:lnTo>
                <a:cubicBezTo>
                  <a:pt x="4537779" y="381586"/>
                  <a:pt x="5320859" y="400997"/>
                  <a:pt x="6019353" y="133654"/>
                </a:cubicBezTo>
                <a:lnTo>
                  <a:pt x="6068738" y="112990"/>
                </a:lnTo>
                <a:lnTo>
                  <a:pt x="6068738" y="2658868"/>
                </a:lnTo>
                <a:lnTo>
                  <a:pt x="5020170" y="1610300"/>
                </a:lnTo>
                <a:cubicBezTo>
                  <a:pt x="5020170" y="1610300"/>
                  <a:pt x="3670981" y="2959488"/>
                  <a:pt x="2912063" y="3718406"/>
                </a:cubicBezTo>
                <a:lnTo>
                  <a:pt x="2896473" y="3733996"/>
                </a:lnTo>
                <a:lnTo>
                  <a:pt x="0" y="3733996"/>
                </a:lnTo>
                <a:lnTo>
                  <a:pt x="8133" y="3713501"/>
                </a:lnTo>
                <a:cubicBezTo>
                  <a:pt x="24794" y="3679789"/>
                  <a:pt x="47582" y="3647593"/>
                  <a:pt x="77014" y="3618161"/>
                </a:cubicBezTo>
                <a:lnTo>
                  <a:pt x="3695176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9CA74C9-D86C-0E08-B287-9CFC01C20ADC}"/>
              </a:ext>
            </a:extLst>
          </p:cNvPr>
          <p:cNvSpPr/>
          <p:nvPr userDrawn="1"/>
        </p:nvSpPr>
        <p:spPr>
          <a:xfrm>
            <a:off x="9967534" y="5684836"/>
            <a:ext cx="2224466" cy="1173165"/>
          </a:xfrm>
          <a:custGeom>
            <a:avLst/>
            <a:gdLst>
              <a:gd name="connsiteX0" fmla="*/ 1173166 w 2224466"/>
              <a:gd name="connsiteY0" fmla="*/ 0 h 1173165"/>
              <a:gd name="connsiteX1" fmla="*/ 2224466 w 2224466"/>
              <a:gd name="connsiteY1" fmla="*/ 1051300 h 1173165"/>
              <a:gd name="connsiteX2" fmla="*/ 2224466 w 2224466"/>
              <a:gd name="connsiteY2" fmla="*/ 1173165 h 1173165"/>
              <a:gd name="connsiteX3" fmla="*/ 0 w 2224466"/>
              <a:gd name="connsiteY3" fmla="*/ 1173165 h 1173165"/>
              <a:gd name="connsiteX4" fmla="*/ 1173166 w 2224466"/>
              <a:gd name="connsiteY4" fmla="*/ 0 h 117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4466" h="1173165">
                <a:moveTo>
                  <a:pt x="1173166" y="0"/>
                </a:moveTo>
                <a:lnTo>
                  <a:pt x="2224466" y="1051300"/>
                </a:lnTo>
                <a:lnTo>
                  <a:pt x="2224466" y="1173165"/>
                </a:lnTo>
                <a:lnTo>
                  <a:pt x="0" y="1173165"/>
                </a:lnTo>
                <a:lnTo>
                  <a:pt x="1173166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962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Divider -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6E19192-60DF-3898-E057-FB24DD18C36B}"/>
              </a:ext>
            </a:extLst>
          </p:cNvPr>
          <p:cNvGrpSpPr/>
          <p:nvPr userDrawn="1"/>
        </p:nvGrpSpPr>
        <p:grpSpPr>
          <a:xfrm>
            <a:off x="2941320" y="-1203341"/>
            <a:ext cx="10149840" cy="9264682"/>
            <a:chOff x="4657813" y="2052649"/>
            <a:chExt cx="2873932" cy="2755705"/>
          </a:xfrm>
          <a:solidFill>
            <a:schemeClr val="bg1">
              <a:alpha val="2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CB270E8-E629-7F9D-ADA8-646229351187}"/>
                </a:ext>
              </a:extLst>
            </p:cNvPr>
            <p:cNvSpPr/>
            <p:nvPr/>
          </p:nvSpPr>
          <p:spPr>
            <a:xfrm>
              <a:off x="5195827" y="2479927"/>
              <a:ext cx="2335918" cy="2328427"/>
            </a:xfrm>
            <a:custGeom>
              <a:avLst/>
              <a:gdLst>
                <a:gd name="connsiteX0" fmla="*/ 781396 w 2335918"/>
                <a:gd name="connsiteY0" fmla="*/ 1408653 h 2328427"/>
                <a:gd name="connsiteX1" fmla="*/ 1238786 w 2335918"/>
                <a:gd name="connsiteY1" fmla="*/ 1688783 h 2328427"/>
                <a:gd name="connsiteX2" fmla="*/ 1761709 w 2335918"/>
                <a:gd name="connsiteY2" fmla="*/ 1464470 h 2328427"/>
                <a:gd name="connsiteX3" fmla="*/ 2026218 w 2335918"/>
                <a:gd name="connsiteY3" fmla="*/ 1060229 h 2328427"/>
                <a:gd name="connsiteX4" fmla="*/ 2217956 w 2335918"/>
                <a:gd name="connsiteY4" fmla="*/ 1 h 2328427"/>
                <a:gd name="connsiteX5" fmla="*/ 2057460 w 2335918"/>
                <a:gd name="connsiteY5" fmla="*/ 1768508 h 2328427"/>
                <a:gd name="connsiteX6" fmla="*/ 771871 w 2335918"/>
                <a:gd name="connsiteY6" fmla="*/ 2267713 h 2328427"/>
                <a:gd name="connsiteX7" fmla="*/ 25206 w 2335918"/>
                <a:gd name="connsiteY7" fmla="*/ 1421321 h 2328427"/>
                <a:gd name="connsiteX8" fmla="*/ 8347 w 2335918"/>
                <a:gd name="connsiteY8" fmla="*/ 1078898 h 2328427"/>
                <a:gd name="connsiteX9" fmla="*/ 264093 w 2335918"/>
                <a:gd name="connsiteY9" fmla="*/ 699898 h 2328427"/>
                <a:gd name="connsiteX10" fmla="*/ 396586 w 2335918"/>
                <a:gd name="connsiteY10" fmla="*/ 694850 h 2328427"/>
                <a:gd name="connsiteX11" fmla="*/ 509647 w 2335918"/>
                <a:gd name="connsiteY11" fmla="*/ 787433 h 2328427"/>
                <a:gd name="connsiteX12" fmla="*/ 550700 w 2335918"/>
                <a:gd name="connsiteY12" fmla="*/ 911448 h 2328427"/>
                <a:gd name="connsiteX13" fmla="*/ 781491 w 2335918"/>
                <a:gd name="connsiteY13" fmla="*/ 1408558 h 232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35918" h="2328427">
                  <a:moveTo>
                    <a:pt x="781396" y="1408653"/>
                  </a:moveTo>
                  <a:cubicBezTo>
                    <a:pt x="882932" y="1567530"/>
                    <a:pt x="1072384" y="1678973"/>
                    <a:pt x="1238786" y="1688783"/>
                  </a:cubicBezTo>
                  <a:cubicBezTo>
                    <a:pt x="1499200" y="1704119"/>
                    <a:pt x="1685985" y="1533526"/>
                    <a:pt x="1761709" y="1464470"/>
                  </a:cubicBezTo>
                  <a:cubicBezTo>
                    <a:pt x="1876866" y="1359314"/>
                    <a:pt x="1949447" y="1239584"/>
                    <a:pt x="2026218" y="1060229"/>
                  </a:cubicBezTo>
                  <a:cubicBezTo>
                    <a:pt x="2253770" y="528162"/>
                    <a:pt x="2191953" y="-761"/>
                    <a:pt x="2217956" y="1"/>
                  </a:cubicBezTo>
                  <a:cubicBezTo>
                    <a:pt x="2256818" y="1239"/>
                    <a:pt x="2540378" y="1039750"/>
                    <a:pt x="2057460" y="1768508"/>
                  </a:cubicBezTo>
                  <a:cubicBezTo>
                    <a:pt x="1774853" y="2195037"/>
                    <a:pt x="1294603" y="2452593"/>
                    <a:pt x="771871" y="2267713"/>
                  </a:cubicBezTo>
                  <a:cubicBezTo>
                    <a:pt x="383727" y="2130458"/>
                    <a:pt x="119408" y="1805750"/>
                    <a:pt x="25206" y="1421321"/>
                  </a:cubicBezTo>
                  <a:cubicBezTo>
                    <a:pt x="-1750" y="1311117"/>
                    <a:pt x="-6608" y="1191007"/>
                    <a:pt x="8347" y="1078898"/>
                  </a:cubicBezTo>
                  <a:cubicBezTo>
                    <a:pt x="28254" y="928784"/>
                    <a:pt x="101406" y="742094"/>
                    <a:pt x="264093" y="699898"/>
                  </a:cubicBezTo>
                  <a:cubicBezTo>
                    <a:pt x="306003" y="689039"/>
                    <a:pt x="354104" y="685706"/>
                    <a:pt x="396586" y="694850"/>
                  </a:cubicBezTo>
                  <a:cubicBezTo>
                    <a:pt x="448687" y="706089"/>
                    <a:pt x="486978" y="740093"/>
                    <a:pt x="509647" y="787433"/>
                  </a:cubicBezTo>
                  <a:cubicBezTo>
                    <a:pt x="528316" y="826485"/>
                    <a:pt x="538032" y="870300"/>
                    <a:pt x="550700" y="911448"/>
                  </a:cubicBezTo>
                  <a:cubicBezTo>
                    <a:pt x="604516" y="1086041"/>
                    <a:pt x="682717" y="1253967"/>
                    <a:pt x="781491" y="14085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B2B65B2-ACCB-A2F1-3F2E-2BCF536458F0}"/>
                </a:ext>
              </a:extLst>
            </p:cNvPr>
            <p:cNvSpPr/>
            <p:nvPr/>
          </p:nvSpPr>
          <p:spPr>
            <a:xfrm>
              <a:off x="4657813" y="2052649"/>
              <a:ext cx="2344150" cy="2309135"/>
            </a:xfrm>
            <a:custGeom>
              <a:avLst/>
              <a:gdLst>
                <a:gd name="connsiteX0" fmla="*/ 1566203 w 2344150"/>
                <a:gd name="connsiteY0" fmla="*/ 925437 h 2309135"/>
                <a:gd name="connsiteX1" fmla="*/ 1113765 w 2344150"/>
                <a:gd name="connsiteY1" fmla="*/ 637496 h 2309135"/>
                <a:gd name="connsiteX2" fmla="*/ 587128 w 2344150"/>
                <a:gd name="connsiteY2" fmla="*/ 852761 h 2309135"/>
                <a:gd name="connsiteX3" fmla="*/ 315761 w 2344150"/>
                <a:gd name="connsiteY3" fmla="*/ 1252430 h 2309135"/>
                <a:gd name="connsiteX4" fmla="*/ 105830 w 2344150"/>
                <a:gd name="connsiteY4" fmla="*/ 2309133 h 2309135"/>
                <a:gd name="connsiteX5" fmla="*/ 296615 w 2344150"/>
                <a:gd name="connsiteY5" fmla="*/ 543675 h 2309135"/>
                <a:gd name="connsiteX6" fmla="*/ 1590491 w 2344150"/>
                <a:gd name="connsiteY6" fmla="*/ 66758 h 2309135"/>
                <a:gd name="connsiteX7" fmla="*/ 2322488 w 2344150"/>
                <a:gd name="connsiteY7" fmla="*/ 925818 h 2309135"/>
                <a:gd name="connsiteX8" fmla="*/ 2333537 w 2344150"/>
                <a:gd name="connsiteY8" fmla="*/ 1268432 h 2309135"/>
                <a:gd name="connsiteX9" fmla="*/ 2071313 w 2344150"/>
                <a:gd name="connsiteY9" fmla="*/ 1643050 h 2309135"/>
                <a:gd name="connsiteX10" fmla="*/ 1938821 w 2344150"/>
                <a:gd name="connsiteY10" fmla="*/ 1645812 h 2309135"/>
                <a:gd name="connsiteX11" fmla="*/ 1827378 w 2344150"/>
                <a:gd name="connsiteY11" fmla="*/ 1551229 h 2309135"/>
                <a:gd name="connsiteX12" fmla="*/ 1788421 w 2344150"/>
                <a:gd name="connsiteY12" fmla="*/ 1426452 h 2309135"/>
                <a:gd name="connsiteX13" fmla="*/ 1566203 w 2344150"/>
                <a:gd name="connsiteY13" fmla="*/ 925437 h 2309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4150" h="2309135">
                  <a:moveTo>
                    <a:pt x="1566203" y="925437"/>
                  </a:moveTo>
                  <a:cubicBezTo>
                    <a:pt x="1467333" y="764845"/>
                    <a:pt x="1279976" y="650164"/>
                    <a:pt x="1113765" y="637496"/>
                  </a:cubicBezTo>
                  <a:cubicBezTo>
                    <a:pt x="853637" y="617684"/>
                    <a:pt x="663899" y="785038"/>
                    <a:pt x="587128" y="852761"/>
                  </a:cubicBezTo>
                  <a:cubicBezTo>
                    <a:pt x="470161" y="955917"/>
                    <a:pt x="395580" y="1074408"/>
                    <a:pt x="315761" y="1252430"/>
                  </a:cubicBezTo>
                  <a:cubicBezTo>
                    <a:pt x="79064" y="1780496"/>
                    <a:pt x="131738" y="2310372"/>
                    <a:pt x="105830" y="2309133"/>
                  </a:cubicBezTo>
                  <a:cubicBezTo>
                    <a:pt x="67063" y="2307228"/>
                    <a:pt x="-198685" y="1263955"/>
                    <a:pt x="296615" y="543675"/>
                  </a:cubicBezTo>
                  <a:cubicBezTo>
                    <a:pt x="586461" y="122193"/>
                    <a:pt x="1071093" y="-127076"/>
                    <a:pt x="1590491" y="66758"/>
                  </a:cubicBezTo>
                  <a:cubicBezTo>
                    <a:pt x="1976159" y="210681"/>
                    <a:pt x="2234953" y="539865"/>
                    <a:pt x="2322488" y="925818"/>
                  </a:cubicBezTo>
                  <a:cubicBezTo>
                    <a:pt x="2347634" y="1036403"/>
                    <a:pt x="2350301" y="1156608"/>
                    <a:pt x="2333537" y="1268432"/>
                  </a:cubicBezTo>
                  <a:cubicBezTo>
                    <a:pt x="2311058" y="1418165"/>
                    <a:pt x="2234762" y="1603521"/>
                    <a:pt x="2071313" y="1643050"/>
                  </a:cubicBezTo>
                  <a:cubicBezTo>
                    <a:pt x="2029213" y="1653242"/>
                    <a:pt x="1981112" y="1655718"/>
                    <a:pt x="1938821" y="1645812"/>
                  </a:cubicBezTo>
                  <a:cubicBezTo>
                    <a:pt x="1887005" y="1633620"/>
                    <a:pt x="1849190" y="1599045"/>
                    <a:pt x="1827378" y="1551229"/>
                  </a:cubicBezTo>
                  <a:cubicBezTo>
                    <a:pt x="1809376" y="1511796"/>
                    <a:pt x="1800422" y="1467885"/>
                    <a:pt x="1788421" y="1426452"/>
                  </a:cubicBezTo>
                  <a:cubicBezTo>
                    <a:pt x="1737557" y="1250906"/>
                    <a:pt x="1662310" y="1081742"/>
                    <a:pt x="1566203" y="925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98EBC293-E020-3652-4B48-3113702F13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5491" y="2332287"/>
            <a:ext cx="4221018" cy="219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35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Divider -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267B8D9-655F-BC1A-3796-45081E8AF61D}"/>
              </a:ext>
            </a:extLst>
          </p:cNvPr>
          <p:cNvGrpSpPr/>
          <p:nvPr userDrawn="1"/>
        </p:nvGrpSpPr>
        <p:grpSpPr>
          <a:xfrm>
            <a:off x="2971800" y="-1203341"/>
            <a:ext cx="10149840" cy="9264682"/>
            <a:chOff x="4657813" y="2052649"/>
            <a:chExt cx="2873932" cy="2755705"/>
          </a:xfrm>
          <a:solidFill>
            <a:schemeClr val="bg1">
              <a:alpha val="15000"/>
            </a:schemeClr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8FC5C7B-68BA-8F20-318E-634AB343810B}"/>
                </a:ext>
              </a:extLst>
            </p:cNvPr>
            <p:cNvSpPr/>
            <p:nvPr/>
          </p:nvSpPr>
          <p:spPr>
            <a:xfrm>
              <a:off x="5195827" y="2479927"/>
              <a:ext cx="2335918" cy="2328427"/>
            </a:xfrm>
            <a:custGeom>
              <a:avLst/>
              <a:gdLst>
                <a:gd name="connsiteX0" fmla="*/ 781396 w 2335918"/>
                <a:gd name="connsiteY0" fmla="*/ 1408653 h 2328427"/>
                <a:gd name="connsiteX1" fmla="*/ 1238786 w 2335918"/>
                <a:gd name="connsiteY1" fmla="*/ 1688783 h 2328427"/>
                <a:gd name="connsiteX2" fmla="*/ 1761709 w 2335918"/>
                <a:gd name="connsiteY2" fmla="*/ 1464470 h 2328427"/>
                <a:gd name="connsiteX3" fmla="*/ 2026218 w 2335918"/>
                <a:gd name="connsiteY3" fmla="*/ 1060229 h 2328427"/>
                <a:gd name="connsiteX4" fmla="*/ 2217956 w 2335918"/>
                <a:gd name="connsiteY4" fmla="*/ 1 h 2328427"/>
                <a:gd name="connsiteX5" fmla="*/ 2057460 w 2335918"/>
                <a:gd name="connsiteY5" fmla="*/ 1768508 h 2328427"/>
                <a:gd name="connsiteX6" fmla="*/ 771871 w 2335918"/>
                <a:gd name="connsiteY6" fmla="*/ 2267713 h 2328427"/>
                <a:gd name="connsiteX7" fmla="*/ 25206 w 2335918"/>
                <a:gd name="connsiteY7" fmla="*/ 1421321 h 2328427"/>
                <a:gd name="connsiteX8" fmla="*/ 8347 w 2335918"/>
                <a:gd name="connsiteY8" fmla="*/ 1078898 h 2328427"/>
                <a:gd name="connsiteX9" fmla="*/ 264093 w 2335918"/>
                <a:gd name="connsiteY9" fmla="*/ 699898 h 2328427"/>
                <a:gd name="connsiteX10" fmla="*/ 396586 w 2335918"/>
                <a:gd name="connsiteY10" fmla="*/ 694850 h 2328427"/>
                <a:gd name="connsiteX11" fmla="*/ 509647 w 2335918"/>
                <a:gd name="connsiteY11" fmla="*/ 787433 h 2328427"/>
                <a:gd name="connsiteX12" fmla="*/ 550700 w 2335918"/>
                <a:gd name="connsiteY12" fmla="*/ 911448 h 2328427"/>
                <a:gd name="connsiteX13" fmla="*/ 781491 w 2335918"/>
                <a:gd name="connsiteY13" fmla="*/ 1408558 h 232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35918" h="2328427">
                  <a:moveTo>
                    <a:pt x="781396" y="1408653"/>
                  </a:moveTo>
                  <a:cubicBezTo>
                    <a:pt x="882932" y="1567530"/>
                    <a:pt x="1072384" y="1678973"/>
                    <a:pt x="1238786" y="1688783"/>
                  </a:cubicBezTo>
                  <a:cubicBezTo>
                    <a:pt x="1499200" y="1704119"/>
                    <a:pt x="1685985" y="1533526"/>
                    <a:pt x="1761709" y="1464470"/>
                  </a:cubicBezTo>
                  <a:cubicBezTo>
                    <a:pt x="1876866" y="1359314"/>
                    <a:pt x="1949447" y="1239584"/>
                    <a:pt x="2026218" y="1060229"/>
                  </a:cubicBezTo>
                  <a:cubicBezTo>
                    <a:pt x="2253770" y="528162"/>
                    <a:pt x="2191953" y="-761"/>
                    <a:pt x="2217956" y="1"/>
                  </a:cubicBezTo>
                  <a:cubicBezTo>
                    <a:pt x="2256818" y="1239"/>
                    <a:pt x="2540378" y="1039750"/>
                    <a:pt x="2057460" y="1768508"/>
                  </a:cubicBezTo>
                  <a:cubicBezTo>
                    <a:pt x="1774853" y="2195037"/>
                    <a:pt x="1294603" y="2452593"/>
                    <a:pt x="771871" y="2267713"/>
                  </a:cubicBezTo>
                  <a:cubicBezTo>
                    <a:pt x="383727" y="2130458"/>
                    <a:pt x="119408" y="1805750"/>
                    <a:pt x="25206" y="1421321"/>
                  </a:cubicBezTo>
                  <a:cubicBezTo>
                    <a:pt x="-1750" y="1311117"/>
                    <a:pt x="-6608" y="1191007"/>
                    <a:pt x="8347" y="1078898"/>
                  </a:cubicBezTo>
                  <a:cubicBezTo>
                    <a:pt x="28254" y="928784"/>
                    <a:pt x="101406" y="742094"/>
                    <a:pt x="264093" y="699898"/>
                  </a:cubicBezTo>
                  <a:cubicBezTo>
                    <a:pt x="306003" y="689039"/>
                    <a:pt x="354104" y="685706"/>
                    <a:pt x="396586" y="694850"/>
                  </a:cubicBezTo>
                  <a:cubicBezTo>
                    <a:pt x="448687" y="706089"/>
                    <a:pt x="486978" y="740093"/>
                    <a:pt x="509647" y="787433"/>
                  </a:cubicBezTo>
                  <a:cubicBezTo>
                    <a:pt x="528316" y="826485"/>
                    <a:pt x="538032" y="870300"/>
                    <a:pt x="550700" y="911448"/>
                  </a:cubicBezTo>
                  <a:cubicBezTo>
                    <a:pt x="604516" y="1086041"/>
                    <a:pt x="682717" y="1253967"/>
                    <a:pt x="781491" y="14085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9E91631-3428-3CE7-BEC7-4DA119053980}"/>
                </a:ext>
              </a:extLst>
            </p:cNvPr>
            <p:cNvSpPr/>
            <p:nvPr/>
          </p:nvSpPr>
          <p:spPr>
            <a:xfrm>
              <a:off x="4657813" y="2052649"/>
              <a:ext cx="2344150" cy="2309135"/>
            </a:xfrm>
            <a:custGeom>
              <a:avLst/>
              <a:gdLst>
                <a:gd name="connsiteX0" fmla="*/ 1566203 w 2344150"/>
                <a:gd name="connsiteY0" fmla="*/ 925437 h 2309135"/>
                <a:gd name="connsiteX1" fmla="*/ 1113765 w 2344150"/>
                <a:gd name="connsiteY1" fmla="*/ 637496 h 2309135"/>
                <a:gd name="connsiteX2" fmla="*/ 587128 w 2344150"/>
                <a:gd name="connsiteY2" fmla="*/ 852761 h 2309135"/>
                <a:gd name="connsiteX3" fmla="*/ 315761 w 2344150"/>
                <a:gd name="connsiteY3" fmla="*/ 1252430 h 2309135"/>
                <a:gd name="connsiteX4" fmla="*/ 105830 w 2344150"/>
                <a:gd name="connsiteY4" fmla="*/ 2309133 h 2309135"/>
                <a:gd name="connsiteX5" fmla="*/ 296615 w 2344150"/>
                <a:gd name="connsiteY5" fmla="*/ 543675 h 2309135"/>
                <a:gd name="connsiteX6" fmla="*/ 1590491 w 2344150"/>
                <a:gd name="connsiteY6" fmla="*/ 66758 h 2309135"/>
                <a:gd name="connsiteX7" fmla="*/ 2322488 w 2344150"/>
                <a:gd name="connsiteY7" fmla="*/ 925818 h 2309135"/>
                <a:gd name="connsiteX8" fmla="*/ 2333537 w 2344150"/>
                <a:gd name="connsiteY8" fmla="*/ 1268432 h 2309135"/>
                <a:gd name="connsiteX9" fmla="*/ 2071313 w 2344150"/>
                <a:gd name="connsiteY9" fmla="*/ 1643050 h 2309135"/>
                <a:gd name="connsiteX10" fmla="*/ 1938821 w 2344150"/>
                <a:gd name="connsiteY10" fmla="*/ 1645812 h 2309135"/>
                <a:gd name="connsiteX11" fmla="*/ 1827378 w 2344150"/>
                <a:gd name="connsiteY11" fmla="*/ 1551229 h 2309135"/>
                <a:gd name="connsiteX12" fmla="*/ 1788421 w 2344150"/>
                <a:gd name="connsiteY12" fmla="*/ 1426452 h 2309135"/>
                <a:gd name="connsiteX13" fmla="*/ 1566203 w 2344150"/>
                <a:gd name="connsiteY13" fmla="*/ 925437 h 2309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4150" h="2309135">
                  <a:moveTo>
                    <a:pt x="1566203" y="925437"/>
                  </a:moveTo>
                  <a:cubicBezTo>
                    <a:pt x="1467333" y="764845"/>
                    <a:pt x="1279976" y="650164"/>
                    <a:pt x="1113765" y="637496"/>
                  </a:cubicBezTo>
                  <a:cubicBezTo>
                    <a:pt x="853637" y="617684"/>
                    <a:pt x="663899" y="785038"/>
                    <a:pt x="587128" y="852761"/>
                  </a:cubicBezTo>
                  <a:cubicBezTo>
                    <a:pt x="470161" y="955917"/>
                    <a:pt x="395580" y="1074408"/>
                    <a:pt x="315761" y="1252430"/>
                  </a:cubicBezTo>
                  <a:cubicBezTo>
                    <a:pt x="79064" y="1780496"/>
                    <a:pt x="131738" y="2310372"/>
                    <a:pt x="105830" y="2309133"/>
                  </a:cubicBezTo>
                  <a:cubicBezTo>
                    <a:pt x="67063" y="2307228"/>
                    <a:pt x="-198685" y="1263955"/>
                    <a:pt x="296615" y="543675"/>
                  </a:cubicBezTo>
                  <a:cubicBezTo>
                    <a:pt x="586461" y="122193"/>
                    <a:pt x="1071093" y="-127076"/>
                    <a:pt x="1590491" y="66758"/>
                  </a:cubicBezTo>
                  <a:cubicBezTo>
                    <a:pt x="1976159" y="210681"/>
                    <a:pt x="2234953" y="539865"/>
                    <a:pt x="2322488" y="925818"/>
                  </a:cubicBezTo>
                  <a:cubicBezTo>
                    <a:pt x="2347634" y="1036403"/>
                    <a:pt x="2350301" y="1156608"/>
                    <a:pt x="2333537" y="1268432"/>
                  </a:cubicBezTo>
                  <a:cubicBezTo>
                    <a:pt x="2311058" y="1418165"/>
                    <a:pt x="2234762" y="1603521"/>
                    <a:pt x="2071313" y="1643050"/>
                  </a:cubicBezTo>
                  <a:cubicBezTo>
                    <a:pt x="2029213" y="1653242"/>
                    <a:pt x="1981112" y="1655718"/>
                    <a:pt x="1938821" y="1645812"/>
                  </a:cubicBezTo>
                  <a:cubicBezTo>
                    <a:pt x="1887005" y="1633620"/>
                    <a:pt x="1849190" y="1599045"/>
                    <a:pt x="1827378" y="1551229"/>
                  </a:cubicBezTo>
                  <a:cubicBezTo>
                    <a:pt x="1809376" y="1511796"/>
                    <a:pt x="1800422" y="1467885"/>
                    <a:pt x="1788421" y="1426452"/>
                  </a:cubicBezTo>
                  <a:cubicBezTo>
                    <a:pt x="1737557" y="1250906"/>
                    <a:pt x="1662310" y="1081742"/>
                    <a:pt x="1566203" y="925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B9A48068-2E78-F587-4878-D8619869BA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5491" y="2332287"/>
            <a:ext cx="4221018" cy="219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01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titude Divider -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3A01401-2E47-2372-F0EF-AFEFCF07906A}"/>
              </a:ext>
            </a:extLst>
          </p:cNvPr>
          <p:cNvGrpSpPr/>
          <p:nvPr userDrawn="1"/>
        </p:nvGrpSpPr>
        <p:grpSpPr>
          <a:xfrm>
            <a:off x="3246120" y="-1996338"/>
            <a:ext cx="11003279" cy="10249080"/>
            <a:chOff x="4676811" y="2105025"/>
            <a:chExt cx="2838100" cy="2643568"/>
          </a:xfrm>
          <a:solidFill>
            <a:schemeClr val="bg1">
              <a:alpha val="2000"/>
            </a:schemeClr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A71CF46-FFD2-9195-1026-1F421528C606}"/>
                </a:ext>
              </a:extLst>
            </p:cNvPr>
            <p:cNvSpPr/>
            <p:nvPr/>
          </p:nvSpPr>
          <p:spPr>
            <a:xfrm>
              <a:off x="5478244" y="2105025"/>
              <a:ext cx="1235328" cy="1091279"/>
            </a:xfrm>
            <a:custGeom>
              <a:avLst/>
              <a:gdLst>
                <a:gd name="connsiteX0" fmla="*/ 547271 w 1235328"/>
                <a:gd name="connsiteY0" fmla="*/ 40577 h 1091279"/>
                <a:gd name="connsiteX1" fmla="*/ 11013 w 1235328"/>
                <a:gd name="connsiteY1" fmla="*/ 969455 h 1091279"/>
                <a:gd name="connsiteX2" fmla="*/ 11013 w 1235328"/>
                <a:gd name="connsiteY2" fmla="*/ 1050512 h 1091279"/>
                <a:gd name="connsiteX3" fmla="*/ 81403 w 1235328"/>
                <a:gd name="connsiteY3" fmla="*/ 1091279 h 1091279"/>
                <a:gd name="connsiteX4" fmla="*/ 1154013 w 1235328"/>
                <a:gd name="connsiteY4" fmla="*/ 1091279 h 1091279"/>
                <a:gd name="connsiteX5" fmla="*/ 1222117 w 1235328"/>
                <a:gd name="connsiteY5" fmla="*/ 1054322 h 1091279"/>
                <a:gd name="connsiteX6" fmla="*/ 1224307 w 1235328"/>
                <a:gd name="connsiteY6" fmla="*/ 969455 h 1091279"/>
                <a:gd name="connsiteX7" fmla="*/ 687859 w 1235328"/>
                <a:gd name="connsiteY7" fmla="*/ 40577 h 1091279"/>
                <a:gd name="connsiteX8" fmla="*/ 617565 w 1235328"/>
                <a:gd name="connsiteY8" fmla="*/ 0 h 1091279"/>
                <a:gd name="connsiteX9" fmla="*/ 547271 w 1235328"/>
                <a:gd name="connsiteY9" fmla="*/ 40577 h 109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5328" h="1091279">
                  <a:moveTo>
                    <a:pt x="547271" y="40577"/>
                  </a:moveTo>
                  <a:lnTo>
                    <a:pt x="11013" y="969455"/>
                  </a:lnTo>
                  <a:cubicBezTo>
                    <a:pt x="-4608" y="996506"/>
                    <a:pt x="-2703" y="1026890"/>
                    <a:pt x="11013" y="1050512"/>
                  </a:cubicBezTo>
                  <a:cubicBezTo>
                    <a:pt x="24729" y="1074134"/>
                    <a:pt x="50065" y="1091279"/>
                    <a:pt x="81403" y="1091279"/>
                  </a:cubicBezTo>
                  <a:lnTo>
                    <a:pt x="1154013" y="1091279"/>
                  </a:lnTo>
                  <a:cubicBezTo>
                    <a:pt x="1183636" y="1091279"/>
                    <a:pt x="1208020" y="1076039"/>
                    <a:pt x="1222117" y="1054322"/>
                  </a:cubicBezTo>
                  <a:cubicBezTo>
                    <a:pt x="1237738" y="1030129"/>
                    <a:pt x="1240786" y="997934"/>
                    <a:pt x="1224307" y="969455"/>
                  </a:cubicBezTo>
                  <a:lnTo>
                    <a:pt x="687859" y="40577"/>
                  </a:lnTo>
                  <a:cubicBezTo>
                    <a:pt x="672238" y="13526"/>
                    <a:pt x="644902" y="0"/>
                    <a:pt x="617565" y="0"/>
                  </a:cubicBezTo>
                  <a:cubicBezTo>
                    <a:pt x="590228" y="0"/>
                    <a:pt x="562892" y="13526"/>
                    <a:pt x="547271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16DA128-83B2-7F15-62A7-27FA3213E32B}"/>
                </a:ext>
              </a:extLst>
            </p:cNvPr>
            <p:cNvSpPr/>
            <p:nvPr/>
          </p:nvSpPr>
          <p:spPr>
            <a:xfrm>
              <a:off x="6279582" y="3471195"/>
              <a:ext cx="1235329" cy="1091279"/>
            </a:xfrm>
            <a:custGeom>
              <a:avLst/>
              <a:gdLst>
                <a:gd name="connsiteX0" fmla="*/ 547270 w 1235329"/>
                <a:gd name="connsiteY0" fmla="*/ 40577 h 1091279"/>
                <a:gd name="connsiteX1" fmla="*/ 11013 w 1235329"/>
                <a:gd name="connsiteY1" fmla="*/ 969455 h 1091279"/>
                <a:gd name="connsiteX2" fmla="*/ 11013 w 1235329"/>
                <a:gd name="connsiteY2" fmla="*/ 1050512 h 1091279"/>
                <a:gd name="connsiteX3" fmla="*/ 81403 w 1235329"/>
                <a:gd name="connsiteY3" fmla="*/ 1091279 h 1091279"/>
                <a:gd name="connsiteX4" fmla="*/ 1154013 w 1235329"/>
                <a:gd name="connsiteY4" fmla="*/ 1091279 h 1091279"/>
                <a:gd name="connsiteX5" fmla="*/ 1222117 w 1235329"/>
                <a:gd name="connsiteY5" fmla="*/ 1054322 h 1091279"/>
                <a:gd name="connsiteX6" fmla="*/ 1224308 w 1235329"/>
                <a:gd name="connsiteY6" fmla="*/ 969455 h 1091279"/>
                <a:gd name="connsiteX7" fmla="*/ 688050 w 1235329"/>
                <a:gd name="connsiteY7" fmla="*/ 40577 h 1091279"/>
                <a:gd name="connsiteX8" fmla="*/ 617756 w 1235329"/>
                <a:gd name="connsiteY8" fmla="*/ 0 h 1091279"/>
                <a:gd name="connsiteX9" fmla="*/ 547461 w 1235329"/>
                <a:gd name="connsiteY9" fmla="*/ 40577 h 109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5329" h="1091279">
                  <a:moveTo>
                    <a:pt x="547270" y="40577"/>
                  </a:moveTo>
                  <a:lnTo>
                    <a:pt x="11013" y="969455"/>
                  </a:lnTo>
                  <a:cubicBezTo>
                    <a:pt x="-4608" y="996506"/>
                    <a:pt x="-2703" y="1026890"/>
                    <a:pt x="11013" y="1050512"/>
                  </a:cubicBezTo>
                  <a:cubicBezTo>
                    <a:pt x="24729" y="1074134"/>
                    <a:pt x="50065" y="1091279"/>
                    <a:pt x="81403" y="1091279"/>
                  </a:cubicBezTo>
                  <a:lnTo>
                    <a:pt x="1154013" y="1091279"/>
                  </a:lnTo>
                  <a:cubicBezTo>
                    <a:pt x="1183636" y="1091279"/>
                    <a:pt x="1208020" y="1076039"/>
                    <a:pt x="1222117" y="1054322"/>
                  </a:cubicBezTo>
                  <a:cubicBezTo>
                    <a:pt x="1237738" y="1030129"/>
                    <a:pt x="1240786" y="997934"/>
                    <a:pt x="1224308" y="969455"/>
                  </a:cubicBezTo>
                  <a:lnTo>
                    <a:pt x="688050" y="40577"/>
                  </a:lnTo>
                  <a:cubicBezTo>
                    <a:pt x="672429" y="13526"/>
                    <a:pt x="645092" y="0"/>
                    <a:pt x="617756" y="0"/>
                  </a:cubicBezTo>
                  <a:cubicBezTo>
                    <a:pt x="590419" y="0"/>
                    <a:pt x="563082" y="13526"/>
                    <a:pt x="547461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3DCFE39-D7CC-D5AD-9A57-2B1BC87B8A45}"/>
                </a:ext>
              </a:extLst>
            </p:cNvPr>
            <p:cNvSpPr/>
            <p:nvPr/>
          </p:nvSpPr>
          <p:spPr>
            <a:xfrm>
              <a:off x="4676811" y="3471195"/>
              <a:ext cx="1235328" cy="1091279"/>
            </a:xfrm>
            <a:custGeom>
              <a:avLst/>
              <a:gdLst>
                <a:gd name="connsiteX0" fmla="*/ 547270 w 1235328"/>
                <a:gd name="connsiteY0" fmla="*/ 40577 h 1091279"/>
                <a:gd name="connsiteX1" fmla="*/ 11013 w 1235328"/>
                <a:gd name="connsiteY1" fmla="*/ 969455 h 1091279"/>
                <a:gd name="connsiteX2" fmla="*/ 11013 w 1235328"/>
                <a:gd name="connsiteY2" fmla="*/ 1050512 h 1091279"/>
                <a:gd name="connsiteX3" fmla="*/ 81403 w 1235328"/>
                <a:gd name="connsiteY3" fmla="*/ 1091279 h 1091279"/>
                <a:gd name="connsiteX4" fmla="*/ 1154013 w 1235328"/>
                <a:gd name="connsiteY4" fmla="*/ 1091279 h 1091279"/>
                <a:gd name="connsiteX5" fmla="*/ 1222117 w 1235328"/>
                <a:gd name="connsiteY5" fmla="*/ 1054322 h 1091279"/>
                <a:gd name="connsiteX6" fmla="*/ 1224307 w 1235328"/>
                <a:gd name="connsiteY6" fmla="*/ 969455 h 1091279"/>
                <a:gd name="connsiteX7" fmla="*/ 688050 w 1235328"/>
                <a:gd name="connsiteY7" fmla="*/ 40577 h 1091279"/>
                <a:gd name="connsiteX8" fmla="*/ 617755 w 1235328"/>
                <a:gd name="connsiteY8" fmla="*/ 0 h 1091279"/>
                <a:gd name="connsiteX9" fmla="*/ 547461 w 1235328"/>
                <a:gd name="connsiteY9" fmla="*/ 40577 h 109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5328" h="1091279">
                  <a:moveTo>
                    <a:pt x="547270" y="40577"/>
                  </a:moveTo>
                  <a:lnTo>
                    <a:pt x="11013" y="969455"/>
                  </a:lnTo>
                  <a:cubicBezTo>
                    <a:pt x="-4608" y="996506"/>
                    <a:pt x="-2703" y="1026890"/>
                    <a:pt x="11013" y="1050512"/>
                  </a:cubicBezTo>
                  <a:cubicBezTo>
                    <a:pt x="24729" y="1074134"/>
                    <a:pt x="50065" y="1091279"/>
                    <a:pt x="81403" y="1091279"/>
                  </a:cubicBezTo>
                  <a:lnTo>
                    <a:pt x="1154013" y="1091279"/>
                  </a:lnTo>
                  <a:cubicBezTo>
                    <a:pt x="1183636" y="1091279"/>
                    <a:pt x="1208020" y="1076039"/>
                    <a:pt x="1222117" y="1054322"/>
                  </a:cubicBezTo>
                  <a:cubicBezTo>
                    <a:pt x="1237738" y="1030129"/>
                    <a:pt x="1240786" y="997934"/>
                    <a:pt x="1224307" y="969455"/>
                  </a:cubicBezTo>
                  <a:lnTo>
                    <a:pt x="688050" y="40577"/>
                  </a:lnTo>
                  <a:cubicBezTo>
                    <a:pt x="672429" y="13526"/>
                    <a:pt x="645092" y="0"/>
                    <a:pt x="617755" y="0"/>
                  </a:cubicBezTo>
                  <a:cubicBezTo>
                    <a:pt x="590419" y="0"/>
                    <a:pt x="563082" y="13526"/>
                    <a:pt x="547461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3FBB447-3D61-F2AC-59DE-0068E4CC2FAB}"/>
                </a:ext>
              </a:extLst>
            </p:cNvPr>
            <p:cNvSpPr/>
            <p:nvPr/>
          </p:nvSpPr>
          <p:spPr>
            <a:xfrm>
              <a:off x="5968269" y="4490847"/>
              <a:ext cx="257746" cy="257746"/>
            </a:xfrm>
            <a:custGeom>
              <a:avLst/>
              <a:gdLst>
                <a:gd name="connsiteX0" fmla="*/ 257746 w 257746"/>
                <a:gd name="connsiteY0" fmla="*/ 128873 h 257746"/>
                <a:gd name="connsiteX1" fmla="*/ 128873 w 257746"/>
                <a:gd name="connsiteY1" fmla="*/ 257747 h 257746"/>
                <a:gd name="connsiteX2" fmla="*/ 0 w 257746"/>
                <a:gd name="connsiteY2" fmla="*/ 128873 h 257746"/>
                <a:gd name="connsiteX3" fmla="*/ 128873 w 257746"/>
                <a:gd name="connsiteY3" fmla="*/ 0 h 257746"/>
                <a:gd name="connsiteX4" fmla="*/ 257746 w 257746"/>
                <a:gd name="connsiteY4" fmla="*/ 128873 h 25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746" h="257746">
                  <a:moveTo>
                    <a:pt x="257746" y="128873"/>
                  </a:moveTo>
                  <a:cubicBezTo>
                    <a:pt x="257746" y="200048"/>
                    <a:pt x="200048" y="257747"/>
                    <a:pt x="128873" y="257747"/>
                  </a:cubicBezTo>
                  <a:cubicBezTo>
                    <a:pt x="57698" y="257747"/>
                    <a:pt x="0" y="200048"/>
                    <a:pt x="0" y="128873"/>
                  </a:cubicBezTo>
                  <a:cubicBezTo>
                    <a:pt x="0" y="57699"/>
                    <a:pt x="57698" y="0"/>
                    <a:pt x="128873" y="0"/>
                  </a:cubicBezTo>
                  <a:cubicBezTo>
                    <a:pt x="200048" y="0"/>
                    <a:pt x="257746" y="57699"/>
                    <a:pt x="257746" y="1288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F67164F-8668-8F51-6138-5EED500189BA}"/>
                </a:ext>
              </a:extLst>
            </p:cNvPr>
            <p:cNvSpPr/>
            <p:nvPr/>
          </p:nvSpPr>
          <p:spPr>
            <a:xfrm>
              <a:off x="5165502" y="3131153"/>
              <a:ext cx="257746" cy="257746"/>
            </a:xfrm>
            <a:custGeom>
              <a:avLst/>
              <a:gdLst>
                <a:gd name="connsiteX0" fmla="*/ 257747 w 257746"/>
                <a:gd name="connsiteY0" fmla="*/ 128873 h 257746"/>
                <a:gd name="connsiteX1" fmla="*/ 128873 w 257746"/>
                <a:gd name="connsiteY1" fmla="*/ 257747 h 257746"/>
                <a:gd name="connsiteX2" fmla="*/ 0 w 257746"/>
                <a:gd name="connsiteY2" fmla="*/ 128873 h 257746"/>
                <a:gd name="connsiteX3" fmla="*/ 128873 w 257746"/>
                <a:gd name="connsiteY3" fmla="*/ 0 h 257746"/>
                <a:gd name="connsiteX4" fmla="*/ 257747 w 257746"/>
                <a:gd name="connsiteY4" fmla="*/ 128873 h 25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746" h="257746">
                  <a:moveTo>
                    <a:pt x="257747" y="128873"/>
                  </a:moveTo>
                  <a:cubicBezTo>
                    <a:pt x="257747" y="200048"/>
                    <a:pt x="200048" y="257747"/>
                    <a:pt x="128873" y="257747"/>
                  </a:cubicBezTo>
                  <a:cubicBezTo>
                    <a:pt x="57699" y="257747"/>
                    <a:pt x="0" y="200048"/>
                    <a:pt x="0" y="128873"/>
                  </a:cubicBezTo>
                  <a:cubicBezTo>
                    <a:pt x="0" y="57699"/>
                    <a:pt x="57699" y="0"/>
                    <a:pt x="128873" y="0"/>
                  </a:cubicBezTo>
                  <a:cubicBezTo>
                    <a:pt x="200048" y="0"/>
                    <a:pt x="257747" y="57699"/>
                    <a:pt x="257747" y="1288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3648FA3-D08C-0E10-CD98-F5D5D84EF328}"/>
                </a:ext>
              </a:extLst>
            </p:cNvPr>
            <p:cNvSpPr/>
            <p:nvPr/>
          </p:nvSpPr>
          <p:spPr>
            <a:xfrm>
              <a:off x="6768369" y="3131153"/>
              <a:ext cx="257746" cy="257746"/>
            </a:xfrm>
            <a:custGeom>
              <a:avLst/>
              <a:gdLst>
                <a:gd name="connsiteX0" fmla="*/ 257746 w 257746"/>
                <a:gd name="connsiteY0" fmla="*/ 128873 h 257746"/>
                <a:gd name="connsiteX1" fmla="*/ 128873 w 257746"/>
                <a:gd name="connsiteY1" fmla="*/ 257747 h 257746"/>
                <a:gd name="connsiteX2" fmla="*/ 0 w 257746"/>
                <a:gd name="connsiteY2" fmla="*/ 128873 h 257746"/>
                <a:gd name="connsiteX3" fmla="*/ 128873 w 257746"/>
                <a:gd name="connsiteY3" fmla="*/ 0 h 257746"/>
                <a:gd name="connsiteX4" fmla="*/ 257746 w 257746"/>
                <a:gd name="connsiteY4" fmla="*/ 128873 h 25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746" h="257746">
                  <a:moveTo>
                    <a:pt x="257746" y="128873"/>
                  </a:moveTo>
                  <a:cubicBezTo>
                    <a:pt x="257746" y="200048"/>
                    <a:pt x="200048" y="257747"/>
                    <a:pt x="128873" y="257747"/>
                  </a:cubicBezTo>
                  <a:cubicBezTo>
                    <a:pt x="57698" y="257747"/>
                    <a:pt x="0" y="200048"/>
                    <a:pt x="0" y="128873"/>
                  </a:cubicBezTo>
                  <a:cubicBezTo>
                    <a:pt x="0" y="57699"/>
                    <a:pt x="57698" y="0"/>
                    <a:pt x="128873" y="0"/>
                  </a:cubicBezTo>
                  <a:cubicBezTo>
                    <a:pt x="200048" y="0"/>
                    <a:pt x="257746" y="57699"/>
                    <a:pt x="257746" y="1288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CD1CFAE-0B5D-F717-24A8-6EB7CE71F46C}"/>
                </a:ext>
              </a:extLst>
            </p:cNvPr>
            <p:cNvSpPr/>
            <p:nvPr/>
          </p:nvSpPr>
          <p:spPr>
            <a:xfrm>
              <a:off x="5479765" y="3324510"/>
              <a:ext cx="1235230" cy="1091279"/>
            </a:xfrm>
            <a:custGeom>
              <a:avLst/>
              <a:gdLst>
                <a:gd name="connsiteX0" fmla="*/ 10921 w 1235230"/>
                <a:gd name="connsiteY0" fmla="*/ 121825 h 1091279"/>
                <a:gd name="connsiteX1" fmla="*/ 547179 w 1235230"/>
                <a:gd name="connsiteY1" fmla="*/ 1050703 h 1091279"/>
                <a:gd name="connsiteX2" fmla="*/ 617568 w 1235230"/>
                <a:gd name="connsiteY2" fmla="*/ 1091279 h 1091279"/>
                <a:gd name="connsiteX3" fmla="*/ 687863 w 1235230"/>
                <a:gd name="connsiteY3" fmla="*/ 1050703 h 1091279"/>
                <a:gd name="connsiteX4" fmla="*/ 1224216 w 1235230"/>
                <a:gd name="connsiteY4" fmla="*/ 121825 h 1091279"/>
                <a:gd name="connsiteX5" fmla="*/ 1221073 w 1235230"/>
                <a:gd name="connsiteY5" fmla="*/ 35528 h 1091279"/>
                <a:gd name="connsiteX6" fmla="*/ 1153921 w 1235230"/>
                <a:gd name="connsiteY6" fmla="*/ 0 h 1091279"/>
                <a:gd name="connsiteX7" fmla="*/ 81311 w 1235230"/>
                <a:gd name="connsiteY7" fmla="*/ 0 h 1091279"/>
                <a:gd name="connsiteX8" fmla="*/ 11683 w 1235230"/>
                <a:gd name="connsiteY8" fmla="*/ 39529 h 1091279"/>
                <a:gd name="connsiteX9" fmla="*/ 11016 w 1235230"/>
                <a:gd name="connsiteY9" fmla="*/ 121825 h 1091279"/>
                <a:gd name="connsiteX10" fmla="*/ 240759 w 1235230"/>
                <a:gd name="connsiteY10" fmla="*/ 144113 h 1091279"/>
                <a:gd name="connsiteX11" fmla="*/ 994282 w 1235230"/>
                <a:gd name="connsiteY11" fmla="*/ 144113 h 1091279"/>
                <a:gd name="connsiteX12" fmla="*/ 1019619 w 1235230"/>
                <a:gd name="connsiteY12" fmla="*/ 187928 h 1091279"/>
                <a:gd name="connsiteX13" fmla="*/ 642810 w 1235230"/>
                <a:gd name="connsiteY13" fmla="*/ 840486 h 1091279"/>
                <a:gd name="connsiteX14" fmla="*/ 592232 w 1235230"/>
                <a:gd name="connsiteY14" fmla="*/ 840486 h 1091279"/>
                <a:gd name="connsiteX15" fmla="*/ 215423 w 1235230"/>
                <a:gd name="connsiteY15" fmla="*/ 187928 h 1091279"/>
                <a:gd name="connsiteX16" fmla="*/ 240759 w 1235230"/>
                <a:gd name="connsiteY16" fmla="*/ 144113 h 109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5230" h="1091279">
                  <a:moveTo>
                    <a:pt x="10921" y="121825"/>
                  </a:moveTo>
                  <a:lnTo>
                    <a:pt x="547179" y="1050703"/>
                  </a:lnTo>
                  <a:cubicBezTo>
                    <a:pt x="562800" y="1077754"/>
                    <a:pt x="590136" y="1091279"/>
                    <a:pt x="617568" y="1091279"/>
                  </a:cubicBezTo>
                  <a:cubicBezTo>
                    <a:pt x="644905" y="1091279"/>
                    <a:pt x="672242" y="1077754"/>
                    <a:pt x="687863" y="1050703"/>
                  </a:cubicBezTo>
                  <a:lnTo>
                    <a:pt x="1224216" y="121825"/>
                  </a:lnTo>
                  <a:cubicBezTo>
                    <a:pt x="1240980" y="92774"/>
                    <a:pt x="1237551" y="59817"/>
                    <a:pt x="1221073" y="35528"/>
                  </a:cubicBezTo>
                  <a:cubicBezTo>
                    <a:pt x="1206880" y="14573"/>
                    <a:pt x="1182877" y="0"/>
                    <a:pt x="1153921" y="0"/>
                  </a:cubicBezTo>
                  <a:lnTo>
                    <a:pt x="81311" y="0"/>
                  </a:lnTo>
                  <a:cubicBezTo>
                    <a:pt x="50545" y="0"/>
                    <a:pt x="25494" y="16383"/>
                    <a:pt x="11683" y="39529"/>
                  </a:cubicBezTo>
                  <a:cubicBezTo>
                    <a:pt x="-2604" y="63341"/>
                    <a:pt x="-4890" y="94393"/>
                    <a:pt x="11016" y="121825"/>
                  </a:cubicBezTo>
                  <a:close/>
                  <a:moveTo>
                    <a:pt x="240759" y="144113"/>
                  </a:moveTo>
                  <a:lnTo>
                    <a:pt x="994282" y="144113"/>
                  </a:lnTo>
                  <a:cubicBezTo>
                    <a:pt x="1016761" y="144113"/>
                    <a:pt x="1030858" y="168497"/>
                    <a:pt x="1019619" y="187928"/>
                  </a:cubicBezTo>
                  <a:lnTo>
                    <a:pt x="642810" y="840486"/>
                  </a:lnTo>
                  <a:cubicBezTo>
                    <a:pt x="631570" y="859917"/>
                    <a:pt x="603376" y="859917"/>
                    <a:pt x="592232" y="840486"/>
                  </a:cubicBezTo>
                  <a:lnTo>
                    <a:pt x="215423" y="187928"/>
                  </a:lnTo>
                  <a:cubicBezTo>
                    <a:pt x="204183" y="168497"/>
                    <a:pt x="218280" y="144113"/>
                    <a:pt x="240759" y="1441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ECCBD49E-0F99-CB0A-3392-DF90BE351C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1400" y="2052637"/>
            <a:ext cx="50292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83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titude Divider -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33BDC6E-1C92-FC4D-1AB0-CB54E07F8BC2}"/>
              </a:ext>
            </a:extLst>
          </p:cNvPr>
          <p:cNvGrpSpPr/>
          <p:nvPr userDrawn="1"/>
        </p:nvGrpSpPr>
        <p:grpSpPr>
          <a:xfrm>
            <a:off x="3246120" y="-1996338"/>
            <a:ext cx="11003279" cy="10249080"/>
            <a:chOff x="4676811" y="2105025"/>
            <a:chExt cx="2838100" cy="2643568"/>
          </a:xfrm>
          <a:solidFill>
            <a:schemeClr val="bg1">
              <a:alpha val="15000"/>
            </a:schemeClr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F4ED0A6-3607-8FFF-F7FA-87A180A5F93B}"/>
                </a:ext>
              </a:extLst>
            </p:cNvPr>
            <p:cNvSpPr/>
            <p:nvPr/>
          </p:nvSpPr>
          <p:spPr>
            <a:xfrm>
              <a:off x="5478244" y="2105025"/>
              <a:ext cx="1235328" cy="1091279"/>
            </a:xfrm>
            <a:custGeom>
              <a:avLst/>
              <a:gdLst>
                <a:gd name="connsiteX0" fmla="*/ 547271 w 1235328"/>
                <a:gd name="connsiteY0" fmla="*/ 40577 h 1091279"/>
                <a:gd name="connsiteX1" fmla="*/ 11013 w 1235328"/>
                <a:gd name="connsiteY1" fmla="*/ 969455 h 1091279"/>
                <a:gd name="connsiteX2" fmla="*/ 11013 w 1235328"/>
                <a:gd name="connsiteY2" fmla="*/ 1050512 h 1091279"/>
                <a:gd name="connsiteX3" fmla="*/ 81403 w 1235328"/>
                <a:gd name="connsiteY3" fmla="*/ 1091279 h 1091279"/>
                <a:gd name="connsiteX4" fmla="*/ 1154013 w 1235328"/>
                <a:gd name="connsiteY4" fmla="*/ 1091279 h 1091279"/>
                <a:gd name="connsiteX5" fmla="*/ 1222117 w 1235328"/>
                <a:gd name="connsiteY5" fmla="*/ 1054322 h 1091279"/>
                <a:gd name="connsiteX6" fmla="*/ 1224307 w 1235328"/>
                <a:gd name="connsiteY6" fmla="*/ 969455 h 1091279"/>
                <a:gd name="connsiteX7" fmla="*/ 687859 w 1235328"/>
                <a:gd name="connsiteY7" fmla="*/ 40577 h 1091279"/>
                <a:gd name="connsiteX8" fmla="*/ 617565 w 1235328"/>
                <a:gd name="connsiteY8" fmla="*/ 0 h 1091279"/>
                <a:gd name="connsiteX9" fmla="*/ 547271 w 1235328"/>
                <a:gd name="connsiteY9" fmla="*/ 40577 h 109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5328" h="1091279">
                  <a:moveTo>
                    <a:pt x="547271" y="40577"/>
                  </a:moveTo>
                  <a:lnTo>
                    <a:pt x="11013" y="969455"/>
                  </a:lnTo>
                  <a:cubicBezTo>
                    <a:pt x="-4608" y="996506"/>
                    <a:pt x="-2703" y="1026890"/>
                    <a:pt x="11013" y="1050512"/>
                  </a:cubicBezTo>
                  <a:cubicBezTo>
                    <a:pt x="24729" y="1074134"/>
                    <a:pt x="50065" y="1091279"/>
                    <a:pt x="81403" y="1091279"/>
                  </a:cubicBezTo>
                  <a:lnTo>
                    <a:pt x="1154013" y="1091279"/>
                  </a:lnTo>
                  <a:cubicBezTo>
                    <a:pt x="1183636" y="1091279"/>
                    <a:pt x="1208020" y="1076039"/>
                    <a:pt x="1222117" y="1054322"/>
                  </a:cubicBezTo>
                  <a:cubicBezTo>
                    <a:pt x="1237738" y="1030129"/>
                    <a:pt x="1240786" y="997934"/>
                    <a:pt x="1224307" y="969455"/>
                  </a:cubicBezTo>
                  <a:lnTo>
                    <a:pt x="687859" y="40577"/>
                  </a:lnTo>
                  <a:cubicBezTo>
                    <a:pt x="672238" y="13526"/>
                    <a:pt x="644902" y="0"/>
                    <a:pt x="617565" y="0"/>
                  </a:cubicBezTo>
                  <a:cubicBezTo>
                    <a:pt x="590228" y="0"/>
                    <a:pt x="562892" y="13526"/>
                    <a:pt x="547271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DDB9510-83CE-8B24-4757-7451C4047F15}"/>
                </a:ext>
              </a:extLst>
            </p:cNvPr>
            <p:cNvSpPr/>
            <p:nvPr/>
          </p:nvSpPr>
          <p:spPr>
            <a:xfrm>
              <a:off x="6279582" y="3471195"/>
              <a:ext cx="1235329" cy="1091279"/>
            </a:xfrm>
            <a:custGeom>
              <a:avLst/>
              <a:gdLst>
                <a:gd name="connsiteX0" fmla="*/ 547270 w 1235329"/>
                <a:gd name="connsiteY0" fmla="*/ 40577 h 1091279"/>
                <a:gd name="connsiteX1" fmla="*/ 11013 w 1235329"/>
                <a:gd name="connsiteY1" fmla="*/ 969455 h 1091279"/>
                <a:gd name="connsiteX2" fmla="*/ 11013 w 1235329"/>
                <a:gd name="connsiteY2" fmla="*/ 1050512 h 1091279"/>
                <a:gd name="connsiteX3" fmla="*/ 81403 w 1235329"/>
                <a:gd name="connsiteY3" fmla="*/ 1091279 h 1091279"/>
                <a:gd name="connsiteX4" fmla="*/ 1154013 w 1235329"/>
                <a:gd name="connsiteY4" fmla="*/ 1091279 h 1091279"/>
                <a:gd name="connsiteX5" fmla="*/ 1222117 w 1235329"/>
                <a:gd name="connsiteY5" fmla="*/ 1054322 h 1091279"/>
                <a:gd name="connsiteX6" fmla="*/ 1224308 w 1235329"/>
                <a:gd name="connsiteY6" fmla="*/ 969455 h 1091279"/>
                <a:gd name="connsiteX7" fmla="*/ 688050 w 1235329"/>
                <a:gd name="connsiteY7" fmla="*/ 40577 h 1091279"/>
                <a:gd name="connsiteX8" fmla="*/ 617756 w 1235329"/>
                <a:gd name="connsiteY8" fmla="*/ 0 h 1091279"/>
                <a:gd name="connsiteX9" fmla="*/ 547461 w 1235329"/>
                <a:gd name="connsiteY9" fmla="*/ 40577 h 109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5329" h="1091279">
                  <a:moveTo>
                    <a:pt x="547270" y="40577"/>
                  </a:moveTo>
                  <a:lnTo>
                    <a:pt x="11013" y="969455"/>
                  </a:lnTo>
                  <a:cubicBezTo>
                    <a:pt x="-4608" y="996506"/>
                    <a:pt x="-2703" y="1026890"/>
                    <a:pt x="11013" y="1050512"/>
                  </a:cubicBezTo>
                  <a:cubicBezTo>
                    <a:pt x="24729" y="1074134"/>
                    <a:pt x="50065" y="1091279"/>
                    <a:pt x="81403" y="1091279"/>
                  </a:cubicBezTo>
                  <a:lnTo>
                    <a:pt x="1154013" y="1091279"/>
                  </a:lnTo>
                  <a:cubicBezTo>
                    <a:pt x="1183636" y="1091279"/>
                    <a:pt x="1208020" y="1076039"/>
                    <a:pt x="1222117" y="1054322"/>
                  </a:cubicBezTo>
                  <a:cubicBezTo>
                    <a:pt x="1237738" y="1030129"/>
                    <a:pt x="1240786" y="997934"/>
                    <a:pt x="1224308" y="969455"/>
                  </a:cubicBezTo>
                  <a:lnTo>
                    <a:pt x="688050" y="40577"/>
                  </a:lnTo>
                  <a:cubicBezTo>
                    <a:pt x="672429" y="13526"/>
                    <a:pt x="645092" y="0"/>
                    <a:pt x="617756" y="0"/>
                  </a:cubicBezTo>
                  <a:cubicBezTo>
                    <a:pt x="590419" y="0"/>
                    <a:pt x="563082" y="13526"/>
                    <a:pt x="547461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6790D94-2F03-9F01-99A0-9352F73AB5D0}"/>
                </a:ext>
              </a:extLst>
            </p:cNvPr>
            <p:cNvSpPr/>
            <p:nvPr/>
          </p:nvSpPr>
          <p:spPr>
            <a:xfrm>
              <a:off x="4676811" y="3471195"/>
              <a:ext cx="1235328" cy="1091279"/>
            </a:xfrm>
            <a:custGeom>
              <a:avLst/>
              <a:gdLst>
                <a:gd name="connsiteX0" fmla="*/ 547270 w 1235328"/>
                <a:gd name="connsiteY0" fmla="*/ 40577 h 1091279"/>
                <a:gd name="connsiteX1" fmla="*/ 11013 w 1235328"/>
                <a:gd name="connsiteY1" fmla="*/ 969455 h 1091279"/>
                <a:gd name="connsiteX2" fmla="*/ 11013 w 1235328"/>
                <a:gd name="connsiteY2" fmla="*/ 1050512 h 1091279"/>
                <a:gd name="connsiteX3" fmla="*/ 81403 w 1235328"/>
                <a:gd name="connsiteY3" fmla="*/ 1091279 h 1091279"/>
                <a:gd name="connsiteX4" fmla="*/ 1154013 w 1235328"/>
                <a:gd name="connsiteY4" fmla="*/ 1091279 h 1091279"/>
                <a:gd name="connsiteX5" fmla="*/ 1222117 w 1235328"/>
                <a:gd name="connsiteY5" fmla="*/ 1054322 h 1091279"/>
                <a:gd name="connsiteX6" fmla="*/ 1224307 w 1235328"/>
                <a:gd name="connsiteY6" fmla="*/ 969455 h 1091279"/>
                <a:gd name="connsiteX7" fmla="*/ 688050 w 1235328"/>
                <a:gd name="connsiteY7" fmla="*/ 40577 h 1091279"/>
                <a:gd name="connsiteX8" fmla="*/ 617755 w 1235328"/>
                <a:gd name="connsiteY8" fmla="*/ 0 h 1091279"/>
                <a:gd name="connsiteX9" fmla="*/ 547461 w 1235328"/>
                <a:gd name="connsiteY9" fmla="*/ 40577 h 109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5328" h="1091279">
                  <a:moveTo>
                    <a:pt x="547270" y="40577"/>
                  </a:moveTo>
                  <a:lnTo>
                    <a:pt x="11013" y="969455"/>
                  </a:lnTo>
                  <a:cubicBezTo>
                    <a:pt x="-4608" y="996506"/>
                    <a:pt x="-2703" y="1026890"/>
                    <a:pt x="11013" y="1050512"/>
                  </a:cubicBezTo>
                  <a:cubicBezTo>
                    <a:pt x="24729" y="1074134"/>
                    <a:pt x="50065" y="1091279"/>
                    <a:pt x="81403" y="1091279"/>
                  </a:cubicBezTo>
                  <a:lnTo>
                    <a:pt x="1154013" y="1091279"/>
                  </a:lnTo>
                  <a:cubicBezTo>
                    <a:pt x="1183636" y="1091279"/>
                    <a:pt x="1208020" y="1076039"/>
                    <a:pt x="1222117" y="1054322"/>
                  </a:cubicBezTo>
                  <a:cubicBezTo>
                    <a:pt x="1237738" y="1030129"/>
                    <a:pt x="1240786" y="997934"/>
                    <a:pt x="1224307" y="969455"/>
                  </a:cubicBezTo>
                  <a:lnTo>
                    <a:pt x="688050" y="40577"/>
                  </a:lnTo>
                  <a:cubicBezTo>
                    <a:pt x="672429" y="13526"/>
                    <a:pt x="645092" y="0"/>
                    <a:pt x="617755" y="0"/>
                  </a:cubicBezTo>
                  <a:cubicBezTo>
                    <a:pt x="590419" y="0"/>
                    <a:pt x="563082" y="13526"/>
                    <a:pt x="547461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08EDD86-973C-6EBE-4FB1-95EB5130F35F}"/>
                </a:ext>
              </a:extLst>
            </p:cNvPr>
            <p:cNvSpPr/>
            <p:nvPr/>
          </p:nvSpPr>
          <p:spPr>
            <a:xfrm>
              <a:off x="5968269" y="4490847"/>
              <a:ext cx="257746" cy="257746"/>
            </a:xfrm>
            <a:custGeom>
              <a:avLst/>
              <a:gdLst>
                <a:gd name="connsiteX0" fmla="*/ 257746 w 257746"/>
                <a:gd name="connsiteY0" fmla="*/ 128873 h 257746"/>
                <a:gd name="connsiteX1" fmla="*/ 128873 w 257746"/>
                <a:gd name="connsiteY1" fmla="*/ 257747 h 257746"/>
                <a:gd name="connsiteX2" fmla="*/ 0 w 257746"/>
                <a:gd name="connsiteY2" fmla="*/ 128873 h 257746"/>
                <a:gd name="connsiteX3" fmla="*/ 128873 w 257746"/>
                <a:gd name="connsiteY3" fmla="*/ 0 h 257746"/>
                <a:gd name="connsiteX4" fmla="*/ 257746 w 257746"/>
                <a:gd name="connsiteY4" fmla="*/ 128873 h 25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746" h="257746">
                  <a:moveTo>
                    <a:pt x="257746" y="128873"/>
                  </a:moveTo>
                  <a:cubicBezTo>
                    <a:pt x="257746" y="200048"/>
                    <a:pt x="200048" y="257747"/>
                    <a:pt x="128873" y="257747"/>
                  </a:cubicBezTo>
                  <a:cubicBezTo>
                    <a:pt x="57698" y="257747"/>
                    <a:pt x="0" y="200048"/>
                    <a:pt x="0" y="128873"/>
                  </a:cubicBezTo>
                  <a:cubicBezTo>
                    <a:pt x="0" y="57699"/>
                    <a:pt x="57698" y="0"/>
                    <a:pt x="128873" y="0"/>
                  </a:cubicBezTo>
                  <a:cubicBezTo>
                    <a:pt x="200048" y="0"/>
                    <a:pt x="257746" y="57699"/>
                    <a:pt x="257746" y="1288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320B825-DEC5-2DCC-2D5A-B59072AB3B43}"/>
                </a:ext>
              </a:extLst>
            </p:cNvPr>
            <p:cNvSpPr/>
            <p:nvPr/>
          </p:nvSpPr>
          <p:spPr>
            <a:xfrm>
              <a:off x="5165502" y="3131153"/>
              <a:ext cx="257746" cy="257746"/>
            </a:xfrm>
            <a:custGeom>
              <a:avLst/>
              <a:gdLst>
                <a:gd name="connsiteX0" fmla="*/ 257747 w 257746"/>
                <a:gd name="connsiteY0" fmla="*/ 128873 h 257746"/>
                <a:gd name="connsiteX1" fmla="*/ 128873 w 257746"/>
                <a:gd name="connsiteY1" fmla="*/ 257747 h 257746"/>
                <a:gd name="connsiteX2" fmla="*/ 0 w 257746"/>
                <a:gd name="connsiteY2" fmla="*/ 128873 h 257746"/>
                <a:gd name="connsiteX3" fmla="*/ 128873 w 257746"/>
                <a:gd name="connsiteY3" fmla="*/ 0 h 257746"/>
                <a:gd name="connsiteX4" fmla="*/ 257747 w 257746"/>
                <a:gd name="connsiteY4" fmla="*/ 128873 h 25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746" h="257746">
                  <a:moveTo>
                    <a:pt x="257747" y="128873"/>
                  </a:moveTo>
                  <a:cubicBezTo>
                    <a:pt x="257747" y="200048"/>
                    <a:pt x="200048" y="257747"/>
                    <a:pt x="128873" y="257747"/>
                  </a:cubicBezTo>
                  <a:cubicBezTo>
                    <a:pt x="57699" y="257747"/>
                    <a:pt x="0" y="200048"/>
                    <a:pt x="0" y="128873"/>
                  </a:cubicBezTo>
                  <a:cubicBezTo>
                    <a:pt x="0" y="57699"/>
                    <a:pt x="57699" y="0"/>
                    <a:pt x="128873" y="0"/>
                  </a:cubicBezTo>
                  <a:cubicBezTo>
                    <a:pt x="200048" y="0"/>
                    <a:pt x="257747" y="57699"/>
                    <a:pt x="257747" y="1288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2291F8-C460-B4B0-8E29-FF3C1421896C}"/>
                </a:ext>
              </a:extLst>
            </p:cNvPr>
            <p:cNvSpPr/>
            <p:nvPr/>
          </p:nvSpPr>
          <p:spPr>
            <a:xfrm>
              <a:off x="6768369" y="3131153"/>
              <a:ext cx="257746" cy="257746"/>
            </a:xfrm>
            <a:custGeom>
              <a:avLst/>
              <a:gdLst>
                <a:gd name="connsiteX0" fmla="*/ 257746 w 257746"/>
                <a:gd name="connsiteY0" fmla="*/ 128873 h 257746"/>
                <a:gd name="connsiteX1" fmla="*/ 128873 w 257746"/>
                <a:gd name="connsiteY1" fmla="*/ 257747 h 257746"/>
                <a:gd name="connsiteX2" fmla="*/ 0 w 257746"/>
                <a:gd name="connsiteY2" fmla="*/ 128873 h 257746"/>
                <a:gd name="connsiteX3" fmla="*/ 128873 w 257746"/>
                <a:gd name="connsiteY3" fmla="*/ 0 h 257746"/>
                <a:gd name="connsiteX4" fmla="*/ 257746 w 257746"/>
                <a:gd name="connsiteY4" fmla="*/ 128873 h 25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746" h="257746">
                  <a:moveTo>
                    <a:pt x="257746" y="128873"/>
                  </a:moveTo>
                  <a:cubicBezTo>
                    <a:pt x="257746" y="200048"/>
                    <a:pt x="200048" y="257747"/>
                    <a:pt x="128873" y="257747"/>
                  </a:cubicBezTo>
                  <a:cubicBezTo>
                    <a:pt x="57698" y="257747"/>
                    <a:pt x="0" y="200048"/>
                    <a:pt x="0" y="128873"/>
                  </a:cubicBezTo>
                  <a:cubicBezTo>
                    <a:pt x="0" y="57699"/>
                    <a:pt x="57698" y="0"/>
                    <a:pt x="128873" y="0"/>
                  </a:cubicBezTo>
                  <a:cubicBezTo>
                    <a:pt x="200048" y="0"/>
                    <a:pt x="257746" y="57699"/>
                    <a:pt x="257746" y="1288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A43AED-65D6-30CD-627C-723C0CB27373}"/>
                </a:ext>
              </a:extLst>
            </p:cNvPr>
            <p:cNvSpPr/>
            <p:nvPr/>
          </p:nvSpPr>
          <p:spPr>
            <a:xfrm>
              <a:off x="5479765" y="3324510"/>
              <a:ext cx="1235230" cy="1091279"/>
            </a:xfrm>
            <a:custGeom>
              <a:avLst/>
              <a:gdLst>
                <a:gd name="connsiteX0" fmla="*/ 10921 w 1235230"/>
                <a:gd name="connsiteY0" fmla="*/ 121825 h 1091279"/>
                <a:gd name="connsiteX1" fmla="*/ 547179 w 1235230"/>
                <a:gd name="connsiteY1" fmla="*/ 1050703 h 1091279"/>
                <a:gd name="connsiteX2" fmla="*/ 617568 w 1235230"/>
                <a:gd name="connsiteY2" fmla="*/ 1091279 h 1091279"/>
                <a:gd name="connsiteX3" fmla="*/ 687863 w 1235230"/>
                <a:gd name="connsiteY3" fmla="*/ 1050703 h 1091279"/>
                <a:gd name="connsiteX4" fmla="*/ 1224216 w 1235230"/>
                <a:gd name="connsiteY4" fmla="*/ 121825 h 1091279"/>
                <a:gd name="connsiteX5" fmla="*/ 1221073 w 1235230"/>
                <a:gd name="connsiteY5" fmla="*/ 35528 h 1091279"/>
                <a:gd name="connsiteX6" fmla="*/ 1153921 w 1235230"/>
                <a:gd name="connsiteY6" fmla="*/ 0 h 1091279"/>
                <a:gd name="connsiteX7" fmla="*/ 81311 w 1235230"/>
                <a:gd name="connsiteY7" fmla="*/ 0 h 1091279"/>
                <a:gd name="connsiteX8" fmla="*/ 11683 w 1235230"/>
                <a:gd name="connsiteY8" fmla="*/ 39529 h 1091279"/>
                <a:gd name="connsiteX9" fmla="*/ 11016 w 1235230"/>
                <a:gd name="connsiteY9" fmla="*/ 121825 h 1091279"/>
                <a:gd name="connsiteX10" fmla="*/ 240759 w 1235230"/>
                <a:gd name="connsiteY10" fmla="*/ 144113 h 1091279"/>
                <a:gd name="connsiteX11" fmla="*/ 994282 w 1235230"/>
                <a:gd name="connsiteY11" fmla="*/ 144113 h 1091279"/>
                <a:gd name="connsiteX12" fmla="*/ 1019619 w 1235230"/>
                <a:gd name="connsiteY12" fmla="*/ 187928 h 1091279"/>
                <a:gd name="connsiteX13" fmla="*/ 642810 w 1235230"/>
                <a:gd name="connsiteY13" fmla="*/ 840486 h 1091279"/>
                <a:gd name="connsiteX14" fmla="*/ 592232 w 1235230"/>
                <a:gd name="connsiteY14" fmla="*/ 840486 h 1091279"/>
                <a:gd name="connsiteX15" fmla="*/ 215423 w 1235230"/>
                <a:gd name="connsiteY15" fmla="*/ 187928 h 1091279"/>
                <a:gd name="connsiteX16" fmla="*/ 240759 w 1235230"/>
                <a:gd name="connsiteY16" fmla="*/ 144113 h 109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5230" h="1091279">
                  <a:moveTo>
                    <a:pt x="10921" y="121825"/>
                  </a:moveTo>
                  <a:lnTo>
                    <a:pt x="547179" y="1050703"/>
                  </a:lnTo>
                  <a:cubicBezTo>
                    <a:pt x="562800" y="1077754"/>
                    <a:pt x="590136" y="1091279"/>
                    <a:pt x="617568" y="1091279"/>
                  </a:cubicBezTo>
                  <a:cubicBezTo>
                    <a:pt x="644905" y="1091279"/>
                    <a:pt x="672242" y="1077754"/>
                    <a:pt x="687863" y="1050703"/>
                  </a:cubicBezTo>
                  <a:lnTo>
                    <a:pt x="1224216" y="121825"/>
                  </a:lnTo>
                  <a:cubicBezTo>
                    <a:pt x="1240980" y="92774"/>
                    <a:pt x="1237551" y="59817"/>
                    <a:pt x="1221073" y="35528"/>
                  </a:cubicBezTo>
                  <a:cubicBezTo>
                    <a:pt x="1206880" y="14573"/>
                    <a:pt x="1182877" y="0"/>
                    <a:pt x="1153921" y="0"/>
                  </a:cubicBezTo>
                  <a:lnTo>
                    <a:pt x="81311" y="0"/>
                  </a:lnTo>
                  <a:cubicBezTo>
                    <a:pt x="50545" y="0"/>
                    <a:pt x="25494" y="16383"/>
                    <a:pt x="11683" y="39529"/>
                  </a:cubicBezTo>
                  <a:cubicBezTo>
                    <a:pt x="-2604" y="63341"/>
                    <a:pt x="-4890" y="94393"/>
                    <a:pt x="11016" y="121825"/>
                  </a:cubicBezTo>
                  <a:close/>
                  <a:moveTo>
                    <a:pt x="240759" y="144113"/>
                  </a:moveTo>
                  <a:lnTo>
                    <a:pt x="994282" y="144113"/>
                  </a:lnTo>
                  <a:cubicBezTo>
                    <a:pt x="1016761" y="144113"/>
                    <a:pt x="1030858" y="168497"/>
                    <a:pt x="1019619" y="187928"/>
                  </a:cubicBezTo>
                  <a:lnTo>
                    <a:pt x="642810" y="840486"/>
                  </a:lnTo>
                  <a:cubicBezTo>
                    <a:pt x="631570" y="859917"/>
                    <a:pt x="603376" y="859917"/>
                    <a:pt x="592232" y="840486"/>
                  </a:cubicBezTo>
                  <a:lnTo>
                    <a:pt x="215423" y="187928"/>
                  </a:lnTo>
                  <a:cubicBezTo>
                    <a:pt x="204183" y="168497"/>
                    <a:pt x="218280" y="144113"/>
                    <a:pt x="240759" y="1441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986A4BD9-F5CB-E9CE-2100-3722DAD722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1400" y="2052637"/>
            <a:ext cx="50292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282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-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12021A6-B859-C31D-42EB-913B356978FE}"/>
              </a:ext>
            </a:extLst>
          </p:cNvPr>
          <p:cNvSpPr/>
          <p:nvPr userDrawn="1"/>
        </p:nvSpPr>
        <p:spPr>
          <a:xfrm>
            <a:off x="5705856" y="0"/>
            <a:ext cx="6486144" cy="6858000"/>
          </a:xfrm>
          <a:custGeom>
            <a:avLst/>
            <a:gdLst>
              <a:gd name="connsiteX0" fmla="*/ 6439115 w 6486144"/>
              <a:gd name="connsiteY0" fmla="*/ 0 h 6858000"/>
              <a:gd name="connsiteX1" fmla="*/ 6486144 w 6486144"/>
              <a:gd name="connsiteY1" fmla="*/ 0 h 6858000"/>
              <a:gd name="connsiteX2" fmla="*/ 6486144 w 6486144"/>
              <a:gd name="connsiteY2" fmla="*/ 6858000 h 6858000"/>
              <a:gd name="connsiteX3" fmla="*/ 0 w 6486144"/>
              <a:gd name="connsiteY3" fmla="*/ 6858000 h 6858000"/>
              <a:gd name="connsiteX4" fmla="*/ 0 w 6486144"/>
              <a:gd name="connsiteY4" fmla="*/ 6439686 h 6858000"/>
              <a:gd name="connsiteX5" fmla="*/ 15040 w 6486144"/>
              <a:gd name="connsiteY5" fmla="*/ 15548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6144" h="6858000">
                <a:moveTo>
                  <a:pt x="6439115" y="0"/>
                </a:moveTo>
                <a:lnTo>
                  <a:pt x="6486144" y="0"/>
                </a:lnTo>
                <a:lnTo>
                  <a:pt x="6486144" y="6858000"/>
                </a:lnTo>
                <a:lnTo>
                  <a:pt x="0" y="6858000"/>
                </a:lnTo>
                <a:lnTo>
                  <a:pt x="0" y="6439686"/>
                </a:lnTo>
                <a:lnTo>
                  <a:pt x="15040" y="1554843"/>
                </a:lnTo>
                <a:close/>
              </a:path>
            </a:pathLst>
          </a:custGeom>
          <a:blipFill dpi="0" rotWithShape="1">
            <a:blip r:embed="rId2"/>
            <a:srcRect/>
            <a:tile tx="0" ty="0" sx="67000" sy="6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Graphic 17">
            <a:extLst>
              <a:ext uri="{FF2B5EF4-FFF2-40B4-BE49-F238E27FC236}">
                <a16:creationId xmlns:a16="http://schemas.microsoft.com/office/drawing/2014/main" id="{FFDF924D-CEB3-76AB-6279-36B596411CCD}"/>
              </a:ext>
            </a:extLst>
          </p:cNvPr>
          <p:cNvSpPr/>
          <p:nvPr userDrawn="1"/>
        </p:nvSpPr>
        <p:spPr>
          <a:xfrm>
            <a:off x="321502" y="598490"/>
            <a:ext cx="2696192" cy="2112515"/>
          </a:xfrm>
          <a:custGeom>
            <a:avLst/>
            <a:gdLst>
              <a:gd name="connsiteX0" fmla="*/ 0 w 297656"/>
              <a:gd name="connsiteY0" fmla="*/ 244602 h 244602"/>
              <a:gd name="connsiteX1" fmla="*/ 0 w 297656"/>
              <a:gd name="connsiteY1" fmla="*/ 135350 h 244602"/>
              <a:gd name="connsiteX2" fmla="*/ 64389 w 297656"/>
              <a:gd name="connsiteY2" fmla="*/ 0 h 244602"/>
              <a:gd name="connsiteX3" fmla="*/ 126397 w 297656"/>
              <a:gd name="connsiteY3" fmla="*/ 0 h 244602"/>
              <a:gd name="connsiteX4" fmla="*/ 75819 w 297656"/>
              <a:gd name="connsiteY4" fmla="*/ 128016 h 244602"/>
              <a:gd name="connsiteX5" fmla="*/ 116586 w 297656"/>
              <a:gd name="connsiteY5" fmla="*/ 128016 h 244602"/>
              <a:gd name="connsiteX6" fmla="*/ 116586 w 297656"/>
              <a:gd name="connsiteY6" fmla="*/ 244602 h 244602"/>
              <a:gd name="connsiteX7" fmla="*/ 0 w 297656"/>
              <a:gd name="connsiteY7" fmla="*/ 244602 h 244602"/>
              <a:gd name="connsiteX8" fmla="*/ 171260 w 297656"/>
              <a:gd name="connsiteY8" fmla="*/ 244602 h 244602"/>
              <a:gd name="connsiteX9" fmla="*/ 171260 w 297656"/>
              <a:gd name="connsiteY9" fmla="*/ 135350 h 244602"/>
              <a:gd name="connsiteX10" fmla="*/ 235649 w 297656"/>
              <a:gd name="connsiteY10" fmla="*/ 0 h 244602"/>
              <a:gd name="connsiteX11" fmla="*/ 297656 w 297656"/>
              <a:gd name="connsiteY11" fmla="*/ 0 h 244602"/>
              <a:gd name="connsiteX12" fmla="*/ 246317 w 297656"/>
              <a:gd name="connsiteY12" fmla="*/ 128016 h 244602"/>
              <a:gd name="connsiteX13" fmla="*/ 287941 w 297656"/>
              <a:gd name="connsiteY13" fmla="*/ 128016 h 244602"/>
              <a:gd name="connsiteX14" fmla="*/ 287941 w 297656"/>
              <a:gd name="connsiteY14" fmla="*/ 244602 h 244602"/>
              <a:gd name="connsiteX15" fmla="*/ 171355 w 297656"/>
              <a:gd name="connsiteY15" fmla="*/ 244602 h 24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656" h="244602">
                <a:moveTo>
                  <a:pt x="0" y="244602"/>
                </a:moveTo>
                <a:lnTo>
                  <a:pt x="0" y="135350"/>
                </a:lnTo>
                <a:lnTo>
                  <a:pt x="64389" y="0"/>
                </a:lnTo>
                <a:lnTo>
                  <a:pt x="126397" y="0"/>
                </a:lnTo>
                <a:lnTo>
                  <a:pt x="75819" y="128016"/>
                </a:lnTo>
                <a:lnTo>
                  <a:pt x="116586" y="128016"/>
                </a:lnTo>
                <a:lnTo>
                  <a:pt x="116586" y="244602"/>
                </a:lnTo>
                <a:lnTo>
                  <a:pt x="0" y="244602"/>
                </a:lnTo>
                <a:close/>
                <a:moveTo>
                  <a:pt x="171260" y="244602"/>
                </a:moveTo>
                <a:lnTo>
                  <a:pt x="171260" y="135350"/>
                </a:lnTo>
                <a:lnTo>
                  <a:pt x="235649" y="0"/>
                </a:lnTo>
                <a:lnTo>
                  <a:pt x="297656" y="0"/>
                </a:lnTo>
                <a:lnTo>
                  <a:pt x="246317" y="128016"/>
                </a:lnTo>
                <a:lnTo>
                  <a:pt x="287941" y="128016"/>
                </a:lnTo>
                <a:lnTo>
                  <a:pt x="287941" y="244602"/>
                </a:lnTo>
                <a:lnTo>
                  <a:pt x="171355" y="244602"/>
                </a:lnTo>
                <a:close/>
              </a:path>
            </a:pathLst>
          </a:custGeom>
          <a:noFill/>
          <a:ln w="19050" cap="flat">
            <a:solidFill>
              <a:schemeClr val="accent1">
                <a:alpha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2D22A88-613A-AEA7-1453-4AB25488EB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6608" y="2101724"/>
            <a:ext cx="3906155" cy="4247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GB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7C8A4D0-F0BF-82E2-E78C-DE13055E6A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609" y="3424514"/>
            <a:ext cx="3905992" cy="329207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buNone/>
              <a:defRPr lang="en-US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200"/>
              </a:lnSpc>
              <a:buNone/>
              <a:defRPr lang="en-US" sz="1200" b="1" kern="1200" dirty="0" smtClean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lnSpc>
                <a:spcPts val="2200"/>
              </a:lnSpc>
              <a:defRPr lang="en-US" sz="1200" b="1" kern="1200" dirty="0" smtClean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lnSpc>
                <a:spcPts val="2200"/>
              </a:lnSpc>
              <a:defRPr lang="en-US" sz="1200" b="1" kern="1200" dirty="0" smtClean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lnSpc>
                <a:spcPts val="2200"/>
              </a:lnSpc>
              <a:defRPr lang="en-GB" sz="1200" b="1" kern="1200" dirty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Name - Role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5CF42F7B-D2D8-3BA7-84B6-E1F6636F1D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609" y="3691593"/>
            <a:ext cx="3905992" cy="329207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buNone/>
              <a:defRPr lang="en-US" sz="105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200"/>
              </a:lnSpc>
              <a:buNone/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lnSpc>
                <a:spcPts val="2200"/>
              </a:lnSpc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lnSpc>
                <a:spcPts val="2200"/>
              </a:lnSpc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lnSpc>
                <a:spcPts val="2200"/>
              </a:lnSpc>
              <a:defRPr lang="en-GB" sz="1050" b="1" kern="1200" dirty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711462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-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12021A6-B859-C31D-42EB-913B356978FE}"/>
              </a:ext>
            </a:extLst>
          </p:cNvPr>
          <p:cNvSpPr/>
          <p:nvPr userDrawn="1"/>
        </p:nvSpPr>
        <p:spPr>
          <a:xfrm>
            <a:off x="5705856" y="0"/>
            <a:ext cx="6486144" cy="6858000"/>
          </a:xfrm>
          <a:custGeom>
            <a:avLst/>
            <a:gdLst>
              <a:gd name="connsiteX0" fmla="*/ 6439115 w 6486144"/>
              <a:gd name="connsiteY0" fmla="*/ 0 h 6858000"/>
              <a:gd name="connsiteX1" fmla="*/ 6486144 w 6486144"/>
              <a:gd name="connsiteY1" fmla="*/ 0 h 6858000"/>
              <a:gd name="connsiteX2" fmla="*/ 6486144 w 6486144"/>
              <a:gd name="connsiteY2" fmla="*/ 6858000 h 6858000"/>
              <a:gd name="connsiteX3" fmla="*/ 0 w 6486144"/>
              <a:gd name="connsiteY3" fmla="*/ 6858000 h 6858000"/>
              <a:gd name="connsiteX4" fmla="*/ 0 w 6486144"/>
              <a:gd name="connsiteY4" fmla="*/ 6439686 h 6858000"/>
              <a:gd name="connsiteX5" fmla="*/ 15040 w 6486144"/>
              <a:gd name="connsiteY5" fmla="*/ 15548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6144" h="6858000">
                <a:moveTo>
                  <a:pt x="6439115" y="0"/>
                </a:moveTo>
                <a:lnTo>
                  <a:pt x="6486144" y="0"/>
                </a:lnTo>
                <a:lnTo>
                  <a:pt x="6486144" y="6858000"/>
                </a:lnTo>
                <a:lnTo>
                  <a:pt x="0" y="6858000"/>
                </a:lnTo>
                <a:lnTo>
                  <a:pt x="0" y="6439686"/>
                </a:lnTo>
                <a:lnTo>
                  <a:pt x="15040" y="1554843"/>
                </a:lnTo>
                <a:close/>
              </a:path>
            </a:pathLst>
          </a:custGeom>
          <a:blipFill dpi="0" rotWithShape="1">
            <a:blip r:embed="rId2"/>
            <a:srcRect/>
            <a:tile tx="0" ty="0" sx="65000" sy="6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Graphic 17">
            <a:extLst>
              <a:ext uri="{FF2B5EF4-FFF2-40B4-BE49-F238E27FC236}">
                <a16:creationId xmlns:a16="http://schemas.microsoft.com/office/drawing/2014/main" id="{C3F18FDB-1209-1CE9-F6A1-EAA68C1ECE82}"/>
              </a:ext>
            </a:extLst>
          </p:cNvPr>
          <p:cNvSpPr/>
          <p:nvPr userDrawn="1"/>
        </p:nvSpPr>
        <p:spPr>
          <a:xfrm>
            <a:off x="321502" y="598490"/>
            <a:ext cx="2696192" cy="2112515"/>
          </a:xfrm>
          <a:custGeom>
            <a:avLst/>
            <a:gdLst>
              <a:gd name="connsiteX0" fmla="*/ 0 w 297656"/>
              <a:gd name="connsiteY0" fmla="*/ 244602 h 244602"/>
              <a:gd name="connsiteX1" fmla="*/ 0 w 297656"/>
              <a:gd name="connsiteY1" fmla="*/ 135350 h 244602"/>
              <a:gd name="connsiteX2" fmla="*/ 64389 w 297656"/>
              <a:gd name="connsiteY2" fmla="*/ 0 h 244602"/>
              <a:gd name="connsiteX3" fmla="*/ 126397 w 297656"/>
              <a:gd name="connsiteY3" fmla="*/ 0 h 244602"/>
              <a:gd name="connsiteX4" fmla="*/ 75819 w 297656"/>
              <a:gd name="connsiteY4" fmla="*/ 128016 h 244602"/>
              <a:gd name="connsiteX5" fmla="*/ 116586 w 297656"/>
              <a:gd name="connsiteY5" fmla="*/ 128016 h 244602"/>
              <a:gd name="connsiteX6" fmla="*/ 116586 w 297656"/>
              <a:gd name="connsiteY6" fmla="*/ 244602 h 244602"/>
              <a:gd name="connsiteX7" fmla="*/ 0 w 297656"/>
              <a:gd name="connsiteY7" fmla="*/ 244602 h 244602"/>
              <a:gd name="connsiteX8" fmla="*/ 171260 w 297656"/>
              <a:gd name="connsiteY8" fmla="*/ 244602 h 244602"/>
              <a:gd name="connsiteX9" fmla="*/ 171260 w 297656"/>
              <a:gd name="connsiteY9" fmla="*/ 135350 h 244602"/>
              <a:gd name="connsiteX10" fmla="*/ 235649 w 297656"/>
              <a:gd name="connsiteY10" fmla="*/ 0 h 244602"/>
              <a:gd name="connsiteX11" fmla="*/ 297656 w 297656"/>
              <a:gd name="connsiteY11" fmla="*/ 0 h 244602"/>
              <a:gd name="connsiteX12" fmla="*/ 246317 w 297656"/>
              <a:gd name="connsiteY12" fmla="*/ 128016 h 244602"/>
              <a:gd name="connsiteX13" fmla="*/ 287941 w 297656"/>
              <a:gd name="connsiteY13" fmla="*/ 128016 h 244602"/>
              <a:gd name="connsiteX14" fmla="*/ 287941 w 297656"/>
              <a:gd name="connsiteY14" fmla="*/ 244602 h 244602"/>
              <a:gd name="connsiteX15" fmla="*/ 171355 w 297656"/>
              <a:gd name="connsiteY15" fmla="*/ 244602 h 24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656" h="244602">
                <a:moveTo>
                  <a:pt x="0" y="244602"/>
                </a:moveTo>
                <a:lnTo>
                  <a:pt x="0" y="135350"/>
                </a:lnTo>
                <a:lnTo>
                  <a:pt x="64389" y="0"/>
                </a:lnTo>
                <a:lnTo>
                  <a:pt x="126397" y="0"/>
                </a:lnTo>
                <a:lnTo>
                  <a:pt x="75819" y="128016"/>
                </a:lnTo>
                <a:lnTo>
                  <a:pt x="116586" y="128016"/>
                </a:lnTo>
                <a:lnTo>
                  <a:pt x="116586" y="244602"/>
                </a:lnTo>
                <a:lnTo>
                  <a:pt x="0" y="244602"/>
                </a:lnTo>
                <a:close/>
                <a:moveTo>
                  <a:pt x="171260" y="244602"/>
                </a:moveTo>
                <a:lnTo>
                  <a:pt x="171260" y="135350"/>
                </a:lnTo>
                <a:lnTo>
                  <a:pt x="235649" y="0"/>
                </a:lnTo>
                <a:lnTo>
                  <a:pt x="297656" y="0"/>
                </a:lnTo>
                <a:lnTo>
                  <a:pt x="246317" y="128016"/>
                </a:lnTo>
                <a:lnTo>
                  <a:pt x="287941" y="128016"/>
                </a:lnTo>
                <a:lnTo>
                  <a:pt x="287941" y="244602"/>
                </a:lnTo>
                <a:lnTo>
                  <a:pt x="171355" y="244602"/>
                </a:lnTo>
                <a:close/>
              </a:path>
            </a:pathLst>
          </a:custGeom>
          <a:noFill/>
          <a:ln w="19050" cap="flat">
            <a:solidFill>
              <a:schemeClr val="accent2">
                <a:alpha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BA8A42A4-7535-0C04-9ED5-C9314EED39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6608" y="2101724"/>
            <a:ext cx="3906155" cy="4247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GB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“Quote”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02102A52-C1E2-328A-8E8B-90CA2C86A0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609" y="3424514"/>
            <a:ext cx="3905992" cy="329207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buNone/>
              <a:defRPr lang="en-US" sz="12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200"/>
              </a:lnSpc>
              <a:buNone/>
              <a:defRPr lang="en-US" sz="1200" b="1" kern="1200" dirty="0" smtClean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lnSpc>
                <a:spcPts val="2200"/>
              </a:lnSpc>
              <a:defRPr lang="en-US" sz="1200" b="1" kern="1200" dirty="0" smtClean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lnSpc>
                <a:spcPts val="2200"/>
              </a:lnSpc>
              <a:defRPr lang="en-US" sz="1200" b="1" kern="1200" dirty="0" smtClean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lnSpc>
                <a:spcPts val="2200"/>
              </a:lnSpc>
              <a:defRPr lang="en-GB" sz="1200" b="1" kern="1200" dirty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Name - Role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D0EBC177-52AB-C9DD-201D-AC73844FA5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609" y="3691593"/>
            <a:ext cx="3905992" cy="329207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buNone/>
              <a:defRPr lang="en-US" sz="105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200"/>
              </a:lnSpc>
              <a:buNone/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lnSpc>
                <a:spcPts val="2200"/>
              </a:lnSpc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lnSpc>
                <a:spcPts val="2200"/>
              </a:lnSpc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lnSpc>
                <a:spcPts val="2200"/>
              </a:lnSpc>
              <a:defRPr lang="en-GB" sz="1050" b="1" kern="1200" dirty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193010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id="{73A71C5D-5827-7352-531E-79175730DCE0}"/>
              </a:ext>
            </a:extLst>
          </p:cNvPr>
          <p:cNvSpPr txBox="1"/>
          <p:nvPr userDrawn="1"/>
        </p:nvSpPr>
        <p:spPr>
          <a:xfrm>
            <a:off x="4171753" y="422373"/>
            <a:ext cx="3848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US" sz="4000" b="1" kern="1200" spc="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CONTENTS</a:t>
            </a:r>
          </a:p>
        </p:txBody>
      </p:sp>
      <p:sp>
        <p:nvSpPr>
          <p:cNvPr id="87" name="Text Placeholder 35">
            <a:extLst>
              <a:ext uri="{FF2B5EF4-FFF2-40B4-BE49-F238E27FC236}">
                <a16:creationId xmlns:a16="http://schemas.microsoft.com/office/drawing/2014/main" id="{EF8F3E63-3786-569C-8BA0-83F1AC52A30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1875" y="1704235"/>
            <a:ext cx="1443038" cy="515937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GB" sz="3200" b="1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01</a:t>
            </a:r>
            <a:endParaRPr lang="en-GB" dirty="0"/>
          </a:p>
        </p:txBody>
      </p:sp>
      <p:sp>
        <p:nvSpPr>
          <p:cNvPr id="97" name="Text Placeholder 37">
            <a:extLst>
              <a:ext uri="{FF2B5EF4-FFF2-40B4-BE49-F238E27FC236}">
                <a16:creationId xmlns:a16="http://schemas.microsoft.com/office/drawing/2014/main" id="{946538FC-9A89-4DED-FF77-46042FEF3FB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31875" y="2220172"/>
            <a:ext cx="2947988" cy="929428"/>
          </a:xfrm>
          <a:ln w="19050"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200"/>
              </a:spcBef>
              <a:buNone/>
              <a:defRPr lang="en-GB" sz="18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11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-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A018845-D01F-E9C1-0F15-7C43838AA010}"/>
              </a:ext>
            </a:extLst>
          </p:cNvPr>
          <p:cNvSpPr/>
          <p:nvPr userDrawn="1"/>
        </p:nvSpPr>
        <p:spPr>
          <a:xfrm>
            <a:off x="2933196" y="1690254"/>
            <a:ext cx="9258803" cy="5167745"/>
          </a:xfrm>
          <a:custGeom>
            <a:avLst/>
            <a:gdLst>
              <a:gd name="connsiteX0" fmla="*/ 6924701 w 9620088"/>
              <a:gd name="connsiteY0" fmla="*/ 0 h 5369394"/>
              <a:gd name="connsiteX1" fmla="*/ 9443029 w 9620088"/>
              <a:gd name="connsiteY1" fmla="*/ 457203 h 5369394"/>
              <a:gd name="connsiteX2" fmla="*/ 9620088 w 9620088"/>
              <a:gd name="connsiteY2" fmla="*/ 529815 h 5369394"/>
              <a:gd name="connsiteX3" fmla="*/ 9620088 w 9620088"/>
              <a:gd name="connsiteY3" fmla="*/ 5369394 h 5369394"/>
              <a:gd name="connsiteX4" fmla="*/ 0 w 9620088"/>
              <a:gd name="connsiteY4" fmla="*/ 5369394 h 5369394"/>
              <a:gd name="connsiteX5" fmla="*/ 25377 w 9620088"/>
              <a:gd name="connsiteY5" fmla="*/ 5274802 h 5369394"/>
              <a:gd name="connsiteX6" fmla="*/ 6924701 w 9620088"/>
              <a:gd name="connsiteY6" fmla="*/ 0 h 536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0088" h="5369394">
                <a:moveTo>
                  <a:pt x="6924701" y="0"/>
                </a:moveTo>
                <a:cubicBezTo>
                  <a:pt x="7786551" y="0"/>
                  <a:pt x="8644207" y="149897"/>
                  <a:pt x="9443029" y="457203"/>
                </a:cubicBezTo>
                <a:lnTo>
                  <a:pt x="9620088" y="529815"/>
                </a:lnTo>
                <a:lnTo>
                  <a:pt x="9620088" y="5369394"/>
                </a:lnTo>
                <a:lnTo>
                  <a:pt x="0" y="5369394"/>
                </a:lnTo>
                <a:lnTo>
                  <a:pt x="25377" y="5274802"/>
                </a:lnTo>
                <a:cubicBezTo>
                  <a:pt x="1076014" y="1665517"/>
                  <a:pt x="4051869" y="0"/>
                  <a:pt x="6924701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65000" sy="6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8127721F-04EF-C7DF-EF7F-C33F9A28CE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143" y="1508569"/>
            <a:ext cx="3906155" cy="4247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GB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1438C83B-F7AC-6F0F-A364-823F391A92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143" y="2824955"/>
            <a:ext cx="3905992" cy="329207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buNone/>
              <a:defRPr lang="en-US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200"/>
              </a:lnSpc>
              <a:buNone/>
              <a:defRPr lang="en-US" sz="1200" b="1" kern="1200" dirty="0" smtClean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lnSpc>
                <a:spcPts val="2200"/>
              </a:lnSpc>
              <a:defRPr lang="en-US" sz="1200" b="1" kern="1200" dirty="0" smtClean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lnSpc>
                <a:spcPts val="2200"/>
              </a:lnSpc>
              <a:defRPr lang="en-US" sz="1200" b="1" kern="1200" dirty="0" smtClean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lnSpc>
                <a:spcPts val="2200"/>
              </a:lnSpc>
              <a:defRPr lang="en-GB" sz="1200" b="1" kern="1200" dirty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Name - Role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88077384-9ACB-A4FD-1E23-82480B85A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143" y="3092034"/>
            <a:ext cx="3905992" cy="329207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buNone/>
              <a:defRPr lang="en-US" sz="105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200"/>
              </a:lnSpc>
              <a:buNone/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lnSpc>
                <a:spcPts val="2200"/>
              </a:lnSpc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lnSpc>
                <a:spcPts val="2200"/>
              </a:lnSpc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lnSpc>
                <a:spcPts val="2200"/>
              </a:lnSpc>
              <a:defRPr lang="en-GB" sz="1050" b="1" kern="1200" dirty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ORGANIZATION</a:t>
            </a:r>
          </a:p>
        </p:txBody>
      </p:sp>
      <p:sp>
        <p:nvSpPr>
          <p:cNvPr id="2" name="Graphic 17">
            <a:extLst>
              <a:ext uri="{FF2B5EF4-FFF2-40B4-BE49-F238E27FC236}">
                <a16:creationId xmlns:a16="http://schemas.microsoft.com/office/drawing/2014/main" id="{CCC8BF0D-6326-8343-65A5-FF875D47CBD5}"/>
              </a:ext>
            </a:extLst>
          </p:cNvPr>
          <p:cNvSpPr/>
          <p:nvPr userDrawn="1"/>
        </p:nvSpPr>
        <p:spPr>
          <a:xfrm>
            <a:off x="321502" y="331411"/>
            <a:ext cx="2336837" cy="1830954"/>
          </a:xfrm>
          <a:custGeom>
            <a:avLst/>
            <a:gdLst>
              <a:gd name="connsiteX0" fmla="*/ 0 w 297656"/>
              <a:gd name="connsiteY0" fmla="*/ 244602 h 244602"/>
              <a:gd name="connsiteX1" fmla="*/ 0 w 297656"/>
              <a:gd name="connsiteY1" fmla="*/ 135350 h 244602"/>
              <a:gd name="connsiteX2" fmla="*/ 64389 w 297656"/>
              <a:gd name="connsiteY2" fmla="*/ 0 h 244602"/>
              <a:gd name="connsiteX3" fmla="*/ 126397 w 297656"/>
              <a:gd name="connsiteY3" fmla="*/ 0 h 244602"/>
              <a:gd name="connsiteX4" fmla="*/ 75819 w 297656"/>
              <a:gd name="connsiteY4" fmla="*/ 128016 h 244602"/>
              <a:gd name="connsiteX5" fmla="*/ 116586 w 297656"/>
              <a:gd name="connsiteY5" fmla="*/ 128016 h 244602"/>
              <a:gd name="connsiteX6" fmla="*/ 116586 w 297656"/>
              <a:gd name="connsiteY6" fmla="*/ 244602 h 244602"/>
              <a:gd name="connsiteX7" fmla="*/ 0 w 297656"/>
              <a:gd name="connsiteY7" fmla="*/ 244602 h 244602"/>
              <a:gd name="connsiteX8" fmla="*/ 171260 w 297656"/>
              <a:gd name="connsiteY8" fmla="*/ 244602 h 244602"/>
              <a:gd name="connsiteX9" fmla="*/ 171260 w 297656"/>
              <a:gd name="connsiteY9" fmla="*/ 135350 h 244602"/>
              <a:gd name="connsiteX10" fmla="*/ 235649 w 297656"/>
              <a:gd name="connsiteY10" fmla="*/ 0 h 244602"/>
              <a:gd name="connsiteX11" fmla="*/ 297656 w 297656"/>
              <a:gd name="connsiteY11" fmla="*/ 0 h 244602"/>
              <a:gd name="connsiteX12" fmla="*/ 246317 w 297656"/>
              <a:gd name="connsiteY12" fmla="*/ 128016 h 244602"/>
              <a:gd name="connsiteX13" fmla="*/ 287941 w 297656"/>
              <a:gd name="connsiteY13" fmla="*/ 128016 h 244602"/>
              <a:gd name="connsiteX14" fmla="*/ 287941 w 297656"/>
              <a:gd name="connsiteY14" fmla="*/ 244602 h 244602"/>
              <a:gd name="connsiteX15" fmla="*/ 171355 w 297656"/>
              <a:gd name="connsiteY15" fmla="*/ 244602 h 24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656" h="244602">
                <a:moveTo>
                  <a:pt x="0" y="244602"/>
                </a:moveTo>
                <a:lnTo>
                  <a:pt x="0" y="135350"/>
                </a:lnTo>
                <a:lnTo>
                  <a:pt x="64389" y="0"/>
                </a:lnTo>
                <a:lnTo>
                  <a:pt x="126397" y="0"/>
                </a:lnTo>
                <a:lnTo>
                  <a:pt x="75819" y="128016"/>
                </a:lnTo>
                <a:lnTo>
                  <a:pt x="116586" y="128016"/>
                </a:lnTo>
                <a:lnTo>
                  <a:pt x="116586" y="244602"/>
                </a:lnTo>
                <a:lnTo>
                  <a:pt x="0" y="244602"/>
                </a:lnTo>
                <a:close/>
                <a:moveTo>
                  <a:pt x="171260" y="244602"/>
                </a:moveTo>
                <a:lnTo>
                  <a:pt x="171260" y="135350"/>
                </a:lnTo>
                <a:lnTo>
                  <a:pt x="235649" y="0"/>
                </a:lnTo>
                <a:lnTo>
                  <a:pt x="297656" y="0"/>
                </a:lnTo>
                <a:lnTo>
                  <a:pt x="246317" y="128016"/>
                </a:lnTo>
                <a:lnTo>
                  <a:pt x="287941" y="128016"/>
                </a:lnTo>
                <a:lnTo>
                  <a:pt x="287941" y="244602"/>
                </a:lnTo>
                <a:lnTo>
                  <a:pt x="171355" y="244602"/>
                </a:lnTo>
                <a:close/>
              </a:path>
            </a:pathLst>
          </a:custGeom>
          <a:noFill/>
          <a:ln w="19050" cap="flat">
            <a:solidFill>
              <a:schemeClr val="accent1">
                <a:alpha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985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-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A018845-D01F-E9C1-0F15-7C43838AA010}"/>
              </a:ext>
            </a:extLst>
          </p:cNvPr>
          <p:cNvSpPr/>
          <p:nvPr userDrawn="1"/>
        </p:nvSpPr>
        <p:spPr>
          <a:xfrm>
            <a:off x="2933194" y="1690254"/>
            <a:ext cx="9258805" cy="5167746"/>
          </a:xfrm>
          <a:custGeom>
            <a:avLst/>
            <a:gdLst>
              <a:gd name="connsiteX0" fmla="*/ 6924701 w 9620088"/>
              <a:gd name="connsiteY0" fmla="*/ 0 h 5369394"/>
              <a:gd name="connsiteX1" fmla="*/ 9443029 w 9620088"/>
              <a:gd name="connsiteY1" fmla="*/ 457203 h 5369394"/>
              <a:gd name="connsiteX2" fmla="*/ 9620088 w 9620088"/>
              <a:gd name="connsiteY2" fmla="*/ 529815 h 5369394"/>
              <a:gd name="connsiteX3" fmla="*/ 9620088 w 9620088"/>
              <a:gd name="connsiteY3" fmla="*/ 5369394 h 5369394"/>
              <a:gd name="connsiteX4" fmla="*/ 0 w 9620088"/>
              <a:gd name="connsiteY4" fmla="*/ 5369394 h 5369394"/>
              <a:gd name="connsiteX5" fmla="*/ 25377 w 9620088"/>
              <a:gd name="connsiteY5" fmla="*/ 5274802 h 5369394"/>
              <a:gd name="connsiteX6" fmla="*/ 6924701 w 9620088"/>
              <a:gd name="connsiteY6" fmla="*/ 0 h 536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0088" h="5369394">
                <a:moveTo>
                  <a:pt x="6924701" y="0"/>
                </a:moveTo>
                <a:cubicBezTo>
                  <a:pt x="7786551" y="0"/>
                  <a:pt x="8644207" y="149897"/>
                  <a:pt x="9443029" y="457203"/>
                </a:cubicBezTo>
                <a:lnTo>
                  <a:pt x="9620088" y="529815"/>
                </a:lnTo>
                <a:lnTo>
                  <a:pt x="9620088" y="5369394"/>
                </a:lnTo>
                <a:lnTo>
                  <a:pt x="0" y="5369394"/>
                </a:lnTo>
                <a:lnTo>
                  <a:pt x="25377" y="5274802"/>
                </a:lnTo>
                <a:cubicBezTo>
                  <a:pt x="1076014" y="1665517"/>
                  <a:pt x="4051869" y="0"/>
                  <a:pt x="6924701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65000" sy="6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A5B1266E-982E-C40B-87DC-374C053A40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143" y="1508569"/>
            <a:ext cx="3906155" cy="4247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GB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“Quote”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C57C47A7-088C-E0B6-8959-2F60F68CBC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143" y="2824955"/>
            <a:ext cx="3905992" cy="329207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buNone/>
              <a:defRPr lang="en-US" sz="12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200"/>
              </a:lnSpc>
              <a:buNone/>
              <a:defRPr lang="en-US" sz="1200" b="1" kern="1200" dirty="0" smtClean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lnSpc>
                <a:spcPts val="2200"/>
              </a:lnSpc>
              <a:defRPr lang="en-US" sz="1200" b="1" kern="1200" dirty="0" smtClean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lnSpc>
                <a:spcPts val="2200"/>
              </a:lnSpc>
              <a:defRPr lang="en-US" sz="1200" b="1" kern="1200" dirty="0" smtClean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lnSpc>
                <a:spcPts val="2200"/>
              </a:lnSpc>
              <a:defRPr lang="en-GB" sz="1200" b="1" kern="1200" dirty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Name - Role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CB816E8C-6515-E580-D602-8CCAE3DD85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143" y="3092034"/>
            <a:ext cx="3905992" cy="329207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buNone/>
              <a:defRPr lang="en-US" sz="105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200"/>
              </a:lnSpc>
              <a:buNone/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lnSpc>
                <a:spcPts val="2200"/>
              </a:lnSpc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lnSpc>
                <a:spcPts val="2200"/>
              </a:lnSpc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lnSpc>
                <a:spcPts val="2200"/>
              </a:lnSpc>
              <a:defRPr lang="en-GB" sz="1050" b="1" kern="1200" dirty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ORGANIZATION</a:t>
            </a:r>
          </a:p>
        </p:txBody>
      </p:sp>
      <p:sp>
        <p:nvSpPr>
          <p:cNvPr id="12" name="Graphic 17">
            <a:extLst>
              <a:ext uri="{FF2B5EF4-FFF2-40B4-BE49-F238E27FC236}">
                <a16:creationId xmlns:a16="http://schemas.microsoft.com/office/drawing/2014/main" id="{28C8304A-AA79-53D8-0F9B-BA1CC2F26559}"/>
              </a:ext>
            </a:extLst>
          </p:cNvPr>
          <p:cNvSpPr/>
          <p:nvPr userDrawn="1"/>
        </p:nvSpPr>
        <p:spPr>
          <a:xfrm>
            <a:off x="321502" y="331411"/>
            <a:ext cx="2336837" cy="1830954"/>
          </a:xfrm>
          <a:custGeom>
            <a:avLst/>
            <a:gdLst>
              <a:gd name="connsiteX0" fmla="*/ 0 w 297656"/>
              <a:gd name="connsiteY0" fmla="*/ 244602 h 244602"/>
              <a:gd name="connsiteX1" fmla="*/ 0 w 297656"/>
              <a:gd name="connsiteY1" fmla="*/ 135350 h 244602"/>
              <a:gd name="connsiteX2" fmla="*/ 64389 w 297656"/>
              <a:gd name="connsiteY2" fmla="*/ 0 h 244602"/>
              <a:gd name="connsiteX3" fmla="*/ 126397 w 297656"/>
              <a:gd name="connsiteY3" fmla="*/ 0 h 244602"/>
              <a:gd name="connsiteX4" fmla="*/ 75819 w 297656"/>
              <a:gd name="connsiteY4" fmla="*/ 128016 h 244602"/>
              <a:gd name="connsiteX5" fmla="*/ 116586 w 297656"/>
              <a:gd name="connsiteY5" fmla="*/ 128016 h 244602"/>
              <a:gd name="connsiteX6" fmla="*/ 116586 w 297656"/>
              <a:gd name="connsiteY6" fmla="*/ 244602 h 244602"/>
              <a:gd name="connsiteX7" fmla="*/ 0 w 297656"/>
              <a:gd name="connsiteY7" fmla="*/ 244602 h 244602"/>
              <a:gd name="connsiteX8" fmla="*/ 171260 w 297656"/>
              <a:gd name="connsiteY8" fmla="*/ 244602 h 244602"/>
              <a:gd name="connsiteX9" fmla="*/ 171260 w 297656"/>
              <a:gd name="connsiteY9" fmla="*/ 135350 h 244602"/>
              <a:gd name="connsiteX10" fmla="*/ 235649 w 297656"/>
              <a:gd name="connsiteY10" fmla="*/ 0 h 244602"/>
              <a:gd name="connsiteX11" fmla="*/ 297656 w 297656"/>
              <a:gd name="connsiteY11" fmla="*/ 0 h 244602"/>
              <a:gd name="connsiteX12" fmla="*/ 246317 w 297656"/>
              <a:gd name="connsiteY12" fmla="*/ 128016 h 244602"/>
              <a:gd name="connsiteX13" fmla="*/ 287941 w 297656"/>
              <a:gd name="connsiteY13" fmla="*/ 128016 h 244602"/>
              <a:gd name="connsiteX14" fmla="*/ 287941 w 297656"/>
              <a:gd name="connsiteY14" fmla="*/ 244602 h 244602"/>
              <a:gd name="connsiteX15" fmla="*/ 171355 w 297656"/>
              <a:gd name="connsiteY15" fmla="*/ 244602 h 24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656" h="244602">
                <a:moveTo>
                  <a:pt x="0" y="244602"/>
                </a:moveTo>
                <a:lnTo>
                  <a:pt x="0" y="135350"/>
                </a:lnTo>
                <a:lnTo>
                  <a:pt x="64389" y="0"/>
                </a:lnTo>
                <a:lnTo>
                  <a:pt x="126397" y="0"/>
                </a:lnTo>
                <a:lnTo>
                  <a:pt x="75819" y="128016"/>
                </a:lnTo>
                <a:lnTo>
                  <a:pt x="116586" y="128016"/>
                </a:lnTo>
                <a:lnTo>
                  <a:pt x="116586" y="244602"/>
                </a:lnTo>
                <a:lnTo>
                  <a:pt x="0" y="244602"/>
                </a:lnTo>
                <a:close/>
                <a:moveTo>
                  <a:pt x="171260" y="244602"/>
                </a:moveTo>
                <a:lnTo>
                  <a:pt x="171260" y="135350"/>
                </a:lnTo>
                <a:lnTo>
                  <a:pt x="235649" y="0"/>
                </a:lnTo>
                <a:lnTo>
                  <a:pt x="297656" y="0"/>
                </a:lnTo>
                <a:lnTo>
                  <a:pt x="246317" y="128016"/>
                </a:lnTo>
                <a:lnTo>
                  <a:pt x="287941" y="128016"/>
                </a:lnTo>
                <a:lnTo>
                  <a:pt x="287941" y="244602"/>
                </a:lnTo>
                <a:lnTo>
                  <a:pt x="171355" y="244602"/>
                </a:lnTo>
                <a:close/>
              </a:path>
            </a:pathLst>
          </a:custGeom>
          <a:noFill/>
          <a:ln w="19050" cap="flat">
            <a:solidFill>
              <a:schemeClr val="accent2">
                <a:alpha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418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 - navy">
    <p:bg>
      <p:bgPr>
        <a:blipFill dpi="0" rotWithShape="1">
          <a:blip r:embed="rId2">
            <a:lum/>
          </a:blip>
          <a:srcRect/>
          <a:tile tx="0" ty="0" sx="67000" sy="67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36C3D2-0B0C-F6EF-551D-89DC357771AF}"/>
              </a:ext>
            </a:extLst>
          </p:cNvPr>
          <p:cNvSpPr/>
          <p:nvPr userDrawn="1"/>
        </p:nvSpPr>
        <p:spPr>
          <a:xfrm>
            <a:off x="0" y="0"/>
            <a:ext cx="433185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8127721F-04EF-C7DF-EF7F-C33F9A28CE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726" y="1571928"/>
            <a:ext cx="3603202" cy="4247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GB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1438C83B-F7AC-6F0F-A364-823F391A92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889" y="2493776"/>
            <a:ext cx="3603039" cy="329207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buNone/>
              <a:defRPr lang="en-US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200"/>
              </a:lnSpc>
              <a:buNone/>
              <a:defRPr lang="en-US" sz="1200" b="1" kern="1200" dirty="0" smtClean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lnSpc>
                <a:spcPts val="2200"/>
              </a:lnSpc>
              <a:defRPr lang="en-US" sz="1200" b="1" kern="1200" dirty="0" smtClean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lnSpc>
                <a:spcPts val="2200"/>
              </a:lnSpc>
              <a:defRPr lang="en-US" sz="1200" b="1" kern="1200" dirty="0" smtClean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lnSpc>
                <a:spcPts val="2200"/>
              </a:lnSpc>
              <a:defRPr lang="en-GB" sz="1200" b="1" kern="1200" dirty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Name - Role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88077384-9ACB-A4FD-1E23-82480B85A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0889" y="2760855"/>
            <a:ext cx="3603039" cy="329207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buNone/>
              <a:defRPr lang="en-US" sz="105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200"/>
              </a:lnSpc>
              <a:buNone/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lnSpc>
                <a:spcPts val="2200"/>
              </a:lnSpc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lnSpc>
                <a:spcPts val="2200"/>
              </a:lnSpc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lnSpc>
                <a:spcPts val="2200"/>
              </a:lnSpc>
              <a:defRPr lang="en-GB" sz="1050" b="1" kern="1200" dirty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ORGANIZATION</a:t>
            </a:r>
          </a:p>
        </p:txBody>
      </p:sp>
      <p:sp>
        <p:nvSpPr>
          <p:cNvPr id="2" name="Graphic 17">
            <a:extLst>
              <a:ext uri="{FF2B5EF4-FFF2-40B4-BE49-F238E27FC236}">
                <a16:creationId xmlns:a16="http://schemas.microsoft.com/office/drawing/2014/main" id="{6BBAAD53-7351-6BC6-4DC9-9FF3FA0E7905}"/>
              </a:ext>
            </a:extLst>
          </p:cNvPr>
          <p:cNvSpPr/>
          <p:nvPr userDrawn="1"/>
        </p:nvSpPr>
        <p:spPr>
          <a:xfrm>
            <a:off x="321502" y="331411"/>
            <a:ext cx="2336837" cy="1830954"/>
          </a:xfrm>
          <a:custGeom>
            <a:avLst/>
            <a:gdLst>
              <a:gd name="connsiteX0" fmla="*/ 0 w 297656"/>
              <a:gd name="connsiteY0" fmla="*/ 244602 h 244602"/>
              <a:gd name="connsiteX1" fmla="*/ 0 w 297656"/>
              <a:gd name="connsiteY1" fmla="*/ 135350 h 244602"/>
              <a:gd name="connsiteX2" fmla="*/ 64389 w 297656"/>
              <a:gd name="connsiteY2" fmla="*/ 0 h 244602"/>
              <a:gd name="connsiteX3" fmla="*/ 126397 w 297656"/>
              <a:gd name="connsiteY3" fmla="*/ 0 h 244602"/>
              <a:gd name="connsiteX4" fmla="*/ 75819 w 297656"/>
              <a:gd name="connsiteY4" fmla="*/ 128016 h 244602"/>
              <a:gd name="connsiteX5" fmla="*/ 116586 w 297656"/>
              <a:gd name="connsiteY5" fmla="*/ 128016 h 244602"/>
              <a:gd name="connsiteX6" fmla="*/ 116586 w 297656"/>
              <a:gd name="connsiteY6" fmla="*/ 244602 h 244602"/>
              <a:gd name="connsiteX7" fmla="*/ 0 w 297656"/>
              <a:gd name="connsiteY7" fmla="*/ 244602 h 244602"/>
              <a:gd name="connsiteX8" fmla="*/ 171260 w 297656"/>
              <a:gd name="connsiteY8" fmla="*/ 244602 h 244602"/>
              <a:gd name="connsiteX9" fmla="*/ 171260 w 297656"/>
              <a:gd name="connsiteY9" fmla="*/ 135350 h 244602"/>
              <a:gd name="connsiteX10" fmla="*/ 235649 w 297656"/>
              <a:gd name="connsiteY10" fmla="*/ 0 h 244602"/>
              <a:gd name="connsiteX11" fmla="*/ 297656 w 297656"/>
              <a:gd name="connsiteY11" fmla="*/ 0 h 244602"/>
              <a:gd name="connsiteX12" fmla="*/ 246317 w 297656"/>
              <a:gd name="connsiteY12" fmla="*/ 128016 h 244602"/>
              <a:gd name="connsiteX13" fmla="*/ 287941 w 297656"/>
              <a:gd name="connsiteY13" fmla="*/ 128016 h 244602"/>
              <a:gd name="connsiteX14" fmla="*/ 287941 w 297656"/>
              <a:gd name="connsiteY14" fmla="*/ 244602 h 244602"/>
              <a:gd name="connsiteX15" fmla="*/ 171355 w 297656"/>
              <a:gd name="connsiteY15" fmla="*/ 244602 h 24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656" h="244602">
                <a:moveTo>
                  <a:pt x="0" y="244602"/>
                </a:moveTo>
                <a:lnTo>
                  <a:pt x="0" y="135350"/>
                </a:lnTo>
                <a:lnTo>
                  <a:pt x="64389" y="0"/>
                </a:lnTo>
                <a:lnTo>
                  <a:pt x="126397" y="0"/>
                </a:lnTo>
                <a:lnTo>
                  <a:pt x="75819" y="128016"/>
                </a:lnTo>
                <a:lnTo>
                  <a:pt x="116586" y="128016"/>
                </a:lnTo>
                <a:lnTo>
                  <a:pt x="116586" y="244602"/>
                </a:lnTo>
                <a:lnTo>
                  <a:pt x="0" y="244602"/>
                </a:lnTo>
                <a:close/>
                <a:moveTo>
                  <a:pt x="171260" y="244602"/>
                </a:moveTo>
                <a:lnTo>
                  <a:pt x="171260" y="135350"/>
                </a:lnTo>
                <a:lnTo>
                  <a:pt x="235649" y="0"/>
                </a:lnTo>
                <a:lnTo>
                  <a:pt x="297656" y="0"/>
                </a:lnTo>
                <a:lnTo>
                  <a:pt x="246317" y="128016"/>
                </a:lnTo>
                <a:lnTo>
                  <a:pt x="287941" y="128016"/>
                </a:lnTo>
                <a:lnTo>
                  <a:pt x="287941" y="244602"/>
                </a:lnTo>
                <a:lnTo>
                  <a:pt x="171355" y="244602"/>
                </a:lnTo>
                <a:close/>
              </a:path>
            </a:pathLst>
          </a:custGeom>
          <a:noFill/>
          <a:ln w="19050" cap="flat">
            <a:solidFill>
              <a:schemeClr val="accent1">
                <a:alpha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340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36C3D2-0B0C-F6EF-551D-89DC357771AF}"/>
              </a:ext>
            </a:extLst>
          </p:cNvPr>
          <p:cNvSpPr/>
          <p:nvPr userDrawn="1"/>
        </p:nvSpPr>
        <p:spPr>
          <a:xfrm>
            <a:off x="0" y="0"/>
            <a:ext cx="433185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6DC192A6-1138-34F1-2109-7785DA567F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726" y="1571928"/>
            <a:ext cx="3603202" cy="4247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GB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“Quote”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101916FB-FC04-BF5D-90A5-78D07E3B3E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889" y="2493776"/>
            <a:ext cx="3603039" cy="329207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buNone/>
              <a:defRPr lang="en-US" sz="12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200"/>
              </a:lnSpc>
              <a:buNone/>
              <a:defRPr lang="en-US" sz="1200" b="1" kern="1200" dirty="0" smtClean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lnSpc>
                <a:spcPts val="2200"/>
              </a:lnSpc>
              <a:defRPr lang="en-US" sz="1200" b="1" kern="1200" dirty="0" smtClean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lnSpc>
                <a:spcPts val="2200"/>
              </a:lnSpc>
              <a:defRPr lang="en-US" sz="1200" b="1" kern="1200" dirty="0" smtClean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lnSpc>
                <a:spcPts val="2200"/>
              </a:lnSpc>
              <a:defRPr lang="en-GB" sz="1200" b="1" kern="1200" dirty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Name - Role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27DF3881-1D80-EFF6-723F-61DA0AD97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0889" y="2760855"/>
            <a:ext cx="3603039" cy="329207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buNone/>
              <a:defRPr lang="en-US" sz="105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200"/>
              </a:lnSpc>
              <a:buNone/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lnSpc>
                <a:spcPts val="2200"/>
              </a:lnSpc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lnSpc>
                <a:spcPts val="2200"/>
              </a:lnSpc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lnSpc>
                <a:spcPts val="2200"/>
              </a:lnSpc>
              <a:defRPr lang="en-GB" sz="1050" b="1" kern="1200" dirty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ORGANIZATION</a:t>
            </a:r>
          </a:p>
        </p:txBody>
      </p:sp>
      <p:sp>
        <p:nvSpPr>
          <p:cNvPr id="10" name="Graphic 17">
            <a:extLst>
              <a:ext uri="{FF2B5EF4-FFF2-40B4-BE49-F238E27FC236}">
                <a16:creationId xmlns:a16="http://schemas.microsoft.com/office/drawing/2014/main" id="{2782A67A-1E98-98E0-0186-865007F4B77E}"/>
              </a:ext>
            </a:extLst>
          </p:cNvPr>
          <p:cNvSpPr/>
          <p:nvPr userDrawn="1"/>
        </p:nvSpPr>
        <p:spPr>
          <a:xfrm>
            <a:off x="321502" y="331411"/>
            <a:ext cx="2336837" cy="1830954"/>
          </a:xfrm>
          <a:custGeom>
            <a:avLst/>
            <a:gdLst>
              <a:gd name="connsiteX0" fmla="*/ 0 w 297656"/>
              <a:gd name="connsiteY0" fmla="*/ 244602 h 244602"/>
              <a:gd name="connsiteX1" fmla="*/ 0 w 297656"/>
              <a:gd name="connsiteY1" fmla="*/ 135350 h 244602"/>
              <a:gd name="connsiteX2" fmla="*/ 64389 w 297656"/>
              <a:gd name="connsiteY2" fmla="*/ 0 h 244602"/>
              <a:gd name="connsiteX3" fmla="*/ 126397 w 297656"/>
              <a:gd name="connsiteY3" fmla="*/ 0 h 244602"/>
              <a:gd name="connsiteX4" fmla="*/ 75819 w 297656"/>
              <a:gd name="connsiteY4" fmla="*/ 128016 h 244602"/>
              <a:gd name="connsiteX5" fmla="*/ 116586 w 297656"/>
              <a:gd name="connsiteY5" fmla="*/ 128016 h 244602"/>
              <a:gd name="connsiteX6" fmla="*/ 116586 w 297656"/>
              <a:gd name="connsiteY6" fmla="*/ 244602 h 244602"/>
              <a:gd name="connsiteX7" fmla="*/ 0 w 297656"/>
              <a:gd name="connsiteY7" fmla="*/ 244602 h 244602"/>
              <a:gd name="connsiteX8" fmla="*/ 171260 w 297656"/>
              <a:gd name="connsiteY8" fmla="*/ 244602 h 244602"/>
              <a:gd name="connsiteX9" fmla="*/ 171260 w 297656"/>
              <a:gd name="connsiteY9" fmla="*/ 135350 h 244602"/>
              <a:gd name="connsiteX10" fmla="*/ 235649 w 297656"/>
              <a:gd name="connsiteY10" fmla="*/ 0 h 244602"/>
              <a:gd name="connsiteX11" fmla="*/ 297656 w 297656"/>
              <a:gd name="connsiteY11" fmla="*/ 0 h 244602"/>
              <a:gd name="connsiteX12" fmla="*/ 246317 w 297656"/>
              <a:gd name="connsiteY12" fmla="*/ 128016 h 244602"/>
              <a:gd name="connsiteX13" fmla="*/ 287941 w 297656"/>
              <a:gd name="connsiteY13" fmla="*/ 128016 h 244602"/>
              <a:gd name="connsiteX14" fmla="*/ 287941 w 297656"/>
              <a:gd name="connsiteY14" fmla="*/ 244602 h 244602"/>
              <a:gd name="connsiteX15" fmla="*/ 171355 w 297656"/>
              <a:gd name="connsiteY15" fmla="*/ 244602 h 24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656" h="244602">
                <a:moveTo>
                  <a:pt x="0" y="244602"/>
                </a:moveTo>
                <a:lnTo>
                  <a:pt x="0" y="135350"/>
                </a:lnTo>
                <a:lnTo>
                  <a:pt x="64389" y="0"/>
                </a:lnTo>
                <a:lnTo>
                  <a:pt x="126397" y="0"/>
                </a:lnTo>
                <a:lnTo>
                  <a:pt x="75819" y="128016"/>
                </a:lnTo>
                <a:lnTo>
                  <a:pt x="116586" y="128016"/>
                </a:lnTo>
                <a:lnTo>
                  <a:pt x="116586" y="244602"/>
                </a:lnTo>
                <a:lnTo>
                  <a:pt x="0" y="244602"/>
                </a:lnTo>
                <a:close/>
                <a:moveTo>
                  <a:pt x="171260" y="244602"/>
                </a:moveTo>
                <a:lnTo>
                  <a:pt x="171260" y="135350"/>
                </a:lnTo>
                <a:lnTo>
                  <a:pt x="235649" y="0"/>
                </a:lnTo>
                <a:lnTo>
                  <a:pt x="297656" y="0"/>
                </a:lnTo>
                <a:lnTo>
                  <a:pt x="246317" y="128016"/>
                </a:lnTo>
                <a:lnTo>
                  <a:pt x="287941" y="128016"/>
                </a:lnTo>
                <a:lnTo>
                  <a:pt x="287941" y="244602"/>
                </a:lnTo>
                <a:lnTo>
                  <a:pt x="171355" y="244602"/>
                </a:lnTo>
                <a:close/>
              </a:path>
            </a:pathLst>
          </a:custGeom>
          <a:noFill/>
          <a:ln w="19050" cap="flat">
            <a:solidFill>
              <a:schemeClr val="accent2">
                <a:alpha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6375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98D9EF-25D3-C0E9-FCA9-CC474B9F8B62}"/>
              </a:ext>
            </a:extLst>
          </p:cNvPr>
          <p:cNvSpPr txBox="1"/>
          <p:nvPr userDrawn="1"/>
        </p:nvSpPr>
        <p:spPr>
          <a:xfrm>
            <a:off x="3897630" y="5152469"/>
            <a:ext cx="439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www.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savilleassessment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1E90B03-1C71-8CF7-3A9D-9AFCFD7BBE6C}"/>
              </a:ext>
            </a:extLst>
          </p:cNvPr>
          <p:cNvGrpSpPr/>
          <p:nvPr userDrawn="1"/>
        </p:nvGrpSpPr>
        <p:grpSpPr>
          <a:xfrm>
            <a:off x="1" y="0"/>
            <a:ext cx="12192000" cy="6857999"/>
            <a:chOff x="1" y="0"/>
            <a:chExt cx="12192000" cy="685799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01C417F-AAE6-95BB-EB59-8082B999101F}"/>
                </a:ext>
              </a:extLst>
            </p:cNvPr>
            <p:cNvSpPr/>
            <p:nvPr/>
          </p:nvSpPr>
          <p:spPr>
            <a:xfrm>
              <a:off x="1" y="0"/>
              <a:ext cx="3219345" cy="6415835"/>
            </a:xfrm>
            <a:custGeom>
              <a:avLst/>
              <a:gdLst>
                <a:gd name="connsiteX0" fmla="*/ 0 w 3219345"/>
                <a:gd name="connsiteY0" fmla="*/ 0 h 6415835"/>
                <a:gd name="connsiteX1" fmla="*/ 3219345 w 3219345"/>
                <a:gd name="connsiteY1" fmla="*/ 0 h 6415835"/>
                <a:gd name="connsiteX2" fmla="*/ 3219345 w 3219345"/>
                <a:gd name="connsiteY2" fmla="*/ 6415835 h 6415835"/>
                <a:gd name="connsiteX3" fmla="*/ 0 w 3219345"/>
                <a:gd name="connsiteY3" fmla="*/ 3196987 h 6415835"/>
                <a:gd name="connsiteX4" fmla="*/ 0 w 3219345"/>
                <a:gd name="connsiteY4" fmla="*/ 0 h 641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9345" h="6415835">
                  <a:moveTo>
                    <a:pt x="0" y="0"/>
                  </a:moveTo>
                  <a:lnTo>
                    <a:pt x="3219345" y="0"/>
                  </a:lnTo>
                  <a:lnTo>
                    <a:pt x="3219345" y="6415835"/>
                  </a:lnTo>
                  <a:lnTo>
                    <a:pt x="0" y="3196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D2B1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2A35EBA-6E2B-04EC-83E9-A43889D7C716}"/>
                </a:ext>
              </a:extLst>
            </p:cNvPr>
            <p:cNvSpPr/>
            <p:nvPr/>
          </p:nvSpPr>
          <p:spPr>
            <a:xfrm>
              <a:off x="8753425" y="0"/>
              <a:ext cx="882635" cy="441285"/>
            </a:xfrm>
            <a:custGeom>
              <a:avLst/>
              <a:gdLst>
                <a:gd name="connsiteX0" fmla="*/ 0 w 882635"/>
                <a:gd name="connsiteY0" fmla="*/ 0 h 441285"/>
                <a:gd name="connsiteX1" fmla="*/ 882635 w 882635"/>
                <a:gd name="connsiteY1" fmla="*/ 0 h 441285"/>
                <a:gd name="connsiteX2" fmla="*/ 441350 w 882635"/>
                <a:gd name="connsiteY2" fmla="*/ 441285 h 441285"/>
                <a:gd name="connsiteX3" fmla="*/ 0 w 882635"/>
                <a:gd name="connsiteY3" fmla="*/ 0 h 44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2635" h="441285">
                  <a:moveTo>
                    <a:pt x="0" y="0"/>
                  </a:moveTo>
                  <a:lnTo>
                    <a:pt x="882635" y="0"/>
                  </a:lnTo>
                  <a:lnTo>
                    <a:pt x="441350" y="441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D2B1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73009C6-8571-BC57-3A51-58AA5689A5BE}"/>
                </a:ext>
              </a:extLst>
            </p:cNvPr>
            <p:cNvSpPr/>
            <p:nvPr/>
          </p:nvSpPr>
          <p:spPr>
            <a:xfrm>
              <a:off x="9194776" y="441285"/>
              <a:ext cx="2997225" cy="6416714"/>
            </a:xfrm>
            <a:custGeom>
              <a:avLst/>
              <a:gdLst>
                <a:gd name="connsiteX0" fmla="*/ 0 w 2997225"/>
                <a:gd name="connsiteY0" fmla="*/ 0 h 6416714"/>
                <a:gd name="connsiteX1" fmla="*/ 2997225 w 2997225"/>
                <a:gd name="connsiteY1" fmla="*/ 2997226 h 6416714"/>
                <a:gd name="connsiteX2" fmla="*/ 2997225 w 2997225"/>
                <a:gd name="connsiteY2" fmla="*/ 6416714 h 6416714"/>
                <a:gd name="connsiteX3" fmla="*/ 0 w 2997225"/>
                <a:gd name="connsiteY3" fmla="*/ 6416714 h 6416714"/>
                <a:gd name="connsiteX4" fmla="*/ 0 w 2997225"/>
                <a:gd name="connsiteY4" fmla="*/ 0 h 641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7225" h="6416714">
                  <a:moveTo>
                    <a:pt x="0" y="0"/>
                  </a:moveTo>
                  <a:lnTo>
                    <a:pt x="2997225" y="2997226"/>
                  </a:lnTo>
                  <a:lnTo>
                    <a:pt x="2997225" y="6416714"/>
                  </a:lnTo>
                  <a:lnTo>
                    <a:pt x="0" y="6416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D2B1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877FCA1-069D-B533-2333-7E24A9699B98}"/>
                </a:ext>
              </a:extLst>
            </p:cNvPr>
            <p:cNvSpPr/>
            <p:nvPr/>
          </p:nvSpPr>
          <p:spPr>
            <a:xfrm>
              <a:off x="2778062" y="6416715"/>
              <a:ext cx="882568" cy="441284"/>
            </a:xfrm>
            <a:custGeom>
              <a:avLst/>
              <a:gdLst>
                <a:gd name="connsiteX0" fmla="*/ 441284 w 882568"/>
                <a:gd name="connsiteY0" fmla="*/ 0 h 441284"/>
                <a:gd name="connsiteX1" fmla="*/ 882568 w 882568"/>
                <a:gd name="connsiteY1" fmla="*/ 441284 h 441284"/>
                <a:gd name="connsiteX2" fmla="*/ 0 w 882568"/>
                <a:gd name="connsiteY2" fmla="*/ 441284 h 441284"/>
                <a:gd name="connsiteX3" fmla="*/ 441284 w 882568"/>
                <a:gd name="connsiteY3" fmla="*/ 0 h 44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2568" h="441284">
                  <a:moveTo>
                    <a:pt x="441284" y="0"/>
                  </a:moveTo>
                  <a:lnTo>
                    <a:pt x="882568" y="441284"/>
                  </a:lnTo>
                  <a:lnTo>
                    <a:pt x="0" y="441284"/>
                  </a:lnTo>
                  <a:lnTo>
                    <a:pt x="441284" y="0"/>
                  </a:lnTo>
                  <a:close/>
                </a:path>
              </a:pathLst>
            </a:custGeom>
            <a:solidFill>
              <a:srgbClr val="55D2B1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AF55103-FC42-48B4-0F11-3C2E21B3F08E}"/>
              </a:ext>
            </a:extLst>
          </p:cNvPr>
          <p:cNvSpPr txBox="1"/>
          <p:nvPr userDrawn="1"/>
        </p:nvSpPr>
        <p:spPr>
          <a:xfrm>
            <a:off x="3897630" y="6288749"/>
            <a:ext cx="4396740" cy="25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2023 Saville Assessment Ltd. All rights reserved.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8CD8B72-79ED-72DB-4493-2E0AF533EF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8110" y="1018776"/>
            <a:ext cx="2772618" cy="302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763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A56D859B-9AEB-75B4-4DDC-7530D9C05978}"/>
              </a:ext>
            </a:extLst>
          </p:cNvPr>
          <p:cNvSpPr/>
          <p:nvPr userDrawn="1"/>
        </p:nvSpPr>
        <p:spPr>
          <a:xfrm>
            <a:off x="8287651" y="1215171"/>
            <a:ext cx="3904349" cy="5642828"/>
          </a:xfrm>
          <a:custGeom>
            <a:avLst/>
            <a:gdLst>
              <a:gd name="connsiteX0" fmla="*/ 5 w 3904349"/>
              <a:gd name="connsiteY0" fmla="*/ 0 h 5642828"/>
              <a:gd name="connsiteX1" fmla="*/ 3904349 w 3904349"/>
              <a:gd name="connsiteY1" fmla="*/ 3901136 h 5642828"/>
              <a:gd name="connsiteX2" fmla="*/ 3904349 w 3904349"/>
              <a:gd name="connsiteY2" fmla="*/ 4859019 h 5642828"/>
              <a:gd name="connsiteX3" fmla="*/ 3121185 w 3904349"/>
              <a:gd name="connsiteY3" fmla="*/ 5642828 h 5642828"/>
              <a:gd name="connsiteX4" fmla="*/ 0 w 3904349"/>
              <a:gd name="connsiteY4" fmla="*/ 5642828 h 5642828"/>
              <a:gd name="connsiteX5" fmla="*/ 0 w 3904349"/>
              <a:gd name="connsiteY5" fmla="*/ 3 h 5642828"/>
              <a:gd name="connsiteX6" fmla="*/ 1 w 3904349"/>
              <a:gd name="connsiteY6" fmla="*/ 4 h 5642828"/>
              <a:gd name="connsiteX7" fmla="*/ 5 w 3904349"/>
              <a:gd name="connsiteY7" fmla="*/ 0 h 564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4349" h="5642828">
                <a:moveTo>
                  <a:pt x="5" y="0"/>
                </a:moveTo>
                <a:lnTo>
                  <a:pt x="3904349" y="3901136"/>
                </a:lnTo>
                <a:lnTo>
                  <a:pt x="3904349" y="4859019"/>
                </a:lnTo>
                <a:lnTo>
                  <a:pt x="3121185" y="5642828"/>
                </a:lnTo>
                <a:lnTo>
                  <a:pt x="0" y="5642828"/>
                </a:lnTo>
                <a:lnTo>
                  <a:pt x="0" y="3"/>
                </a:lnTo>
                <a:lnTo>
                  <a:pt x="1" y="4"/>
                </a:lnTo>
                <a:lnTo>
                  <a:pt x="5" y="0"/>
                </a:lnTo>
                <a:close/>
              </a:path>
            </a:pathLst>
          </a:custGeom>
          <a:solidFill>
            <a:srgbClr val="55D2B1">
              <a:alpha val="3000"/>
            </a:srgbClr>
          </a:solidFill>
          <a:ln w="375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55103-FC42-48B4-0F11-3C2E21B3F08E}"/>
              </a:ext>
            </a:extLst>
          </p:cNvPr>
          <p:cNvSpPr txBox="1"/>
          <p:nvPr userDrawn="1"/>
        </p:nvSpPr>
        <p:spPr>
          <a:xfrm>
            <a:off x="3897630" y="6288749"/>
            <a:ext cx="4396740" cy="25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2023 Saville Assessment Ltd. All rights reserved.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FA7E0BF-4D7F-3D16-A78B-4AEA2951B154}"/>
              </a:ext>
            </a:extLst>
          </p:cNvPr>
          <p:cNvGrpSpPr/>
          <p:nvPr userDrawn="1"/>
        </p:nvGrpSpPr>
        <p:grpSpPr>
          <a:xfrm>
            <a:off x="2037138" y="2014150"/>
            <a:ext cx="8117724" cy="2842055"/>
            <a:chOff x="2160931" y="2014150"/>
            <a:chExt cx="8117724" cy="2842055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98CD8B72-79ED-72DB-4493-2E0AF533EF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60931" y="2116321"/>
              <a:ext cx="2419314" cy="2640450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85EF3F2-C4AE-E178-4AE0-78CB6B931D0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50056" y="2014150"/>
              <a:ext cx="0" cy="2842055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98D9EF-25D3-C0E9-FCA9-CC474B9F8B62}"/>
                </a:ext>
              </a:extLst>
            </p:cNvPr>
            <p:cNvSpPr txBox="1"/>
            <p:nvPr userDrawn="1"/>
          </p:nvSpPr>
          <p:spPr>
            <a:xfrm>
              <a:off x="7193569" y="2122929"/>
              <a:ext cx="299363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Calibri" panose="020F0502020204030204" pitchFamily="34" charset="0"/>
                  <a:cs typeface="Segoe UI Semilight" panose="020B0402040204020203" pitchFamily="34" charset="0"/>
                </a:rPr>
                <a:t>www.</a:t>
              </a: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Calibri" panose="020F0502020204030204" pitchFamily="34" charset="0"/>
                  <a:cs typeface="Segoe UI Semilight" panose="020B0402040204020203" pitchFamily="34" charset="0"/>
                </a:rPr>
                <a:t>savilleassessment</a:t>
              </a:r>
              <a:r>
                <a: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Calibri" panose="020F0502020204030204" pitchFamily="34" charset="0"/>
                  <a:cs typeface="Segoe UI Semilight" panose="020B0402040204020203" pitchFamily="34" charset="0"/>
                </a:rPr>
                <a:t>.com</a:t>
              </a: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4B7E8A9-3E72-63B0-AA04-19072D4973FF}"/>
                </a:ext>
              </a:extLst>
            </p:cNvPr>
            <p:cNvSpPr/>
            <p:nvPr userDrawn="1"/>
          </p:nvSpPr>
          <p:spPr>
            <a:xfrm rot="5400000">
              <a:off x="6696078" y="2268881"/>
              <a:ext cx="527398" cy="207333"/>
            </a:xfrm>
            <a:custGeom>
              <a:avLst/>
              <a:gdLst>
                <a:gd name="connsiteX0" fmla="*/ 5282 w 527398"/>
                <a:gd name="connsiteY0" fmla="*/ 246180 h 275933"/>
                <a:gd name="connsiteX1" fmla="*/ 251464 w 527398"/>
                <a:gd name="connsiteY1" fmla="*/ 0 h 275933"/>
                <a:gd name="connsiteX2" fmla="*/ 527398 w 527398"/>
                <a:gd name="connsiteY2" fmla="*/ 275933 h 275933"/>
                <a:gd name="connsiteX3" fmla="*/ 17917 w 527398"/>
                <a:gd name="connsiteY3" fmla="*/ 275933 h 275933"/>
                <a:gd name="connsiteX4" fmla="*/ 2022 w 527398"/>
                <a:gd name="connsiteY4" fmla="*/ 266151 h 275933"/>
                <a:gd name="connsiteX5" fmla="*/ 5282 w 527398"/>
                <a:gd name="connsiteY5" fmla="*/ 246180 h 275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398" h="275933">
                  <a:moveTo>
                    <a:pt x="5282" y="246180"/>
                  </a:moveTo>
                  <a:lnTo>
                    <a:pt x="251464" y="0"/>
                  </a:lnTo>
                  <a:lnTo>
                    <a:pt x="527398" y="275933"/>
                  </a:lnTo>
                  <a:lnTo>
                    <a:pt x="17917" y="275933"/>
                  </a:lnTo>
                  <a:cubicBezTo>
                    <a:pt x="10581" y="275933"/>
                    <a:pt x="4875" y="271858"/>
                    <a:pt x="2022" y="266151"/>
                  </a:cubicBezTo>
                  <a:cubicBezTo>
                    <a:pt x="-1239" y="260038"/>
                    <a:pt x="-831" y="251886"/>
                    <a:pt x="5282" y="246180"/>
                  </a:cubicBezTo>
                  <a:close/>
                </a:path>
              </a:pathLst>
            </a:custGeom>
            <a:solidFill>
              <a:srgbClr val="55D2B1"/>
            </a:solidFill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9D2551-03D3-20F8-E006-48D9BE5BFE4B}"/>
                </a:ext>
              </a:extLst>
            </p:cNvPr>
            <p:cNvSpPr txBox="1"/>
            <p:nvPr userDrawn="1"/>
          </p:nvSpPr>
          <p:spPr>
            <a:xfrm>
              <a:off x="7193569" y="3205044"/>
              <a:ext cx="299363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Calibri" panose="020F0502020204030204" pitchFamily="34" charset="0"/>
                  <a:cs typeface="Segoe UI Semilight" panose="020B0402040204020203" pitchFamily="34" charset="0"/>
                </a:rPr>
                <a:t>+44(0)20 8619 9000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763D0CC-5CF0-5E4D-3888-E5059EC19A0B}"/>
                </a:ext>
              </a:extLst>
            </p:cNvPr>
            <p:cNvSpPr/>
            <p:nvPr userDrawn="1"/>
          </p:nvSpPr>
          <p:spPr>
            <a:xfrm rot="5400000">
              <a:off x="6696078" y="3336763"/>
              <a:ext cx="527398" cy="207333"/>
            </a:xfrm>
            <a:custGeom>
              <a:avLst/>
              <a:gdLst>
                <a:gd name="connsiteX0" fmla="*/ 5282 w 527398"/>
                <a:gd name="connsiteY0" fmla="*/ 246180 h 275933"/>
                <a:gd name="connsiteX1" fmla="*/ 251464 w 527398"/>
                <a:gd name="connsiteY1" fmla="*/ 0 h 275933"/>
                <a:gd name="connsiteX2" fmla="*/ 527398 w 527398"/>
                <a:gd name="connsiteY2" fmla="*/ 275933 h 275933"/>
                <a:gd name="connsiteX3" fmla="*/ 17917 w 527398"/>
                <a:gd name="connsiteY3" fmla="*/ 275933 h 275933"/>
                <a:gd name="connsiteX4" fmla="*/ 2022 w 527398"/>
                <a:gd name="connsiteY4" fmla="*/ 266151 h 275933"/>
                <a:gd name="connsiteX5" fmla="*/ 5282 w 527398"/>
                <a:gd name="connsiteY5" fmla="*/ 246180 h 275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398" h="275933">
                  <a:moveTo>
                    <a:pt x="5282" y="246180"/>
                  </a:moveTo>
                  <a:lnTo>
                    <a:pt x="251464" y="0"/>
                  </a:lnTo>
                  <a:lnTo>
                    <a:pt x="527398" y="275933"/>
                  </a:lnTo>
                  <a:lnTo>
                    <a:pt x="17917" y="275933"/>
                  </a:lnTo>
                  <a:cubicBezTo>
                    <a:pt x="10581" y="275933"/>
                    <a:pt x="4875" y="271858"/>
                    <a:pt x="2022" y="266151"/>
                  </a:cubicBezTo>
                  <a:cubicBezTo>
                    <a:pt x="-1239" y="260038"/>
                    <a:pt x="-831" y="251886"/>
                    <a:pt x="5282" y="246180"/>
                  </a:cubicBezTo>
                  <a:close/>
                </a:path>
              </a:pathLst>
            </a:custGeom>
            <a:solidFill>
              <a:srgbClr val="55D2B1"/>
            </a:solidFill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489FC4-16FF-CB68-EA66-472ABBF90130}"/>
                </a:ext>
              </a:extLst>
            </p:cNvPr>
            <p:cNvSpPr txBox="1"/>
            <p:nvPr userDrawn="1"/>
          </p:nvSpPr>
          <p:spPr>
            <a:xfrm>
              <a:off x="7193568" y="4261496"/>
              <a:ext cx="308508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Calibri" panose="020F0502020204030204" pitchFamily="34" charset="0"/>
                  <a:cs typeface="Segoe UI Semilight" panose="020B0402040204020203" pitchFamily="34" charset="0"/>
                </a:rPr>
                <a:t>info@</a:t>
              </a: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Calibri" panose="020F0502020204030204" pitchFamily="34" charset="0"/>
                  <a:cs typeface="Segoe UI Semilight" panose="020B0402040204020203" pitchFamily="34" charset="0"/>
                </a:rPr>
                <a:t>savilleassessment</a:t>
              </a:r>
              <a:r>
                <a: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Calibri" panose="020F0502020204030204" pitchFamily="34" charset="0"/>
                  <a:cs typeface="Segoe UI Semilight" panose="020B0402040204020203" pitchFamily="34" charset="0"/>
                </a:rPr>
                <a:t>.com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7436DDF-9415-000D-7EC1-7FA4B646F6AA}"/>
                </a:ext>
              </a:extLst>
            </p:cNvPr>
            <p:cNvSpPr/>
            <p:nvPr userDrawn="1"/>
          </p:nvSpPr>
          <p:spPr>
            <a:xfrm rot="5400000">
              <a:off x="6696078" y="4389405"/>
              <a:ext cx="527398" cy="207333"/>
            </a:xfrm>
            <a:custGeom>
              <a:avLst/>
              <a:gdLst>
                <a:gd name="connsiteX0" fmla="*/ 5282 w 527398"/>
                <a:gd name="connsiteY0" fmla="*/ 246180 h 275933"/>
                <a:gd name="connsiteX1" fmla="*/ 251464 w 527398"/>
                <a:gd name="connsiteY1" fmla="*/ 0 h 275933"/>
                <a:gd name="connsiteX2" fmla="*/ 527398 w 527398"/>
                <a:gd name="connsiteY2" fmla="*/ 275933 h 275933"/>
                <a:gd name="connsiteX3" fmla="*/ 17917 w 527398"/>
                <a:gd name="connsiteY3" fmla="*/ 275933 h 275933"/>
                <a:gd name="connsiteX4" fmla="*/ 2022 w 527398"/>
                <a:gd name="connsiteY4" fmla="*/ 266151 h 275933"/>
                <a:gd name="connsiteX5" fmla="*/ 5282 w 527398"/>
                <a:gd name="connsiteY5" fmla="*/ 246180 h 275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398" h="275933">
                  <a:moveTo>
                    <a:pt x="5282" y="246180"/>
                  </a:moveTo>
                  <a:lnTo>
                    <a:pt x="251464" y="0"/>
                  </a:lnTo>
                  <a:lnTo>
                    <a:pt x="527398" y="275933"/>
                  </a:lnTo>
                  <a:lnTo>
                    <a:pt x="17917" y="275933"/>
                  </a:lnTo>
                  <a:cubicBezTo>
                    <a:pt x="10581" y="275933"/>
                    <a:pt x="4875" y="271858"/>
                    <a:pt x="2022" y="266151"/>
                  </a:cubicBezTo>
                  <a:cubicBezTo>
                    <a:pt x="-1239" y="260038"/>
                    <a:pt x="-831" y="251886"/>
                    <a:pt x="5282" y="246180"/>
                  </a:cubicBezTo>
                  <a:close/>
                </a:path>
              </a:pathLst>
            </a:custGeom>
            <a:solidFill>
              <a:srgbClr val="55D2B1"/>
            </a:solidFill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BAF5DDB7-E40A-CE16-606A-A02D62D43D62}"/>
              </a:ext>
            </a:extLst>
          </p:cNvPr>
          <p:cNvSpPr/>
          <p:nvPr userDrawn="1"/>
        </p:nvSpPr>
        <p:spPr>
          <a:xfrm>
            <a:off x="-1" y="0"/>
            <a:ext cx="3900917" cy="5598471"/>
          </a:xfrm>
          <a:custGeom>
            <a:avLst/>
            <a:gdLst>
              <a:gd name="connsiteX0" fmla="*/ 734567 w 3900917"/>
              <a:gd name="connsiteY0" fmla="*/ 0 h 5598471"/>
              <a:gd name="connsiteX1" fmla="*/ 3900917 w 3900917"/>
              <a:gd name="connsiteY1" fmla="*/ 0 h 5598471"/>
              <a:gd name="connsiteX2" fmla="*/ 3900917 w 3900917"/>
              <a:gd name="connsiteY2" fmla="*/ 5598471 h 5598471"/>
              <a:gd name="connsiteX3" fmla="*/ 0 w 3900917"/>
              <a:gd name="connsiteY3" fmla="*/ 1694346 h 5598471"/>
              <a:gd name="connsiteX4" fmla="*/ 0 w 3900917"/>
              <a:gd name="connsiteY4" fmla="*/ 735776 h 5598471"/>
              <a:gd name="connsiteX5" fmla="*/ 734567 w 3900917"/>
              <a:gd name="connsiteY5" fmla="*/ 0 h 55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0917" h="5598471">
                <a:moveTo>
                  <a:pt x="734567" y="0"/>
                </a:moveTo>
                <a:lnTo>
                  <a:pt x="3900917" y="0"/>
                </a:lnTo>
                <a:lnTo>
                  <a:pt x="3900917" y="5598471"/>
                </a:lnTo>
                <a:lnTo>
                  <a:pt x="0" y="1694346"/>
                </a:lnTo>
                <a:lnTo>
                  <a:pt x="0" y="735776"/>
                </a:lnTo>
                <a:lnTo>
                  <a:pt x="734567" y="0"/>
                </a:lnTo>
                <a:close/>
              </a:path>
            </a:pathLst>
          </a:custGeom>
          <a:solidFill>
            <a:srgbClr val="55D2B1">
              <a:alpha val="3000"/>
            </a:srgbClr>
          </a:solidFill>
          <a:ln w="375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GB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03FAFC63-C994-1E64-EAB7-D64CCC4FB498}"/>
              </a:ext>
            </a:extLst>
          </p:cNvPr>
          <p:cNvSpPr/>
          <p:nvPr userDrawn="1"/>
        </p:nvSpPr>
        <p:spPr>
          <a:xfrm>
            <a:off x="7072476" y="0"/>
            <a:ext cx="2429279" cy="1215175"/>
          </a:xfrm>
          <a:custGeom>
            <a:avLst/>
            <a:gdLst>
              <a:gd name="connsiteX0" fmla="*/ 0 w 2429279"/>
              <a:gd name="connsiteY0" fmla="*/ 0 h 1215175"/>
              <a:gd name="connsiteX1" fmla="*/ 2429279 w 2429279"/>
              <a:gd name="connsiteY1" fmla="*/ 0 h 1215175"/>
              <a:gd name="connsiteX2" fmla="*/ 1215180 w 2429279"/>
              <a:gd name="connsiteY2" fmla="*/ 1215172 h 1215175"/>
              <a:gd name="connsiteX3" fmla="*/ 1215175 w 2429279"/>
              <a:gd name="connsiteY3" fmla="*/ 1215167 h 1215175"/>
              <a:gd name="connsiteX4" fmla="*/ 1215175 w 2429279"/>
              <a:gd name="connsiteY4" fmla="*/ 1215175 h 1215175"/>
              <a:gd name="connsiteX5" fmla="*/ 0 w 2429279"/>
              <a:gd name="connsiteY5" fmla="*/ 0 h 121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9279" h="1215175">
                <a:moveTo>
                  <a:pt x="0" y="0"/>
                </a:moveTo>
                <a:lnTo>
                  <a:pt x="2429279" y="0"/>
                </a:lnTo>
                <a:lnTo>
                  <a:pt x="1215180" y="1215172"/>
                </a:lnTo>
                <a:lnTo>
                  <a:pt x="1215175" y="1215167"/>
                </a:lnTo>
                <a:lnTo>
                  <a:pt x="1215175" y="1215175"/>
                </a:lnTo>
                <a:lnTo>
                  <a:pt x="0" y="0"/>
                </a:lnTo>
                <a:close/>
              </a:path>
            </a:pathLst>
          </a:custGeom>
          <a:solidFill>
            <a:srgbClr val="55D2B1">
              <a:alpha val="3000"/>
            </a:srgbClr>
          </a:solidFill>
          <a:ln w="375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EC0650C7-A129-27BB-F8D6-5E1F3727AD49}"/>
              </a:ext>
            </a:extLst>
          </p:cNvPr>
          <p:cNvSpPr/>
          <p:nvPr userDrawn="1"/>
        </p:nvSpPr>
        <p:spPr>
          <a:xfrm>
            <a:off x="2644819" y="5598462"/>
            <a:ext cx="2519076" cy="1259538"/>
          </a:xfrm>
          <a:custGeom>
            <a:avLst/>
            <a:gdLst>
              <a:gd name="connsiteX0" fmla="*/ 1259538 w 2519076"/>
              <a:gd name="connsiteY0" fmla="*/ 0 h 1259538"/>
              <a:gd name="connsiteX1" fmla="*/ 2519076 w 2519076"/>
              <a:gd name="connsiteY1" fmla="*/ 1259538 h 1259538"/>
              <a:gd name="connsiteX2" fmla="*/ 0 w 2519076"/>
              <a:gd name="connsiteY2" fmla="*/ 1259538 h 1259538"/>
              <a:gd name="connsiteX3" fmla="*/ 1259538 w 2519076"/>
              <a:gd name="connsiteY3" fmla="*/ 0 h 125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9076" h="1259538">
                <a:moveTo>
                  <a:pt x="1259538" y="0"/>
                </a:moveTo>
                <a:lnTo>
                  <a:pt x="2519076" y="1259538"/>
                </a:lnTo>
                <a:lnTo>
                  <a:pt x="0" y="1259538"/>
                </a:lnTo>
                <a:lnTo>
                  <a:pt x="1259538" y="0"/>
                </a:lnTo>
                <a:close/>
              </a:path>
            </a:pathLst>
          </a:custGeom>
          <a:solidFill>
            <a:srgbClr val="55D2B1">
              <a:alpha val="3000"/>
            </a:srgbClr>
          </a:solidFill>
          <a:ln w="375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0B2FD51C-8E76-314B-D74B-4BA5523D4A65}"/>
              </a:ext>
            </a:extLst>
          </p:cNvPr>
          <p:cNvSpPr/>
          <p:nvPr userDrawn="1"/>
        </p:nvSpPr>
        <p:spPr>
          <a:xfrm>
            <a:off x="11408836" y="6074191"/>
            <a:ext cx="783164" cy="783809"/>
          </a:xfrm>
          <a:custGeom>
            <a:avLst/>
            <a:gdLst>
              <a:gd name="connsiteX0" fmla="*/ 783164 w 783164"/>
              <a:gd name="connsiteY0" fmla="*/ 0 h 783809"/>
              <a:gd name="connsiteX1" fmla="*/ 783164 w 783164"/>
              <a:gd name="connsiteY1" fmla="*/ 783809 h 783809"/>
              <a:gd name="connsiteX2" fmla="*/ 0 w 783164"/>
              <a:gd name="connsiteY2" fmla="*/ 783809 h 783809"/>
              <a:gd name="connsiteX3" fmla="*/ 783164 w 783164"/>
              <a:gd name="connsiteY3" fmla="*/ 0 h 78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164" h="783809">
                <a:moveTo>
                  <a:pt x="783164" y="0"/>
                </a:moveTo>
                <a:lnTo>
                  <a:pt x="783164" y="783809"/>
                </a:lnTo>
                <a:lnTo>
                  <a:pt x="0" y="783809"/>
                </a:lnTo>
                <a:lnTo>
                  <a:pt x="783164" y="0"/>
                </a:lnTo>
                <a:close/>
              </a:path>
            </a:pathLst>
          </a:custGeom>
          <a:solidFill>
            <a:srgbClr val="55D2B1">
              <a:alpha val="5000"/>
            </a:srgbClr>
          </a:solidFill>
          <a:ln w="375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456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39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DCA0D-4602-7263-A62A-23D5794AD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9437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lang="en-GB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F73AD-9288-58FC-8602-0E3AB0274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73437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27F883-EAF1-E51F-D3C9-A058C067BC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37" y="434253"/>
            <a:ext cx="10515600" cy="720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ECE8B265-B3D6-57F7-F7DF-B42F6C0005C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9725" y="1154544"/>
            <a:ext cx="10515600" cy="4561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rgbClr val="409E85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896C598-87DD-3DF2-99E9-0552BBBB60A4}"/>
              </a:ext>
            </a:extLst>
          </p:cNvPr>
          <p:cNvSpPr/>
          <p:nvPr userDrawn="1"/>
        </p:nvSpPr>
        <p:spPr>
          <a:xfrm>
            <a:off x="11901312" y="6176864"/>
            <a:ext cx="290687" cy="597159"/>
          </a:xfrm>
          <a:custGeom>
            <a:avLst/>
            <a:gdLst>
              <a:gd name="connsiteX0" fmla="*/ 627983 w 627983"/>
              <a:gd name="connsiteY0" fmla="*/ 1290066 h 1290066"/>
              <a:gd name="connsiteX1" fmla="*/ 12002 w 627983"/>
              <a:gd name="connsiteY1" fmla="*/ 674180 h 1290066"/>
              <a:gd name="connsiteX2" fmla="*/ 0 w 627983"/>
              <a:gd name="connsiteY2" fmla="*/ 645033 h 1290066"/>
              <a:gd name="connsiteX3" fmla="*/ 12002 w 627983"/>
              <a:gd name="connsiteY3" fmla="*/ 615982 h 1290066"/>
              <a:gd name="connsiteX4" fmla="*/ 627983 w 627983"/>
              <a:gd name="connsiteY4" fmla="*/ 0 h 1290066"/>
              <a:gd name="connsiteX5" fmla="*/ 627983 w 627983"/>
              <a:gd name="connsiteY5" fmla="*/ 1290066 h 129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983" h="1290066">
                <a:moveTo>
                  <a:pt x="627983" y="1290066"/>
                </a:moveTo>
                <a:lnTo>
                  <a:pt x="12002" y="674180"/>
                </a:lnTo>
                <a:cubicBezTo>
                  <a:pt x="4000" y="666083"/>
                  <a:pt x="0" y="655606"/>
                  <a:pt x="0" y="645033"/>
                </a:cubicBezTo>
                <a:cubicBezTo>
                  <a:pt x="0" y="634460"/>
                  <a:pt x="4000" y="623983"/>
                  <a:pt x="12002" y="615982"/>
                </a:cubicBezTo>
                <a:lnTo>
                  <a:pt x="627983" y="0"/>
                </a:lnTo>
                <a:lnTo>
                  <a:pt x="627983" y="1290066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58CE6C-1C00-0301-E372-3ECF6B84A63E}"/>
              </a:ext>
            </a:extLst>
          </p:cNvPr>
          <p:cNvSpPr txBox="1"/>
          <p:nvPr userDrawn="1"/>
        </p:nvSpPr>
        <p:spPr>
          <a:xfrm>
            <a:off x="11594250" y="6336943"/>
            <a:ext cx="36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F7127FF-F8DE-4228-8048-97D89ED18292}" type="slidenum">
              <a:rPr lang="en-GB" sz="1200" b="1" smtClean="0">
                <a:solidFill>
                  <a:srgbClr val="1A244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‹#›</a:t>
            </a:fld>
            <a:endParaRPr lang="en-GB" sz="1200" b="1">
              <a:solidFill>
                <a:srgbClr val="1A244A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83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6B43-DF0F-6D56-0F9A-2C821C516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37" y="434253"/>
            <a:ext cx="8147261" cy="720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DEFEB-68E9-A4A2-F7B0-43956F46C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7" y="1995055"/>
            <a:ext cx="9977581" cy="389558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B103C8-9DD4-AD67-E41D-A3D4DBB9CF9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9725" y="1154544"/>
            <a:ext cx="8146973" cy="4561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rgbClr val="409E85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CD14B02-7691-768D-A7D5-3368A6B67FAF}"/>
              </a:ext>
            </a:extLst>
          </p:cNvPr>
          <p:cNvSpPr/>
          <p:nvPr userDrawn="1"/>
        </p:nvSpPr>
        <p:spPr>
          <a:xfrm>
            <a:off x="8486698" y="0"/>
            <a:ext cx="3391927" cy="3544847"/>
          </a:xfrm>
          <a:custGeom>
            <a:avLst/>
            <a:gdLst>
              <a:gd name="connsiteX0" fmla="*/ 9456 w 3391927"/>
              <a:gd name="connsiteY0" fmla="*/ 0 h 3544847"/>
              <a:gd name="connsiteX1" fmla="*/ 3391927 w 3391927"/>
              <a:gd name="connsiteY1" fmla="*/ 0 h 3544847"/>
              <a:gd name="connsiteX2" fmla="*/ 3391927 w 3391927"/>
              <a:gd name="connsiteY2" fmla="*/ 3544847 h 3544847"/>
              <a:gd name="connsiteX3" fmla="*/ 64826 w 3391927"/>
              <a:gd name="connsiteY3" fmla="*/ 218258 h 3544847"/>
              <a:gd name="connsiteX4" fmla="*/ 0 w 3391927"/>
              <a:gd name="connsiteY4" fmla="*/ 60826 h 3544847"/>
              <a:gd name="connsiteX5" fmla="*/ 4051 w 3391927"/>
              <a:gd name="connsiteY5" fmla="*/ 18293 h 3544847"/>
              <a:gd name="connsiteX6" fmla="*/ 9456 w 3391927"/>
              <a:gd name="connsiteY6" fmla="*/ 0 h 354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1927" h="3544847">
                <a:moveTo>
                  <a:pt x="9456" y="0"/>
                </a:moveTo>
                <a:lnTo>
                  <a:pt x="3391927" y="0"/>
                </a:lnTo>
                <a:lnTo>
                  <a:pt x="3391927" y="3544847"/>
                </a:lnTo>
                <a:lnTo>
                  <a:pt x="64826" y="218258"/>
                </a:lnTo>
                <a:cubicBezTo>
                  <a:pt x="21605" y="174523"/>
                  <a:pt x="0" y="117934"/>
                  <a:pt x="0" y="60826"/>
                </a:cubicBezTo>
                <a:cubicBezTo>
                  <a:pt x="0" y="46549"/>
                  <a:pt x="1350" y="32304"/>
                  <a:pt x="4051" y="18293"/>
                </a:cubicBezTo>
                <a:lnTo>
                  <a:pt x="9456" y="0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79AF9D4-11A9-DABD-BA2D-774CE763D522}"/>
              </a:ext>
            </a:extLst>
          </p:cNvPr>
          <p:cNvSpPr/>
          <p:nvPr userDrawn="1"/>
        </p:nvSpPr>
        <p:spPr>
          <a:xfrm>
            <a:off x="8708059" y="3545359"/>
            <a:ext cx="3483941" cy="3312642"/>
          </a:xfrm>
          <a:custGeom>
            <a:avLst/>
            <a:gdLst>
              <a:gd name="connsiteX0" fmla="*/ 3170568 w 3483941"/>
              <a:gd name="connsiteY0" fmla="*/ 0 h 3312642"/>
              <a:gd name="connsiteX1" fmla="*/ 3483941 w 3483941"/>
              <a:gd name="connsiteY1" fmla="*/ 313373 h 3312642"/>
              <a:gd name="connsiteX2" fmla="*/ 3483941 w 3483941"/>
              <a:gd name="connsiteY2" fmla="*/ 3312642 h 3312642"/>
              <a:gd name="connsiteX3" fmla="*/ 8121 w 3483941"/>
              <a:gd name="connsiteY3" fmla="*/ 3312642 h 3312642"/>
              <a:gd name="connsiteX4" fmla="*/ 2834 w 3483941"/>
              <a:gd name="connsiteY4" fmla="*/ 3295781 h 3312642"/>
              <a:gd name="connsiteX5" fmla="*/ 65200 w 3483941"/>
              <a:gd name="connsiteY5" fmla="*/ 3104855 h 3312642"/>
              <a:gd name="connsiteX6" fmla="*/ 65713 w 3483941"/>
              <a:gd name="connsiteY6" fmla="*/ 3104855 h 3312642"/>
              <a:gd name="connsiteX7" fmla="*/ 3170568 w 3483941"/>
              <a:gd name="connsiteY7" fmla="*/ 0 h 33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3941" h="3312642">
                <a:moveTo>
                  <a:pt x="3170568" y="0"/>
                </a:moveTo>
                <a:lnTo>
                  <a:pt x="3483941" y="313373"/>
                </a:lnTo>
                <a:lnTo>
                  <a:pt x="3483941" y="3312642"/>
                </a:lnTo>
                <a:lnTo>
                  <a:pt x="8121" y="3312642"/>
                </a:lnTo>
                <a:lnTo>
                  <a:pt x="2834" y="3295781"/>
                </a:lnTo>
                <a:cubicBezTo>
                  <a:pt x="-7633" y="3230549"/>
                  <a:pt x="10407" y="3160033"/>
                  <a:pt x="65200" y="3104855"/>
                </a:cubicBezTo>
                <a:lnTo>
                  <a:pt x="65713" y="3104855"/>
                </a:lnTo>
                <a:lnTo>
                  <a:pt x="3170568" y="0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92ACEAA-8E75-352E-0C3F-F5E535F3AE58}"/>
              </a:ext>
            </a:extLst>
          </p:cNvPr>
          <p:cNvSpPr/>
          <p:nvPr userDrawn="1"/>
        </p:nvSpPr>
        <p:spPr>
          <a:xfrm>
            <a:off x="11901313" y="6176864"/>
            <a:ext cx="290687" cy="597159"/>
          </a:xfrm>
          <a:custGeom>
            <a:avLst/>
            <a:gdLst>
              <a:gd name="connsiteX0" fmla="*/ 627983 w 627983"/>
              <a:gd name="connsiteY0" fmla="*/ 1290066 h 1290066"/>
              <a:gd name="connsiteX1" fmla="*/ 12002 w 627983"/>
              <a:gd name="connsiteY1" fmla="*/ 674180 h 1290066"/>
              <a:gd name="connsiteX2" fmla="*/ 0 w 627983"/>
              <a:gd name="connsiteY2" fmla="*/ 645033 h 1290066"/>
              <a:gd name="connsiteX3" fmla="*/ 12002 w 627983"/>
              <a:gd name="connsiteY3" fmla="*/ 615982 h 1290066"/>
              <a:gd name="connsiteX4" fmla="*/ 627983 w 627983"/>
              <a:gd name="connsiteY4" fmla="*/ 0 h 1290066"/>
              <a:gd name="connsiteX5" fmla="*/ 627983 w 627983"/>
              <a:gd name="connsiteY5" fmla="*/ 1290066 h 129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983" h="1290066">
                <a:moveTo>
                  <a:pt x="627983" y="1290066"/>
                </a:moveTo>
                <a:lnTo>
                  <a:pt x="12002" y="674180"/>
                </a:lnTo>
                <a:cubicBezTo>
                  <a:pt x="4000" y="666083"/>
                  <a:pt x="0" y="655606"/>
                  <a:pt x="0" y="645033"/>
                </a:cubicBezTo>
                <a:cubicBezTo>
                  <a:pt x="0" y="634460"/>
                  <a:pt x="4000" y="623983"/>
                  <a:pt x="12002" y="615982"/>
                </a:cubicBezTo>
                <a:lnTo>
                  <a:pt x="627983" y="0"/>
                </a:lnTo>
                <a:lnTo>
                  <a:pt x="627983" y="1290066"/>
                </a:lnTo>
                <a:close/>
              </a:path>
            </a:pathLst>
          </a:custGeom>
          <a:solidFill>
            <a:srgbClr val="1A244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B444B0-C50D-2377-37A9-CCB9D8868117}"/>
              </a:ext>
            </a:extLst>
          </p:cNvPr>
          <p:cNvSpPr txBox="1"/>
          <p:nvPr userDrawn="1"/>
        </p:nvSpPr>
        <p:spPr>
          <a:xfrm>
            <a:off x="11594251" y="6336943"/>
            <a:ext cx="367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5BE7C4D-87C8-4596-88FB-A8D80B6FAAB9}" type="slidenum">
              <a:rPr lang="en-GB" sz="1200" b="1" smtClean="0">
                <a:solidFill>
                  <a:srgbClr val="1A244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pPr/>
              <a:t>‹#›</a:t>
            </a:fld>
            <a:endParaRPr lang="en-GB" sz="1200" b="1">
              <a:solidFill>
                <a:srgbClr val="1A244A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69794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00D69AA-C1E3-E47E-0561-6DCCFE1344A5}"/>
              </a:ext>
            </a:extLst>
          </p:cNvPr>
          <p:cNvGrpSpPr>
            <a:grpSpLocks/>
          </p:cNvGrpSpPr>
          <p:nvPr userDrawn="1"/>
        </p:nvGrpSpPr>
        <p:grpSpPr>
          <a:xfrm>
            <a:off x="1" y="0"/>
            <a:ext cx="12192000" cy="6857999"/>
            <a:chOff x="1" y="0"/>
            <a:chExt cx="12192000" cy="685799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4753432-7367-C8DD-C560-E9091D3ECDEF}"/>
                </a:ext>
              </a:extLst>
            </p:cNvPr>
            <p:cNvSpPr>
              <a:spLocks/>
            </p:cNvSpPr>
            <p:nvPr/>
          </p:nvSpPr>
          <p:spPr>
            <a:xfrm>
              <a:off x="1" y="0"/>
              <a:ext cx="3867601" cy="5965633"/>
            </a:xfrm>
            <a:custGeom>
              <a:avLst/>
              <a:gdLst>
                <a:gd name="connsiteX0" fmla="*/ 0 w 3867601"/>
                <a:gd name="connsiteY0" fmla="*/ 0 h 5965633"/>
                <a:gd name="connsiteX1" fmla="*/ 3867601 w 3867601"/>
                <a:gd name="connsiteY1" fmla="*/ 0 h 5965633"/>
                <a:gd name="connsiteX2" fmla="*/ 3867601 w 3867601"/>
                <a:gd name="connsiteY2" fmla="*/ 5965633 h 5965633"/>
                <a:gd name="connsiteX3" fmla="*/ 0 w 3867601"/>
                <a:gd name="connsiteY3" fmla="*/ 2098629 h 5965633"/>
                <a:gd name="connsiteX4" fmla="*/ 0 w 3867601"/>
                <a:gd name="connsiteY4" fmla="*/ 0 h 596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7601" h="5965633">
                  <a:moveTo>
                    <a:pt x="0" y="0"/>
                  </a:moveTo>
                  <a:lnTo>
                    <a:pt x="3867601" y="0"/>
                  </a:lnTo>
                  <a:lnTo>
                    <a:pt x="3867601" y="5965633"/>
                  </a:lnTo>
                  <a:lnTo>
                    <a:pt x="0" y="20986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D2B1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7B72DCB-3D63-C6E7-CA7D-913BE8291385}"/>
                </a:ext>
              </a:extLst>
            </p:cNvPr>
            <p:cNvSpPr>
              <a:spLocks/>
            </p:cNvSpPr>
            <p:nvPr/>
          </p:nvSpPr>
          <p:spPr>
            <a:xfrm>
              <a:off x="8050611" y="0"/>
              <a:ext cx="1783371" cy="891620"/>
            </a:xfrm>
            <a:custGeom>
              <a:avLst/>
              <a:gdLst>
                <a:gd name="connsiteX0" fmla="*/ 0 w 1783371"/>
                <a:gd name="connsiteY0" fmla="*/ 0 h 891620"/>
                <a:gd name="connsiteX1" fmla="*/ 1783371 w 1783371"/>
                <a:gd name="connsiteY1" fmla="*/ 0 h 891620"/>
                <a:gd name="connsiteX2" fmla="*/ 891751 w 1783371"/>
                <a:gd name="connsiteY2" fmla="*/ 891620 h 891620"/>
                <a:gd name="connsiteX3" fmla="*/ 0 w 1783371"/>
                <a:gd name="connsiteY3" fmla="*/ 0 h 891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3371" h="891620">
                  <a:moveTo>
                    <a:pt x="0" y="0"/>
                  </a:moveTo>
                  <a:lnTo>
                    <a:pt x="1783371" y="0"/>
                  </a:lnTo>
                  <a:lnTo>
                    <a:pt x="891751" y="891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D2B1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4B48FFE-6F57-391B-F497-AFE50F4041A4}"/>
                </a:ext>
              </a:extLst>
            </p:cNvPr>
            <p:cNvSpPr>
              <a:spLocks/>
            </p:cNvSpPr>
            <p:nvPr/>
          </p:nvSpPr>
          <p:spPr>
            <a:xfrm>
              <a:off x="8942362" y="891620"/>
              <a:ext cx="3249639" cy="5966379"/>
            </a:xfrm>
            <a:custGeom>
              <a:avLst/>
              <a:gdLst>
                <a:gd name="connsiteX0" fmla="*/ 0 w 3249639"/>
                <a:gd name="connsiteY0" fmla="*/ 0 h 5966379"/>
                <a:gd name="connsiteX1" fmla="*/ 3249639 w 3249639"/>
                <a:gd name="connsiteY1" fmla="*/ 3249638 h 5966379"/>
                <a:gd name="connsiteX2" fmla="*/ 3249639 w 3249639"/>
                <a:gd name="connsiteY2" fmla="*/ 5966379 h 5966379"/>
                <a:gd name="connsiteX3" fmla="*/ 0 w 3249639"/>
                <a:gd name="connsiteY3" fmla="*/ 5966379 h 5966379"/>
                <a:gd name="connsiteX4" fmla="*/ 0 w 3249639"/>
                <a:gd name="connsiteY4" fmla="*/ 0 h 596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639" h="5966379">
                  <a:moveTo>
                    <a:pt x="0" y="0"/>
                  </a:moveTo>
                  <a:lnTo>
                    <a:pt x="3249639" y="3249638"/>
                  </a:lnTo>
                  <a:lnTo>
                    <a:pt x="3249639" y="5966379"/>
                  </a:lnTo>
                  <a:lnTo>
                    <a:pt x="0" y="59663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D2B1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B324E9E-25F7-CA04-8717-01B5EFF1A26F}"/>
                </a:ext>
              </a:extLst>
            </p:cNvPr>
            <p:cNvSpPr>
              <a:spLocks/>
            </p:cNvSpPr>
            <p:nvPr/>
          </p:nvSpPr>
          <p:spPr>
            <a:xfrm>
              <a:off x="2975982" y="5966380"/>
              <a:ext cx="1783238" cy="891619"/>
            </a:xfrm>
            <a:custGeom>
              <a:avLst/>
              <a:gdLst>
                <a:gd name="connsiteX0" fmla="*/ 891619 w 1783238"/>
                <a:gd name="connsiteY0" fmla="*/ 0 h 891619"/>
                <a:gd name="connsiteX1" fmla="*/ 1783238 w 1783238"/>
                <a:gd name="connsiteY1" fmla="*/ 891619 h 891619"/>
                <a:gd name="connsiteX2" fmla="*/ 0 w 1783238"/>
                <a:gd name="connsiteY2" fmla="*/ 891619 h 891619"/>
                <a:gd name="connsiteX3" fmla="*/ 891619 w 1783238"/>
                <a:gd name="connsiteY3" fmla="*/ 0 h 89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3238" h="891619">
                  <a:moveTo>
                    <a:pt x="891619" y="0"/>
                  </a:moveTo>
                  <a:lnTo>
                    <a:pt x="1783238" y="891619"/>
                  </a:lnTo>
                  <a:lnTo>
                    <a:pt x="0" y="891619"/>
                  </a:lnTo>
                  <a:lnTo>
                    <a:pt x="891619" y="0"/>
                  </a:lnTo>
                  <a:close/>
                </a:path>
              </a:pathLst>
            </a:custGeom>
            <a:solidFill>
              <a:srgbClr val="55D2B1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676B43-DF0F-6D56-0F9A-2C821C516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37" y="434253"/>
            <a:ext cx="10515600" cy="720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DEFEB-68E9-A4A2-F7B0-43956F46C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7" y="1995055"/>
            <a:ext cx="10515600" cy="389558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B103C8-9DD4-AD67-E41D-A3D4DBB9CF9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9725" y="1154544"/>
            <a:ext cx="10515600" cy="4561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rgbClr val="409E85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E999773-2EDE-62A8-D419-E30303F334EC}"/>
              </a:ext>
            </a:extLst>
          </p:cNvPr>
          <p:cNvSpPr/>
          <p:nvPr userDrawn="1"/>
        </p:nvSpPr>
        <p:spPr>
          <a:xfrm>
            <a:off x="11901312" y="6176864"/>
            <a:ext cx="290687" cy="597159"/>
          </a:xfrm>
          <a:custGeom>
            <a:avLst/>
            <a:gdLst>
              <a:gd name="connsiteX0" fmla="*/ 627983 w 627983"/>
              <a:gd name="connsiteY0" fmla="*/ 1290066 h 1290066"/>
              <a:gd name="connsiteX1" fmla="*/ 12002 w 627983"/>
              <a:gd name="connsiteY1" fmla="*/ 674180 h 1290066"/>
              <a:gd name="connsiteX2" fmla="*/ 0 w 627983"/>
              <a:gd name="connsiteY2" fmla="*/ 645033 h 1290066"/>
              <a:gd name="connsiteX3" fmla="*/ 12002 w 627983"/>
              <a:gd name="connsiteY3" fmla="*/ 615982 h 1290066"/>
              <a:gd name="connsiteX4" fmla="*/ 627983 w 627983"/>
              <a:gd name="connsiteY4" fmla="*/ 0 h 1290066"/>
              <a:gd name="connsiteX5" fmla="*/ 627983 w 627983"/>
              <a:gd name="connsiteY5" fmla="*/ 1290066 h 129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983" h="1290066">
                <a:moveTo>
                  <a:pt x="627983" y="1290066"/>
                </a:moveTo>
                <a:lnTo>
                  <a:pt x="12002" y="674180"/>
                </a:lnTo>
                <a:cubicBezTo>
                  <a:pt x="4000" y="666083"/>
                  <a:pt x="0" y="655606"/>
                  <a:pt x="0" y="645033"/>
                </a:cubicBezTo>
                <a:cubicBezTo>
                  <a:pt x="0" y="634460"/>
                  <a:pt x="4000" y="623983"/>
                  <a:pt x="12002" y="615982"/>
                </a:cubicBezTo>
                <a:lnTo>
                  <a:pt x="627983" y="0"/>
                </a:lnTo>
                <a:lnTo>
                  <a:pt x="627983" y="1290066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8F6B49-23E1-51AB-302F-266E46FED499}"/>
              </a:ext>
            </a:extLst>
          </p:cNvPr>
          <p:cNvSpPr txBox="1"/>
          <p:nvPr userDrawn="1"/>
        </p:nvSpPr>
        <p:spPr>
          <a:xfrm>
            <a:off x="11594250" y="6336943"/>
            <a:ext cx="36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F7127FF-F8DE-4228-8048-97D89ED18292}" type="slidenum">
              <a:rPr lang="en-GB" sz="1200" b="1" smtClean="0">
                <a:solidFill>
                  <a:srgbClr val="1A244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‹#›</a:t>
            </a:fld>
            <a:endParaRPr lang="en-GB" sz="1200" b="1">
              <a:solidFill>
                <a:srgbClr val="1A244A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655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6B43-DF0F-6D56-0F9A-2C821C516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0856" y="434253"/>
            <a:ext cx="7197435" cy="720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DEFEB-68E9-A4A2-F7B0-43956F46C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856" y="1995055"/>
            <a:ext cx="7197181" cy="389558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B103C8-9DD4-AD67-E41D-A3D4DBB9CF9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51144" y="1154544"/>
            <a:ext cx="7197181" cy="4561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rgbClr val="409E85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778D19D-1B39-F626-DC9F-E0E51238D26F}"/>
              </a:ext>
            </a:extLst>
          </p:cNvPr>
          <p:cNvSpPr/>
          <p:nvPr userDrawn="1"/>
        </p:nvSpPr>
        <p:spPr>
          <a:xfrm>
            <a:off x="374609" y="3565872"/>
            <a:ext cx="3284821" cy="3292128"/>
          </a:xfrm>
          <a:custGeom>
            <a:avLst/>
            <a:gdLst>
              <a:gd name="connsiteX0" fmla="*/ 0 w 3284821"/>
              <a:gd name="connsiteY0" fmla="*/ 0 h 3292128"/>
              <a:gd name="connsiteX1" fmla="*/ 3255435 w 3284821"/>
              <a:gd name="connsiteY1" fmla="*/ 3255421 h 3292128"/>
              <a:gd name="connsiteX2" fmla="*/ 3282639 w 3284821"/>
              <a:gd name="connsiteY2" fmla="*/ 3288206 h 3292128"/>
              <a:gd name="connsiteX3" fmla="*/ 3284821 w 3284821"/>
              <a:gd name="connsiteY3" fmla="*/ 3292128 h 3292128"/>
              <a:gd name="connsiteX4" fmla="*/ 0 w 3284821"/>
              <a:gd name="connsiteY4" fmla="*/ 3292128 h 329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4821" h="3292128">
                <a:moveTo>
                  <a:pt x="0" y="0"/>
                </a:moveTo>
                <a:lnTo>
                  <a:pt x="3255435" y="3255421"/>
                </a:lnTo>
                <a:cubicBezTo>
                  <a:pt x="3265499" y="3265485"/>
                  <a:pt x="3274620" y="3276492"/>
                  <a:pt x="3282639" y="3288206"/>
                </a:cubicBezTo>
                <a:lnTo>
                  <a:pt x="3284821" y="3292128"/>
                </a:lnTo>
                <a:lnTo>
                  <a:pt x="0" y="329212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CF377C3-E8C5-0C1E-A5E4-A32816B132ED}"/>
              </a:ext>
            </a:extLst>
          </p:cNvPr>
          <p:cNvSpPr/>
          <p:nvPr userDrawn="1"/>
        </p:nvSpPr>
        <p:spPr>
          <a:xfrm>
            <a:off x="0" y="1"/>
            <a:ext cx="3634180" cy="3565583"/>
          </a:xfrm>
          <a:custGeom>
            <a:avLst/>
            <a:gdLst>
              <a:gd name="connsiteX0" fmla="*/ 0 w 3634180"/>
              <a:gd name="connsiteY0" fmla="*/ 0 h 3565583"/>
              <a:gd name="connsiteX1" fmla="*/ 3402662 w 3634180"/>
              <a:gd name="connsiteY1" fmla="*/ 0 h 3565583"/>
              <a:gd name="connsiteX2" fmla="*/ 3608055 w 3634180"/>
              <a:gd name="connsiteY2" fmla="*/ 126402 h 3565583"/>
              <a:gd name="connsiteX3" fmla="*/ 3565930 w 3634180"/>
              <a:gd name="connsiteY3" fmla="*/ 384466 h 3565583"/>
              <a:gd name="connsiteX4" fmla="*/ 384792 w 3634180"/>
              <a:gd name="connsiteY4" fmla="*/ 3565583 h 3565583"/>
              <a:gd name="connsiteX5" fmla="*/ 0 w 3634180"/>
              <a:gd name="connsiteY5" fmla="*/ 3180792 h 356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4180" h="3565583">
                <a:moveTo>
                  <a:pt x="0" y="0"/>
                </a:moveTo>
                <a:lnTo>
                  <a:pt x="3402662" y="0"/>
                </a:lnTo>
                <a:cubicBezTo>
                  <a:pt x="3497457" y="0"/>
                  <a:pt x="3571189" y="52657"/>
                  <a:pt x="3608055" y="126402"/>
                </a:cubicBezTo>
                <a:cubicBezTo>
                  <a:pt x="3650193" y="205394"/>
                  <a:pt x="3644921" y="310733"/>
                  <a:pt x="3565930" y="384466"/>
                </a:cubicBezTo>
                <a:lnTo>
                  <a:pt x="384792" y="3565583"/>
                </a:lnTo>
                <a:lnTo>
                  <a:pt x="0" y="31807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2F05FA2-E5E5-78D0-5C16-2FCDCDBAE4AA}"/>
              </a:ext>
            </a:extLst>
          </p:cNvPr>
          <p:cNvSpPr/>
          <p:nvPr userDrawn="1"/>
        </p:nvSpPr>
        <p:spPr>
          <a:xfrm>
            <a:off x="11901312" y="6176864"/>
            <a:ext cx="290687" cy="597159"/>
          </a:xfrm>
          <a:custGeom>
            <a:avLst/>
            <a:gdLst>
              <a:gd name="connsiteX0" fmla="*/ 627983 w 627983"/>
              <a:gd name="connsiteY0" fmla="*/ 1290066 h 1290066"/>
              <a:gd name="connsiteX1" fmla="*/ 12002 w 627983"/>
              <a:gd name="connsiteY1" fmla="*/ 674180 h 1290066"/>
              <a:gd name="connsiteX2" fmla="*/ 0 w 627983"/>
              <a:gd name="connsiteY2" fmla="*/ 645033 h 1290066"/>
              <a:gd name="connsiteX3" fmla="*/ 12002 w 627983"/>
              <a:gd name="connsiteY3" fmla="*/ 615982 h 1290066"/>
              <a:gd name="connsiteX4" fmla="*/ 627983 w 627983"/>
              <a:gd name="connsiteY4" fmla="*/ 0 h 1290066"/>
              <a:gd name="connsiteX5" fmla="*/ 627983 w 627983"/>
              <a:gd name="connsiteY5" fmla="*/ 1290066 h 129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983" h="1290066">
                <a:moveTo>
                  <a:pt x="627983" y="1290066"/>
                </a:moveTo>
                <a:lnTo>
                  <a:pt x="12002" y="674180"/>
                </a:lnTo>
                <a:cubicBezTo>
                  <a:pt x="4000" y="666083"/>
                  <a:pt x="0" y="655606"/>
                  <a:pt x="0" y="645033"/>
                </a:cubicBezTo>
                <a:cubicBezTo>
                  <a:pt x="0" y="634460"/>
                  <a:pt x="4000" y="623983"/>
                  <a:pt x="12002" y="615982"/>
                </a:cubicBezTo>
                <a:lnTo>
                  <a:pt x="627983" y="0"/>
                </a:lnTo>
                <a:lnTo>
                  <a:pt x="627983" y="1290066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7D4DC4-C8DB-2F24-9CD3-300D9B507D2E}"/>
              </a:ext>
            </a:extLst>
          </p:cNvPr>
          <p:cNvSpPr txBox="1"/>
          <p:nvPr userDrawn="1"/>
        </p:nvSpPr>
        <p:spPr>
          <a:xfrm>
            <a:off x="11594250" y="6336943"/>
            <a:ext cx="36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F7127FF-F8DE-4228-8048-97D89ED18292}" type="slidenum">
              <a:rPr lang="en-GB" sz="1200" b="1" smtClean="0">
                <a:solidFill>
                  <a:srgbClr val="1A244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‹#›</a:t>
            </a:fld>
            <a:endParaRPr lang="en-GB" sz="1200" b="1">
              <a:solidFill>
                <a:srgbClr val="1A244A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5288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E9316C-ED89-0FB1-B3C9-92E5D731147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83555" y="0"/>
            <a:ext cx="2497843" cy="6858000"/>
          </a:xfrm>
          <a:custGeom>
            <a:avLst/>
            <a:gdLst>
              <a:gd name="connsiteX0" fmla="*/ 0 w 2497843"/>
              <a:gd name="connsiteY0" fmla="*/ 0 h 6858000"/>
              <a:gd name="connsiteX1" fmla="*/ 330194 w 2497843"/>
              <a:gd name="connsiteY1" fmla="*/ 0 h 6858000"/>
              <a:gd name="connsiteX2" fmla="*/ 2497843 w 2497843"/>
              <a:gd name="connsiteY2" fmla="*/ 2181817 h 6858000"/>
              <a:gd name="connsiteX3" fmla="*/ 2496118 w 2497843"/>
              <a:gd name="connsiteY3" fmla="*/ 4678364 h 6858000"/>
              <a:gd name="connsiteX4" fmla="*/ 2494613 w 2497843"/>
              <a:gd name="connsiteY4" fmla="*/ 6858000 h 6858000"/>
              <a:gd name="connsiteX5" fmla="*/ 2177923 w 2497843"/>
              <a:gd name="connsiteY5" fmla="*/ 6858000 h 6858000"/>
              <a:gd name="connsiteX6" fmla="*/ 6011 w 2497843"/>
              <a:gd name="connsiteY6" fmla="*/ 468307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7843" h="6858000">
                <a:moveTo>
                  <a:pt x="0" y="0"/>
                </a:moveTo>
                <a:lnTo>
                  <a:pt x="330194" y="0"/>
                </a:lnTo>
                <a:lnTo>
                  <a:pt x="2497843" y="2181817"/>
                </a:lnTo>
                <a:cubicBezTo>
                  <a:pt x="2495121" y="3011853"/>
                  <a:pt x="2495620" y="3845108"/>
                  <a:pt x="2496118" y="4678364"/>
                </a:cubicBezTo>
                <a:lnTo>
                  <a:pt x="2494613" y="6858000"/>
                </a:lnTo>
                <a:lnTo>
                  <a:pt x="2177923" y="6858000"/>
                </a:lnTo>
                <a:lnTo>
                  <a:pt x="6011" y="46830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DABC660-8022-FC13-ED94-2A6591A92F75}"/>
              </a:ext>
            </a:extLst>
          </p:cNvPr>
          <p:cNvSpPr/>
          <p:nvPr userDrawn="1"/>
        </p:nvSpPr>
        <p:spPr>
          <a:xfrm>
            <a:off x="5154207" y="0"/>
            <a:ext cx="2431167" cy="4677403"/>
          </a:xfrm>
          <a:custGeom>
            <a:avLst/>
            <a:gdLst>
              <a:gd name="connsiteX0" fmla="*/ 2114222 w 2431167"/>
              <a:gd name="connsiteY0" fmla="*/ 0 h 4677403"/>
              <a:gd name="connsiteX1" fmla="*/ 2431167 w 2431167"/>
              <a:gd name="connsiteY1" fmla="*/ 0 h 4677403"/>
              <a:gd name="connsiteX2" fmla="*/ 2431167 w 2431167"/>
              <a:gd name="connsiteY2" fmla="*/ 4677403 h 4677403"/>
              <a:gd name="connsiteX3" fmla="*/ 46465 w 2431167"/>
              <a:gd name="connsiteY3" fmla="*/ 2293069 h 4677403"/>
              <a:gd name="connsiteX4" fmla="*/ 0 w 2431167"/>
              <a:gd name="connsiteY4" fmla="*/ 2180229 h 4677403"/>
              <a:gd name="connsiteX5" fmla="*/ 46465 w 2431167"/>
              <a:gd name="connsiteY5" fmla="*/ 2067761 h 4677403"/>
              <a:gd name="connsiteX6" fmla="*/ 2114222 w 2431167"/>
              <a:gd name="connsiteY6" fmla="*/ 0 h 467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1167" h="4677403">
                <a:moveTo>
                  <a:pt x="2114222" y="0"/>
                </a:moveTo>
                <a:lnTo>
                  <a:pt x="2431167" y="0"/>
                </a:lnTo>
                <a:lnTo>
                  <a:pt x="2431167" y="4677403"/>
                </a:lnTo>
                <a:lnTo>
                  <a:pt x="46465" y="2293069"/>
                </a:lnTo>
                <a:cubicBezTo>
                  <a:pt x="15486" y="2261722"/>
                  <a:pt x="0" y="2221161"/>
                  <a:pt x="0" y="2180229"/>
                </a:cubicBezTo>
                <a:cubicBezTo>
                  <a:pt x="0" y="2139297"/>
                  <a:pt x="15486" y="2098736"/>
                  <a:pt x="46465" y="2067761"/>
                </a:cubicBezTo>
                <a:lnTo>
                  <a:pt x="2114222" y="0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5D51146-78F9-36C1-5F18-B68766C2AFD3}"/>
              </a:ext>
            </a:extLst>
          </p:cNvPr>
          <p:cNvSpPr/>
          <p:nvPr userDrawn="1"/>
        </p:nvSpPr>
        <p:spPr>
          <a:xfrm>
            <a:off x="7902366" y="1"/>
            <a:ext cx="4289634" cy="2180229"/>
          </a:xfrm>
          <a:custGeom>
            <a:avLst/>
            <a:gdLst>
              <a:gd name="connsiteX0" fmla="*/ 0 w 4289634"/>
              <a:gd name="connsiteY0" fmla="*/ 0 h 2180229"/>
              <a:gd name="connsiteX1" fmla="*/ 4289634 w 4289634"/>
              <a:gd name="connsiteY1" fmla="*/ 0 h 2180229"/>
              <a:gd name="connsiteX2" fmla="*/ 4289634 w 4289634"/>
              <a:gd name="connsiteY2" fmla="*/ 71145 h 2180229"/>
              <a:gd name="connsiteX3" fmla="*/ 2180550 w 4289634"/>
              <a:gd name="connsiteY3" fmla="*/ 2180229 h 2180229"/>
              <a:gd name="connsiteX4" fmla="*/ 0 w 4289634"/>
              <a:gd name="connsiteY4" fmla="*/ 0 h 218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9634" h="2180229">
                <a:moveTo>
                  <a:pt x="0" y="0"/>
                </a:moveTo>
                <a:lnTo>
                  <a:pt x="4289634" y="0"/>
                </a:lnTo>
                <a:lnTo>
                  <a:pt x="4289634" y="71145"/>
                </a:lnTo>
                <a:lnTo>
                  <a:pt x="2180550" y="2180229"/>
                </a:lnTo>
                <a:lnTo>
                  <a:pt x="0" y="0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4F23861-71EF-FB7B-D83A-FD0B69A915CF}"/>
              </a:ext>
            </a:extLst>
          </p:cNvPr>
          <p:cNvSpPr/>
          <p:nvPr userDrawn="1"/>
        </p:nvSpPr>
        <p:spPr>
          <a:xfrm>
            <a:off x="10082915" y="2180229"/>
            <a:ext cx="2109085" cy="4677771"/>
          </a:xfrm>
          <a:custGeom>
            <a:avLst/>
            <a:gdLst>
              <a:gd name="connsiteX0" fmla="*/ 0 w 2109085"/>
              <a:gd name="connsiteY0" fmla="*/ 0 h 4677771"/>
              <a:gd name="connsiteX1" fmla="*/ 2109085 w 2109085"/>
              <a:gd name="connsiteY1" fmla="*/ 2109084 h 4677771"/>
              <a:gd name="connsiteX2" fmla="*/ 2109085 w 2109085"/>
              <a:gd name="connsiteY2" fmla="*/ 2885264 h 4677771"/>
              <a:gd name="connsiteX3" fmla="*/ 316577 w 2109085"/>
              <a:gd name="connsiteY3" fmla="*/ 4677771 h 4677771"/>
              <a:gd name="connsiteX4" fmla="*/ 0 w 2109085"/>
              <a:gd name="connsiteY4" fmla="*/ 4677771 h 4677771"/>
              <a:gd name="connsiteX5" fmla="*/ 0 w 2109085"/>
              <a:gd name="connsiteY5" fmla="*/ 0 h 467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85" h="4677771">
                <a:moveTo>
                  <a:pt x="0" y="0"/>
                </a:moveTo>
                <a:lnTo>
                  <a:pt x="2109085" y="2109084"/>
                </a:lnTo>
                <a:lnTo>
                  <a:pt x="2109085" y="2885264"/>
                </a:lnTo>
                <a:lnTo>
                  <a:pt x="316577" y="4677771"/>
                </a:lnTo>
                <a:lnTo>
                  <a:pt x="0" y="4677771"/>
                </a:lnTo>
                <a:lnTo>
                  <a:pt x="0" y="0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07C1F27-4157-330B-6282-14AA0D2BEB10}"/>
              </a:ext>
            </a:extLst>
          </p:cNvPr>
          <p:cNvSpPr/>
          <p:nvPr userDrawn="1"/>
        </p:nvSpPr>
        <p:spPr>
          <a:xfrm>
            <a:off x="5405145" y="4677772"/>
            <a:ext cx="4360458" cy="2180229"/>
          </a:xfrm>
          <a:custGeom>
            <a:avLst/>
            <a:gdLst>
              <a:gd name="connsiteX0" fmla="*/ 2180229 w 4360458"/>
              <a:gd name="connsiteY0" fmla="*/ 0 h 2180229"/>
              <a:gd name="connsiteX1" fmla="*/ 4360458 w 4360458"/>
              <a:gd name="connsiteY1" fmla="*/ 2180229 h 2180229"/>
              <a:gd name="connsiteX2" fmla="*/ 0 w 4360458"/>
              <a:gd name="connsiteY2" fmla="*/ 2180229 h 2180229"/>
              <a:gd name="connsiteX3" fmla="*/ 2180229 w 4360458"/>
              <a:gd name="connsiteY3" fmla="*/ 0 h 218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0458" h="2180229">
                <a:moveTo>
                  <a:pt x="2180229" y="0"/>
                </a:moveTo>
                <a:lnTo>
                  <a:pt x="4360458" y="2180229"/>
                </a:lnTo>
                <a:lnTo>
                  <a:pt x="0" y="2180229"/>
                </a:lnTo>
                <a:lnTo>
                  <a:pt x="2180229" y="0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75FF41F-8D71-C825-C894-11E761AE6B02}"/>
              </a:ext>
            </a:extLst>
          </p:cNvPr>
          <p:cNvSpPr/>
          <p:nvPr userDrawn="1"/>
        </p:nvSpPr>
        <p:spPr>
          <a:xfrm>
            <a:off x="10903333" y="810569"/>
            <a:ext cx="1303654" cy="2739497"/>
          </a:xfrm>
          <a:custGeom>
            <a:avLst/>
            <a:gdLst>
              <a:gd name="connsiteX0" fmla="*/ 1303654 w 1303654"/>
              <a:gd name="connsiteY0" fmla="*/ 0 h 2739497"/>
              <a:gd name="connsiteX1" fmla="*/ 1303654 w 1303654"/>
              <a:gd name="connsiteY1" fmla="*/ 2739497 h 2739497"/>
              <a:gd name="connsiteX2" fmla="*/ 46464 w 1303654"/>
              <a:gd name="connsiteY2" fmla="*/ 1482500 h 2739497"/>
              <a:gd name="connsiteX3" fmla="*/ 0 w 1303654"/>
              <a:gd name="connsiteY3" fmla="*/ 1369661 h 2739497"/>
              <a:gd name="connsiteX4" fmla="*/ 46464 w 1303654"/>
              <a:gd name="connsiteY4" fmla="*/ 1257193 h 2739497"/>
              <a:gd name="connsiteX5" fmla="*/ 1303654 w 1303654"/>
              <a:gd name="connsiteY5" fmla="*/ 0 h 273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654" h="2739497">
                <a:moveTo>
                  <a:pt x="1303654" y="0"/>
                </a:moveTo>
                <a:lnTo>
                  <a:pt x="1303654" y="2739497"/>
                </a:lnTo>
                <a:lnTo>
                  <a:pt x="46464" y="1482500"/>
                </a:lnTo>
                <a:cubicBezTo>
                  <a:pt x="15486" y="1451153"/>
                  <a:pt x="0" y="1410593"/>
                  <a:pt x="0" y="1369661"/>
                </a:cubicBezTo>
                <a:cubicBezTo>
                  <a:pt x="0" y="1328728"/>
                  <a:pt x="15486" y="1288168"/>
                  <a:pt x="46464" y="1257193"/>
                </a:cubicBezTo>
                <a:lnTo>
                  <a:pt x="1303654" y="0"/>
                </a:lnTo>
                <a:close/>
              </a:path>
            </a:pathLst>
          </a:custGeom>
          <a:solidFill>
            <a:srgbClr val="55D2B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FDE87BB-EB76-6461-ED3A-FB14B63B5EF9}"/>
              </a:ext>
            </a:extLst>
          </p:cNvPr>
          <p:cNvSpPr/>
          <p:nvPr userDrawn="1"/>
        </p:nvSpPr>
        <p:spPr>
          <a:xfrm>
            <a:off x="11154270" y="5805284"/>
            <a:ext cx="1052717" cy="1052716"/>
          </a:xfrm>
          <a:custGeom>
            <a:avLst/>
            <a:gdLst>
              <a:gd name="connsiteX0" fmla="*/ 1052717 w 1052717"/>
              <a:gd name="connsiteY0" fmla="*/ 0 h 1052716"/>
              <a:gd name="connsiteX1" fmla="*/ 1052717 w 1052717"/>
              <a:gd name="connsiteY1" fmla="*/ 1052716 h 1052716"/>
              <a:gd name="connsiteX2" fmla="*/ 0 w 1052717"/>
              <a:gd name="connsiteY2" fmla="*/ 1052716 h 1052716"/>
              <a:gd name="connsiteX3" fmla="*/ 1052717 w 1052717"/>
              <a:gd name="connsiteY3" fmla="*/ 0 h 105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2717" h="1052716">
                <a:moveTo>
                  <a:pt x="1052717" y="0"/>
                </a:moveTo>
                <a:lnTo>
                  <a:pt x="1052717" y="1052716"/>
                </a:lnTo>
                <a:lnTo>
                  <a:pt x="0" y="1052716"/>
                </a:lnTo>
                <a:lnTo>
                  <a:pt x="1052717" y="0"/>
                </a:lnTo>
                <a:close/>
              </a:path>
            </a:pathLst>
          </a:custGeom>
          <a:solidFill>
            <a:srgbClr val="55D2B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D043-699B-D98F-1A58-657BD3529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496" y="434253"/>
            <a:ext cx="5755504" cy="720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BC3E9-B633-B097-82B0-35B9223A8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96" y="1995055"/>
            <a:ext cx="4813711" cy="77457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0221775-BF39-0502-0CE1-9B54CC3C3F2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0784" y="1154544"/>
            <a:ext cx="5321207" cy="4561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rgbClr val="409E85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A0AE87E-5AEF-29ED-180C-8FFD856E6C26}"/>
              </a:ext>
            </a:extLst>
          </p:cNvPr>
          <p:cNvSpPr/>
          <p:nvPr userDrawn="1"/>
        </p:nvSpPr>
        <p:spPr>
          <a:xfrm>
            <a:off x="11901313" y="6176864"/>
            <a:ext cx="290687" cy="597159"/>
          </a:xfrm>
          <a:custGeom>
            <a:avLst/>
            <a:gdLst>
              <a:gd name="connsiteX0" fmla="*/ 627983 w 627983"/>
              <a:gd name="connsiteY0" fmla="*/ 1290066 h 1290066"/>
              <a:gd name="connsiteX1" fmla="*/ 12002 w 627983"/>
              <a:gd name="connsiteY1" fmla="*/ 674180 h 1290066"/>
              <a:gd name="connsiteX2" fmla="*/ 0 w 627983"/>
              <a:gd name="connsiteY2" fmla="*/ 645033 h 1290066"/>
              <a:gd name="connsiteX3" fmla="*/ 12002 w 627983"/>
              <a:gd name="connsiteY3" fmla="*/ 615982 h 1290066"/>
              <a:gd name="connsiteX4" fmla="*/ 627983 w 627983"/>
              <a:gd name="connsiteY4" fmla="*/ 0 h 1290066"/>
              <a:gd name="connsiteX5" fmla="*/ 627983 w 627983"/>
              <a:gd name="connsiteY5" fmla="*/ 1290066 h 129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983" h="1290066">
                <a:moveTo>
                  <a:pt x="627983" y="1290066"/>
                </a:moveTo>
                <a:lnTo>
                  <a:pt x="12002" y="674180"/>
                </a:lnTo>
                <a:cubicBezTo>
                  <a:pt x="4000" y="666083"/>
                  <a:pt x="0" y="655606"/>
                  <a:pt x="0" y="645033"/>
                </a:cubicBezTo>
                <a:cubicBezTo>
                  <a:pt x="0" y="634460"/>
                  <a:pt x="4000" y="623983"/>
                  <a:pt x="12002" y="615982"/>
                </a:cubicBezTo>
                <a:lnTo>
                  <a:pt x="627983" y="0"/>
                </a:lnTo>
                <a:lnTo>
                  <a:pt x="627983" y="1290066"/>
                </a:lnTo>
                <a:close/>
              </a:path>
            </a:pathLst>
          </a:custGeom>
          <a:solidFill>
            <a:srgbClr val="1A244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4C09FA-9CA1-7F34-3F81-DD1F831A278F}"/>
              </a:ext>
            </a:extLst>
          </p:cNvPr>
          <p:cNvSpPr txBox="1"/>
          <p:nvPr userDrawn="1"/>
        </p:nvSpPr>
        <p:spPr>
          <a:xfrm>
            <a:off x="11594251" y="6336943"/>
            <a:ext cx="367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5BE7C4D-87C8-4596-88FB-A8D80B6FAAB9}" type="slidenum">
              <a:rPr lang="en-GB" sz="1200" b="1" smtClean="0">
                <a:solidFill>
                  <a:srgbClr val="1A244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pPr/>
              <a:t>‹#›</a:t>
            </a:fld>
            <a:endParaRPr lang="en-GB" sz="1200" b="1">
              <a:solidFill>
                <a:srgbClr val="1A244A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8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sultant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background with triangles&#10;&#10;Description automatically generated">
            <a:extLst>
              <a:ext uri="{FF2B5EF4-FFF2-40B4-BE49-F238E27FC236}">
                <a16:creationId xmlns:a16="http://schemas.microsoft.com/office/drawing/2014/main" id="{1B436445-CC0B-ABA8-9DC5-98F425D9C0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55D2B1"/>
              </a:clrFrom>
              <a:clrTo>
                <a:srgbClr val="55D2B1">
                  <a:alpha val="0"/>
                </a:srgbClr>
              </a:clrTo>
            </a:clrChange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32"/>
          <a:stretch/>
        </p:blipFill>
        <p:spPr>
          <a:xfrm>
            <a:off x="0" y="0"/>
            <a:ext cx="7128387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9BC10D-A111-15D7-CCA2-2013FFD5A0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77457" y="0"/>
            <a:ext cx="6666746" cy="6858000"/>
          </a:xfrm>
          <a:prstGeom prst="rect">
            <a:avLst/>
          </a:prstGeom>
          <a:gradFill flip="none" rotWithShape="1">
            <a:gsLst>
              <a:gs pos="3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411538-ED69-6243-9DD9-2D828566D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120" y="1319247"/>
            <a:ext cx="5649844" cy="50176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Clr>
                <a:schemeClr val="accent2"/>
              </a:buClr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Clr>
                <a:schemeClr val="accent2"/>
              </a:buClr>
              <a:buNone/>
              <a:defRPr sz="1200">
                <a:solidFill>
                  <a:schemeClr val="tx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3A29C9B-B3C8-2296-9F1B-5BF263B3918B}"/>
              </a:ext>
            </a:extLst>
          </p:cNvPr>
          <p:cNvSpPr/>
          <p:nvPr userDrawn="1"/>
        </p:nvSpPr>
        <p:spPr>
          <a:xfrm>
            <a:off x="11901312" y="6176864"/>
            <a:ext cx="290687" cy="597159"/>
          </a:xfrm>
          <a:custGeom>
            <a:avLst/>
            <a:gdLst>
              <a:gd name="connsiteX0" fmla="*/ 627983 w 627983"/>
              <a:gd name="connsiteY0" fmla="*/ 1290066 h 1290066"/>
              <a:gd name="connsiteX1" fmla="*/ 12002 w 627983"/>
              <a:gd name="connsiteY1" fmla="*/ 674180 h 1290066"/>
              <a:gd name="connsiteX2" fmla="*/ 0 w 627983"/>
              <a:gd name="connsiteY2" fmla="*/ 645033 h 1290066"/>
              <a:gd name="connsiteX3" fmla="*/ 12002 w 627983"/>
              <a:gd name="connsiteY3" fmla="*/ 615982 h 1290066"/>
              <a:gd name="connsiteX4" fmla="*/ 627983 w 627983"/>
              <a:gd name="connsiteY4" fmla="*/ 0 h 1290066"/>
              <a:gd name="connsiteX5" fmla="*/ 627983 w 627983"/>
              <a:gd name="connsiteY5" fmla="*/ 1290066 h 129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983" h="1290066">
                <a:moveTo>
                  <a:pt x="627983" y="1290066"/>
                </a:moveTo>
                <a:lnTo>
                  <a:pt x="12002" y="674180"/>
                </a:lnTo>
                <a:cubicBezTo>
                  <a:pt x="4000" y="666083"/>
                  <a:pt x="0" y="655606"/>
                  <a:pt x="0" y="645033"/>
                </a:cubicBezTo>
                <a:cubicBezTo>
                  <a:pt x="0" y="634460"/>
                  <a:pt x="4000" y="623983"/>
                  <a:pt x="12002" y="615982"/>
                </a:cubicBezTo>
                <a:lnTo>
                  <a:pt x="627983" y="0"/>
                </a:lnTo>
                <a:lnTo>
                  <a:pt x="627983" y="1290066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B1146C-42F0-7FAF-47F0-9F95C1705FE1}"/>
              </a:ext>
            </a:extLst>
          </p:cNvPr>
          <p:cNvSpPr txBox="1"/>
          <p:nvPr userDrawn="1"/>
        </p:nvSpPr>
        <p:spPr>
          <a:xfrm>
            <a:off x="11594250" y="6336943"/>
            <a:ext cx="36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F7127FF-F8DE-4228-8048-97D89ED18292}" type="slidenum">
              <a:rPr lang="en-GB" sz="1200" b="1" smtClean="0">
                <a:solidFill>
                  <a:srgbClr val="1A244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‹#›</a:t>
            </a:fld>
            <a:endParaRPr lang="en-GB" sz="1200" b="1">
              <a:solidFill>
                <a:srgbClr val="1A244A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3" name="Graphic 27">
            <a:extLst>
              <a:ext uri="{FF2B5EF4-FFF2-40B4-BE49-F238E27FC236}">
                <a16:creationId xmlns:a16="http://schemas.microsoft.com/office/drawing/2014/main" id="{AA5139EA-8EFB-542D-3ED3-EC786AE839A9}"/>
              </a:ext>
            </a:extLst>
          </p:cNvPr>
          <p:cNvSpPr/>
          <p:nvPr userDrawn="1"/>
        </p:nvSpPr>
        <p:spPr>
          <a:xfrm>
            <a:off x="2915775" y="1594973"/>
            <a:ext cx="837801" cy="369332"/>
          </a:xfrm>
          <a:custGeom>
            <a:avLst/>
            <a:gdLst>
              <a:gd name="connsiteX0" fmla="*/ 1662974 w 1662973"/>
              <a:gd name="connsiteY0" fmla="*/ 733097 h 733097"/>
              <a:gd name="connsiteX1" fmla="*/ 862103 w 1662973"/>
              <a:gd name="connsiteY1" fmla="*/ 0 h 733097"/>
              <a:gd name="connsiteX2" fmla="*/ 0 w 1662973"/>
              <a:gd name="connsiteY2" fmla="*/ 733097 h 733097"/>
              <a:gd name="connsiteX3" fmla="*/ 1662974 w 1662973"/>
              <a:gd name="connsiteY3" fmla="*/ 733097 h 73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973" h="733097">
                <a:moveTo>
                  <a:pt x="1662974" y="733097"/>
                </a:moveTo>
                <a:cubicBezTo>
                  <a:pt x="1601910" y="230833"/>
                  <a:pt x="1235362" y="0"/>
                  <a:pt x="862103" y="0"/>
                </a:cubicBezTo>
                <a:cubicBezTo>
                  <a:pt x="488844" y="0"/>
                  <a:pt x="101828" y="230833"/>
                  <a:pt x="0" y="733097"/>
                </a:cubicBezTo>
                <a:lnTo>
                  <a:pt x="1662974" y="733097"/>
                </a:lnTo>
                <a:close/>
              </a:path>
            </a:pathLst>
          </a:custGeom>
          <a:solidFill>
            <a:srgbClr val="1A244A"/>
          </a:solidFill>
          <a:ln w="1674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Graphic 34">
            <a:extLst>
              <a:ext uri="{FF2B5EF4-FFF2-40B4-BE49-F238E27FC236}">
                <a16:creationId xmlns:a16="http://schemas.microsoft.com/office/drawing/2014/main" id="{5DF4D77C-AD51-E5AE-B0B1-27BCCE73AE2B}"/>
              </a:ext>
            </a:extLst>
          </p:cNvPr>
          <p:cNvSpPr/>
          <p:nvPr userDrawn="1"/>
        </p:nvSpPr>
        <p:spPr>
          <a:xfrm>
            <a:off x="1154177" y="3027231"/>
            <a:ext cx="376298" cy="404298"/>
          </a:xfrm>
          <a:custGeom>
            <a:avLst/>
            <a:gdLst>
              <a:gd name="connsiteX0" fmla="*/ 0 w 536352"/>
              <a:gd name="connsiteY0" fmla="*/ 131540 h 576262"/>
              <a:gd name="connsiteX1" fmla="*/ 0 w 536352"/>
              <a:gd name="connsiteY1" fmla="*/ 576263 h 576262"/>
              <a:gd name="connsiteX2" fmla="*/ 536353 w 536352"/>
              <a:gd name="connsiteY2" fmla="*/ 576263 h 576262"/>
              <a:gd name="connsiteX3" fmla="*/ 536353 w 536352"/>
              <a:gd name="connsiteY3" fmla="*/ 0 h 576262"/>
              <a:gd name="connsiteX4" fmla="*/ 0 w 536352"/>
              <a:gd name="connsiteY4" fmla="*/ 131540 h 57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352" h="576262">
                <a:moveTo>
                  <a:pt x="0" y="131540"/>
                </a:moveTo>
                <a:lnTo>
                  <a:pt x="0" y="576263"/>
                </a:lnTo>
                <a:lnTo>
                  <a:pt x="536353" y="576263"/>
                </a:lnTo>
                <a:lnTo>
                  <a:pt x="536353" y="0"/>
                </a:lnTo>
                <a:lnTo>
                  <a:pt x="0" y="13154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Graphic 27">
            <a:extLst>
              <a:ext uri="{FF2B5EF4-FFF2-40B4-BE49-F238E27FC236}">
                <a16:creationId xmlns:a16="http://schemas.microsoft.com/office/drawing/2014/main" id="{EBEA6948-D93E-A3E7-F072-75C82E69A314}"/>
              </a:ext>
            </a:extLst>
          </p:cNvPr>
          <p:cNvSpPr/>
          <p:nvPr userDrawn="1"/>
        </p:nvSpPr>
        <p:spPr>
          <a:xfrm>
            <a:off x="3334675" y="2416330"/>
            <a:ext cx="454337" cy="200288"/>
          </a:xfrm>
          <a:custGeom>
            <a:avLst/>
            <a:gdLst>
              <a:gd name="connsiteX0" fmla="*/ 1662974 w 1662973"/>
              <a:gd name="connsiteY0" fmla="*/ 733097 h 733097"/>
              <a:gd name="connsiteX1" fmla="*/ 862103 w 1662973"/>
              <a:gd name="connsiteY1" fmla="*/ 0 h 733097"/>
              <a:gd name="connsiteX2" fmla="*/ 0 w 1662973"/>
              <a:gd name="connsiteY2" fmla="*/ 733097 h 733097"/>
              <a:gd name="connsiteX3" fmla="*/ 1662974 w 1662973"/>
              <a:gd name="connsiteY3" fmla="*/ 733097 h 73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973" h="733097">
                <a:moveTo>
                  <a:pt x="1662974" y="733097"/>
                </a:moveTo>
                <a:cubicBezTo>
                  <a:pt x="1601910" y="230833"/>
                  <a:pt x="1235362" y="0"/>
                  <a:pt x="862103" y="0"/>
                </a:cubicBezTo>
                <a:cubicBezTo>
                  <a:pt x="488844" y="0"/>
                  <a:pt x="101828" y="230833"/>
                  <a:pt x="0" y="733097"/>
                </a:cubicBezTo>
                <a:lnTo>
                  <a:pt x="1662974" y="733097"/>
                </a:lnTo>
                <a:close/>
              </a:path>
            </a:pathLst>
          </a:custGeom>
          <a:solidFill>
            <a:srgbClr val="1A244A"/>
          </a:solidFill>
          <a:ln w="1674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0BCEDE8-D121-4BA3-8EE6-E29C50C728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3570" y="3856467"/>
            <a:ext cx="3716357" cy="720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Name</a:t>
            </a:r>
            <a:endParaRPr lang="en-GB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AB712B72-CCDB-49CE-8C9D-C201FB44905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43858" y="4576758"/>
            <a:ext cx="3716357" cy="4561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rgbClr val="409E85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D188B64-2984-C81D-4E35-4ED6DAC12D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0120" y="714412"/>
            <a:ext cx="3460750" cy="450850"/>
          </a:xfrm>
        </p:spPr>
        <p:txBody>
          <a:bodyPr>
            <a:normAutofit/>
          </a:bodyPr>
          <a:lstStyle>
            <a:lvl1pPr marL="0" indent="0">
              <a:buNone/>
              <a:defRPr lang="en-GB" sz="1800" b="1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b="1">
                <a:solidFill>
                  <a:schemeClr val="accent2"/>
                </a:solidFill>
                <a:latin typeface="+mj-lt"/>
              </a:rPr>
              <a:t>Relevant Experience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863D0C7-13F5-D09D-2E09-E936CD788D5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42258" y="1779427"/>
            <a:ext cx="1873250" cy="1858206"/>
          </a:xfrm>
          <a:custGeom>
            <a:avLst/>
            <a:gdLst>
              <a:gd name="connsiteX0" fmla="*/ 0 w 1873250"/>
              <a:gd name="connsiteY0" fmla="*/ 0 h 1858206"/>
              <a:gd name="connsiteX1" fmla="*/ 1651006 w 1873250"/>
              <a:gd name="connsiteY1" fmla="*/ 0 h 1858206"/>
              <a:gd name="connsiteX2" fmla="*/ 1635812 w 1873250"/>
              <a:gd name="connsiteY2" fmla="*/ 20419 h 1858206"/>
              <a:gd name="connsiteX3" fmla="*/ 1572750 w 1873250"/>
              <a:gd name="connsiteY3" fmla="*/ 184878 h 1858206"/>
              <a:gd name="connsiteX4" fmla="*/ 1873250 w 1873250"/>
              <a:gd name="connsiteY4" fmla="*/ 184878 h 1858206"/>
              <a:gd name="connsiteX5" fmla="*/ 1873250 w 1873250"/>
              <a:gd name="connsiteY5" fmla="*/ 1858206 h 1858206"/>
              <a:gd name="connsiteX6" fmla="*/ 0 w 1873250"/>
              <a:gd name="connsiteY6" fmla="*/ 1858206 h 1858206"/>
              <a:gd name="connsiteX7" fmla="*/ 0 w 1873250"/>
              <a:gd name="connsiteY7" fmla="*/ 1652103 h 1858206"/>
              <a:gd name="connsiteX8" fmla="*/ 187451 w 1873250"/>
              <a:gd name="connsiteY8" fmla="*/ 1652103 h 1858206"/>
              <a:gd name="connsiteX9" fmla="*/ 187451 w 1873250"/>
              <a:gd name="connsiteY9" fmla="*/ 1247804 h 1858206"/>
              <a:gd name="connsiteX10" fmla="*/ 0 w 1873250"/>
              <a:gd name="connsiteY10" fmla="*/ 1293776 h 18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3250" h="1858206">
                <a:moveTo>
                  <a:pt x="0" y="0"/>
                </a:moveTo>
                <a:lnTo>
                  <a:pt x="1651006" y="0"/>
                </a:lnTo>
                <a:lnTo>
                  <a:pt x="1635812" y="20419"/>
                </a:lnTo>
                <a:cubicBezTo>
                  <a:pt x="1607380" y="66905"/>
                  <a:pt x="1585575" y="121618"/>
                  <a:pt x="1572750" y="184878"/>
                </a:cubicBezTo>
                <a:lnTo>
                  <a:pt x="1873250" y="184878"/>
                </a:lnTo>
                <a:lnTo>
                  <a:pt x="1873250" y="1858206"/>
                </a:lnTo>
                <a:lnTo>
                  <a:pt x="0" y="1858206"/>
                </a:lnTo>
                <a:lnTo>
                  <a:pt x="0" y="1652103"/>
                </a:lnTo>
                <a:lnTo>
                  <a:pt x="187451" y="1652103"/>
                </a:lnTo>
                <a:lnTo>
                  <a:pt x="187451" y="1247804"/>
                </a:lnTo>
                <a:lnTo>
                  <a:pt x="0" y="12937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16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00E229-02D5-CCEA-926C-21B9F00FD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43F52-B783-F2FB-8D0C-E2D4CB1F4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77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6" r:id="rId3"/>
    <p:sldLayoutId id="2147483652" r:id="rId4"/>
    <p:sldLayoutId id="2147483661" r:id="rId5"/>
    <p:sldLayoutId id="2147483686" r:id="rId6"/>
    <p:sldLayoutId id="2147483687" r:id="rId7"/>
    <p:sldLayoutId id="2147483688" r:id="rId8"/>
    <p:sldLayoutId id="2147483695" r:id="rId9"/>
    <p:sldLayoutId id="2147483658" r:id="rId10"/>
    <p:sldLayoutId id="2147483659" r:id="rId11"/>
    <p:sldLayoutId id="2147483672" r:id="rId12"/>
    <p:sldLayoutId id="2147483670" r:id="rId13"/>
    <p:sldLayoutId id="2147483671" r:id="rId14"/>
    <p:sldLayoutId id="2147483660" r:id="rId15"/>
    <p:sldLayoutId id="2147483662" r:id="rId16"/>
    <p:sldLayoutId id="2147483663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3" r:id="rId25"/>
    <p:sldLayoutId id="2147483682" r:id="rId26"/>
    <p:sldLayoutId id="2147483684" r:id="rId27"/>
    <p:sldLayoutId id="2147483664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57" r:id="rId34"/>
    <p:sldLayoutId id="2147483673" r:id="rId35"/>
    <p:sldLayoutId id="2147483685" r:id="rId3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9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750114E-F403-1238-BC64-F7E34CB2EB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noFill/>
        </p:spPr>
        <p:txBody>
          <a:bodyPr/>
          <a:lstStyle/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FEBEE5B-37F5-2EAA-9B61-18803FE7BA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656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E64813B0-E242-DA77-3497-E15BFCB694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01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CED61CCB-B95F-EA84-F54D-8C11AB3CAF3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Section title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10B1A75-6E34-E179-83BA-A283A5E346C6}"/>
              </a:ext>
            </a:extLst>
          </p:cNvPr>
          <p:cNvCxnSpPr/>
          <p:nvPr/>
        </p:nvCxnSpPr>
        <p:spPr>
          <a:xfrm>
            <a:off x="1031875" y="2220172"/>
            <a:ext cx="294798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 Placeholder 93">
            <a:extLst>
              <a:ext uri="{FF2B5EF4-FFF2-40B4-BE49-F238E27FC236}">
                <a16:creationId xmlns:a16="http://schemas.microsoft.com/office/drawing/2014/main" id="{6E472F7E-6674-693F-5387-E934E49FA392}"/>
              </a:ext>
            </a:extLst>
          </p:cNvPr>
          <p:cNvSpPr txBox="1">
            <a:spLocks/>
          </p:cNvSpPr>
          <p:nvPr/>
        </p:nvSpPr>
        <p:spPr>
          <a:xfrm>
            <a:off x="4652962" y="1704235"/>
            <a:ext cx="1443038" cy="515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GB" sz="3200" b="1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01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0BADFB0F-ED26-4389-1AB8-755578C52D41}"/>
              </a:ext>
            </a:extLst>
          </p:cNvPr>
          <p:cNvSpPr txBox="1">
            <a:spLocks/>
          </p:cNvSpPr>
          <p:nvPr/>
        </p:nvSpPr>
        <p:spPr>
          <a:xfrm>
            <a:off x="4652962" y="2220172"/>
            <a:ext cx="2947988" cy="929428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GB" sz="18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Section title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8739219-C13C-94F4-920D-1BAA9D31829F}"/>
              </a:ext>
            </a:extLst>
          </p:cNvPr>
          <p:cNvCxnSpPr/>
          <p:nvPr/>
        </p:nvCxnSpPr>
        <p:spPr>
          <a:xfrm>
            <a:off x="4652962" y="2220172"/>
            <a:ext cx="294798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 Placeholder 93">
            <a:extLst>
              <a:ext uri="{FF2B5EF4-FFF2-40B4-BE49-F238E27FC236}">
                <a16:creationId xmlns:a16="http://schemas.microsoft.com/office/drawing/2014/main" id="{14FCFBAD-F8D5-05B8-1F10-13C18848BC50}"/>
              </a:ext>
            </a:extLst>
          </p:cNvPr>
          <p:cNvSpPr txBox="1">
            <a:spLocks/>
          </p:cNvSpPr>
          <p:nvPr/>
        </p:nvSpPr>
        <p:spPr>
          <a:xfrm>
            <a:off x="8274049" y="1704235"/>
            <a:ext cx="1443038" cy="515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GB" sz="3200" b="1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01</a:t>
            </a:r>
          </a:p>
        </p:txBody>
      </p:sp>
      <p:sp>
        <p:nvSpPr>
          <p:cNvPr id="102" name="Text Placeholder 94">
            <a:extLst>
              <a:ext uri="{FF2B5EF4-FFF2-40B4-BE49-F238E27FC236}">
                <a16:creationId xmlns:a16="http://schemas.microsoft.com/office/drawing/2014/main" id="{6539DCE1-5889-5C28-43F4-E28517CC0BBC}"/>
              </a:ext>
            </a:extLst>
          </p:cNvPr>
          <p:cNvSpPr txBox="1">
            <a:spLocks/>
          </p:cNvSpPr>
          <p:nvPr/>
        </p:nvSpPr>
        <p:spPr>
          <a:xfrm>
            <a:off x="8274049" y="2220172"/>
            <a:ext cx="2947988" cy="929428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GB" sz="18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Section title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7F7B77C3-67CC-5FBA-CA86-C5B52F98D2FB}"/>
              </a:ext>
            </a:extLst>
          </p:cNvPr>
          <p:cNvCxnSpPr/>
          <p:nvPr/>
        </p:nvCxnSpPr>
        <p:spPr>
          <a:xfrm>
            <a:off x="8274049" y="2220172"/>
            <a:ext cx="294798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 Placeholder 93">
            <a:extLst>
              <a:ext uri="{FF2B5EF4-FFF2-40B4-BE49-F238E27FC236}">
                <a16:creationId xmlns:a16="http://schemas.microsoft.com/office/drawing/2014/main" id="{366381B8-84A4-4643-5AD3-9190D4C59FE2}"/>
              </a:ext>
            </a:extLst>
          </p:cNvPr>
          <p:cNvSpPr txBox="1">
            <a:spLocks/>
          </p:cNvSpPr>
          <p:nvPr/>
        </p:nvSpPr>
        <p:spPr>
          <a:xfrm>
            <a:off x="1031875" y="3412613"/>
            <a:ext cx="1443038" cy="515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GB" sz="3200" b="1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01</a:t>
            </a:r>
          </a:p>
        </p:txBody>
      </p:sp>
      <p:sp>
        <p:nvSpPr>
          <p:cNvPr id="123" name="Text Placeholder 94">
            <a:extLst>
              <a:ext uri="{FF2B5EF4-FFF2-40B4-BE49-F238E27FC236}">
                <a16:creationId xmlns:a16="http://schemas.microsoft.com/office/drawing/2014/main" id="{C1F29E20-E750-C7C8-9BB9-5F4DA730B497}"/>
              </a:ext>
            </a:extLst>
          </p:cNvPr>
          <p:cNvSpPr txBox="1">
            <a:spLocks/>
          </p:cNvSpPr>
          <p:nvPr/>
        </p:nvSpPr>
        <p:spPr>
          <a:xfrm>
            <a:off x="1031875" y="3928550"/>
            <a:ext cx="2947988" cy="929428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GB" sz="18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Section title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C059809D-C6D9-C5FD-1676-05842C7032F4}"/>
              </a:ext>
            </a:extLst>
          </p:cNvPr>
          <p:cNvCxnSpPr/>
          <p:nvPr/>
        </p:nvCxnSpPr>
        <p:spPr>
          <a:xfrm>
            <a:off x="1031875" y="3928550"/>
            <a:ext cx="294798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 Placeholder 93">
            <a:extLst>
              <a:ext uri="{FF2B5EF4-FFF2-40B4-BE49-F238E27FC236}">
                <a16:creationId xmlns:a16="http://schemas.microsoft.com/office/drawing/2014/main" id="{2D53B603-9F15-5C90-3298-F9499A9A36B0}"/>
              </a:ext>
            </a:extLst>
          </p:cNvPr>
          <p:cNvSpPr txBox="1">
            <a:spLocks/>
          </p:cNvSpPr>
          <p:nvPr/>
        </p:nvSpPr>
        <p:spPr>
          <a:xfrm>
            <a:off x="4652962" y="3412613"/>
            <a:ext cx="1443038" cy="515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GB" sz="3200" b="1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01</a:t>
            </a:r>
          </a:p>
        </p:txBody>
      </p:sp>
      <p:sp>
        <p:nvSpPr>
          <p:cNvPr id="126" name="Text Placeholder 94">
            <a:extLst>
              <a:ext uri="{FF2B5EF4-FFF2-40B4-BE49-F238E27FC236}">
                <a16:creationId xmlns:a16="http://schemas.microsoft.com/office/drawing/2014/main" id="{3B4EA9EA-6BAC-746C-2EBC-1A3200C750D2}"/>
              </a:ext>
            </a:extLst>
          </p:cNvPr>
          <p:cNvSpPr txBox="1">
            <a:spLocks/>
          </p:cNvSpPr>
          <p:nvPr/>
        </p:nvSpPr>
        <p:spPr>
          <a:xfrm>
            <a:off x="4652962" y="3928550"/>
            <a:ext cx="2947988" cy="929428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GB" sz="18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Section title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3073AC5F-C433-C077-4F11-8C316020BC2A}"/>
              </a:ext>
            </a:extLst>
          </p:cNvPr>
          <p:cNvCxnSpPr/>
          <p:nvPr/>
        </p:nvCxnSpPr>
        <p:spPr>
          <a:xfrm>
            <a:off x="4652962" y="3928550"/>
            <a:ext cx="294798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 Placeholder 93">
            <a:extLst>
              <a:ext uri="{FF2B5EF4-FFF2-40B4-BE49-F238E27FC236}">
                <a16:creationId xmlns:a16="http://schemas.microsoft.com/office/drawing/2014/main" id="{09F5BEC2-9A3A-FD0D-4141-C6CEE929018B}"/>
              </a:ext>
            </a:extLst>
          </p:cNvPr>
          <p:cNvSpPr txBox="1">
            <a:spLocks/>
          </p:cNvSpPr>
          <p:nvPr/>
        </p:nvSpPr>
        <p:spPr>
          <a:xfrm>
            <a:off x="8243093" y="3412613"/>
            <a:ext cx="1443038" cy="515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GB" sz="3200" b="1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01</a:t>
            </a:r>
          </a:p>
        </p:txBody>
      </p:sp>
      <p:sp>
        <p:nvSpPr>
          <p:cNvPr id="129" name="Text Placeholder 94">
            <a:extLst>
              <a:ext uri="{FF2B5EF4-FFF2-40B4-BE49-F238E27FC236}">
                <a16:creationId xmlns:a16="http://schemas.microsoft.com/office/drawing/2014/main" id="{505DB719-6655-92A8-80B0-875527234015}"/>
              </a:ext>
            </a:extLst>
          </p:cNvPr>
          <p:cNvSpPr txBox="1">
            <a:spLocks/>
          </p:cNvSpPr>
          <p:nvPr/>
        </p:nvSpPr>
        <p:spPr>
          <a:xfrm>
            <a:off x="8243093" y="3928550"/>
            <a:ext cx="2947988" cy="929428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GB" sz="18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Section title</a:t>
            </a: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012D8745-70E6-B092-F299-58FFECE8BCEB}"/>
              </a:ext>
            </a:extLst>
          </p:cNvPr>
          <p:cNvCxnSpPr/>
          <p:nvPr/>
        </p:nvCxnSpPr>
        <p:spPr>
          <a:xfrm>
            <a:off x="8243093" y="3928550"/>
            <a:ext cx="294798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 Placeholder 93">
            <a:extLst>
              <a:ext uri="{FF2B5EF4-FFF2-40B4-BE49-F238E27FC236}">
                <a16:creationId xmlns:a16="http://schemas.microsoft.com/office/drawing/2014/main" id="{B93323B4-1C05-4EE0-1759-BD5F3CA6DE4B}"/>
              </a:ext>
            </a:extLst>
          </p:cNvPr>
          <p:cNvSpPr txBox="1">
            <a:spLocks/>
          </p:cNvSpPr>
          <p:nvPr/>
        </p:nvSpPr>
        <p:spPr>
          <a:xfrm>
            <a:off x="1062831" y="4857978"/>
            <a:ext cx="1443038" cy="515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GB" sz="3200" b="1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01</a:t>
            </a:r>
          </a:p>
        </p:txBody>
      </p:sp>
      <p:sp>
        <p:nvSpPr>
          <p:cNvPr id="132" name="Text Placeholder 94">
            <a:extLst>
              <a:ext uri="{FF2B5EF4-FFF2-40B4-BE49-F238E27FC236}">
                <a16:creationId xmlns:a16="http://schemas.microsoft.com/office/drawing/2014/main" id="{1B31302C-7CAC-7896-475D-FFD249A2CDFE}"/>
              </a:ext>
            </a:extLst>
          </p:cNvPr>
          <p:cNvSpPr txBox="1">
            <a:spLocks/>
          </p:cNvSpPr>
          <p:nvPr/>
        </p:nvSpPr>
        <p:spPr>
          <a:xfrm>
            <a:off x="1062831" y="5373915"/>
            <a:ext cx="2947988" cy="929428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GB" sz="18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Section title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37C14807-7A4D-ED37-6842-BF3CDB7658B1}"/>
              </a:ext>
            </a:extLst>
          </p:cNvPr>
          <p:cNvCxnSpPr/>
          <p:nvPr/>
        </p:nvCxnSpPr>
        <p:spPr>
          <a:xfrm>
            <a:off x="1062831" y="5373915"/>
            <a:ext cx="294798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 Placeholder 93">
            <a:extLst>
              <a:ext uri="{FF2B5EF4-FFF2-40B4-BE49-F238E27FC236}">
                <a16:creationId xmlns:a16="http://schemas.microsoft.com/office/drawing/2014/main" id="{899F7464-5D38-71FF-9987-A9C41B961788}"/>
              </a:ext>
            </a:extLst>
          </p:cNvPr>
          <p:cNvSpPr txBox="1">
            <a:spLocks/>
          </p:cNvSpPr>
          <p:nvPr/>
        </p:nvSpPr>
        <p:spPr>
          <a:xfrm>
            <a:off x="4683918" y="4857978"/>
            <a:ext cx="1443038" cy="515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GB" sz="3200" b="1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01</a:t>
            </a:r>
          </a:p>
        </p:txBody>
      </p:sp>
      <p:sp>
        <p:nvSpPr>
          <p:cNvPr id="135" name="Text Placeholder 94">
            <a:extLst>
              <a:ext uri="{FF2B5EF4-FFF2-40B4-BE49-F238E27FC236}">
                <a16:creationId xmlns:a16="http://schemas.microsoft.com/office/drawing/2014/main" id="{B6A3C991-CF55-D0B6-B8EE-70929F25AC5A}"/>
              </a:ext>
            </a:extLst>
          </p:cNvPr>
          <p:cNvSpPr txBox="1">
            <a:spLocks/>
          </p:cNvSpPr>
          <p:nvPr/>
        </p:nvSpPr>
        <p:spPr>
          <a:xfrm>
            <a:off x="4683918" y="5373915"/>
            <a:ext cx="2947988" cy="929428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GB" sz="18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Section title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8597F794-9197-1D3A-0370-5D5D06C0919E}"/>
              </a:ext>
            </a:extLst>
          </p:cNvPr>
          <p:cNvCxnSpPr/>
          <p:nvPr/>
        </p:nvCxnSpPr>
        <p:spPr>
          <a:xfrm>
            <a:off x="4683918" y="5373915"/>
            <a:ext cx="294798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 Placeholder 93">
            <a:extLst>
              <a:ext uri="{FF2B5EF4-FFF2-40B4-BE49-F238E27FC236}">
                <a16:creationId xmlns:a16="http://schemas.microsoft.com/office/drawing/2014/main" id="{E41CBA69-133C-EA79-D1F7-86029B0D264B}"/>
              </a:ext>
            </a:extLst>
          </p:cNvPr>
          <p:cNvSpPr txBox="1">
            <a:spLocks/>
          </p:cNvSpPr>
          <p:nvPr/>
        </p:nvSpPr>
        <p:spPr>
          <a:xfrm>
            <a:off x="8243093" y="4857978"/>
            <a:ext cx="1443038" cy="515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GB" sz="3200" b="1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01</a:t>
            </a:r>
          </a:p>
        </p:txBody>
      </p:sp>
      <p:sp>
        <p:nvSpPr>
          <p:cNvPr id="138" name="Text Placeholder 94">
            <a:extLst>
              <a:ext uri="{FF2B5EF4-FFF2-40B4-BE49-F238E27FC236}">
                <a16:creationId xmlns:a16="http://schemas.microsoft.com/office/drawing/2014/main" id="{85579B69-512A-F8F7-D200-0E2DE3AC1717}"/>
              </a:ext>
            </a:extLst>
          </p:cNvPr>
          <p:cNvSpPr txBox="1">
            <a:spLocks/>
          </p:cNvSpPr>
          <p:nvPr/>
        </p:nvSpPr>
        <p:spPr>
          <a:xfrm>
            <a:off x="8243093" y="5373915"/>
            <a:ext cx="2947988" cy="929428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GB" sz="18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Section title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6704748C-5721-E010-5994-C63B58E3860A}"/>
              </a:ext>
            </a:extLst>
          </p:cNvPr>
          <p:cNvCxnSpPr/>
          <p:nvPr/>
        </p:nvCxnSpPr>
        <p:spPr>
          <a:xfrm>
            <a:off x="8243093" y="5373915"/>
            <a:ext cx="294798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59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1" grpId="0"/>
      <p:bldP spid="102" grpId="0"/>
      <p:bldP spid="122" grpId="0"/>
      <p:bldP spid="123" grpId="0"/>
      <p:bldP spid="125" grpId="0"/>
      <p:bldP spid="126" grpId="0"/>
      <p:bldP spid="128" grpId="0"/>
      <p:bldP spid="129" grpId="0"/>
      <p:bldP spid="131" grpId="0"/>
      <p:bldP spid="132" grpId="0"/>
      <p:bldP spid="134" grpId="0"/>
      <p:bldP spid="135" grpId="0"/>
      <p:bldP spid="137" grpId="0"/>
      <p:bldP spid="1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F154145-3385-C7B7-D661-FD48BBB6B1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BD8C7A-2A75-5288-0582-F029EE3EFF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318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7AB91-F494-5188-1EBB-504E8CDC8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CA498-DEB2-E256-FD35-07EC0AFEE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898F51-A6C9-7156-A0B4-AD180D962A9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151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D07D2A-1A96-8887-1196-44297A5553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32D0B-0B0E-7C84-7FCF-07E28FBC8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A3CC2-042A-EBDC-F90A-F4B7364DC0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349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08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AF15FD8-46FC-25DA-F9A3-DE6BF3853A49}"/>
              </a:ext>
            </a:extLst>
          </p:cNvPr>
          <p:cNvSpPr/>
          <p:nvPr/>
        </p:nvSpPr>
        <p:spPr>
          <a:xfrm>
            <a:off x="5156337" y="1552279"/>
            <a:ext cx="3771641" cy="3501209"/>
          </a:xfrm>
          <a:custGeom>
            <a:avLst/>
            <a:gdLst>
              <a:gd name="connsiteX0" fmla="*/ 0 w 3531539"/>
              <a:gd name="connsiteY0" fmla="*/ 0 h 3531798"/>
              <a:gd name="connsiteX1" fmla="*/ 3372485 w 3531539"/>
              <a:gd name="connsiteY1" fmla="*/ 0 h 3531798"/>
              <a:gd name="connsiteX2" fmla="*/ 3484864 w 3531539"/>
              <a:gd name="connsiteY2" fmla="*/ 46674 h 3531798"/>
              <a:gd name="connsiteX3" fmla="*/ 3531539 w 3531539"/>
              <a:gd name="connsiteY3" fmla="*/ 159053 h 3531798"/>
              <a:gd name="connsiteX4" fmla="*/ 3531538 w 3531539"/>
              <a:gd name="connsiteY4" fmla="*/ 3531538 h 3531798"/>
              <a:gd name="connsiteX5" fmla="*/ 159320 w 3531539"/>
              <a:gd name="connsiteY5" fmla="*/ 3531798 h 3531798"/>
              <a:gd name="connsiteX6" fmla="*/ 46674 w 3531539"/>
              <a:gd name="connsiteY6" fmla="*/ 3484864 h 3531798"/>
              <a:gd name="connsiteX7" fmla="*/ 3 w 3531539"/>
              <a:gd name="connsiteY7" fmla="*/ 3372481 h 3531798"/>
              <a:gd name="connsiteX8" fmla="*/ 0 w 3531539"/>
              <a:gd name="connsiteY8" fmla="*/ 0 h 353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1539" h="3531798">
                <a:moveTo>
                  <a:pt x="0" y="0"/>
                </a:moveTo>
                <a:lnTo>
                  <a:pt x="3372485" y="0"/>
                </a:lnTo>
                <a:cubicBezTo>
                  <a:pt x="3416290" y="0"/>
                  <a:pt x="3456181" y="17991"/>
                  <a:pt x="3484864" y="46674"/>
                </a:cubicBezTo>
                <a:cubicBezTo>
                  <a:pt x="3513545" y="75355"/>
                  <a:pt x="3531539" y="115248"/>
                  <a:pt x="3531539" y="159053"/>
                </a:cubicBezTo>
                <a:lnTo>
                  <a:pt x="3531538" y="3531538"/>
                </a:lnTo>
                <a:lnTo>
                  <a:pt x="159320" y="3531798"/>
                </a:lnTo>
                <a:cubicBezTo>
                  <a:pt x="115249" y="3531538"/>
                  <a:pt x="75618" y="3513807"/>
                  <a:pt x="46674" y="3484864"/>
                </a:cubicBezTo>
                <a:cubicBezTo>
                  <a:pt x="17731" y="3455921"/>
                  <a:pt x="0" y="3416289"/>
                  <a:pt x="3" y="3372481"/>
                </a:cubicBezTo>
                <a:lnTo>
                  <a:pt x="0" y="0"/>
                </a:lnTo>
                <a:close/>
              </a:path>
            </a:pathLst>
          </a:custGeom>
          <a:solidFill>
            <a:srgbClr val="1A2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8D577E8-135D-11EA-41D5-02B572325300}"/>
              </a:ext>
            </a:extLst>
          </p:cNvPr>
          <p:cNvSpPr/>
          <p:nvPr/>
        </p:nvSpPr>
        <p:spPr>
          <a:xfrm>
            <a:off x="1037389" y="1552278"/>
            <a:ext cx="3771641" cy="3501209"/>
          </a:xfrm>
          <a:custGeom>
            <a:avLst/>
            <a:gdLst>
              <a:gd name="connsiteX0" fmla="*/ 0 w 3531539"/>
              <a:gd name="connsiteY0" fmla="*/ 0 h 3531798"/>
              <a:gd name="connsiteX1" fmla="*/ 3372485 w 3531539"/>
              <a:gd name="connsiteY1" fmla="*/ 0 h 3531798"/>
              <a:gd name="connsiteX2" fmla="*/ 3484864 w 3531539"/>
              <a:gd name="connsiteY2" fmla="*/ 46674 h 3531798"/>
              <a:gd name="connsiteX3" fmla="*/ 3531539 w 3531539"/>
              <a:gd name="connsiteY3" fmla="*/ 159053 h 3531798"/>
              <a:gd name="connsiteX4" fmla="*/ 3531538 w 3531539"/>
              <a:gd name="connsiteY4" fmla="*/ 3531538 h 3531798"/>
              <a:gd name="connsiteX5" fmla="*/ 159320 w 3531539"/>
              <a:gd name="connsiteY5" fmla="*/ 3531798 h 3531798"/>
              <a:gd name="connsiteX6" fmla="*/ 46674 w 3531539"/>
              <a:gd name="connsiteY6" fmla="*/ 3484864 h 3531798"/>
              <a:gd name="connsiteX7" fmla="*/ 3 w 3531539"/>
              <a:gd name="connsiteY7" fmla="*/ 3372481 h 3531798"/>
              <a:gd name="connsiteX8" fmla="*/ 0 w 3531539"/>
              <a:gd name="connsiteY8" fmla="*/ 0 h 353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1539" h="3531798">
                <a:moveTo>
                  <a:pt x="0" y="0"/>
                </a:moveTo>
                <a:lnTo>
                  <a:pt x="3372485" y="0"/>
                </a:lnTo>
                <a:cubicBezTo>
                  <a:pt x="3416290" y="0"/>
                  <a:pt x="3456181" y="17991"/>
                  <a:pt x="3484864" y="46674"/>
                </a:cubicBezTo>
                <a:cubicBezTo>
                  <a:pt x="3513545" y="75355"/>
                  <a:pt x="3531539" y="115248"/>
                  <a:pt x="3531539" y="159053"/>
                </a:cubicBezTo>
                <a:lnTo>
                  <a:pt x="3531538" y="3531538"/>
                </a:lnTo>
                <a:lnTo>
                  <a:pt x="159320" y="3531798"/>
                </a:lnTo>
                <a:cubicBezTo>
                  <a:pt x="115249" y="3531538"/>
                  <a:pt x="75618" y="3513807"/>
                  <a:pt x="46674" y="3484864"/>
                </a:cubicBezTo>
                <a:cubicBezTo>
                  <a:pt x="17731" y="3455921"/>
                  <a:pt x="0" y="3416289"/>
                  <a:pt x="3" y="33724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E05CF0-7747-CF09-76FF-2015590BD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Elements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860070-47EE-7C58-8475-C3C45FDACF8D}"/>
              </a:ext>
            </a:extLst>
          </p:cNvPr>
          <p:cNvSpPr txBox="1"/>
          <p:nvPr/>
        </p:nvSpPr>
        <p:spPr>
          <a:xfrm>
            <a:off x="1384696" y="1884162"/>
            <a:ext cx="294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+mj-lt"/>
              </a:rPr>
              <a:t>Heading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CB22DF-3300-6AB5-73EC-A91010169107}"/>
              </a:ext>
            </a:extLst>
          </p:cNvPr>
          <p:cNvSpPr txBox="1"/>
          <p:nvPr/>
        </p:nvSpPr>
        <p:spPr>
          <a:xfrm>
            <a:off x="1384696" y="2485986"/>
            <a:ext cx="294847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Lorem ipsum </a:t>
            </a:r>
            <a:r>
              <a:rPr lang="en-GB" sz="1400" dirty="0" err="1"/>
              <a:t>dolor</a:t>
            </a:r>
            <a:r>
              <a:rPr lang="en-GB" sz="1400" dirty="0"/>
              <a:t> sit </a:t>
            </a:r>
            <a:r>
              <a:rPr lang="en-GB" sz="1400" dirty="0" err="1"/>
              <a:t>amet</a:t>
            </a:r>
            <a:r>
              <a:rPr lang="en-GB" sz="1400" dirty="0"/>
              <a:t>, </a:t>
            </a:r>
            <a:r>
              <a:rPr lang="en-GB" sz="1400" dirty="0" err="1"/>
              <a:t>consectetuer</a:t>
            </a:r>
            <a:r>
              <a:rPr lang="en-GB" sz="1400" dirty="0"/>
              <a:t> </a:t>
            </a:r>
            <a:r>
              <a:rPr lang="en-GB" sz="1400" dirty="0" err="1"/>
              <a:t>adipiscing</a:t>
            </a:r>
            <a:r>
              <a:rPr lang="en-GB" sz="1400" dirty="0"/>
              <a:t> </a:t>
            </a:r>
            <a:r>
              <a:rPr lang="en-GB" sz="1400" dirty="0" err="1"/>
              <a:t>elit</a:t>
            </a:r>
            <a:r>
              <a:rPr lang="en-GB" sz="1400" dirty="0"/>
              <a:t>. Maecenas </a:t>
            </a:r>
            <a:r>
              <a:rPr lang="en-GB" sz="1400" dirty="0" err="1"/>
              <a:t>porttitor</a:t>
            </a:r>
            <a:r>
              <a:rPr lang="en-GB" sz="1400" dirty="0"/>
              <a:t> </a:t>
            </a:r>
            <a:r>
              <a:rPr lang="en-GB" sz="1400" dirty="0" err="1"/>
              <a:t>congue</a:t>
            </a:r>
            <a:r>
              <a:rPr lang="en-GB" sz="1400" dirty="0"/>
              <a:t> </a:t>
            </a:r>
            <a:r>
              <a:rPr lang="en-GB" sz="1400" dirty="0" err="1"/>
              <a:t>massa</a:t>
            </a:r>
            <a:r>
              <a:rPr lang="en-GB" sz="1400" dirty="0"/>
              <a:t>. </a:t>
            </a:r>
            <a:r>
              <a:rPr lang="en-GB" sz="1400" dirty="0" err="1"/>
              <a:t>Fusce</a:t>
            </a:r>
            <a:r>
              <a:rPr lang="en-GB" sz="1400" dirty="0"/>
              <a:t> </a:t>
            </a:r>
            <a:r>
              <a:rPr lang="en-GB" sz="1400" dirty="0" err="1"/>
              <a:t>posuere</a:t>
            </a:r>
            <a:r>
              <a:rPr lang="en-GB" sz="1400" dirty="0"/>
              <a:t>, magna </a:t>
            </a:r>
            <a:r>
              <a:rPr lang="en-GB" sz="1400" dirty="0" err="1"/>
              <a:t>sed</a:t>
            </a:r>
            <a:r>
              <a:rPr lang="en-GB" sz="1400" dirty="0"/>
              <a:t> pulvinar </a:t>
            </a:r>
            <a:r>
              <a:rPr lang="en-GB" sz="1400" dirty="0" err="1"/>
              <a:t>ultricies</a:t>
            </a:r>
            <a:r>
              <a:rPr lang="en-GB" sz="1400" dirty="0"/>
              <a:t>, </a:t>
            </a:r>
            <a:r>
              <a:rPr lang="en-GB" sz="1400" dirty="0" err="1"/>
              <a:t>purus</a:t>
            </a:r>
            <a:r>
              <a:rPr lang="en-GB" sz="1400" dirty="0"/>
              <a:t> </a:t>
            </a:r>
            <a:r>
              <a:rPr lang="en-GB" sz="1400" dirty="0" err="1"/>
              <a:t>lectus</a:t>
            </a:r>
            <a:r>
              <a:rPr lang="en-GB" sz="1400" dirty="0"/>
              <a:t> </a:t>
            </a:r>
            <a:r>
              <a:rPr lang="en-GB" sz="1400" dirty="0" err="1"/>
              <a:t>malesuada</a:t>
            </a:r>
            <a:r>
              <a:rPr lang="en-GB" sz="1400" dirty="0"/>
              <a:t> libero, sit </a:t>
            </a:r>
            <a:r>
              <a:rPr lang="en-GB" sz="1400" dirty="0" err="1"/>
              <a:t>amet</a:t>
            </a:r>
            <a:r>
              <a:rPr lang="en-GB" sz="1400" dirty="0"/>
              <a:t> </a:t>
            </a:r>
            <a:r>
              <a:rPr lang="en-GB" sz="1400" dirty="0" err="1"/>
              <a:t>commodo</a:t>
            </a:r>
            <a:r>
              <a:rPr lang="en-GB" sz="1400" dirty="0"/>
              <a:t> magna eros </a:t>
            </a:r>
            <a:r>
              <a:rPr lang="en-GB" sz="1400" dirty="0" err="1"/>
              <a:t>quis</a:t>
            </a:r>
            <a:r>
              <a:rPr lang="en-GB" sz="1400" dirty="0"/>
              <a:t> </a:t>
            </a:r>
            <a:r>
              <a:rPr lang="en-GB" sz="1400" dirty="0" err="1"/>
              <a:t>urna</a:t>
            </a:r>
            <a:r>
              <a:rPr lang="en-GB" sz="14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DAEC67-6DFF-62B9-7431-E2A29DFC48FB}"/>
              </a:ext>
            </a:extLst>
          </p:cNvPr>
          <p:cNvSpPr txBox="1"/>
          <p:nvPr/>
        </p:nvSpPr>
        <p:spPr>
          <a:xfrm>
            <a:off x="5531636" y="1884162"/>
            <a:ext cx="294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+mj-lt"/>
              </a:rPr>
              <a:t>Heading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EA608F-FE0F-6583-CCB8-06CC86655D73}"/>
              </a:ext>
            </a:extLst>
          </p:cNvPr>
          <p:cNvSpPr txBox="1"/>
          <p:nvPr/>
        </p:nvSpPr>
        <p:spPr>
          <a:xfrm>
            <a:off x="5531636" y="2485986"/>
            <a:ext cx="294847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sz="1400" err="1">
                <a:solidFill>
                  <a:schemeClr val="bg1"/>
                </a:solidFill>
              </a:rPr>
              <a:t>urna</a:t>
            </a:r>
            <a:r>
              <a:rPr lang="en-GB" sz="14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05E99C6-DBDD-CABD-F5E0-C056F2F74F5E}"/>
              </a:ext>
            </a:extLst>
          </p:cNvPr>
          <p:cNvSpPr/>
          <p:nvPr/>
        </p:nvSpPr>
        <p:spPr>
          <a:xfrm>
            <a:off x="1037389" y="5451221"/>
            <a:ext cx="3771641" cy="67512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8C9E3B-FD1A-6E18-9567-D67DDB90700E}"/>
              </a:ext>
            </a:extLst>
          </p:cNvPr>
          <p:cNvSpPr txBox="1"/>
          <p:nvPr/>
        </p:nvSpPr>
        <p:spPr>
          <a:xfrm>
            <a:off x="1341255" y="5604116"/>
            <a:ext cx="294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tx2"/>
                </a:solidFill>
                <a:latin typeface="+mj-lt"/>
              </a:rPr>
              <a:t>Heading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E577FA1-47A6-2106-0777-BFF16B862E55}"/>
              </a:ext>
            </a:extLst>
          </p:cNvPr>
          <p:cNvSpPr/>
          <p:nvPr/>
        </p:nvSpPr>
        <p:spPr>
          <a:xfrm>
            <a:off x="5156337" y="5451221"/>
            <a:ext cx="3771641" cy="67512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48CD7-BA5F-E14B-A55D-391459607748}"/>
              </a:ext>
            </a:extLst>
          </p:cNvPr>
          <p:cNvSpPr txBox="1"/>
          <p:nvPr/>
        </p:nvSpPr>
        <p:spPr>
          <a:xfrm>
            <a:off x="5460203" y="5604116"/>
            <a:ext cx="294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accent1"/>
                </a:solidFill>
                <a:latin typeface="+mj-lt"/>
              </a:rPr>
              <a:t>Heading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B3A6DF8-C7BD-94CC-D0D2-8E04B12925F1}"/>
              </a:ext>
            </a:extLst>
          </p:cNvPr>
          <p:cNvSpPr/>
          <p:nvPr/>
        </p:nvSpPr>
        <p:spPr>
          <a:xfrm>
            <a:off x="9303277" y="1552278"/>
            <a:ext cx="1551760" cy="2224155"/>
          </a:xfrm>
          <a:custGeom>
            <a:avLst/>
            <a:gdLst>
              <a:gd name="connsiteX0" fmla="*/ 0 w 2857500"/>
              <a:gd name="connsiteY0" fmla="*/ 0 h 4095686"/>
              <a:gd name="connsiteX1" fmla="*/ 133360 w 2857500"/>
              <a:gd name="connsiteY1" fmla="*/ 0 h 4095686"/>
              <a:gd name="connsiteX2" fmla="*/ 2717800 w 2857500"/>
              <a:gd name="connsiteY2" fmla="*/ 0 h 4095686"/>
              <a:gd name="connsiteX3" fmla="*/ 2724140 w 2857500"/>
              <a:gd name="connsiteY3" fmla="*/ 0 h 4095686"/>
              <a:gd name="connsiteX4" fmla="*/ 2857500 w 2857500"/>
              <a:gd name="connsiteY4" fmla="*/ 133360 h 4095686"/>
              <a:gd name="connsiteX5" fmla="*/ 2857500 w 2857500"/>
              <a:gd name="connsiteY5" fmla="*/ 3708401 h 4095686"/>
              <a:gd name="connsiteX6" fmla="*/ 2857500 w 2857500"/>
              <a:gd name="connsiteY6" fmla="*/ 3959362 h 4095686"/>
              <a:gd name="connsiteX7" fmla="*/ 2857500 w 2857500"/>
              <a:gd name="connsiteY7" fmla="*/ 4095686 h 4095686"/>
              <a:gd name="connsiteX8" fmla="*/ 139700 w 2857500"/>
              <a:gd name="connsiteY8" fmla="*/ 4095686 h 4095686"/>
              <a:gd name="connsiteX9" fmla="*/ 139700 w 2857500"/>
              <a:gd name="connsiteY9" fmla="*/ 4092722 h 4095686"/>
              <a:gd name="connsiteX10" fmla="*/ 133360 w 2857500"/>
              <a:gd name="connsiteY10" fmla="*/ 4092722 h 4095686"/>
              <a:gd name="connsiteX11" fmla="*/ 0 w 2857500"/>
              <a:gd name="connsiteY11" fmla="*/ 3959362 h 4095686"/>
              <a:gd name="connsiteX12" fmla="*/ 0 w 2857500"/>
              <a:gd name="connsiteY12" fmla="*/ 133360 h 4095686"/>
              <a:gd name="connsiteX13" fmla="*/ 0 w 2857500"/>
              <a:gd name="connsiteY13" fmla="*/ 133360 h 409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57500" h="4095686">
                <a:moveTo>
                  <a:pt x="0" y="0"/>
                </a:moveTo>
                <a:lnTo>
                  <a:pt x="133360" y="0"/>
                </a:lnTo>
                <a:lnTo>
                  <a:pt x="2717800" y="0"/>
                </a:lnTo>
                <a:lnTo>
                  <a:pt x="2724140" y="0"/>
                </a:lnTo>
                <a:cubicBezTo>
                  <a:pt x="2797793" y="0"/>
                  <a:pt x="2857500" y="59707"/>
                  <a:pt x="2857500" y="133360"/>
                </a:cubicBezTo>
                <a:lnTo>
                  <a:pt x="2857500" y="3708401"/>
                </a:lnTo>
                <a:lnTo>
                  <a:pt x="2857500" y="3959362"/>
                </a:lnTo>
                <a:lnTo>
                  <a:pt x="2857500" y="4095686"/>
                </a:lnTo>
                <a:lnTo>
                  <a:pt x="139700" y="4095686"/>
                </a:lnTo>
                <a:lnTo>
                  <a:pt x="139700" y="4092722"/>
                </a:lnTo>
                <a:lnTo>
                  <a:pt x="133360" y="4092722"/>
                </a:lnTo>
                <a:cubicBezTo>
                  <a:pt x="59707" y="4092722"/>
                  <a:pt x="0" y="4033015"/>
                  <a:pt x="0" y="3959362"/>
                </a:cubicBezTo>
                <a:lnTo>
                  <a:pt x="0" y="133360"/>
                </a:lnTo>
                <a:lnTo>
                  <a:pt x="0" y="133360"/>
                </a:lnTo>
                <a:close/>
              </a:path>
            </a:pathLst>
          </a:custGeom>
          <a:solidFill>
            <a:srgbClr val="D1D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2068106-631A-02A6-451C-97A245B1188D}"/>
              </a:ext>
            </a:extLst>
          </p:cNvPr>
          <p:cNvSpPr/>
          <p:nvPr/>
        </p:nvSpPr>
        <p:spPr>
          <a:xfrm>
            <a:off x="9303277" y="3902188"/>
            <a:ext cx="1551760" cy="2224155"/>
          </a:xfrm>
          <a:custGeom>
            <a:avLst/>
            <a:gdLst>
              <a:gd name="connsiteX0" fmla="*/ 0 w 2857500"/>
              <a:gd name="connsiteY0" fmla="*/ 0 h 4095686"/>
              <a:gd name="connsiteX1" fmla="*/ 133360 w 2857500"/>
              <a:gd name="connsiteY1" fmla="*/ 0 h 4095686"/>
              <a:gd name="connsiteX2" fmla="*/ 2717800 w 2857500"/>
              <a:gd name="connsiteY2" fmla="*/ 0 h 4095686"/>
              <a:gd name="connsiteX3" fmla="*/ 2724140 w 2857500"/>
              <a:gd name="connsiteY3" fmla="*/ 0 h 4095686"/>
              <a:gd name="connsiteX4" fmla="*/ 2857500 w 2857500"/>
              <a:gd name="connsiteY4" fmla="*/ 133360 h 4095686"/>
              <a:gd name="connsiteX5" fmla="*/ 2857500 w 2857500"/>
              <a:gd name="connsiteY5" fmla="*/ 3708401 h 4095686"/>
              <a:gd name="connsiteX6" fmla="*/ 2857500 w 2857500"/>
              <a:gd name="connsiteY6" fmla="*/ 3959362 h 4095686"/>
              <a:gd name="connsiteX7" fmla="*/ 2857500 w 2857500"/>
              <a:gd name="connsiteY7" fmla="*/ 4095686 h 4095686"/>
              <a:gd name="connsiteX8" fmla="*/ 139700 w 2857500"/>
              <a:gd name="connsiteY8" fmla="*/ 4095686 h 4095686"/>
              <a:gd name="connsiteX9" fmla="*/ 139700 w 2857500"/>
              <a:gd name="connsiteY9" fmla="*/ 4092722 h 4095686"/>
              <a:gd name="connsiteX10" fmla="*/ 133360 w 2857500"/>
              <a:gd name="connsiteY10" fmla="*/ 4092722 h 4095686"/>
              <a:gd name="connsiteX11" fmla="*/ 0 w 2857500"/>
              <a:gd name="connsiteY11" fmla="*/ 3959362 h 4095686"/>
              <a:gd name="connsiteX12" fmla="*/ 0 w 2857500"/>
              <a:gd name="connsiteY12" fmla="*/ 133360 h 4095686"/>
              <a:gd name="connsiteX13" fmla="*/ 0 w 2857500"/>
              <a:gd name="connsiteY13" fmla="*/ 133360 h 409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57500" h="4095686">
                <a:moveTo>
                  <a:pt x="0" y="0"/>
                </a:moveTo>
                <a:lnTo>
                  <a:pt x="133360" y="0"/>
                </a:lnTo>
                <a:lnTo>
                  <a:pt x="2717800" y="0"/>
                </a:lnTo>
                <a:lnTo>
                  <a:pt x="2724140" y="0"/>
                </a:lnTo>
                <a:cubicBezTo>
                  <a:pt x="2797793" y="0"/>
                  <a:pt x="2857500" y="59707"/>
                  <a:pt x="2857500" y="133360"/>
                </a:cubicBezTo>
                <a:lnTo>
                  <a:pt x="2857500" y="3708401"/>
                </a:lnTo>
                <a:lnTo>
                  <a:pt x="2857500" y="3959362"/>
                </a:lnTo>
                <a:lnTo>
                  <a:pt x="2857500" y="4095686"/>
                </a:lnTo>
                <a:lnTo>
                  <a:pt x="139700" y="4095686"/>
                </a:lnTo>
                <a:lnTo>
                  <a:pt x="139700" y="4092722"/>
                </a:lnTo>
                <a:lnTo>
                  <a:pt x="133360" y="4092722"/>
                </a:lnTo>
                <a:cubicBezTo>
                  <a:pt x="59707" y="4092722"/>
                  <a:pt x="0" y="4033015"/>
                  <a:pt x="0" y="3959362"/>
                </a:cubicBezTo>
                <a:lnTo>
                  <a:pt x="0" y="133360"/>
                </a:lnTo>
                <a:lnTo>
                  <a:pt x="0" y="1333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867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2">
            <a:extLst>
              <a:ext uri="{FF2B5EF4-FFF2-40B4-BE49-F238E27FC236}">
                <a16:creationId xmlns:a16="http://schemas.microsoft.com/office/drawing/2014/main" id="{4E54CBD8-F472-510B-2BAC-242337610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647088"/>
              </p:ext>
            </p:extLst>
          </p:nvPr>
        </p:nvGraphicFramePr>
        <p:xfrm>
          <a:off x="2032000" y="2366018"/>
          <a:ext cx="8128000" cy="2125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30911909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7978535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5143956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623326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052725783"/>
                    </a:ext>
                  </a:extLst>
                </a:gridCol>
              </a:tblGrid>
              <a:tr h="642603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tx2"/>
                          </a:solidFill>
                        </a:rPr>
                        <a:t>Title</a:t>
                      </a:r>
                    </a:p>
                  </a:txBody>
                  <a:tcPr marL="144000" marR="144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tx2"/>
                          </a:solidFill>
                        </a:rPr>
                        <a:t>Title</a:t>
                      </a:r>
                    </a:p>
                  </a:txBody>
                  <a:tcPr marL="144000" marR="144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tx2"/>
                          </a:solidFill>
                        </a:rPr>
                        <a:t>Title</a:t>
                      </a:r>
                    </a:p>
                  </a:txBody>
                  <a:tcPr marL="144000" marR="144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tx2"/>
                          </a:solidFill>
                        </a:rPr>
                        <a:t>Title</a:t>
                      </a:r>
                    </a:p>
                  </a:txBody>
                  <a:tcPr marL="144000" marR="144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tx2"/>
                          </a:solidFill>
                        </a:rPr>
                        <a:t>Title</a:t>
                      </a:r>
                    </a:p>
                  </a:txBody>
                  <a:tcPr marL="144000" marR="144000" anchor="ctr"/>
                </a:tc>
                <a:extLst>
                  <a:ext uri="{0D108BD9-81ED-4DB2-BD59-A6C34878D82A}">
                    <a16:rowId xmlns:a16="http://schemas.microsoft.com/office/drawing/2014/main" val="2762994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144000" marR="144000" anchor="ctr"/>
                </a:tc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144000" marR="144000" anchor="ctr"/>
                </a:tc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144000" marR="144000" anchor="ctr"/>
                </a:tc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144000" marR="144000" anchor="ctr"/>
                </a:tc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144000" marR="144000" anchor="ctr"/>
                </a:tc>
                <a:extLst>
                  <a:ext uri="{0D108BD9-81ED-4DB2-BD59-A6C34878D82A}">
                    <a16:rowId xmlns:a16="http://schemas.microsoft.com/office/drawing/2014/main" val="1279226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144000" marR="144000" anchor="ctr"/>
                </a:tc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144000" marR="144000" anchor="ctr"/>
                </a:tc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144000" marR="144000" anchor="ctr"/>
                </a:tc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144000" marR="144000" anchor="ctr"/>
                </a:tc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144000" marR="144000" anchor="ctr"/>
                </a:tc>
                <a:extLst>
                  <a:ext uri="{0D108BD9-81ED-4DB2-BD59-A6C34878D82A}">
                    <a16:rowId xmlns:a16="http://schemas.microsoft.com/office/drawing/2014/main" val="482879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144000" marR="144000" anchor="ctr"/>
                </a:tc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144000" marR="144000" anchor="ctr"/>
                </a:tc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144000" marR="144000" anchor="ctr"/>
                </a:tc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144000" marR="144000" anchor="ctr"/>
                </a:tc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144000" marR="144000" anchor="ctr"/>
                </a:tc>
                <a:extLst>
                  <a:ext uri="{0D108BD9-81ED-4DB2-BD59-A6C34878D82A}">
                    <a16:rowId xmlns:a16="http://schemas.microsoft.com/office/drawing/2014/main" val="367620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144000" marR="144000" anchor="ctr"/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144000" marR="144000" anchor="ctr"/>
                </a:tc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144000" marR="144000" anchor="ctr"/>
                </a:tc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144000" marR="144000" anchor="ctr"/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144000" marR="144000" anchor="ctr"/>
                </a:tc>
                <a:extLst>
                  <a:ext uri="{0D108BD9-81ED-4DB2-BD59-A6C34878D82A}">
                    <a16:rowId xmlns:a16="http://schemas.microsoft.com/office/drawing/2014/main" val="1897902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783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35442DA-D533-CC56-7501-E002B9C1A6DE}"/>
              </a:ext>
            </a:extLst>
          </p:cNvPr>
          <p:cNvSpPr/>
          <p:nvPr/>
        </p:nvSpPr>
        <p:spPr>
          <a:xfrm rot="5400000">
            <a:off x="7428229" y="1423114"/>
            <a:ext cx="527398" cy="275933"/>
          </a:xfrm>
          <a:custGeom>
            <a:avLst/>
            <a:gdLst>
              <a:gd name="connsiteX0" fmla="*/ 5282 w 527398"/>
              <a:gd name="connsiteY0" fmla="*/ 246180 h 275933"/>
              <a:gd name="connsiteX1" fmla="*/ 251464 w 527398"/>
              <a:gd name="connsiteY1" fmla="*/ 0 h 275933"/>
              <a:gd name="connsiteX2" fmla="*/ 527398 w 527398"/>
              <a:gd name="connsiteY2" fmla="*/ 275933 h 275933"/>
              <a:gd name="connsiteX3" fmla="*/ 17917 w 527398"/>
              <a:gd name="connsiteY3" fmla="*/ 275933 h 275933"/>
              <a:gd name="connsiteX4" fmla="*/ 2022 w 527398"/>
              <a:gd name="connsiteY4" fmla="*/ 266151 h 275933"/>
              <a:gd name="connsiteX5" fmla="*/ 5282 w 527398"/>
              <a:gd name="connsiteY5" fmla="*/ 246180 h 27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98" h="275933">
                <a:moveTo>
                  <a:pt x="5282" y="246180"/>
                </a:moveTo>
                <a:lnTo>
                  <a:pt x="251464" y="0"/>
                </a:lnTo>
                <a:lnTo>
                  <a:pt x="527398" y="275933"/>
                </a:lnTo>
                <a:lnTo>
                  <a:pt x="17917" y="275933"/>
                </a:lnTo>
                <a:cubicBezTo>
                  <a:pt x="10581" y="275933"/>
                  <a:pt x="4875" y="271858"/>
                  <a:pt x="2022" y="266151"/>
                </a:cubicBezTo>
                <a:cubicBezTo>
                  <a:pt x="-1239" y="260038"/>
                  <a:pt x="-831" y="251886"/>
                  <a:pt x="5282" y="246180"/>
                </a:cubicBezTo>
                <a:close/>
              </a:path>
            </a:pathLst>
          </a:custGeom>
          <a:solidFill>
            <a:schemeClr val="accent2"/>
          </a:solidFill>
          <a:ln w="407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12" name="Graphic 7">
            <a:extLst>
              <a:ext uri="{FF2B5EF4-FFF2-40B4-BE49-F238E27FC236}">
                <a16:creationId xmlns:a16="http://schemas.microsoft.com/office/drawing/2014/main" id="{D05EAABA-D0AF-F24E-FB91-AFDC13688524}"/>
              </a:ext>
            </a:extLst>
          </p:cNvPr>
          <p:cNvGrpSpPr/>
          <p:nvPr/>
        </p:nvGrpSpPr>
        <p:grpSpPr>
          <a:xfrm>
            <a:off x="1064276" y="1162811"/>
            <a:ext cx="960464" cy="977779"/>
            <a:chOff x="7865140" y="1198887"/>
            <a:chExt cx="1070482" cy="1089780"/>
          </a:xfrm>
          <a:solidFill>
            <a:srgbClr val="55D2B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91C6E1D-4E2B-E0EF-C044-C88D5BCD85DF}"/>
                </a:ext>
              </a:extLst>
            </p:cNvPr>
            <p:cNvSpPr/>
            <p:nvPr/>
          </p:nvSpPr>
          <p:spPr>
            <a:xfrm>
              <a:off x="8218930" y="1199959"/>
              <a:ext cx="693470" cy="362902"/>
            </a:xfrm>
            <a:custGeom>
              <a:avLst/>
              <a:gdLst>
                <a:gd name="connsiteX0" fmla="*/ 686674 w 693470"/>
                <a:gd name="connsiteY0" fmla="*/ 39131 h 362902"/>
                <a:gd name="connsiteX1" fmla="*/ 362903 w 693470"/>
                <a:gd name="connsiteY1" fmla="*/ 362903 h 362902"/>
                <a:gd name="connsiteX2" fmla="*/ 0 w 693470"/>
                <a:gd name="connsiteY2" fmla="*/ 0 h 362902"/>
                <a:gd name="connsiteX3" fmla="*/ 670057 w 693470"/>
                <a:gd name="connsiteY3" fmla="*/ 0 h 362902"/>
                <a:gd name="connsiteX4" fmla="*/ 690963 w 693470"/>
                <a:gd name="connsiteY4" fmla="*/ 12865 h 362902"/>
                <a:gd name="connsiteX5" fmla="*/ 686674 w 693470"/>
                <a:gd name="connsiteY5" fmla="*/ 39131 h 36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3470" h="362902">
                  <a:moveTo>
                    <a:pt x="686674" y="39131"/>
                  </a:moveTo>
                  <a:lnTo>
                    <a:pt x="362903" y="362903"/>
                  </a:lnTo>
                  <a:lnTo>
                    <a:pt x="0" y="0"/>
                  </a:lnTo>
                  <a:lnTo>
                    <a:pt x="670057" y="0"/>
                  </a:lnTo>
                  <a:cubicBezTo>
                    <a:pt x="679706" y="0"/>
                    <a:pt x="687210" y="5360"/>
                    <a:pt x="690963" y="12865"/>
                  </a:cubicBezTo>
                  <a:cubicBezTo>
                    <a:pt x="695251" y="20906"/>
                    <a:pt x="694179" y="31627"/>
                    <a:pt x="686674" y="39131"/>
                  </a:cubicBezTo>
                  <a:close/>
                </a:path>
              </a:pathLst>
            </a:custGeom>
            <a:solidFill>
              <a:srgbClr val="55D2B1"/>
            </a:solidFill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E45A342-C36F-23B1-6973-8E1DADE48611}"/>
                </a:ext>
              </a:extLst>
            </p:cNvPr>
            <p:cNvSpPr/>
            <p:nvPr/>
          </p:nvSpPr>
          <p:spPr>
            <a:xfrm>
              <a:off x="7888747" y="1925765"/>
              <a:ext cx="693621" cy="362902"/>
            </a:xfrm>
            <a:custGeom>
              <a:avLst/>
              <a:gdLst>
                <a:gd name="connsiteX0" fmla="*/ 6947 w 693621"/>
                <a:gd name="connsiteY0" fmla="*/ 323772 h 362902"/>
                <a:gd name="connsiteX1" fmla="*/ 330719 w 693621"/>
                <a:gd name="connsiteY1" fmla="*/ 0 h 362902"/>
                <a:gd name="connsiteX2" fmla="*/ 693622 w 693621"/>
                <a:gd name="connsiteY2" fmla="*/ 362903 h 362902"/>
                <a:gd name="connsiteX3" fmla="*/ 23565 w 693621"/>
                <a:gd name="connsiteY3" fmla="*/ 362903 h 362902"/>
                <a:gd name="connsiteX4" fmla="*/ 2659 w 693621"/>
                <a:gd name="connsiteY4" fmla="*/ 350038 h 362902"/>
                <a:gd name="connsiteX5" fmla="*/ 6947 w 693621"/>
                <a:gd name="connsiteY5" fmla="*/ 323772 h 36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3621" h="362902">
                  <a:moveTo>
                    <a:pt x="6947" y="323772"/>
                  </a:moveTo>
                  <a:lnTo>
                    <a:pt x="330719" y="0"/>
                  </a:lnTo>
                  <a:lnTo>
                    <a:pt x="693622" y="362903"/>
                  </a:lnTo>
                  <a:lnTo>
                    <a:pt x="23565" y="362903"/>
                  </a:lnTo>
                  <a:cubicBezTo>
                    <a:pt x="13916" y="362903"/>
                    <a:pt x="6411" y="357542"/>
                    <a:pt x="2659" y="350038"/>
                  </a:cubicBezTo>
                  <a:cubicBezTo>
                    <a:pt x="-1630" y="341997"/>
                    <a:pt x="-1094" y="331276"/>
                    <a:pt x="6947" y="323772"/>
                  </a:cubicBezTo>
                  <a:close/>
                </a:path>
              </a:pathLst>
            </a:custGeom>
            <a:solidFill>
              <a:srgbClr val="55D2B1"/>
            </a:solidFill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906BC66-DD8A-F58B-C59A-5D1305E803C8}"/>
                </a:ext>
              </a:extLst>
            </p:cNvPr>
            <p:cNvSpPr/>
            <p:nvPr/>
          </p:nvSpPr>
          <p:spPr>
            <a:xfrm>
              <a:off x="7865140" y="1198887"/>
              <a:ext cx="353790" cy="726877"/>
            </a:xfrm>
            <a:custGeom>
              <a:avLst/>
              <a:gdLst>
                <a:gd name="connsiteX0" fmla="*/ 353790 w 353790"/>
                <a:gd name="connsiteY0" fmla="*/ 726878 h 726877"/>
                <a:gd name="connsiteX1" fmla="*/ 6969 w 353790"/>
                <a:gd name="connsiteY1" fmla="*/ 380056 h 726877"/>
                <a:gd name="connsiteX2" fmla="*/ 0 w 353790"/>
                <a:gd name="connsiteY2" fmla="*/ 363439 h 726877"/>
                <a:gd name="connsiteX3" fmla="*/ 6969 w 353790"/>
                <a:gd name="connsiteY3" fmla="*/ 346821 h 726877"/>
                <a:gd name="connsiteX4" fmla="*/ 353790 w 353790"/>
                <a:gd name="connsiteY4" fmla="*/ 0 h 726877"/>
                <a:gd name="connsiteX5" fmla="*/ 353790 w 353790"/>
                <a:gd name="connsiteY5" fmla="*/ 726878 h 72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3790" h="726877">
                  <a:moveTo>
                    <a:pt x="353790" y="726878"/>
                  </a:moveTo>
                  <a:lnTo>
                    <a:pt x="6969" y="380056"/>
                  </a:lnTo>
                  <a:cubicBezTo>
                    <a:pt x="2680" y="375768"/>
                    <a:pt x="0" y="369871"/>
                    <a:pt x="0" y="363439"/>
                  </a:cubicBezTo>
                  <a:cubicBezTo>
                    <a:pt x="0" y="357542"/>
                    <a:pt x="2144" y="351646"/>
                    <a:pt x="6969" y="346821"/>
                  </a:cubicBezTo>
                  <a:lnTo>
                    <a:pt x="353790" y="0"/>
                  </a:lnTo>
                  <a:lnTo>
                    <a:pt x="353790" y="726878"/>
                  </a:lnTo>
                  <a:close/>
                </a:path>
              </a:pathLst>
            </a:custGeom>
            <a:solidFill>
              <a:srgbClr val="55D2B1"/>
            </a:solidFill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EC5FD1B-C8DE-46F0-C4D7-27F9173F9D0E}"/>
                </a:ext>
              </a:extLst>
            </p:cNvPr>
            <p:cNvSpPr/>
            <p:nvPr/>
          </p:nvSpPr>
          <p:spPr>
            <a:xfrm>
              <a:off x="8581833" y="1562862"/>
              <a:ext cx="353789" cy="725805"/>
            </a:xfrm>
            <a:custGeom>
              <a:avLst/>
              <a:gdLst>
                <a:gd name="connsiteX0" fmla="*/ 0 w 353789"/>
                <a:gd name="connsiteY0" fmla="*/ 0 h 725805"/>
                <a:gd name="connsiteX1" fmla="*/ 346821 w 353789"/>
                <a:gd name="connsiteY1" fmla="*/ 346822 h 725805"/>
                <a:gd name="connsiteX2" fmla="*/ 353790 w 353789"/>
                <a:gd name="connsiteY2" fmla="*/ 362903 h 725805"/>
                <a:gd name="connsiteX3" fmla="*/ 346821 w 353789"/>
                <a:gd name="connsiteY3" fmla="*/ 378984 h 725805"/>
                <a:gd name="connsiteX4" fmla="*/ 0 w 353789"/>
                <a:gd name="connsiteY4" fmla="*/ 725806 h 725805"/>
                <a:gd name="connsiteX5" fmla="*/ 0 w 353789"/>
                <a:gd name="connsiteY5" fmla="*/ 0 h 7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3789" h="725805">
                  <a:moveTo>
                    <a:pt x="0" y="0"/>
                  </a:moveTo>
                  <a:lnTo>
                    <a:pt x="346821" y="346822"/>
                  </a:lnTo>
                  <a:cubicBezTo>
                    <a:pt x="351110" y="351110"/>
                    <a:pt x="353790" y="357006"/>
                    <a:pt x="353790" y="362903"/>
                  </a:cubicBezTo>
                  <a:cubicBezTo>
                    <a:pt x="353790" y="368799"/>
                    <a:pt x="351646" y="374696"/>
                    <a:pt x="346821" y="378984"/>
                  </a:cubicBezTo>
                  <a:lnTo>
                    <a:pt x="0" y="725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D2B1"/>
            </a:solidFill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97F1DE71-055F-CE19-7EE2-5B32858F7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8186" y="1301445"/>
            <a:ext cx="519270" cy="5192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A8D2BF-0BE4-B5C0-BEBA-3B83B2A996C5}"/>
              </a:ext>
            </a:extLst>
          </p:cNvPr>
          <p:cNvSpPr txBox="1"/>
          <p:nvPr/>
        </p:nvSpPr>
        <p:spPr>
          <a:xfrm>
            <a:off x="7393978" y="459470"/>
            <a:ext cx="331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tx2"/>
                </a:solidFill>
                <a:latin typeface="+mj-lt"/>
              </a:rPr>
              <a:t>Icons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D26205E-99F0-5BA6-BA3A-7FDAF969108B}"/>
              </a:ext>
            </a:extLst>
          </p:cNvPr>
          <p:cNvGrpSpPr/>
          <p:nvPr/>
        </p:nvGrpSpPr>
        <p:grpSpPr>
          <a:xfrm>
            <a:off x="7475861" y="2532263"/>
            <a:ext cx="451673" cy="451673"/>
            <a:chOff x="1271587" y="3157537"/>
            <a:chExt cx="541782" cy="541782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A7F3DC6-0594-0C0D-7EE5-2DFC4EB67CB5}"/>
                </a:ext>
              </a:extLst>
            </p:cNvPr>
            <p:cNvSpPr/>
            <p:nvPr/>
          </p:nvSpPr>
          <p:spPr>
            <a:xfrm>
              <a:off x="1271587" y="3157537"/>
              <a:ext cx="541782" cy="541782"/>
            </a:xfrm>
            <a:custGeom>
              <a:avLst/>
              <a:gdLst>
                <a:gd name="connsiteX0" fmla="*/ 270891 w 541782"/>
                <a:gd name="connsiteY0" fmla="*/ 541782 h 541782"/>
                <a:gd name="connsiteX1" fmla="*/ 0 w 541782"/>
                <a:gd name="connsiteY1" fmla="*/ 270891 h 541782"/>
                <a:gd name="connsiteX2" fmla="*/ 270891 w 541782"/>
                <a:gd name="connsiteY2" fmla="*/ 0 h 541782"/>
                <a:gd name="connsiteX3" fmla="*/ 541782 w 541782"/>
                <a:gd name="connsiteY3" fmla="*/ 270891 h 541782"/>
                <a:gd name="connsiteX4" fmla="*/ 270891 w 541782"/>
                <a:gd name="connsiteY4" fmla="*/ 541782 h 541782"/>
                <a:gd name="connsiteX5" fmla="*/ 270891 w 541782"/>
                <a:gd name="connsiteY5" fmla="*/ 47625 h 541782"/>
                <a:gd name="connsiteX6" fmla="*/ 47625 w 541782"/>
                <a:gd name="connsiteY6" fmla="*/ 270891 h 541782"/>
                <a:gd name="connsiteX7" fmla="*/ 270891 w 541782"/>
                <a:gd name="connsiteY7" fmla="*/ 494157 h 541782"/>
                <a:gd name="connsiteX8" fmla="*/ 494157 w 541782"/>
                <a:gd name="connsiteY8" fmla="*/ 270891 h 541782"/>
                <a:gd name="connsiteX9" fmla="*/ 270891 w 541782"/>
                <a:gd name="connsiteY9" fmla="*/ 47625 h 54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782" h="541782">
                  <a:moveTo>
                    <a:pt x="270891" y="541782"/>
                  </a:moveTo>
                  <a:cubicBezTo>
                    <a:pt x="121539" y="541782"/>
                    <a:pt x="0" y="420243"/>
                    <a:pt x="0" y="270891"/>
                  </a:cubicBezTo>
                  <a:cubicBezTo>
                    <a:pt x="0" y="121539"/>
                    <a:pt x="121539" y="0"/>
                    <a:pt x="270891" y="0"/>
                  </a:cubicBezTo>
                  <a:cubicBezTo>
                    <a:pt x="420243" y="0"/>
                    <a:pt x="541782" y="121539"/>
                    <a:pt x="541782" y="270891"/>
                  </a:cubicBezTo>
                  <a:cubicBezTo>
                    <a:pt x="541782" y="420243"/>
                    <a:pt x="420243" y="541782"/>
                    <a:pt x="270891" y="541782"/>
                  </a:cubicBezTo>
                  <a:close/>
                  <a:moveTo>
                    <a:pt x="270891" y="47625"/>
                  </a:moveTo>
                  <a:cubicBezTo>
                    <a:pt x="147733" y="47625"/>
                    <a:pt x="47625" y="147733"/>
                    <a:pt x="47625" y="270891"/>
                  </a:cubicBezTo>
                  <a:cubicBezTo>
                    <a:pt x="47625" y="394049"/>
                    <a:pt x="147733" y="494157"/>
                    <a:pt x="270891" y="494157"/>
                  </a:cubicBezTo>
                  <a:cubicBezTo>
                    <a:pt x="394049" y="494157"/>
                    <a:pt x="494157" y="394049"/>
                    <a:pt x="494157" y="270891"/>
                  </a:cubicBezTo>
                  <a:cubicBezTo>
                    <a:pt x="494157" y="147733"/>
                    <a:pt x="393954" y="47625"/>
                    <a:pt x="270891" y="4762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5FCC7FF-AF4A-A61D-4F91-3FB1F8EAA068}"/>
                </a:ext>
              </a:extLst>
            </p:cNvPr>
            <p:cNvSpPr/>
            <p:nvPr/>
          </p:nvSpPr>
          <p:spPr>
            <a:xfrm>
              <a:off x="1487614" y="3318985"/>
              <a:ext cx="86296" cy="207359"/>
            </a:xfrm>
            <a:custGeom>
              <a:avLst/>
              <a:gdLst>
                <a:gd name="connsiteX0" fmla="*/ 41434 w 86296"/>
                <a:gd name="connsiteY0" fmla="*/ 56959 h 207359"/>
                <a:gd name="connsiteX1" fmla="*/ 0 w 86296"/>
                <a:gd name="connsiteY1" fmla="*/ 71914 h 207359"/>
                <a:gd name="connsiteX2" fmla="*/ 0 w 86296"/>
                <a:gd name="connsiteY2" fmla="*/ 31337 h 207359"/>
                <a:gd name="connsiteX3" fmla="*/ 86296 w 86296"/>
                <a:gd name="connsiteY3" fmla="*/ 0 h 207359"/>
                <a:gd name="connsiteX4" fmla="*/ 86296 w 86296"/>
                <a:gd name="connsiteY4" fmla="*/ 207359 h 207359"/>
                <a:gd name="connsiteX5" fmla="*/ 41434 w 86296"/>
                <a:gd name="connsiteY5" fmla="*/ 207359 h 207359"/>
                <a:gd name="connsiteX6" fmla="*/ 41434 w 86296"/>
                <a:gd name="connsiteY6" fmla="*/ 56959 h 20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296" h="207359">
                  <a:moveTo>
                    <a:pt x="41434" y="56959"/>
                  </a:moveTo>
                  <a:lnTo>
                    <a:pt x="0" y="71914"/>
                  </a:lnTo>
                  <a:lnTo>
                    <a:pt x="0" y="31337"/>
                  </a:lnTo>
                  <a:lnTo>
                    <a:pt x="86296" y="0"/>
                  </a:lnTo>
                  <a:lnTo>
                    <a:pt x="86296" y="207359"/>
                  </a:lnTo>
                  <a:lnTo>
                    <a:pt x="41434" y="207359"/>
                  </a:lnTo>
                  <a:lnTo>
                    <a:pt x="41434" y="5695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95E3083-2AD3-5947-536D-7DBB7E8D6E0B}"/>
              </a:ext>
            </a:extLst>
          </p:cNvPr>
          <p:cNvGrpSpPr/>
          <p:nvPr/>
        </p:nvGrpSpPr>
        <p:grpSpPr>
          <a:xfrm>
            <a:off x="8038730" y="2540470"/>
            <a:ext cx="451673" cy="451673"/>
            <a:chOff x="2298667" y="3157537"/>
            <a:chExt cx="541782" cy="54178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51FAAC-3CD0-233F-9E4C-2FDD3435264F}"/>
                </a:ext>
              </a:extLst>
            </p:cNvPr>
            <p:cNvSpPr/>
            <p:nvPr/>
          </p:nvSpPr>
          <p:spPr>
            <a:xfrm>
              <a:off x="2298667" y="3157537"/>
              <a:ext cx="541782" cy="541782"/>
            </a:xfrm>
            <a:custGeom>
              <a:avLst/>
              <a:gdLst>
                <a:gd name="connsiteX0" fmla="*/ 270891 w 541782"/>
                <a:gd name="connsiteY0" fmla="*/ 541782 h 541782"/>
                <a:gd name="connsiteX1" fmla="*/ 0 w 541782"/>
                <a:gd name="connsiteY1" fmla="*/ 270891 h 541782"/>
                <a:gd name="connsiteX2" fmla="*/ 270891 w 541782"/>
                <a:gd name="connsiteY2" fmla="*/ 0 h 541782"/>
                <a:gd name="connsiteX3" fmla="*/ 541782 w 541782"/>
                <a:gd name="connsiteY3" fmla="*/ 270891 h 541782"/>
                <a:gd name="connsiteX4" fmla="*/ 270891 w 541782"/>
                <a:gd name="connsiteY4" fmla="*/ 541782 h 541782"/>
                <a:gd name="connsiteX5" fmla="*/ 270891 w 541782"/>
                <a:gd name="connsiteY5" fmla="*/ 47625 h 541782"/>
                <a:gd name="connsiteX6" fmla="*/ 47625 w 541782"/>
                <a:gd name="connsiteY6" fmla="*/ 270891 h 541782"/>
                <a:gd name="connsiteX7" fmla="*/ 270891 w 541782"/>
                <a:gd name="connsiteY7" fmla="*/ 494157 h 541782"/>
                <a:gd name="connsiteX8" fmla="*/ 494157 w 541782"/>
                <a:gd name="connsiteY8" fmla="*/ 270891 h 541782"/>
                <a:gd name="connsiteX9" fmla="*/ 270891 w 541782"/>
                <a:gd name="connsiteY9" fmla="*/ 47625 h 54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782" h="541782">
                  <a:moveTo>
                    <a:pt x="270891" y="541782"/>
                  </a:moveTo>
                  <a:cubicBezTo>
                    <a:pt x="121539" y="541782"/>
                    <a:pt x="0" y="420243"/>
                    <a:pt x="0" y="270891"/>
                  </a:cubicBezTo>
                  <a:cubicBezTo>
                    <a:pt x="0" y="121539"/>
                    <a:pt x="121444" y="0"/>
                    <a:pt x="270891" y="0"/>
                  </a:cubicBezTo>
                  <a:cubicBezTo>
                    <a:pt x="420338" y="0"/>
                    <a:pt x="541782" y="121539"/>
                    <a:pt x="541782" y="270891"/>
                  </a:cubicBezTo>
                  <a:cubicBezTo>
                    <a:pt x="541782" y="420243"/>
                    <a:pt x="420243" y="541782"/>
                    <a:pt x="270891" y="541782"/>
                  </a:cubicBezTo>
                  <a:close/>
                  <a:moveTo>
                    <a:pt x="270891" y="47625"/>
                  </a:moveTo>
                  <a:cubicBezTo>
                    <a:pt x="147828" y="47625"/>
                    <a:pt x="47625" y="147733"/>
                    <a:pt x="47625" y="270891"/>
                  </a:cubicBezTo>
                  <a:cubicBezTo>
                    <a:pt x="47625" y="394049"/>
                    <a:pt x="147733" y="494157"/>
                    <a:pt x="270891" y="494157"/>
                  </a:cubicBezTo>
                  <a:cubicBezTo>
                    <a:pt x="394049" y="494157"/>
                    <a:pt x="494157" y="394049"/>
                    <a:pt x="494157" y="270891"/>
                  </a:cubicBezTo>
                  <a:cubicBezTo>
                    <a:pt x="494157" y="147733"/>
                    <a:pt x="394049" y="47625"/>
                    <a:pt x="270891" y="4762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E359439-FC5C-BA5B-E560-70C45C82A84E}"/>
                </a:ext>
              </a:extLst>
            </p:cNvPr>
            <p:cNvSpPr/>
            <p:nvPr/>
          </p:nvSpPr>
          <p:spPr>
            <a:xfrm>
              <a:off x="2486786" y="3318890"/>
              <a:ext cx="145541" cy="207359"/>
            </a:xfrm>
            <a:custGeom>
              <a:avLst/>
              <a:gdLst>
                <a:gd name="connsiteX0" fmla="*/ 62484 w 145541"/>
                <a:gd name="connsiteY0" fmla="*/ 124396 h 207359"/>
                <a:gd name="connsiteX1" fmla="*/ 92964 w 145541"/>
                <a:gd name="connsiteY1" fmla="*/ 66865 h 207359"/>
                <a:gd name="connsiteX2" fmla="*/ 62484 w 145541"/>
                <a:gd name="connsiteY2" fmla="*/ 40100 h 207359"/>
                <a:gd name="connsiteX3" fmla="*/ 14764 w 145541"/>
                <a:gd name="connsiteY3" fmla="*/ 58388 h 207359"/>
                <a:gd name="connsiteX4" fmla="*/ 14764 w 145541"/>
                <a:gd name="connsiteY4" fmla="*/ 16383 h 207359"/>
                <a:gd name="connsiteX5" fmla="*/ 66675 w 145541"/>
                <a:gd name="connsiteY5" fmla="*/ 0 h 207359"/>
                <a:gd name="connsiteX6" fmla="*/ 138303 w 145541"/>
                <a:gd name="connsiteY6" fmla="*/ 62865 h 207359"/>
                <a:gd name="connsiteX7" fmla="*/ 106108 w 145541"/>
                <a:gd name="connsiteY7" fmla="*/ 135065 h 207359"/>
                <a:gd name="connsiteX8" fmla="*/ 81534 w 145541"/>
                <a:gd name="connsiteY8" fmla="*/ 167545 h 207359"/>
                <a:gd name="connsiteX9" fmla="*/ 81820 w 145541"/>
                <a:gd name="connsiteY9" fmla="*/ 168116 h 207359"/>
                <a:gd name="connsiteX10" fmla="*/ 145542 w 145541"/>
                <a:gd name="connsiteY10" fmla="*/ 168116 h 207359"/>
                <a:gd name="connsiteX11" fmla="*/ 145542 w 145541"/>
                <a:gd name="connsiteY11" fmla="*/ 207359 h 207359"/>
                <a:gd name="connsiteX12" fmla="*/ 286 w 145541"/>
                <a:gd name="connsiteY12" fmla="*/ 207359 h 207359"/>
                <a:gd name="connsiteX13" fmla="*/ 0 w 145541"/>
                <a:gd name="connsiteY13" fmla="*/ 206788 h 207359"/>
                <a:gd name="connsiteX14" fmla="*/ 62389 w 145541"/>
                <a:gd name="connsiteY14" fmla="*/ 124396 h 20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5541" h="207359">
                  <a:moveTo>
                    <a:pt x="62484" y="124396"/>
                  </a:moveTo>
                  <a:cubicBezTo>
                    <a:pt x="82772" y="97345"/>
                    <a:pt x="92964" y="82391"/>
                    <a:pt x="92964" y="66865"/>
                  </a:cubicBezTo>
                  <a:cubicBezTo>
                    <a:pt x="92964" y="49625"/>
                    <a:pt x="80581" y="40100"/>
                    <a:pt x="62484" y="40100"/>
                  </a:cubicBezTo>
                  <a:cubicBezTo>
                    <a:pt x="47816" y="40100"/>
                    <a:pt x="30004" y="46577"/>
                    <a:pt x="14764" y="58388"/>
                  </a:cubicBezTo>
                  <a:lnTo>
                    <a:pt x="14764" y="16383"/>
                  </a:lnTo>
                  <a:cubicBezTo>
                    <a:pt x="26575" y="7906"/>
                    <a:pt x="43815" y="0"/>
                    <a:pt x="66675" y="0"/>
                  </a:cubicBezTo>
                  <a:cubicBezTo>
                    <a:pt x="107061" y="0"/>
                    <a:pt x="138303" y="24575"/>
                    <a:pt x="138303" y="62865"/>
                  </a:cubicBezTo>
                  <a:cubicBezTo>
                    <a:pt x="138303" y="85725"/>
                    <a:pt x="127254" y="106870"/>
                    <a:pt x="106108" y="135065"/>
                  </a:cubicBezTo>
                  <a:lnTo>
                    <a:pt x="81534" y="167545"/>
                  </a:lnTo>
                  <a:lnTo>
                    <a:pt x="81820" y="168116"/>
                  </a:lnTo>
                  <a:lnTo>
                    <a:pt x="145542" y="168116"/>
                  </a:lnTo>
                  <a:lnTo>
                    <a:pt x="145542" y="207359"/>
                  </a:lnTo>
                  <a:lnTo>
                    <a:pt x="286" y="207359"/>
                  </a:lnTo>
                  <a:lnTo>
                    <a:pt x="0" y="206788"/>
                  </a:lnTo>
                  <a:lnTo>
                    <a:pt x="62389" y="12439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8A8B698-03D8-DB5C-7C69-3A1930DB4F85}"/>
              </a:ext>
            </a:extLst>
          </p:cNvPr>
          <p:cNvGrpSpPr/>
          <p:nvPr/>
        </p:nvGrpSpPr>
        <p:grpSpPr>
          <a:xfrm>
            <a:off x="8601599" y="2540470"/>
            <a:ext cx="451673" cy="451673"/>
            <a:chOff x="3325653" y="3157537"/>
            <a:chExt cx="541782" cy="541782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10B6809-E8ED-C5FF-AA9F-8B42BF2B4770}"/>
                </a:ext>
              </a:extLst>
            </p:cNvPr>
            <p:cNvSpPr/>
            <p:nvPr/>
          </p:nvSpPr>
          <p:spPr>
            <a:xfrm>
              <a:off x="3325653" y="3157537"/>
              <a:ext cx="541782" cy="541782"/>
            </a:xfrm>
            <a:custGeom>
              <a:avLst/>
              <a:gdLst>
                <a:gd name="connsiteX0" fmla="*/ 270891 w 541782"/>
                <a:gd name="connsiteY0" fmla="*/ 541782 h 541782"/>
                <a:gd name="connsiteX1" fmla="*/ 0 w 541782"/>
                <a:gd name="connsiteY1" fmla="*/ 270891 h 541782"/>
                <a:gd name="connsiteX2" fmla="*/ 270891 w 541782"/>
                <a:gd name="connsiteY2" fmla="*/ 0 h 541782"/>
                <a:gd name="connsiteX3" fmla="*/ 541782 w 541782"/>
                <a:gd name="connsiteY3" fmla="*/ 270891 h 541782"/>
                <a:gd name="connsiteX4" fmla="*/ 270891 w 541782"/>
                <a:gd name="connsiteY4" fmla="*/ 541782 h 541782"/>
                <a:gd name="connsiteX5" fmla="*/ 270891 w 541782"/>
                <a:gd name="connsiteY5" fmla="*/ 47625 h 541782"/>
                <a:gd name="connsiteX6" fmla="*/ 47625 w 541782"/>
                <a:gd name="connsiteY6" fmla="*/ 270891 h 541782"/>
                <a:gd name="connsiteX7" fmla="*/ 270891 w 541782"/>
                <a:gd name="connsiteY7" fmla="*/ 494157 h 541782"/>
                <a:gd name="connsiteX8" fmla="*/ 494157 w 541782"/>
                <a:gd name="connsiteY8" fmla="*/ 270891 h 541782"/>
                <a:gd name="connsiteX9" fmla="*/ 270891 w 541782"/>
                <a:gd name="connsiteY9" fmla="*/ 47625 h 54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782" h="541782">
                  <a:moveTo>
                    <a:pt x="270891" y="541782"/>
                  </a:moveTo>
                  <a:cubicBezTo>
                    <a:pt x="121539" y="541782"/>
                    <a:pt x="0" y="420243"/>
                    <a:pt x="0" y="270891"/>
                  </a:cubicBezTo>
                  <a:cubicBezTo>
                    <a:pt x="0" y="121539"/>
                    <a:pt x="121539" y="0"/>
                    <a:pt x="270891" y="0"/>
                  </a:cubicBezTo>
                  <a:cubicBezTo>
                    <a:pt x="420243" y="0"/>
                    <a:pt x="541782" y="121539"/>
                    <a:pt x="541782" y="270891"/>
                  </a:cubicBezTo>
                  <a:cubicBezTo>
                    <a:pt x="541782" y="420243"/>
                    <a:pt x="420243" y="541782"/>
                    <a:pt x="270891" y="541782"/>
                  </a:cubicBezTo>
                  <a:close/>
                  <a:moveTo>
                    <a:pt x="270891" y="47625"/>
                  </a:moveTo>
                  <a:cubicBezTo>
                    <a:pt x="147828" y="47625"/>
                    <a:pt x="47625" y="147733"/>
                    <a:pt x="47625" y="270891"/>
                  </a:cubicBezTo>
                  <a:cubicBezTo>
                    <a:pt x="47625" y="394049"/>
                    <a:pt x="147733" y="494157"/>
                    <a:pt x="270891" y="494157"/>
                  </a:cubicBezTo>
                  <a:cubicBezTo>
                    <a:pt x="394049" y="494157"/>
                    <a:pt x="494157" y="394049"/>
                    <a:pt x="494157" y="270891"/>
                  </a:cubicBezTo>
                  <a:cubicBezTo>
                    <a:pt x="494157" y="147733"/>
                    <a:pt x="394049" y="47625"/>
                    <a:pt x="270891" y="4762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6C279B9-B6DD-1431-7E8F-3F16A0220CC1}"/>
                </a:ext>
              </a:extLst>
            </p:cNvPr>
            <p:cNvSpPr/>
            <p:nvPr/>
          </p:nvSpPr>
          <p:spPr>
            <a:xfrm>
              <a:off x="3524440" y="3318795"/>
              <a:ext cx="133445" cy="210407"/>
            </a:xfrm>
            <a:custGeom>
              <a:avLst/>
              <a:gdLst>
                <a:gd name="connsiteX0" fmla="*/ 0 w 133445"/>
                <a:gd name="connsiteY0" fmla="*/ 151638 h 210407"/>
                <a:gd name="connsiteX1" fmla="*/ 56674 w 133445"/>
                <a:gd name="connsiteY1" fmla="*/ 171069 h 210407"/>
                <a:gd name="connsiteX2" fmla="*/ 88583 w 133445"/>
                <a:gd name="connsiteY2" fmla="*/ 146495 h 210407"/>
                <a:gd name="connsiteX3" fmla="*/ 53340 w 133445"/>
                <a:gd name="connsiteY3" fmla="*/ 122492 h 210407"/>
                <a:gd name="connsiteX4" fmla="*/ 33052 w 133445"/>
                <a:gd name="connsiteY4" fmla="*/ 122492 h 210407"/>
                <a:gd name="connsiteX5" fmla="*/ 33052 w 133445"/>
                <a:gd name="connsiteY5" fmla="*/ 88678 h 210407"/>
                <a:gd name="connsiteX6" fmla="*/ 52197 w 133445"/>
                <a:gd name="connsiteY6" fmla="*/ 88678 h 210407"/>
                <a:gd name="connsiteX7" fmla="*/ 84677 w 133445"/>
                <a:gd name="connsiteY7" fmla="*/ 64103 h 210407"/>
                <a:gd name="connsiteX8" fmla="*/ 54197 w 133445"/>
                <a:gd name="connsiteY8" fmla="*/ 39529 h 210407"/>
                <a:gd name="connsiteX9" fmla="*/ 12192 w 133445"/>
                <a:gd name="connsiteY9" fmla="*/ 51340 h 210407"/>
                <a:gd name="connsiteX10" fmla="*/ 12192 w 133445"/>
                <a:gd name="connsiteY10" fmla="*/ 11240 h 210407"/>
                <a:gd name="connsiteX11" fmla="*/ 57626 w 133445"/>
                <a:gd name="connsiteY11" fmla="*/ 0 h 210407"/>
                <a:gd name="connsiteX12" fmla="*/ 129540 w 133445"/>
                <a:gd name="connsiteY12" fmla="*/ 56674 h 210407"/>
                <a:gd name="connsiteX13" fmla="*/ 99346 w 133445"/>
                <a:gd name="connsiteY13" fmla="*/ 100965 h 210407"/>
                <a:gd name="connsiteX14" fmla="*/ 99346 w 133445"/>
                <a:gd name="connsiteY14" fmla="*/ 101537 h 210407"/>
                <a:gd name="connsiteX15" fmla="*/ 133445 w 133445"/>
                <a:gd name="connsiteY15" fmla="*/ 149733 h 210407"/>
                <a:gd name="connsiteX16" fmla="*/ 58960 w 133445"/>
                <a:gd name="connsiteY16" fmla="*/ 210407 h 210407"/>
                <a:gd name="connsiteX17" fmla="*/ 0 w 133445"/>
                <a:gd name="connsiteY17" fmla="*/ 194596 h 210407"/>
                <a:gd name="connsiteX18" fmla="*/ 0 w 133445"/>
                <a:gd name="connsiteY18" fmla="*/ 151448 h 21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445" h="210407">
                  <a:moveTo>
                    <a:pt x="0" y="151638"/>
                  </a:moveTo>
                  <a:cubicBezTo>
                    <a:pt x="18859" y="163163"/>
                    <a:pt x="38386" y="171069"/>
                    <a:pt x="56674" y="171069"/>
                  </a:cubicBezTo>
                  <a:cubicBezTo>
                    <a:pt x="74962" y="171069"/>
                    <a:pt x="88583" y="162020"/>
                    <a:pt x="88583" y="146495"/>
                  </a:cubicBezTo>
                  <a:cubicBezTo>
                    <a:pt x="88583" y="131826"/>
                    <a:pt x="77533" y="122492"/>
                    <a:pt x="53340" y="122492"/>
                  </a:cubicBezTo>
                  <a:lnTo>
                    <a:pt x="33052" y="122492"/>
                  </a:lnTo>
                  <a:lnTo>
                    <a:pt x="33052" y="88678"/>
                  </a:lnTo>
                  <a:lnTo>
                    <a:pt x="52197" y="88678"/>
                  </a:lnTo>
                  <a:cubicBezTo>
                    <a:pt x="74200" y="88678"/>
                    <a:pt x="84677" y="78486"/>
                    <a:pt x="84677" y="64103"/>
                  </a:cubicBezTo>
                  <a:cubicBezTo>
                    <a:pt x="84677" y="48578"/>
                    <a:pt x="72580" y="39529"/>
                    <a:pt x="54197" y="39529"/>
                  </a:cubicBezTo>
                  <a:cubicBezTo>
                    <a:pt x="40100" y="39529"/>
                    <a:pt x="24003" y="44863"/>
                    <a:pt x="12192" y="51340"/>
                  </a:cubicBezTo>
                  <a:lnTo>
                    <a:pt x="12192" y="11240"/>
                  </a:lnTo>
                  <a:cubicBezTo>
                    <a:pt x="24289" y="3905"/>
                    <a:pt x="40672" y="0"/>
                    <a:pt x="57626" y="0"/>
                  </a:cubicBezTo>
                  <a:cubicBezTo>
                    <a:pt x="99060" y="0"/>
                    <a:pt x="129540" y="24289"/>
                    <a:pt x="129540" y="56674"/>
                  </a:cubicBezTo>
                  <a:cubicBezTo>
                    <a:pt x="129540" y="76676"/>
                    <a:pt x="118015" y="93917"/>
                    <a:pt x="99346" y="100965"/>
                  </a:cubicBezTo>
                  <a:lnTo>
                    <a:pt x="99346" y="101537"/>
                  </a:lnTo>
                  <a:cubicBezTo>
                    <a:pt x="122206" y="109442"/>
                    <a:pt x="133445" y="128588"/>
                    <a:pt x="133445" y="149733"/>
                  </a:cubicBezTo>
                  <a:cubicBezTo>
                    <a:pt x="133445" y="185833"/>
                    <a:pt x="100393" y="210407"/>
                    <a:pt x="58960" y="210407"/>
                  </a:cubicBezTo>
                  <a:cubicBezTo>
                    <a:pt x="36957" y="210407"/>
                    <a:pt x="14097" y="204216"/>
                    <a:pt x="0" y="194596"/>
                  </a:cubicBezTo>
                  <a:lnTo>
                    <a:pt x="0" y="151448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A08ECAB-ED3D-3C8C-1CA3-B03FC864F290}"/>
              </a:ext>
            </a:extLst>
          </p:cNvPr>
          <p:cNvGrpSpPr/>
          <p:nvPr/>
        </p:nvGrpSpPr>
        <p:grpSpPr>
          <a:xfrm>
            <a:off x="9727338" y="2540470"/>
            <a:ext cx="451673" cy="451673"/>
            <a:chOff x="5379814" y="3157537"/>
            <a:chExt cx="541782" cy="54178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6A8C63D-B4BE-8FB0-A7FB-17EB3DC90D24}"/>
                </a:ext>
              </a:extLst>
            </p:cNvPr>
            <p:cNvSpPr/>
            <p:nvPr/>
          </p:nvSpPr>
          <p:spPr>
            <a:xfrm>
              <a:off x="5379814" y="3157537"/>
              <a:ext cx="541782" cy="541782"/>
            </a:xfrm>
            <a:custGeom>
              <a:avLst/>
              <a:gdLst>
                <a:gd name="connsiteX0" fmla="*/ 270891 w 541782"/>
                <a:gd name="connsiteY0" fmla="*/ 541782 h 541782"/>
                <a:gd name="connsiteX1" fmla="*/ 0 w 541782"/>
                <a:gd name="connsiteY1" fmla="*/ 270891 h 541782"/>
                <a:gd name="connsiteX2" fmla="*/ 270891 w 541782"/>
                <a:gd name="connsiteY2" fmla="*/ 0 h 541782"/>
                <a:gd name="connsiteX3" fmla="*/ 541782 w 541782"/>
                <a:gd name="connsiteY3" fmla="*/ 270891 h 541782"/>
                <a:gd name="connsiteX4" fmla="*/ 270891 w 541782"/>
                <a:gd name="connsiteY4" fmla="*/ 541782 h 541782"/>
                <a:gd name="connsiteX5" fmla="*/ 270891 w 541782"/>
                <a:gd name="connsiteY5" fmla="*/ 47625 h 541782"/>
                <a:gd name="connsiteX6" fmla="*/ 47625 w 541782"/>
                <a:gd name="connsiteY6" fmla="*/ 270891 h 541782"/>
                <a:gd name="connsiteX7" fmla="*/ 270891 w 541782"/>
                <a:gd name="connsiteY7" fmla="*/ 494157 h 541782"/>
                <a:gd name="connsiteX8" fmla="*/ 494157 w 541782"/>
                <a:gd name="connsiteY8" fmla="*/ 270891 h 541782"/>
                <a:gd name="connsiteX9" fmla="*/ 270891 w 541782"/>
                <a:gd name="connsiteY9" fmla="*/ 47625 h 54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782" h="541782">
                  <a:moveTo>
                    <a:pt x="270891" y="541782"/>
                  </a:moveTo>
                  <a:cubicBezTo>
                    <a:pt x="121539" y="541782"/>
                    <a:pt x="0" y="420243"/>
                    <a:pt x="0" y="270891"/>
                  </a:cubicBezTo>
                  <a:cubicBezTo>
                    <a:pt x="0" y="121539"/>
                    <a:pt x="121539" y="0"/>
                    <a:pt x="270891" y="0"/>
                  </a:cubicBezTo>
                  <a:cubicBezTo>
                    <a:pt x="420243" y="0"/>
                    <a:pt x="541782" y="121539"/>
                    <a:pt x="541782" y="270891"/>
                  </a:cubicBezTo>
                  <a:cubicBezTo>
                    <a:pt x="541782" y="420243"/>
                    <a:pt x="420243" y="541782"/>
                    <a:pt x="270891" y="541782"/>
                  </a:cubicBezTo>
                  <a:close/>
                  <a:moveTo>
                    <a:pt x="270891" y="47625"/>
                  </a:moveTo>
                  <a:cubicBezTo>
                    <a:pt x="147828" y="47625"/>
                    <a:pt x="47625" y="147733"/>
                    <a:pt x="47625" y="270891"/>
                  </a:cubicBezTo>
                  <a:cubicBezTo>
                    <a:pt x="47625" y="394049"/>
                    <a:pt x="147733" y="494157"/>
                    <a:pt x="270891" y="494157"/>
                  </a:cubicBezTo>
                  <a:cubicBezTo>
                    <a:pt x="394049" y="494157"/>
                    <a:pt x="494157" y="394049"/>
                    <a:pt x="494157" y="270891"/>
                  </a:cubicBezTo>
                  <a:cubicBezTo>
                    <a:pt x="494157" y="147733"/>
                    <a:pt x="394049" y="47625"/>
                    <a:pt x="270891" y="4762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24055FB-8B21-09BF-D482-B3F2025ADDCB}"/>
                </a:ext>
              </a:extLst>
            </p:cNvPr>
            <p:cNvSpPr/>
            <p:nvPr/>
          </p:nvSpPr>
          <p:spPr>
            <a:xfrm>
              <a:off x="5577553" y="3322033"/>
              <a:ext cx="135921" cy="207454"/>
            </a:xfrm>
            <a:custGeom>
              <a:avLst/>
              <a:gdLst>
                <a:gd name="connsiteX0" fmla="*/ 3143 w 135921"/>
                <a:gd name="connsiteY0" fmla="*/ 154876 h 207454"/>
                <a:gd name="connsiteX1" fmla="*/ 53054 w 135921"/>
                <a:gd name="connsiteY1" fmla="*/ 167830 h 207454"/>
                <a:gd name="connsiteX2" fmla="*/ 91154 w 135921"/>
                <a:gd name="connsiteY2" fmla="*/ 142685 h 207454"/>
                <a:gd name="connsiteX3" fmla="*/ 32195 w 135921"/>
                <a:gd name="connsiteY3" fmla="*/ 114205 h 207454"/>
                <a:gd name="connsiteX4" fmla="*/ 8191 w 135921"/>
                <a:gd name="connsiteY4" fmla="*/ 115919 h 207454"/>
                <a:gd name="connsiteX5" fmla="*/ 16669 w 135921"/>
                <a:gd name="connsiteY5" fmla="*/ 0 h 207454"/>
                <a:gd name="connsiteX6" fmla="*/ 128111 w 135921"/>
                <a:gd name="connsiteY6" fmla="*/ 0 h 207454"/>
                <a:gd name="connsiteX7" fmla="*/ 125254 w 135921"/>
                <a:gd name="connsiteY7" fmla="*/ 39243 h 207454"/>
                <a:gd name="connsiteX8" fmla="*/ 58388 w 135921"/>
                <a:gd name="connsiteY8" fmla="*/ 39243 h 207454"/>
                <a:gd name="connsiteX9" fmla="*/ 55245 w 135921"/>
                <a:gd name="connsiteY9" fmla="*/ 79915 h 207454"/>
                <a:gd name="connsiteX10" fmla="*/ 135922 w 135921"/>
                <a:gd name="connsiteY10" fmla="*/ 142303 h 207454"/>
                <a:gd name="connsiteX11" fmla="*/ 55531 w 135921"/>
                <a:gd name="connsiteY11" fmla="*/ 207454 h 207454"/>
                <a:gd name="connsiteX12" fmla="*/ 0 w 135921"/>
                <a:gd name="connsiteY12" fmla="*/ 195072 h 207454"/>
                <a:gd name="connsiteX13" fmla="*/ 3143 w 135921"/>
                <a:gd name="connsiteY13" fmla="*/ 154972 h 20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921" h="207454">
                  <a:moveTo>
                    <a:pt x="3143" y="154876"/>
                  </a:moveTo>
                  <a:cubicBezTo>
                    <a:pt x="19526" y="163068"/>
                    <a:pt x="36957" y="167830"/>
                    <a:pt x="53054" y="167830"/>
                  </a:cubicBezTo>
                  <a:cubicBezTo>
                    <a:pt x="75629" y="167830"/>
                    <a:pt x="91154" y="158496"/>
                    <a:pt x="91154" y="142685"/>
                  </a:cubicBezTo>
                  <a:cubicBezTo>
                    <a:pt x="91154" y="118967"/>
                    <a:pt x="55340" y="114205"/>
                    <a:pt x="32195" y="114205"/>
                  </a:cubicBezTo>
                  <a:cubicBezTo>
                    <a:pt x="24289" y="114205"/>
                    <a:pt x="15526" y="114776"/>
                    <a:pt x="8191" y="115919"/>
                  </a:cubicBezTo>
                  <a:lnTo>
                    <a:pt x="16669" y="0"/>
                  </a:lnTo>
                  <a:lnTo>
                    <a:pt x="128111" y="0"/>
                  </a:lnTo>
                  <a:lnTo>
                    <a:pt x="125254" y="39243"/>
                  </a:lnTo>
                  <a:lnTo>
                    <a:pt x="58388" y="39243"/>
                  </a:lnTo>
                  <a:lnTo>
                    <a:pt x="55245" y="79915"/>
                  </a:lnTo>
                  <a:cubicBezTo>
                    <a:pt x="93345" y="81058"/>
                    <a:pt x="135922" y="97727"/>
                    <a:pt x="135922" y="142303"/>
                  </a:cubicBezTo>
                  <a:cubicBezTo>
                    <a:pt x="135922" y="182118"/>
                    <a:pt x="102108" y="207454"/>
                    <a:pt x="55531" y="207454"/>
                  </a:cubicBezTo>
                  <a:cubicBezTo>
                    <a:pt x="34099" y="207454"/>
                    <a:pt x="12668" y="202121"/>
                    <a:pt x="0" y="195072"/>
                  </a:cubicBezTo>
                  <a:lnTo>
                    <a:pt x="3143" y="15497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3B28273-B19B-FA73-C9C4-EF26D4AB85BC}"/>
              </a:ext>
            </a:extLst>
          </p:cNvPr>
          <p:cNvGrpSpPr/>
          <p:nvPr/>
        </p:nvGrpSpPr>
        <p:grpSpPr>
          <a:xfrm>
            <a:off x="7502064" y="3261733"/>
            <a:ext cx="451673" cy="451673"/>
            <a:chOff x="6379177" y="3157537"/>
            <a:chExt cx="541782" cy="541782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75D9BB-E601-86D9-3B4A-35ACF0AE6ABD}"/>
                </a:ext>
              </a:extLst>
            </p:cNvPr>
            <p:cNvSpPr/>
            <p:nvPr/>
          </p:nvSpPr>
          <p:spPr>
            <a:xfrm>
              <a:off x="6379177" y="3157537"/>
              <a:ext cx="541782" cy="541782"/>
            </a:xfrm>
            <a:custGeom>
              <a:avLst/>
              <a:gdLst>
                <a:gd name="connsiteX0" fmla="*/ 270891 w 541782"/>
                <a:gd name="connsiteY0" fmla="*/ 541782 h 541782"/>
                <a:gd name="connsiteX1" fmla="*/ 0 w 541782"/>
                <a:gd name="connsiteY1" fmla="*/ 270891 h 541782"/>
                <a:gd name="connsiteX2" fmla="*/ 270891 w 541782"/>
                <a:gd name="connsiteY2" fmla="*/ 0 h 541782"/>
                <a:gd name="connsiteX3" fmla="*/ 541782 w 541782"/>
                <a:gd name="connsiteY3" fmla="*/ 270891 h 541782"/>
                <a:gd name="connsiteX4" fmla="*/ 270891 w 541782"/>
                <a:gd name="connsiteY4" fmla="*/ 541782 h 541782"/>
                <a:gd name="connsiteX5" fmla="*/ 270891 w 541782"/>
                <a:gd name="connsiteY5" fmla="*/ 47625 h 541782"/>
                <a:gd name="connsiteX6" fmla="*/ 47625 w 541782"/>
                <a:gd name="connsiteY6" fmla="*/ 270891 h 541782"/>
                <a:gd name="connsiteX7" fmla="*/ 270891 w 541782"/>
                <a:gd name="connsiteY7" fmla="*/ 494157 h 541782"/>
                <a:gd name="connsiteX8" fmla="*/ 494157 w 541782"/>
                <a:gd name="connsiteY8" fmla="*/ 270891 h 541782"/>
                <a:gd name="connsiteX9" fmla="*/ 270891 w 541782"/>
                <a:gd name="connsiteY9" fmla="*/ 47625 h 54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782" h="541782">
                  <a:moveTo>
                    <a:pt x="270891" y="541782"/>
                  </a:moveTo>
                  <a:cubicBezTo>
                    <a:pt x="121539" y="541782"/>
                    <a:pt x="0" y="420243"/>
                    <a:pt x="0" y="270891"/>
                  </a:cubicBezTo>
                  <a:cubicBezTo>
                    <a:pt x="0" y="121539"/>
                    <a:pt x="121539" y="0"/>
                    <a:pt x="270891" y="0"/>
                  </a:cubicBezTo>
                  <a:cubicBezTo>
                    <a:pt x="420243" y="0"/>
                    <a:pt x="541782" y="121539"/>
                    <a:pt x="541782" y="270891"/>
                  </a:cubicBezTo>
                  <a:cubicBezTo>
                    <a:pt x="541782" y="420243"/>
                    <a:pt x="420243" y="541782"/>
                    <a:pt x="270891" y="541782"/>
                  </a:cubicBezTo>
                  <a:close/>
                  <a:moveTo>
                    <a:pt x="270891" y="47625"/>
                  </a:moveTo>
                  <a:cubicBezTo>
                    <a:pt x="147828" y="47625"/>
                    <a:pt x="47625" y="147733"/>
                    <a:pt x="47625" y="270891"/>
                  </a:cubicBezTo>
                  <a:cubicBezTo>
                    <a:pt x="47625" y="394049"/>
                    <a:pt x="147733" y="494157"/>
                    <a:pt x="270891" y="494157"/>
                  </a:cubicBezTo>
                  <a:cubicBezTo>
                    <a:pt x="394049" y="494157"/>
                    <a:pt x="494157" y="394049"/>
                    <a:pt x="494157" y="270891"/>
                  </a:cubicBezTo>
                  <a:cubicBezTo>
                    <a:pt x="494157" y="147733"/>
                    <a:pt x="394049" y="47625"/>
                    <a:pt x="270891" y="4762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6D19252-3652-4ACF-6E84-6248BFA4A58B}"/>
                </a:ext>
              </a:extLst>
            </p:cNvPr>
            <p:cNvSpPr/>
            <p:nvPr/>
          </p:nvSpPr>
          <p:spPr>
            <a:xfrm>
              <a:off x="6568249" y="3322033"/>
              <a:ext cx="152113" cy="207359"/>
            </a:xfrm>
            <a:custGeom>
              <a:avLst/>
              <a:gdLst>
                <a:gd name="connsiteX0" fmla="*/ 121920 w 152113"/>
                <a:gd name="connsiteY0" fmla="*/ 0 h 207359"/>
                <a:gd name="connsiteX1" fmla="*/ 68008 w 152113"/>
                <a:gd name="connsiteY1" fmla="*/ 79819 h 207359"/>
                <a:gd name="connsiteX2" fmla="*/ 68294 w 152113"/>
                <a:gd name="connsiteY2" fmla="*/ 80105 h 207359"/>
                <a:gd name="connsiteX3" fmla="*/ 89725 w 152113"/>
                <a:gd name="connsiteY3" fmla="*/ 75914 h 207359"/>
                <a:gd name="connsiteX4" fmla="*/ 152114 w 152113"/>
                <a:gd name="connsiteY4" fmla="*/ 139351 h 207359"/>
                <a:gd name="connsiteX5" fmla="*/ 75914 w 152113"/>
                <a:gd name="connsiteY5" fmla="*/ 207359 h 207359"/>
                <a:gd name="connsiteX6" fmla="*/ 0 w 152113"/>
                <a:gd name="connsiteY6" fmla="*/ 136017 h 207359"/>
                <a:gd name="connsiteX7" fmla="*/ 25432 w 152113"/>
                <a:gd name="connsiteY7" fmla="*/ 67723 h 207359"/>
                <a:gd name="connsiteX8" fmla="*/ 69723 w 152113"/>
                <a:gd name="connsiteY8" fmla="*/ 0 h 207359"/>
                <a:gd name="connsiteX9" fmla="*/ 121920 w 152113"/>
                <a:gd name="connsiteY9" fmla="*/ 0 h 207359"/>
                <a:gd name="connsiteX10" fmla="*/ 76771 w 152113"/>
                <a:gd name="connsiteY10" fmla="*/ 169831 h 207359"/>
                <a:gd name="connsiteX11" fmla="*/ 107823 w 152113"/>
                <a:gd name="connsiteY11" fmla="*/ 140208 h 207359"/>
                <a:gd name="connsiteX12" fmla="*/ 77057 w 152113"/>
                <a:gd name="connsiteY12" fmla="*/ 110300 h 207359"/>
                <a:gd name="connsiteX13" fmla="*/ 46005 w 152113"/>
                <a:gd name="connsiteY13" fmla="*/ 139351 h 207359"/>
                <a:gd name="connsiteX14" fmla="*/ 76771 w 152113"/>
                <a:gd name="connsiteY14" fmla="*/ 169831 h 20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113" h="207359">
                  <a:moveTo>
                    <a:pt x="121920" y="0"/>
                  </a:moveTo>
                  <a:lnTo>
                    <a:pt x="68008" y="79819"/>
                  </a:lnTo>
                  <a:lnTo>
                    <a:pt x="68294" y="80105"/>
                  </a:lnTo>
                  <a:cubicBezTo>
                    <a:pt x="73628" y="77533"/>
                    <a:pt x="80963" y="75914"/>
                    <a:pt x="89725" y="75914"/>
                  </a:cubicBezTo>
                  <a:cubicBezTo>
                    <a:pt x="123539" y="75914"/>
                    <a:pt x="152114" y="102108"/>
                    <a:pt x="152114" y="139351"/>
                  </a:cubicBezTo>
                  <a:cubicBezTo>
                    <a:pt x="152114" y="178594"/>
                    <a:pt x="119634" y="207359"/>
                    <a:pt x="75914" y="207359"/>
                  </a:cubicBezTo>
                  <a:cubicBezTo>
                    <a:pt x="32195" y="207359"/>
                    <a:pt x="0" y="180880"/>
                    <a:pt x="0" y="136017"/>
                  </a:cubicBezTo>
                  <a:cubicBezTo>
                    <a:pt x="0" y="113443"/>
                    <a:pt x="7620" y="94583"/>
                    <a:pt x="25432" y="67723"/>
                  </a:cubicBezTo>
                  <a:lnTo>
                    <a:pt x="69723" y="0"/>
                  </a:lnTo>
                  <a:lnTo>
                    <a:pt x="121920" y="0"/>
                  </a:lnTo>
                  <a:close/>
                  <a:moveTo>
                    <a:pt x="76771" y="169831"/>
                  </a:moveTo>
                  <a:cubicBezTo>
                    <a:pt x="93726" y="169831"/>
                    <a:pt x="107823" y="157734"/>
                    <a:pt x="107823" y="140208"/>
                  </a:cubicBezTo>
                  <a:cubicBezTo>
                    <a:pt x="107823" y="122682"/>
                    <a:pt x="95155" y="110300"/>
                    <a:pt x="77057" y="110300"/>
                  </a:cubicBezTo>
                  <a:cubicBezTo>
                    <a:pt x="58960" y="110300"/>
                    <a:pt x="46005" y="122396"/>
                    <a:pt x="46005" y="139351"/>
                  </a:cubicBezTo>
                  <a:cubicBezTo>
                    <a:pt x="46005" y="155162"/>
                    <a:pt x="58102" y="169831"/>
                    <a:pt x="76771" y="16983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403EB6A-C728-5966-6B79-8AF7E6AFCDAB}"/>
              </a:ext>
            </a:extLst>
          </p:cNvPr>
          <p:cNvGrpSpPr/>
          <p:nvPr/>
        </p:nvGrpSpPr>
        <p:grpSpPr>
          <a:xfrm>
            <a:off x="8612536" y="3257205"/>
            <a:ext cx="451673" cy="451673"/>
            <a:chOff x="8377808" y="3157537"/>
            <a:chExt cx="541782" cy="541782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9DFB71D-837C-D232-8A36-69C0E588439D}"/>
                </a:ext>
              </a:extLst>
            </p:cNvPr>
            <p:cNvSpPr/>
            <p:nvPr/>
          </p:nvSpPr>
          <p:spPr>
            <a:xfrm>
              <a:off x="8377808" y="3157537"/>
              <a:ext cx="541782" cy="541782"/>
            </a:xfrm>
            <a:custGeom>
              <a:avLst/>
              <a:gdLst>
                <a:gd name="connsiteX0" fmla="*/ 270891 w 541782"/>
                <a:gd name="connsiteY0" fmla="*/ 541782 h 541782"/>
                <a:gd name="connsiteX1" fmla="*/ 0 w 541782"/>
                <a:gd name="connsiteY1" fmla="*/ 270891 h 541782"/>
                <a:gd name="connsiteX2" fmla="*/ 270891 w 541782"/>
                <a:gd name="connsiteY2" fmla="*/ 0 h 541782"/>
                <a:gd name="connsiteX3" fmla="*/ 541782 w 541782"/>
                <a:gd name="connsiteY3" fmla="*/ 270891 h 541782"/>
                <a:gd name="connsiteX4" fmla="*/ 270891 w 541782"/>
                <a:gd name="connsiteY4" fmla="*/ 541782 h 541782"/>
                <a:gd name="connsiteX5" fmla="*/ 270891 w 541782"/>
                <a:gd name="connsiteY5" fmla="*/ 47625 h 541782"/>
                <a:gd name="connsiteX6" fmla="*/ 47625 w 541782"/>
                <a:gd name="connsiteY6" fmla="*/ 270891 h 541782"/>
                <a:gd name="connsiteX7" fmla="*/ 270891 w 541782"/>
                <a:gd name="connsiteY7" fmla="*/ 494157 h 541782"/>
                <a:gd name="connsiteX8" fmla="*/ 494157 w 541782"/>
                <a:gd name="connsiteY8" fmla="*/ 270891 h 541782"/>
                <a:gd name="connsiteX9" fmla="*/ 270891 w 541782"/>
                <a:gd name="connsiteY9" fmla="*/ 47625 h 54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782" h="541782">
                  <a:moveTo>
                    <a:pt x="270891" y="541782"/>
                  </a:moveTo>
                  <a:cubicBezTo>
                    <a:pt x="121539" y="541782"/>
                    <a:pt x="0" y="420243"/>
                    <a:pt x="0" y="270891"/>
                  </a:cubicBezTo>
                  <a:cubicBezTo>
                    <a:pt x="0" y="121539"/>
                    <a:pt x="121539" y="0"/>
                    <a:pt x="270891" y="0"/>
                  </a:cubicBezTo>
                  <a:cubicBezTo>
                    <a:pt x="420243" y="0"/>
                    <a:pt x="541782" y="121539"/>
                    <a:pt x="541782" y="270891"/>
                  </a:cubicBezTo>
                  <a:cubicBezTo>
                    <a:pt x="541782" y="420243"/>
                    <a:pt x="420243" y="541782"/>
                    <a:pt x="270891" y="541782"/>
                  </a:cubicBezTo>
                  <a:close/>
                  <a:moveTo>
                    <a:pt x="270891" y="47625"/>
                  </a:moveTo>
                  <a:cubicBezTo>
                    <a:pt x="147828" y="47625"/>
                    <a:pt x="47625" y="147733"/>
                    <a:pt x="47625" y="270891"/>
                  </a:cubicBezTo>
                  <a:cubicBezTo>
                    <a:pt x="47625" y="394049"/>
                    <a:pt x="147733" y="494157"/>
                    <a:pt x="270891" y="494157"/>
                  </a:cubicBezTo>
                  <a:cubicBezTo>
                    <a:pt x="394049" y="494157"/>
                    <a:pt x="494157" y="394049"/>
                    <a:pt x="494157" y="270891"/>
                  </a:cubicBezTo>
                  <a:cubicBezTo>
                    <a:pt x="494157" y="147733"/>
                    <a:pt x="394049" y="47625"/>
                    <a:pt x="270891" y="4762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7C18090-8388-9F25-9FE1-447558EF565A}"/>
                </a:ext>
              </a:extLst>
            </p:cNvPr>
            <p:cNvSpPr/>
            <p:nvPr/>
          </p:nvSpPr>
          <p:spPr>
            <a:xfrm>
              <a:off x="8566403" y="3318985"/>
              <a:ext cx="154019" cy="210407"/>
            </a:xfrm>
            <a:custGeom>
              <a:avLst/>
              <a:gdLst>
                <a:gd name="connsiteX0" fmla="*/ 119634 w 154019"/>
                <a:gd name="connsiteY0" fmla="*/ 99251 h 210407"/>
                <a:gd name="connsiteX1" fmla="*/ 154020 w 154019"/>
                <a:gd name="connsiteY1" fmla="*/ 148590 h 210407"/>
                <a:gd name="connsiteX2" fmla="*/ 76962 w 154019"/>
                <a:gd name="connsiteY2" fmla="*/ 210407 h 210407"/>
                <a:gd name="connsiteX3" fmla="*/ 0 w 154019"/>
                <a:gd name="connsiteY3" fmla="*/ 148590 h 210407"/>
                <a:gd name="connsiteX4" fmla="*/ 34385 w 154019"/>
                <a:gd name="connsiteY4" fmla="*/ 99251 h 210407"/>
                <a:gd name="connsiteX5" fmla="*/ 34385 w 154019"/>
                <a:gd name="connsiteY5" fmla="*/ 98679 h 210407"/>
                <a:gd name="connsiteX6" fmla="*/ 6477 w 154019"/>
                <a:gd name="connsiteY6" fmla="*/ 56959 h 210407"/>
                <a:gd name="connsiteX7" fmla="*/ 76962 w 154019"/>
                <a:gd name="connsiteY7" fmla="*/ 0 h 210407"/>
                <a:gd name="connsiteX8" fmla="*/ 147447 w 154019"/>
                <a:gd name="connsiteY8" fmla="*/ 56959 h 210407"/>
                <a:gd name="connsiteX9" fmla="*/ 119539 w 154019"/>
                <a:gd name="connsiteY9" fmla="*/ 98679 h 210407"/>
                <a:gd name="connsiteX10" fmla="*/ 119539 w 154019"/>
                <a:gd name="connsiteY10" fmla="*/ 99251 h 210407"/>
                <a:gd name="connsiteX11" fmla="*/ 108109 w 154019"/>
                <a:gd name="connsiteY11" fmla="*/ 145542 h 210407"/>
                <a:gd name="connsiteX12" fmla="*/ 77058 w 154019"/>
                <a:gd name="connsiteY12" fmla="*/ 117062 h 210407"/>
                <a:gd name="connsiteX13" fmla="*/ 46006 w 154019"/>
                <a:gd name="connsiteY13" fmla="*/ 145542 h 210407"/>
                <a:gd name="connsiteX14" fmla="*/ 77058 w 154019"/>
                <a:gd name="connsiteY14" fmla="*/ 173450 h 210407"/>
                <a:gd name="connsiteX15" fmla="*/ 108109 w 154019"/>
                <a:gd name="connsiteY15" fmla="*/ 145542 h 210407"/>
                <a:gd name="connsiteX16" fmla="*/ 104108 w 154019"/>
                <a:gd name="connsiteY16" fmla="*/ 60865 h 210407"/>
                <a:gd name="connsiteX17" fmla="*/ 77058 w 154019"/>
                <a:gd name="connsiteY17" fmla="*/ 36576 h 210407"/>
                <a:gd name="connsiteX18" fmla="*/ 50006 w 154019"/>
                <a:gd name="connsiteY18" fmla="*/ 60865 h 210407"/>
                <a:gd name="connsiteX19" fmla="*/ 77058 w 154019"/>
                <a:gd name="connsiteY19" fmla="*/ 85439 h 210407"/>
                <a:gd name="connsiteX20" fmla="*/ 104108 w 154019"/>
                <a:gd name="connsiteY20" fmla="*/ 60865 h 21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4019" h="210407">
                  <a:moveTo>
                    <a:pt x="119634" y="99251"/>
                  </a:moveTo>
                  <a:cubicBezTo>
                    <a:pt x="141923" y="107728"/>
                    <a:pt x="154020" y="126587"/>
                    <a:pt x="154020" y="148590"/>
                  </a:cubicBezTo>
                  <a:cubicBezTo>
                    <a:pt x="154020" y="185261"/>
                    <a:pt x="121254" y="210407"/>
                    <a:pt x="76962" y="210407"/>
                  </a:cubicBezTo>
                  <a:cubicBezTo>
                    <a:pt x="32671" y="210407"/>
                    <a:pt x="0" y="185261"/>
                    <a:pt x="0" y="148590"/>
                  </a:cubicBezTo>
                  <a:cubicBezTo>
                    <a:pt x="0" y="126587"/>
                    <a:pt x="12097" y="107728"/>
                    <a:pt x="34385" y="99251"/>
                  </a:cubicBezTo>
                  <a:lnTo>
                    <a:pt x="34385" y="98679"/>
                  </a:lnTo>
                  <a:cubicBezTo>
                    <a:pt x="16288" y="91630"/>
                    <a:pt x="6477" y="75533"/>
                    <a:pt x="6477" y="56959"/>
                  </a:cubicBezTo>
                  <a:cubicBezTo>
                    <a:pt x="6477" y="24193"/>
                    <a:pt x="37243" y="0"/>
                    <a:pt x="76962" y="0"/>
                  </a:cubicBezTo>
                  <a:cubicBezTo>
                    <a:pt x="116681" y="0"/>
                    <a:pt x="147447" y="24289"/>
                    <a:pt x="147447" y="56959"/>
                  </a:cubicBezTo>
                  <a:cubicBezTo>
                    <a:pt x="147447" y="75628"/>
                    <a:pt x="137541" y="91630"/>
                    <a:pt x="119539" y="98679"/>
                  </a:cubicBezTo>
                  <a:lnTo>
                    <a:pt x="119539" y="99251"/>
                  </a:lnTo>
                  <a:close/>
                  <a:moveTo>
                    <a:pt x="108109" y="145542"/>
                  </a:moveTo>
                  <a:cubicBezTo>
                    <a:pt x="108109" y="129159"/>
                    <a:pt x="94298" y="117062"/>
                    <a:pt x="77058" y="117062"/>
                  </a:cubicBezTo>
                  <a:cubicBezTo>
                    <a:pt x="59817" y="117062"/>
                    <a:pt x="46006" y="129159"/>
                    <a:pt x="46006" y="145542"/>
                  </a:cubicBezTo>
                  <a:cubicBezTo>
                    <a:pt x="46006" y="161925"/>
                    <a:pt x="59246" y="173450"/>
                    <a:pt x="77058" y="173450"/>
                  </a:cubicBezTo>
                  <a:cubicBezTo>
                    <a:pt x="94869" y="173450"/>
                    <a:pt x="108109" y="161639"/>
                    <a:pt x="108109" y="145542"/>
                  </a:cubicBezTo>
                  <a:close/>
                  <a:moveTo>
                    <a:pt x="104108" y="60865"/>
                  </a:moveTo>
                  <a:cubicBezTo>
                    <a:pt x="104108" y="47053"/>
                    <a:pt x="92297" y="36576"/>
                    <a:pt x="77058" y="36576"/>
                  </a:cubicBezTo>
                  <a:cubicBezTo>
                    <a:pt x="61817" y="36576"/>
                    <a:pt x="50006" y="47053"/>
                    <a:pt x="50006" y="60865"/>
                  </a:cubicBezTo>
                  <a:cubicBezTo>
                    <a:pt x="50006" y="74676"/>
                    <a:pt x="62103" y="85439"/>
                    <a:pt x="77058" y="85439"/>
                  </a:cubicBezTo>
                  <a:cubicBezTo>
                    <a:pt x="92012" y="85439"/>
                    <a:pt x="104108" y="74962"/>
                    <a:pt x="104108" y="6086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A322A18-0610-EF9C-3BAD-115A0D0294EB}"/>
              </a:ext>
            </a:extLst>
          </p:cNvPr>
          <p:cNvGrpSpPr/>
          <p:nvPr/>
        </p:nvGrpSpPr>
        <p:grpSpPr>
          <a:xfrm>
            <a:off x="9167772" y="3266006"/>
            <a:ext cx="451673" cy="451673"/>
            <a:chOff x="9377171" y="3157537"/>
            <a:chExt cx="541782" cy="541782"/>
          </a:xfrm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4AA708B-E2EB-0AE1-73C0-3B90427C2861}"/>
                </a:ext>
              </a:extLst>
            </p:cNvPr>
            <p:cNvSpPr/>
            <p:nvPr/>
          </p:nvSpPr>
          <p:spPr>
            <a:xfrm>
              <a:off x="9377171" y="3157537"/>
              <a:ext cx="541782" cy="541782"/>
            </a:xfrm>
            <a:custGeom>
              <a:avLst/>
              <a:gdLst>
                <a:gd name="connsiteX0" fmla="*/ 270891 w 541782"/>
                <a:gd name="connsiteY0" fmla="*/ 541782 h 541782"/>
                <a:gd name="connsiteX1" fmla="*/ 0 w 541782"/>
                <a:gd name="connsiteY1" fmla="*/ 270891 h 541782"/>
                <a:gd name="connsiteX2" fmla="*/ 270891 w 541782"/>
                <a:gd name="connsiteY2" fmla="*/ 0 h 541782"/>
                <a:gd name="connsiteX3" fmla="*/ 541782 w 541782"/>
                <a:gd name="connsiteY3" fmla="*/ 270891 h 541782"/>
                <a:gd name="connsiteX4" fmla="*/ 270891 w 541782"/>
                <a:gd name="connsiteY4" fmla="*/ 541782 h 541782"/>
                <a:gd name="connsiteX5" fmla="*/ 270891 w 541782"/>
                <a:gd name="connsiteY5" fmla="*/ 47625 h 541782"/>
                <a:gd name="connsiteX6" fmla="*/ 47625 w 541782"/>
                <a:gd name="connsiteY6" fmla="*/ 270891 h 541782"/>
                <a:gd name="connsiteX7" fmla="*/ 270891 w 541782"/>
                <a:gd name="connsiteY7" fmla="*/ 494157 h 541782"/>
                <a:gd name="connsiteX8" fmla="*/ 494157 w 541782"/>
                <a:gd name="connsiteY8" fmla="*/ 270891 h 541782"/>
                <a:gd name="connsiteX9" fmla="*/ 270891 w 541782"/>
                <a:gd name="connsiteY9" fmla="*/ 47625 h 54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782" h="541782">
                  <a:moveTo>
                    <a:pt x="270891" y="541782"/>
                  </a:moveTo>
                  <a:cubicBezTo>
                    <a:pt x="121539" y="541782"/>
                    <a:pt x="0" y="420243"/>
                    <a:pt x="0" y="270891"/>
                  </a:cubicBezTo>
                  <a:cubicBezTo>
                    <a:pt x="0" y="121539"/>
                    <a:pt x="121539" y="0"/>
                    <a:pt x="270891" y="0"/>
                  </a:cubicBezTo>
                  <a:cubicBezTo>
                    <a:pt x="420243" y="0"/>
                    <a:pt x="541782" y="121539"/>
                    <a:pt x="541782" y="270891"/>
                  </a:cubicBezTo>
                  <a:cubicBezTo>
                    <a:pt x="541782" y="420243"/>
                    <a:pt x="420243" y="541782"/>
                    <a:pt x="270891" y="541782"/>
                  </a:cubicBezTo>
                  <a:close/>
                  <a:moveTo>
                    <a:pt x="270891" y="47625"/>
                  </a:moveTo>
                  <a:cubicBezTo>
                    <a:pt x="147828" y="47625"/>
                    <a:pt x="47625" y="147733"/>
                    <a:pt x="47625" y="270891"/>
                  </a:cubicBezTo>
                  <a:cubicBezTo>
                    <a:pt x="47625" y="394049"/>
                    <a:pt x="147733" y="494157"/>
                    <a:pt x="270891" y="494157"/>
                  </a:cubicBezTo>
                  <a:cubicBezTo>
                    <a:pt x="394049" y="494157"/>
                    <a:pt x="494157" y="394049"/>
                    <a:pt x="494157" y="270891"/>
                  </a:cubicBezTo>
                  <a:cubicBezTo>
                    <a:pt x="494157" y="147733"/>
                    <a:pt x="394049" y="47625"/>
                    <a:pt x="270891" y="4762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379A188-4EFB-ECDB-AC48-FE5FB41B2054}"/>
                </a:ext>
              </a:extLst>
            </p:cNvPr>
            <p:cNvSpPr/>
            <p:nvPr/>
          </p:nvSpPr>
          <p:spPr>
            <a:xfrm>
              <a:off x="9566338" y="3319271"/>
              <a:ext cx="151828" cy="207168"/>
            </a:xfrm>
            <a:custGeom>
              <a:avLst/>
              <a:gdLst>
                <a:gd name="connsiteX0" fmla="*/ 32194 w 151828"/>
                <a:gd name="connsiteY0" fmla="*/ 206978 h 207168"/>
                <a:gd name="connsiteX1" fmla="*/ 80391 w 151828"/>
                <a:gd name="connsiteY1" fmla="*/ 129159 h 207168"/>
                <a:gd name="connsiteX2" fmla="*/ 80105 w 151828"/>
                <a:gd name="connsiteY2" fmla="*/ 128588 h 207168"/>
                <a:gd name="connsiteX3" fmla="*/ 62579 w 151828"/>
                <a:gd name="connsiteY3" fmla="*/ 131159 h 207168"/>
                <a:gd name="connsiteX4" fmla="*/ 0 w 151828"/>
                <a:gd name="connsiteY4" fmla="*/ 68580 h 207168"/>
                <a:gd name="connsiteX5" fmla="*/ 76200 w 151828"/>
                <a:gd name="connsiteY5" fmla="*/ 0 h 207168"/>
                <a:gd name="connsiteX6" fmla="*/ 151829 w 151828"/>
                <a:gd name="connsiteY6" fmla="*/ 69437 h 207168"/>
                <a:gd name="connsiteX7" fmla="*/ 127254 w 151828"/>
                <a:gd name="connsiteY7" fmla="*/ 137446 h 207168"/>
                <a:gd name="connsiteX8" fmla="*/ 84105 w 151828"/>
                <a:gd name="connsiteY8" fmla="*/ 207169 h 207168"/>
                <a:gd name="connsiteX9" fmla="*/ 32194 w 151828"/>
                <a:gd name="connsiteY9" fmla="*/ 207169 h 207168"/>
                <a:gd name="connsiteX10" fmla="*/ 105823 w 151828"/>
                <a:gd name="connsiteY10" fmla="*/ 67342 h 207168"/>
                <a:gd name="connsiteX11" fmla="*/ 75056 w 151828"/>
                <a:gd name="connsiteY11" fmla="*/ 37147 h 207168"/>
                <a:gd name="connsiteX12" fmla="*/ 44005 w 151828"/>
                <a:gd name="connsiteY12" fmla="*/ 66770 h 207168"/>
                <a:gd name="connsiteX13" fmla="*/ 75056 w 151828"/>
                <a:gd name="connsiteY13" fmla="*/ 96107 h 207168"/>
                <a:gd name="connsiteX14" fmla="*/ 105823 w 151828"/>
                <a:gd name="connsiteY14" fmla="*/ 67342 h 20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828" h="207168">
                  <a:moveTo>
                    <a:pt x="32194" y="206978"/>
                  </a:moveTo>
                  <a:lnTo>
                    <a:pt x="80391" y="129159"/>
                  </a:lnTo>
                  <a:lnTo>
                    <a:pt x="80105" y="128588"/>
                  </a:lnTo>
                  <a:cubicBezTo>
                    <a:pt x="75342" y="130302"/>
                    <a:pt x="69056" y="131159"/>
                    <a:pt x="62579" y="131159"/>
                  </a:cubicBezTo>
                  <a:cubicBezTo>
                    <a:pt x="31242" y="131159"/>
                    <a:pt x="0" y="107156"/>
                    <a:pt x="0" y="68580"/>
                  </a:cubicBezTo>
                  <a:cubicBezTo>
                    <a:pt x="0" y="30004"/>
                    <a:pt x="32766" y="0"/>
                    <a:pt x="76200" y="0"/>
                  </a:cubicBezTo>
                  <a:cubicBezTo>
                    <a:pt x="119634" y="0"/>
                    <a:pt x="151829" y="26003"/>
                    <a:pt x="151829" y="69437"/>
                  </a:cubicBezTo>
                  <a:cubicBezTo>
                    <a:pt x="151829" y="92869"/>
                    <a:pt x="141637" y="114014"/>
                    <a:pt x="127254" y="137446"/>
                  </a:cubicBezTo>
                  <a:lnTo>
                    <a:pt x="84105" y="207169"/>
                  </a:lnTo>
                  <a:lnTo>
                    <a:pt x="32194" y="207169"/>
                  </a:lnTo>
                  <a:close/>
                  <a:moveTo>
                    <a:pt x="105823" y="67342"/>
                  </a:moveTo>
                  <a:cubicBezTo>
                    <a:pt x="105823" y="51816"/>
                    <a:pt x="93440" y="37147"/>
                    <a:pt x="75056" y="37147"/>
                  </a:cubicBezTo>
                  <a:cubicBezTo>
                    <a:pt x="58388" y="37147"/>
                    <a:pt x="44005" y="49244"/>
                    <a:pt x="44005" y="66770"/>
                  </a:cubicBezTo>
                  <a:cubicBezTo>
                    <a:pt x="44005" y="82868"/>
                    <a:pt x="56388" y="96107"/>
                    <a:pt x="75056" y="96107"/>
                  </a:cubicBezTo>
                  <a:cubicBezTo>
                    <a:pt x="93726" y="96107"/>
                    <a:pt x="105823" y="83439"/>
                    <a:pt x="105823" y="6734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654D03D-463C-ED54-7684-58E72FEB9DB7}"/>
              </a:ext>
            </a:extLst>
          </p:cNvPr>
          <p:cNvGrpSpPr/>
          <p:nvPr/>
        </p:nvGrpSpPr>
        <p:grpSpPr>
          <a:xfrm>
            <a:off x="9723009" y="3261359"/>
            <a:ext cx="451673" cy="451673"/>
            <a:chOff x="10376534" y="3157537"/>
            <a:chExt cx="541782" cy="541782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35C276-C14A-1841-CAB8-C7996079A427}"/>
                </a:ext>
              </a:extLst>
            </p:cNvPr>
            <p:cNvSpPr/>
            <p:nvPr/>
          </p:nvSpPr>
          <p:spPr>
            <a:xfrm>
              <a:off x="10376534" y="3157537"/>
              <a:ext cx="541782" cy="541782"/>
            </a:xfrm>
            <a:custGeom>
              <a:avLst/>
              <a:gdLst>
                <a:gd name="connsiteX0" fmla="*/ 270891 w 541782"/>
                <a:gd name="connsiteY0" fmla="*/ 541782 h 541782"/>
                <a:gd name="connsiteX1" fmla="*/ 0 w 541782"/>
                <a:gd name="connsiteY1" fmla="*/ 270891 h 541782"/>
                <a:gd name="connsiteX2" fmla="*/ 270891 w 541782"/>
                <a:gd name="connsiteY2" fmla="*/ 0 h 541782"/>
                <a:gd name="connsiteX3" fmla="*/ 541782 w 541782"/>
                <a:gd name="connsiteY3" fmla="*/ 270891 h 541782"/>
                <a:gd name="connsiteX4" fmla="*/ 270891 w 541782"/>
                <a:gd name="connsiteY4" fmla="*/ 541782 h 541782"/>
                <a:gd name="connsiteX5" fmla="*/ 270891 w 541782"/>
                <a:gd name="connsiteY5" fmla="*/ 47625 h 541782"/>
                <a:gd name="connsiteX6" fmla="*/ 47625 w 541782"/>
                <a:gd name="connsiteY6" fmla="*/ 270891 h 541782"/>
                <a:gd name="connsiteX7" fmla="*/ 270891 w 541782"/>
                <a:gd name="connsiteY7" fmla="*/ 494157 h 541782"/>
                <a:gd name="connsiteX8" fmla="*/ 494157 w 541782"/>
                <a:gd name="connsiteY8" fmla="*/ 270891 h 541782"/>
                <a:gd name="connsiteX9" fmla="*/ 270891 w 541782"/>
                <a:gd name="connsiteY9" fmla="*/ 47625 h 54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782" h="541782">
                  <a:moveTo>
                    <a:pt x="270891" y="541782"/>
                  </a:moveTo>
                  <a:cubicBezTo>
                    <a:pt x="121539" y="541782"/>
                    <a:pt x="0" y="420243"/>
                    <a:pt x="0" y="270891"/>
                  </a:cubicBezTo>
                  <a:cubicBezTo>
                    <a:pt x="0" y="121539"/>
                    <a:pt x="121539" y="0"/>
                    <a:pt x="270891" y="0"/>
                  </a:cubicBezTo>
                  <a:cubicBezTo>
                    <a:pt x="420243" y="0"/>
                    <a:pt x="541782" y="121539"/>
                    <a:pt x="541782" y="270891"/>
                  </a:cubicBezTo>
                  <a:cubicBezTo>
                    <a:pt x="541782" y="420243"/>
                    <a:pt x="420243" y="541782"/>
                    <a:pt x="270891" y="541782"/>
                  </a:cubicBezTo>
                  <a:close/>
                  <a:moveTo>
                    <a:pt x="270891" y="47625"/>
                  </a:moveTo>
                  <a:cubicBezTo>
                    <a:pt x="147828" y="47625"/>
                    <a:pt x="47625" y="147733"/>
                    <a:pt x="47625" y="270891"/>
                  </a:cubicBezTo>
                  <a:cubicBezTo>
                    <a:pt x="47625" y="394049"/>
                    <a:pt x="147732" y="494157"/>
                    <a:pt x="270891" y="494157"/>
                  </a:cubicBezTo>
                  <a:cubicBezTo>
                    <a:pt x="394049" y="494157"/>
                    <a:pt x="494157" y="394049"/>
                    <a:pt x="494157" y="270891"/>
                  </a:cubicBezTo>
                  <a:cubicBezTo>
                    <a:pt x="494157" y="147733"/>
                    <a:pt x="394049" y="47625"/>
                    <a:pt x="270891" y="4762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95" name="Graphic 77">
              <a:extLst>
                <a:ext uri="{FF2B5EF4-FFF2-40B4-BE49-F238E27FC236}">
                  <a16:creationId xmlns:a16="http://schemas.microsoft.com/office/drawing/2014/main" id="{C6D2E56E-4D22-2384-DF55-D9B90D8D4F05}"/>
                </a:ext>
              </a:extLst>
            </p:cNvPr>
            <p:cNvGrpSpPr/>
            <p:nvPr/>
          </p:nvGrpSpPr>
          <p:grpSpPr>
            <a:xfrm>
              <a:off x="10499026" y="3318985"/>
              <a:ext cx="291083" cy="210407"/>
              <a:chOff x="10499026" y="3318985"/>
              <a:chExt cx="291083" cy="210407"/>
            </a:xfrm>
            <a:solidFill>
              <a:schemeClr val="accent2"/>
            </a:solidFill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2DDDA801-5B80-634F-776E-30AD7FFDC34E}"/>
                  </a:ext>
                </a:extLst>
              </p:cNvPr>
              <p:cNvSpPr/>
              <p:nvPr/>
            </p:nvSpPr>
            <p:spPr>
              <a:xfrm>
                <a:off x="10499026" y="3318985"/>
                <a:ext cx="86296" cy="207359"/>
              </a:xfrm>
              <a:custGeom>
                <a:avLst/>
                <a:gdLst>
                  <a:gd name="connsiteX0" fmla="*/ 41434 w 86296"/>
                  <a:gd name="connsiteY0" fmla="*/ 56959 h 207359"/>
                  <a:gd name="connsiteX1" fmla="*/ 0 w 86296"/>
                  <a:gd name="connsiteY1" fmla="*/ 71914 h 207359"/>
                  <a:gd name="connsiteX2" fmla="*/ 0 w 86296"/>
                  <a:gd name="connsiteY2" fmla="*/ 31337 h 207359"/>
                  <a:gd name="connsiteX3" fmla="*/ 86296 w 86296"/>
                  <a:gd name="connsiteY3" fmla="*/ 0 h 207359"/>
                  <a:gd name="connsiteX4" fmla="*/ 86296 w 86296"/>
                  <a:gd name="connsiteY4" fmla="*/ 207359 h 207359"/>
                  <a:gd name="connsiteX5" fmla="*/ 41434 w 86296"/>
                  <a:gd name="connsiteY5" fmla="*/ 207359 h 207359"/>
                  <a:gd name="connsiteX6" fmla="*/ 41434 w 86296"/>
                  <a:gd name="connsiteY6" fmla="*/ 56959 h 207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296" h="207359">
                    <a:moveTo>
                      <a:pt x="41434" y="56959"/>
                    </a:moveTo>
                    <a:lnTo>
                      <a:pt x="0" y="71914"/>
                    </a:lnTo>
                    <a:lnTo>
                      <a:pt x="0" y="31337"/>
                    </a:lnTo>
                    <a:lnTo>
                      <a:pt x="86296" y="0"/>
                    </a:lnTo>
                    <a:lnTo>
                      <a:pt x="86296" y="207359"/>
                    </a:lnTo>
                    <a:lnTo>
                      <a:pt x="41434" y="207359"/>
                    </a:lnTo>
                    <a:lnTo>
                      <a:pt x="41434" y="5695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50A80CBE-DF53-F70F-259C-C0396A371C2F}"/>
                  </a:ext>
                </a:extLst>
              </p:cNvPr>
              <p:cNvSpPr/>
              <p:nvPr/>
            </p:nvSpPr>
            <p:spPr>
              <a:xfrm>
                <a:off x="10640091" y="3318985"/>
                <a:ext cx="150018" cy="210407"/>
              </a:xfrm>
              <a:custGeom>
                <a:avLst/>
                <a:gdLst>
                  <a:gd name="connsiteX0" fmla="*/ 18574 w 150018"/>
                  <a:gd name="connsiteY0" fmla="*/ 182785 h 210407"/>
                  <a:gd name="connsiteX1" fmla="*/ 0 w 150018"/>
                  <a:gd name="connsiteY1" fmla="*/ 105156 h 210407"/>
                  <a:gd name="connsiteX2" fmla="*/ 18574 w 150018"/>
                  <a:gd name="connsiteY2" fmla="*/ 27622 h 210407"/>
                  <a:gd name="connsiteX3" fmla="*/ 74962 w 150018"/>
                  <a:gd name="connsiteY3" fmla="*/ 0 h 210407"/>
                  <a:gd name="connsiteX4" fmla="*/ 131350 w 150018"/>
                  <a:gd name="connsiteY4" fmla="*/ 27622 h 210407"/>
                  <a:gd name="connsiteX5" fmla="*/ 150019 w 150018"/>
                  <a:gd name="connsiteY5" fmla="*/ 105156 h 210407"/>
                  <a:gd name="connsiteX6" fmla="*/ 131350 w 150018"/>
                  <a:gd name="connsiteY6" fmla="*/ 182785 h 210407"/>
                  <a:gd name="connsiteX7" fmla="*/ 74962 w 150018"/>
                  <a:gd name="connsiteY7" fmla="*/ 210407 h 210407"/>
                  <a:gd name="connsiteX8" fmla="*/ 18574 w 150018"/>
                  <a:gd name="connsiteY8" fmla="*/ 182785 h 210407"/>
                  <a:gd name="connsiteX9" fmla="*/ 95631 w 150018"/>
                  <a:gd name="connsiteY9" fmla="*/ 159353 h 210407"/>
                  <a:gd name="connsiteX10" fmla="*/ 105251 w 150018"/>
                  <a:gd name="connsiteY10" fmla="*/ 104870 h 210407"/>
                  <a:gd name="connsiteX11" fmla="*/ 95631 w 150018"/>
                  <a:gd name="connsiteY11" fmla="*/ 50959 h 210407"/>
                  <a:gd name="connsiteX12" fmla="*/ 75057 w 150018"/>
                  <a:gd name="connsiteY12" fmla="*/ 40005 h 210407"/>
                  <a:gd name="connsiteX13" fmla="*/ 54483 w 150018"/>
                  <a:gd name="connsiteY13" fmla="*/ 50959 h 210407"/>
                  <a:gd name="connsiteX14" fmla="*/ 44863 w 150018"/>
                  <a:gd name="connsiteY14" fmla="*/ 105442 h 210407"/>
                  <a:gd name="connsiteX15" fmla="*/ 54483 w 150018"/>
                  <a:gd name="connsiteY15" fmla="*/ 159353 h 210407"/>
                  <a:gd name="connsiteX16" fmla="*/ 75057 w 150018"/>
                  <a:gd name="connsiteY16" fmla="*/ 170402 h 210407"/>
                  <a:gd name="connsiteX17" fmla="*/ 95631 w 150018"/>
                  <a:gd name="connsiteY17" fmla="*/ 159353 h 21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0018" h="210407">
                    <a:moveTo>
                      <a:pt x="18574" y="182785"/>
                    </a:moveTo>
                    <a:cubicBezTo>
                      <a:pt x="5905" y="165259"/>
                      <a:pt x="0" y="141065"/>
                      <a:pt x="0" y="105156"/>
                    </a:cubicBezTo>
                    <a:cubicBezTo>
                      <a:pt x="0" y="69247"/>
                      <a:pt x="5905" y="45053"/>
                      <a:pt x="18574" y="27622"/>
                    </a:cubicBezTo>
                    <a:cubicBezTo>
                      <a:pt x="31813" y="9525"/>
                      <a:pt x="52388" y="0"/>
                      <a:pt x="74962" y="0"/>
                    </a:cubicBezTo>
                    <a:cubicBezTo>
                      <a:pt x="97536" y="0"/>
                      <a:pt x="118110" y="9620"/>
                      <a:pt x="131350" y="27622"/>
                    </a:cubicBezTo>
                    <a:cubicBezTo>
                      <a:pt x="144018" y="45148"/>
                      <a:pt x="150019" y="69342"/>
                      <a:pt x="150019" y="105156"/>
                    </a:cubicBezTo>
                    <a:cubicBezTo>
                      <a:pt x="150019" y="140970"/>
                      <a:pt x="144113" y="165259"/>
                      <a:pt x="131350" y="182785"/>
                    </a:cubicBezTo>
                    <a:cubicBezTo>
                      <a:pt x="118110" y="200882"/>
                      <a:pt x="97822" y="210407"/>
                      <a:pt x="74962" y="210407"/>
                    </a:cubicBezTo>
                    <a:cubicBezTo>
                      <a:pt x="52101" y="210407"/>
                      <a:pt x="31813" y="200787"/>
                      <a:pt x="18574" y="182785"/>
                    </a:cubicBezTo>
                    <a:close/>
                    <a:moveTo>
                      <a:pt x="95631" y="159353"/>
                    </a:moveTo>
                    <a:cubicBezTo>
                      <a:pt x="102394" y="149733"/>
                      <a:pt x="105251" y="133731"/>
                      <a:pt x="105251" y="104870"/>
                    </a:cubicBezTo>
                    <a:cubicBezTo>
                      <a:pt x="105251" y="79153"/>
                      <a:pt x="102965" y="61436"/>
                      <a:pt x="95631" y="50959"/>
                    </a:cubicBezTo>
                    <a:cubicBezTo>
                      <a:pt x="91154" y="44482"/>
                      <a:pt x="84391" y="40005"/>
                      <a:pt x="75057" y="40005"/>
                    </a:cubicBezTo>
                    <a:cubicBezTo>
                      <a:pt x="65722" y="40005"/>
                      <a:pt x="58960" y="44482"/>
                      <a:pt x="54483" y="50959"/>
                    </a:cubicBezTo>
                    <a:cubicBezTo>
                      <a:pt x="47434" y="61151"/>
                      <a:pt x="44863" y="79153"/>
                      <a:pt x="44863" y="105442"/>
                    </a:cubicBezTo>
                    <a:cubicBezTo>
                      <a:pt x="44863" y="133350"/>
                      <a:pt x="47720" y="149733"/>
                      <a:pt x="54483" y="159353"/>
                    </a:cubicBezTo>
                    <a:cubicBezTo>
                      <a:pt x="58960" y="165545"/>
                      <a:pt x="66008" y="170402"/>
                      <a:pt x="75057" y="170402"/>
                    </a:cubicBezTo>
                    <a:cubicBezTo>
                      <a:pt x="84106" y="170402"/>
                      <a:pt x="91154" y="165640"/>
                      <a:pt x="95631" y="15935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CACBB7C-2859-7038-B3CB-50B9B8899F12}"/>
              </a:ext>
            </a:extLst>
          </p:cNvPr>
          <p:cNvGrpSpPr/>
          <p:nvPr/>
        </p:nvGrpSpPr>
        <p:grpSpPr>
          <a:xfrm>
            <a:off x="8057300" y="3261733"/>
            <a:ext cx="451673" cy="451673"/>
            <a:chOff x="7378445" y="3157537"/>
            <a:chExt cx="541782" cy="541782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B9B969A-9C30-5A68-2B5F-21F679268E85}"/>
                </a:ext>
              </a:extLst>
            </p:cNvPr>
            <p:cNvSpPr/>
            <p:nvPr/>
          </p:nvSpPr>
          <p:spPr>
            <a:xfrm>
              <a:off x="7378445" y="3157537"/>
              <a:ext cx="541782" cy="541782"/>
            </a:xfrm>
            <a:custGeom>
              <a:avLst/>
              <a:gdLst>
                <a:gd name="connsiteX0" fmla="*/ 270891 w 541782"/>
                <a:gd name="connsiteY0" fmla="*/ 541782 h 541782"/>
                <a:gd name="connsiteX1" fmla="*/ 0 w 541782"/>
                <a:gd name="connsiteY1" fmla="*/ 270891 h 541782"/>
                <a:gd name="connsiteX2" fmla="*/ 270891 w 541782"/>
                <a:gd name="connsiteY2" fmla="*/ 0 h 541782"/>
                <a:gd name="connsiteX3" fmla="*/ 541782 w 541782"/>
                <a:gd name="connsiteY3" fmla="*/ 270891 h 541782"/>
                <a:gd name="connsiteX4" fmla="*/ 270891 w 541782"/>
                <a:gd name="connsiteY4" fmla="*/ 541782 h 541782"/>
                <a:gd name="connsiteX5" fmla="*/ 270891 w 541782"/>
                <a:gd name="connsiteY5" fmla="*/ 47625 h 541782"/>
                <a:gd name="connsiteX6" fmla="*/ 47625 w 541782"/>
                <a:gd name="connsiteY6" fmla="*/ 270891 h 541782"/>
                <a:gd name="connsiteX7" fmla="*/ 270891 w 541782"/>
                <a:gd name="connsiteY7" fmla="*/ 494157 h 541782"/>
                <a:gd name="connsiteX8" fmla="*/ 494157 w 541782"/>
                <a:gd name="connsiteY8" fmla="*/ 270891 h 541782"/>
                <a:gd name="connsiteX9" fmla="*/ 270891 w 541782"/>
                <a:gd name="connsiteY9" fmla="*/ 47625 h 54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782" h="541782">
                  <a:moveTo>
                    <a:pt x="270891" y="541782"/>
                  </a:moveTo>
                  <a:cubicBezTo>
                    <a:pt x="121539" y="541782"/>
                    <a:pt x="0" y="420243"/>
                    <a:pt x="0" y="270891"/>
                  </a:cubicBezTo>
                  <a:cubicBezTo>
                    <a:pt x="0" y="121539"/>
                    <a:pt x="121539" y="0"/>
                    <a:pt x="270891" y="0"/>
                  </a:cubicBezTo>
                  <a:cubicBezTo>
                    <a:pt x="420243" y="0"/>
                    <a:pt x="541782" y="121539"/>
                    <a:pt x="541782" y="270891"/>
                  </a:cubicBezTo>
                  <a:cubicBezTo>
                    <a:pt x="541782" y="420243"/>
                    <a:pt x="420243" y="541782"/>
                    <a:pt x="270891" y="541782"/>
                  </a:cubicBezTo>
                  <a:close/>
                  <a:moveTo>
                    <a:pt x="270891" y="47625"/>
                  </a:moveTo>
                  <a:cubicBezTo>
                    <a:pt x="147828" y="47625"/>
                    <a:pt x="47625" y="147733"/>
                    <a:pt x="47625" y="270891"/>
                  </a:cubicBezTo>
                  <a:cubicBezTo>
                    <a:pt x="47625" y="394049"/>
                    <a:pt x="147733" y="494157"/>
                    <a:pt x="270891" y="494157"/>
                  </a:cubicBezTo>
                  <a:cubicBezTo>
                    <a:pt x="394049" y="494157"/>
                    <a:pt x="494157" y="394049"/>
                    <a:pt x="494157" y="270891"/>
                  </a:cubicBezTo>
                  <a:cubicBezTo>
                    <a:pt x="494157" y="147733"/>
                    <a:pt x="394049" y="47625"/>
                    <a:pt x="270891" y="4762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34B6515-43F2-3B4C-0D78-F2DD81162FBF}"/>
                </a:ext>
              </a:extLst>
            </p:cNvPr>
            <p:cNvSpPr/>
            <p:nvPr/>
          </p:nvSpPr>
          <p:spPr>
            <a:xfrm>
              <a:off x="7575517" y="3322033"/>
              <a:ext cx="144113" cy="204215"/>
            </a:xfrm>
            <a:custGeom>
              <a:avLst/>
              <a:gdLst>
                <a:gd name="connsiteX0" fmla="*/ 81248 w 144113"/>
                <a:gd name="connsiteY0" fmla="*/ 39243 h 204215"/>
                <a:gd name="connsiteX1" fmla="*/ 0 w 144113"/>
                <a:gd name="connsiteY1" fmla="*/ 39243 h 204215"/>
                <a:gd name="connsiteX2" fmla="*/ 0 w 144113"/>
                <a:gd name="connsiteY2" fmla="*/ 0 h 204215"/>
                <a:gd name="connsiteX3" fmla="*/ 143827 w 144113"/>
                <a:gd name="connsiteY3" fmla="*/ 0 h 204215"/>
                <a:gd name="connsiteX4" fmla="*/ 144113 w 144113"/>
                <a:gd name="connsiteY4" fmla="*/ 571 h 204215"/>
                <a:gd name="connsiteX5" fmla="*/ 61436 w 144113"/>
                <a:gd name="connsiteY5" fmla="*/ 204216 h 204215"/>
                <a:gd name="connsiteX6" fmla="*/ 14288 w 144113"/>
                <a:gd name="connsiteY6" fmla="*/ 204216 h 204215"/>
                <a:gd name="connsiteX7" fmla="*/ 81153 w 144113"/>
                <a:gd name="connsiteY7" fmla="*/ 39148 h 20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113" h="204215">
                  <a:moveTo>
                    <a:pt x="81248" y="39243"/>
                  </a:moveTo>
                  <a:lnTo>
                    <a:pt x="0" y="39243"/>
                  </a:lnTo>
                  <a:lnTo>
                    <a:pt x="0" y="0"/>
                  </a:lnTo>
                  <a:lnTo>
                    <a:pt x="143827" y="0"/>
                  </a:lnTo>
                  <a:lnTo>
                    <a:pt x="144113" y="571"/>
                  </a:lnTo>
                  <a:lnTo>
                    <a:pt x="61436" y="204216"/>
                  </a:lnTo>
                  <a:lnTo>
                    <a:pt x="14288" y="204216"/>
                  </a:lnTo>
                  <a:lnTo>
                    <a:pt x="81153" y="39148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8099C6D-B90E-41BB-6A92-230459B0E694}"/>
              </a:ext>
            </a:extLst>
          </p:cNvPr>
          <p:cNvGrpSpPr/>
          <p:nvPr/>
        </p:nvGrpSpPr>
        <p:grpSpPr>
          <a:xfrm>
            <a:off x="9164468" y="2540470"/>
            <a:ext cx="451672" cy="451673"/>
            <a:chOff x="4352734" y="3157537"/>
            <a:chExt cx="541781" cy="541782"/>
          </a:xfrm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BB375EA-AAB1-F8DC-13F4-14D8011533CD}"/>
                </a:ext>
              </a:extLst>
            </p:cNvPr>
            <p:cNvSpPr/>
            <p:nvPr/>
          </p:nvSpPr>
          <p:spPr>
            <a:xfrm>
              <a:off x="4352734" y="3157537"/>
              <a:ext cx="541781" cy="541782"/>
            </a:xfrm>
            <a:custGeom>
              <a:avLst/>
              <a:gdLst>
                <a:gd name="connsiteX0" fmla="*/ 270891 w 541781"/>
                <a:gd name="connsiteY0" fmla="*/ 541782 h 541782"/>
                <a:gd name="connsiteX1" fmla="*/ 0 w 541781"/>
                <a:gd name="connsiteY1" fmla="*/ 270891 h 541782"/>
                <a:gd name="connsiteX2" fmla="*/ 270891 w 541781"/>
                <a:gd name="connsiteY2" fmla="*/ 0 h 541782"/>
                <a:gd name="connsiteX3" fmla="*/ 541782 w 541781"/>
                <a:gd name="connsiteY3" fmla="*/ 270891 h 541782"/>
                <a:gd name="connsiteX4" fmla="*/ 270891 w 541781"/>
                <a:gd name="connsiteY4" fmla="*/ 541782 h 541782"/>
                <a:gd name="connsiteX5" fmla="*/ 270891 w 541781"/>
                <a:gd name="connsiteY5" fmla="*/ 47625 h 541782"/>
                <a:gd name="connsiteX6" fmla="*/ 47625 w 541781"/>
                <a:gd name="connsiteY6" fmla="*/ 270891 h 541782"/>
                <a:gd name="connsiteX7" fmla="*/ 270891 w 541781"/>
                <a:gd name="connsiteY7" fmla="*/ 494157 h 541782"/>
                <a:gd name="connsiteX8" fmla="*/ 494157 w 541781"/>
                <a:gd name="connsiteY8" fmla="*/ 270891 h 541782"/>
                <a:gd name="connsiteX9" fmla="*/ 270891 w 541781"/>
                <a:gd name="connsiteY9" fmla="*/ 47625 h 54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781" h="541782">
                  <a:moveTo>
                    <a:pt x="270891" y="541782"/>
                  </a:moveTo>
                  <a:cubicBezTo>
                    <a:pt x="121539" y="541782"/>
                    <a:pt x="0" y="420243"/>
                    <a:pt x="0" y="270891"/>
                  </a:cubicBezTo>
                  <a:cubicBezTo>
                    <a:pt x="0" y="121539"/>
                    <a:pt x="121539" y="0"/>
                    <a:pt x="270891" y="0"/>
                  </a:cubicBezTo>
                  <a:cubicBezTo>
                    <a:pt x="420243" y="0"/>
                    <a:pt x="541782" y="121539"/>
                    <a:pt x="541782" y="270891"/>
                  </a:cubicBezTo>
                  <a:cubicBezTo>
                    <a:pt x="541782" y="420243"/>
                    <a:pt x="420243" y="541782"/>
                    <a:pt x="270891" y="541782"/>
                  </a:cubicBezTo>
                  <a:close/>
                  <a:moveTo>
                    <a:pt x="270891" y="47625"/>
                  </a:moveTo>
                  <a:cubicBezTo>
                    <a:pt x="147828" y="47625"/>
                    <a:pt x="47625" y="147733"/>
                    <a:pt x="47625" y="270891"/>
                  </a:cubicBezTo>
                  <a:cubicBezTo>
                    <a:pt x="47625" y="394049"/>
                    <a:pt x="147733" y="494157"/>
                    <a:pt x="270891" y="494157"/>
                  </a:cubicBezTo>
                  <a:cubicBezTo>
                    <a:pt x="394049" y="494157"/>
                    <a:pt x="494157" y="394049"/>
                    <a:pt x="494157" y="270891"/>
                  </a:cubicBezTo>
                  <a:cubicBezTo>
                    <a:pt x="494157" y="147733"/>
                    <a:pt x="394049" y="47625"/>
                    <a:pt x="270891" y="4762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5DF31A9-713C-DECC-0DF5-523D83DC57CC}"/>
                </a:ext>
              </a:extLst>
            </p:cNvPr>
            <p:cNvSpPr/>
            <p:nvPr/>
          </p:nvSpPr>
          <p:spPr>
            <a:xfrm>
              <a:off x="4511611" y="3322033"/>
              <a:ext cx="174974" cy="204215"/>
            </a:xfrm>
            <a:custGeom>
              <a:avLst/>
              <a:gdLst>
                <a:gd name="connsiteX0" fmla="*/ 0 w 174974"/>
                <a:gd name="connsiteY0" fmla="*/ 159925 h 204215"/>
                <a:gd name="connsiteX1" fmla="*/ 104108 w 174974"/>
                <a:gd name="connsiteY1" fmla="*/ 0 h 204215"/>
                <a:gd name="connsiteX2" fmla="*/ 143923 w 174974"/>
                <a:gd name="connsiteY2" fmla="*/ 0 h 204215"/>
                <a:gd name="connsiteX3" fmla="*/ 143923 w 174974"/>
                <a:gd name="connsiteY3" fmla="*/ 126397 h 204215"/>
                <a:gd name="connsiteX4" fmla="*/ 174974 w 174974"/>
                <a:gd name="connsiteY4" fmla="*/ 126397 h 204215"/>
                <a:gd name="connsiteX5" fmla="*/ 174974 w 174974"/>
                <a:gd name="connsiteY5" fmla="*/ 160496 h 204215"/>
                <a:gd name="connsiteX6" fmla="*/ 143923 w 174974"/>
                <a:gd name="connsiteY6" fmla="*/ 160496 h 204215"/>
                <a:gd name="connsiteX7" fmla="*/ 143923 w 174974"/>
                <a:gd name="connsiteY7" fmla="*/ 204216 h 204215"/>
                <a:gd name="connsiteX8" fmla="*/ 99346 w 174974"/>
                <a:gd name="connsiteY8" fmla="*/ 204216 h 204215"/>
                <a:gd name="connsiteX9" fmla="*/ 99346 w 174974"/>
                <a:gd name="connsiteY9" fmla="*/ 160496 h 204215"/>
                <a:gd name="connsiteX10" fmla="*/ 286 w 174974"/>
                <a:gd name="connsiteY10" fmla="*/ 160496 h 204215"/>
                <a:gd name="connsiteX11" fmla="*/ 0 w 174974"/>
                <a:gd name="connsiteY11" fmla="*/ 159925 h 204215"/>
                <a:gd name="connsiteX12" fmla="*/ 100108 w 174974"/>
                <a:gd name="connsiteY12" fmla="*/ 126397 h 204215"/>
                <a:gd name="connsiteX13" fmla="*/ 100108 w 174974"/>
                <a:gd name="connsiteY13" fmla="*/ 96774 h 204215"/>
                <a:gd name="connsiteX14" fmla="*/ 100679 w 174974"/>
                <a:gd name="connsiteY14" fmla="*/ 66008 h 204215"/>
                <a:gd name="connsiteX15" fmla="*/ 100108 w 174974"/>
                <a:gd name="connsiteY15" fmla="*/ 65723 h 204215"/>
                <a:gd name="connsiteX16" fmla="*/ 81724 w 174974"/>
                <a:gd name="connsiteY16" fmla="*/ 95059 h 204215"/>
                <a:gd name="connsiteX17" fmla="*/ 61722 w 174974"/>
                <a:gd name="connsiteY17" fmla="*/ 125825 h 204215"/>
                <a:gd name="connsiteX18" fmla="*/ 62008 w 174974"/>
                <a:gd name="connsiteY18" fmla="*/ 126397 h 204215"/>
                <a:gd name="connsiteX19" fmla="*/ 100108 w 174974"/>
                <a:gd name="connsiteY19" fmla="*/ 126397 h 20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4974" h="204215">
                  <a:moveTo>
                    <a:pt x="0" y="159925"/>
                  </a:moveTo>
                  <a:lnTo>
                    <a:pt x="104108" y="0"/>
                  </a:lnTo>
                  <a:lnTo>
                    <a:pt x="143923" y="0"/>
                  </a:lnTo>
                  <a:lnTo>
                    <a:pt x="143923" y="126397"/>
                  </a:lnTo>
                  <a:lnTo>
                    <a:pt x="174974" y="126397"/>
                  </a:lnTo>
                  <a:lnTo>
                    <a:pt x="174974" y="160496"/>
                  </a:lnTo>
                  <a:lnTo>
                    <a:pt x="143923" y="160496"/>
                  </a:lnTo>
                  <a:lnTo>
                    <a:pt x="143923" y="204216"/>
                  </a:lnTo>
                  <a:lnTo>
                    <a:pt x="99346" y="204216"/>
                  </a:lnTo>
                  <a:lnTo>
                    <a:pt x="99346" y="160496"/>
                  </a:lnTo>
                  <a:lnTo>
                    <a:pt x="286" y="160496"/>
                  </a:lnTo>
                  <a:lnTo>
                    <a:pt x="0" y="159925"/>
                  </a:lnTo>
                  <a:close/>
                  <a:moveTo>
                    <a:pt x="100108" y="126397"/>
                  </a:moveTo>
                  <a:lnTo>
                    <a:pt x="100108" y="96774"/>
                  </a:lnTo>
                  <a:cubicBezTo>
                    <a:pt x="100108" y="86582"/>
                    <a:pt x="100394" y="75628"/>
                    <a:pt x="100679" y="66008"/>
                  </a:cubicBezTo>
                  <a:lnTo>
                    <a:pt x="100108" y="65723"/>
                  </a:lnTo>
                  <a:cubicBezTo>
                    <a:pt x="94774" y="74771"/>
                    <a:pt x="88011" y="85439"/>
                    <a:pt x="81724" y="95059"/>
                  </a:cubicBezTo>
                  <a:lnTo>
                    <a:pt x="61722" y="125825"/>
                  </a:lnTo>
                  <a:lnTo>
                    <a:pt x="62008" y="126397"/>
                  </a:lnTo>
                  <a:lnTo>
                    <a:pt x="100108" y="126397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112" name="Graphic 111">
            <a:extLst>
              <a:ext uri="{FF2B5EF4-FFF2-40B4-BE49-F238E27FC236}">
                <a16:creationId xmlns:a16="http://schemas.microsoft.com/office/drawing/2014/main" id="{A96D8377-72EF-0CCB-F231-B95A8ECC1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59745" y="1295394"/>
            <a:ext cx="546774" cy="54677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AC23491E-DA07-4447-8B12-1AAA801282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1953" y="2505960"/>
            <a:ext cx="989547" cy="981994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76CF7DEF-02D0-4EF7-4A19-1FC100314129}"/>
              </a:ext>
            </a:extLst>
          </p:cNvPr>
          <p:cNvSpPr txBox="1"/>
          <p:nvPr/>
        </p:nvSpPr>
        <p:spPr>
          <a:xfrm>
            <a:off x="971561" y="459470"/>
            <a:ext cx="331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+mj-lt"/>
              </a:rPr>
              <a:t>Logos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A1F77F1-348C-8C7E-235C-224DD3054C10}"/>
              </a:ext>
            </a:extLst>
          </p:cNvPr>
          <p:cNvGrpSpPr/>
          <p:nvPr/>
        </p:nvGrpSpPr>
        <p:grpSpPr>
          <a:xfrm>
            <a:off x="4289285" y="2534864"/>
            <a:ext cx="1085042" cy="903115"/>
            <a:chOff x="4062427" y="1738312"/>
            <a:chExt cx="4062873" cy="3381660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BEEB1F4D-2DDB-D4CB-3CB4-D5E62A2402D7}"/>
                </a:ext>
              </a:extLst>
            </p:cNvPr>
            <p:cNvSpPr/>
            <p:nvPr/>
          </p:nvSpPr>
          <p:spPr>
            <a:xfrm>
              <a:off x="5417310" y="4482940"/>
              <a:ext cx="1216756" cy="637032"/>
            </a:xfrm>
            <a:custGeom>
              <a:avLst/>
              <a:gdLst>
                <a:gd name="connsiteX0" fmla="*/ 12034 w 1216756"/>
                <a:gd name="connsiteY0" fmla="*/ 567690 h 637032"/>
                <a:gd name="connsiteX1" fmla="*/ 579724 w 1216756"/>
                <a:gd name="connsiteY1" fmla="*/ 0 h 637032"/>
                <a:gd name="connsiteX2" fmla="*/ 1216756 w 1216756"/>
                <a:gd name="connsiteY2" fmla="*/ 637032 h 637032"/>
                <a:gd name="connsiteX3" fmla="*/ 40705 w 1216756"/>
                <a:gd name="connsiteY3" fmla="*/ 637032 h 637032"/>
                <a:gd name="connsiteX4" fmla="*/ 4129 w 1216756"/>
                <a:gd name="connsiteY4" fmla="*/ 614077 h 637032"/>
                <a:gd name="connsiteX5" fmla="*/ 11939 w 1216756"/>
                <a:gd name="connsiteY5" fmla="*/ 567690 h 63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756" h="637032">
                  <a:moveTo>
                    <a:pt x="12034" y="567690"/>
                  </a:moveTo>
                  <a:lnTo>
                    <a:pt x="579724" y="0"/>
                  </a:lnTo>
                  <a:lnTo>
                    <a:pt x="1216756" y="637032"/>
                  </a:lnTo>
                  <a:lnTo>
                    <a:pt x="40705" y="637032"/>
                  </a:lnTo>
                  <a:cubicBezTo>
                    <a:pt x="23560" y="637032"/>
                    <a:pt x="10415" y="627221"/>
                    <a:pt x="4129" y="614077"/>
                  </a:cubicBezTo>
                  <a:cubicBezTo>
                    <a:pt x="-2825" y="599599"/>
                    <a:pt x="-1491" y="581120"/>
                    <a:pt x="11939" y="567690"/>
                  </a:cubicBezTo>
                  <a:close/>
                </a:path>
              </a:pathLst>
            </a:custGeom>
            <a:solidFill>
              <a:srgbClr val="1A24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C5BB9BF-8ED7-8778-1898-4B0A1D1ADA33}"/>
                </a:ext>
              </a:extLst>
            </p:cNvPr>
            <p:cNvSpPr/>
            <p:nvPr/>
          </p:nvSpPr>
          <p:spPr>
            <a:xfrm>
              <a:off x="4062427" y="3497007"/>
              <a:ext cx="4062873" cy="1622964"/>
            </a:xfrm>
            <a:custGeom>
              <a:avLst/>
              <a:gdLst>
                <a:gd name="connsiteX0" fmla="*/ 1427591 w 4062873"/>
                <a:gd name="connsiteY0" fmla="*/ 3810 h 1622964"/>
                <a:gd name="connsiteX1" fmla="*/ 39989 w 4062873"/>
                <a:gd name="connsiteY1" fmla="*/ 1391412 h 1622964"/>
                <a:gd name="connsiteX2" fmla="*/ 14177 w 4062873"/>
                <a:gd name="connsiteY2" fmla="*/ 1547146 h 1622964"/>
                <a:gd name="connsiteX3" fmla="*/ 135906 w 4062873"/>
                <a:gd name="connsiteY3" fmla="*/ 1622965 h 1622964"/>
                <a:gd name="connsiteX4" fmla="*/ 934101 w 4062873"/>
                <a:gd name="connsiteY4" fmla="*/ 1622965 h 1622964"/>
                <a:gd name="connsiteX5" fmla="*/ 1935655 w 4062873"/>
                <a:gd name="connsiteY5" fmla="*/ 621411 h 1622964"/>
                <a:gd name="connsiteX6" fmla="*/ 2937209 w 4062873"/>
                <a:gd name="connsiteY6" fmla="*/ 1622965 h 1622964"/>
                <a:gd name="connsiteX7" fmla="*/ 4062873 w 4062873"/>
                <a:gd name="connsiteY7" fmla="*/ 1622965 h 1622964"/>
                <a:gd name="connsiteX8" fmla="*/ 2439909 w 4062873"/>
                <a:gd name="connsiteY8" fmla="*/ 0 h 1622964"/>
                <a:gd name="connsiteX9" fmla="*/ 1427401 w 4062873"/>
                <a:gd name="connsiteY9" fmla="*/ 3810 h 162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2873" h="1622964">
                  <a:moveTo>
                    <a:pt x="1427591" y="3810"/>
                  </a:moveTo>
                  <a:lnTo>
                    <a:pt x="39989" y="1391412"/>
                  </a:lnTo>
                  <a:cubicBezTo>
                    <a:pt x="-5159" y="1436560"/>
                    <a:pt x="-9541" y="1498664"/>
                    <a:pt x="14177" y="1547146"/>
                  </a:cubicBezTo>
                  <a:cubicBezTo>
                    <a:pt x="35322" y="1590485"/>
                    <a:pt x="78947" y="1622965"/>
                    <a:pt x="135906" y="1622965"/>
                  </a:cubicBezTo>
                  <a:lnTo>
                    <a:pt x="934101" y="1622965"/>
                  </a:lnTo>
                  <a:cubicBezTo>
                    <a:pt x="934101" y="1622965"/>
                    <a:pt x="1935655" y="621411"/>
                    <a:pt x="1935655" y="621411"/>
                  </a:cubicBezTo>
                  <a:lnTo>
                    <a:pt x="2937209" y="1622965"/>
                  </a:lnTo>
                  <a:lnTo>
                    <a:pt x="4062873" y="1622965"/>
                  </a:lnTo>
                  <a:cubicBezTo>
                    <a:pt x="4062873" y="1622965"/>
                    <a:pt x="2439909" y="0"/>
                    <a:pt x="2439909" y="0"/>
                  </a:cubicBezTo>
                  <a:cubicBezTo>
                    <a:pt x="2124536" y="167830"/>
                    <a:pt x="1743821" y="169069"/>
                    <a:pt x="1427401" y="3810"/>
                  </a:cubicBezTo>
                  <a:close/>
                </a:path>
              </a:pathLst>
            </a:custGeom>
            <a:solidFill>
              <a:srgbClr val="55D2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BF71AC2-A18F-DC49-5011-004DE1340AB0}"/>
                </a:ext>
              </a:extLst>
            </p:cNvPr>
            <p:cNvSpPr/>
            <p:nvPr/>
          </p:nvSpPr>
          <p:spPr>
            <a:xfrm>
              <a:off x="5206364" y="1738312"/>
              <a:ext cx="1583436" cy="1583436"/>
            </a:xfrm>
            <a:custGeom>
              <a:avLst/>
              <a:gdLst>
                <a:gd name="connsiteX0" fmla="*/ 1583436 w 1583436"/>
                <a:gd name="connsiteY0" fmla="*/ 791718 h 1583436"/>
                <a:gd name="connsiteX1" fmla="*/ 791718 w 1583436"/>
                <a:gd name="connsiteY1" fmla="*/ 1583436 h 1583436"/>
                <a:gd name="connsiteX2" fmla="*/ 0 w 1583436"/>
                <a:gd name="connsiteY2" fmla="*/ 791718 h 1583436"/>
                <a:gd name="connsiteX3" fmla="*/ 791718 w 1583436"/>
                <a:gd name="connsiteY3" fmla="*/ 0 h 1583436"/>
                <a:gd name="connsiteX4" fmla="*/ 1583436 w 1583436"/>
                <a:gd name="connsiteY4" fmla="*/ 791718 h 158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436" h="1583436">
                  <a:moveTo>
                    <a:pt x="1583436" y="791718"/>
                  </a:moveTo>
                  <a:cubicBezTo>
                    <a:pt x="1583436" y="1228972"/>
                    <a:pt x="1228972" y="1583436"/>
                    <a:pt x="791718" y="1583436"/>
                  </a:cubicBezTo>
                  <a:cubicBezTo>
                    <a:pt x="354464" y="1583436"/>
                    <a:pt x="0" y="1228972"/>
                    <a:pt x="0" y="791718"/>
                  </a:cubicBezTo>
                  <a:cubicBezTo>
                    <a:pt x="0" y="354464"/>
                    <a:pt x="354464" y="0"/>
                    <a:pt x="791718" y="0"/>
                  </a:cubicBezTo>
                  <a:cubicBezTo>
                    <a:pt x="1228972" y="0"/>
                    <a:pt x="1583436" y="354464"/>
                    <a:pt x="1583436" y="791718"/>
                  </a:cubicBezTo>
                  <a:close/>
                </a:path>
              </a:pathLst>
            </a:custGeom>
            <a:solidFill>
              <a:srgbClr val="55D2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65A0127-8C83-57E0-9070-42F0A982E1F8}"/>
              </a:ext>
            </a:extLst>
          </p:cNvPr>
          <p:cNvGrpSpPr/>
          <p:nvPr/>
        </p:nvGrpSpPr>
        <p:grpSpPr>
          <a:xfrm>
            <a:off x="2760969" y="2555934"/>
            <a:ext cx="911651" cy="882045"/>
            <a:chOff x="4241051" y="2324992"/>
            <a:chExt cx="1382912" cy="1338002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D99DB75-4751-EE84-5779-455E9924FD93}"/>
                </a:ext>
              </a:extLst>
            </p:cNvPr>
            <p:cNvSpPr/>
            <p:nvPr/>
          </p:nvSpPr>
          <p:spPr>
            <a:xfrm>
              <a:off x="5281912" y="2390679"/>
              <a:ext cx="342051" cy="1149159"/>
            </a:xfrm>
            <a:custGeom>
              <a:avLst/>
              <a:gdLst>
                <a:gd name="connsiteX0" fmla="*/ 342052 w 342051"/>
                <a:gd name="connsiteY0" fmla="*/ 1149160 h 1149159"/>
                <a:gd name="connsiteX1" fmla="*/ 342052 w 342051"/>
                <a:gd name="connsiteY1" fmla="*/ 0 h 1149159"/>
                <a:gd name="connsiteX2" fmla="*/ 0 w 342051"/>
                <a:gd name="connsiteY2" fmla="*/ 342090 h 1149159"/>
                <a:gd name="connsiteX3" fmla="*/ 0 w 342051"/>
                <a:gd name="connsiteY3" fmla="*/ 807108 h 1149159"/>
                <a:gd name="connsiteX4" fmla="*/ 342052 w 342051"/>
                <a:gd name="connsiteY4" fmla="*/ 1149160 h 114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051" h="1149159">
                  <a:moveTo>
                    <a:pt x="342052" y="1149160"/>
                  </a:moveTo>
                  <a:lnTo>
                    <a:pt x="342052" y="0"/>
                  </a:lnTo>
                  <a:lnTo>
                    <a:pt x="0" y="342090"/>
                  </a:lnTo>
                  <a:lnTo>
                    <a:pt x="0" y="807108"/>
                  </a:lnTo>
                  <a:lnTo>
                    <a:pt x="342052" y="1149160"/>
                  </a:lnTo>
                  <a:close/>
                </a:path>
              </a:pathLst>
            </a:custGeom>
            <a:solidFill>
              <a:srgbClr val="55D2B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1FC9E1D5-4A70-5330-2830-69768E0471A8}"/>
                </a:ext>
              </a:extLst>
            </p:cNvPr>
            <p:cNvSpPr/>
            <p:nvPr/>
          </p:nvSpPr>
          <p:spPr>
            <a:xfrm>
              <a:off x="4424954" y="2324992"/>
              <a:ext cx="1149197" cy="337526"/>
            </a:xfrm>
            <a:custGeom>
              <a:avLst/>
              <a:gdLst>
                <a:gd name="connsiteX0" fmla="*/ 1149198 w 1149197"/>
                <a:gd name="connsiteY0" fmla="*/ 0 h 337526"/>
                <a:gd name="connsiteX1" fmla="*/ 0 w 1149197"/>
                <a:gd name="connsiteY1" fmla="*/ 0 h 337526"/>
                <a:gd name="connsiteX2" fmla="*/ 337527 w 1149197"/>
                <a:gd name="connsiteY2" fmla="*/ 337527 h 337526"/>
                <a:gd name="connsiteX3" fmla="*/ 811671 w 1149197"/>
                <a:gd name="connsiteY3" fmla="*/ 337527 h 337526"/>
                <a:gd name="connsiteX4" fmla="*/ 1149198 w 1149197"/>
                <a:gd name="connsiteY4" fmla="*/ 0 h 33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197" h="337526">
                  <a:moveTo>
                    <a:pt x="1149198" y="0"/>
                  </a:moveTo>
                  <a:lnTo>
                    <a:pt x="0" y="0"/>
                  </a:lnTo>
                  <a:lnTo>
                    <a:pt x="337527" y="337527"/>
                  </a:lnTo>
                  <a:lnTo>
                    <a:pt x="811671" y="337527"/>
                  </a:lnTo>
                  <a:lnTo>
                    <a:pt x="1149198" y="0"/>
                  </a:lnTo>
                  <a:close/>
                </a:path>
              </a:pathLst>
            </a:custGeom>
            <a:solidFill>
              <a:srgbClr val="55D2B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2C414C9-E2CD-BB3A-3F98-7264D002DAAD}"/>
                </a:ext>
              </a:extLst>
            </p:cNvPr>
            <p:cNvSpPr/>
            <p:nvPr/>
          </p:nvSpPr>
          <p:spPr>
            <a:xfrm>
              <a:off x="4241051" y="2448109"/>
              <a:ext cx="344125" cy="1149197"/>
            </a:xfrm>
            <a:custGeom>
              <a:avLst/>
              <a:gdLst>
                <a:gd name="connsiteX0" fmla="*/ 0 w 344125"/>
                <a:gd name="connsiteY0" fmla="*/ 0 h 1149197"/>
                <a:gd name="connsiteX1" fmla="*/ 0 w 344125"/>
                <a:gd name="connsiteY1" fmla="*/ 1149198 h 1149197"/>
                <a:gd name="connsiteX2" fmla="*/ 344126 w 344125"/>
                <a:gd name="connsiteY2" fmla="*/ 805072 h 1149197"/>
                <a:gd name="connsiteX3" fmla="*/ 344126 w 344125"/>
                <a:gd name="connsiteY3" fmla="*/ 344126 h 1149197"/>
                <a:gd name="connsiteX4" fmla="*/ 0 w 344125"/>
                <a:gd name="connsiteY4" fmla="*/ 0 h 114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125" h="1149197">
                  <a:moveTo>
                    <a:pt x="0" y="0"/>
                  </a:moveTo>
                  <a:lnTo>
                    <a:pt x="0" y="1149198"/>
                  </a:lnTo>
                  <a:lnTo>
                    <a:pt x="344126" y="805072"/>
                  </a:lnTo>
                  <a:lnTo>
                    <a:pt x="344126" y="344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D2B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999AFEC-1541-5740-3663-E99377E87C7D}"/>
                </a:ext>
              </a:extLst>
            </p:cNvPr>
            <p:cNvSpPr/>
            <p:nvPr/>
          </p:nvSpPr>
          <p:spPr>
            <a:xfrm>
              <a:off x="4295124" y="3314306"/>
              <a:ext cx="1149159" cy="348688"/>
            </a:xfrm>
            <a:custGeom>
              <a:avLst/>
              <a:gdLst>
                <a:gd name="connsiteX0" fmla="*/ 1149160 w 1149159"/>
                <a:gd name="connsiteY0" fmla="*/ 348689 h 348688"/>
                <a:gd name="connsiteX1" fmla="*/ 800509 w 1149159"/>
                <a:gd name="connsiteY1" fmla="*/ 0 h 348688"/>
                <a:gd name="connsiteX2" fmla="*/ 348651 w 1149159"/>
                <a:gd name="connsiteY2" fmla="*/ 0 h 348688"/>
                <a:gd name="connsiteX3" fmla="*/ 0 w 1149159"/>
                <a:gd name="connsiteY3" fmla="*/ 348689 h 348688"/>
                <a:gd name="connsiteX4" fmla="*/ 1149160 w 1149159"/>
                <a:gd name="connsiteY4" fmla="*/ 348689 h 34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159" h="348688">
                  <a:moveTo>
                    <a:pt x="1149160" y="348689"/>
                  </a:moveTo>
                  <a:lnTo>
                    <a:pt x="800509" y="0"/>
                  </a:lnTo>
                  <a:lnTo>
                    <a:pt x="348651" y="0"/>
                  </a:lnTo>
                  <a:lnTo>
                    <a:pt x="0" y="348689"/>
                  </a:lnTo>
                  <a:lnTo>
                    <a:pt x="1149160" y="348689"/>
                  </a:lnTo>
                  <a:close/>
                </a:path>
              </a:pathLst>
            </a:custGeom>
            <a:solidFill>
              <a:srgbClr val="55D2B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5E4A225-961F-019B-8644-AAD91A84A3B5}"/>
                </a:ext>
              </a:extLst>
            </p:cNvPr>
            <p:cNvSpPr/>
            <p:nvPr/>
          </p:nvSpPr>
          <p:spPr>
            <a:xfrm>
              <a:off x="4660857" y="2877946"/>
              <a:ext cx="336397" cy="359246"/>
            </a:xfrm>
            <a:custGeom>
              <a:avLst/>
              <a:gdLst>
                <a:gd name="connsiteX0" fmla="*/ 335491 w 336397"/>
                <a:gd name="connsiteY0" fmla="*/ 348274 h 359246"/>
                <a:gd name="connsiteX1" fmla="*/ 331607 w 336397"/>
                <a:gd name="connsiteY1" fmla="*/ 331607 h 359246"/>
                <a:gd name="connsiteX2" fmla="*/ 264222 w 336397"/>
                <a:gd name="connsiteY2" fmla="*/ 264222 h 359246"/>
                <a:gd name="connsiteX3" fmla="*/ 95063 w 336397"/>
                <a:gd name="connsiteY3" fmla="*/ 264222 h 359246"/>
                <a:gd name="connsiteX4" fmla="*/ 95063 w 336397"/>
                <a:gd name="connsiteY4" fmla="*/ 95063 h 359246"/>
                <a:gd name="connsiteX5" fmla="*/ 0 w 336397"/>
                <a:gd name="connsiteY5" fmla="*/ 0 h 359246"/>
                <a:gd name="connsiteX6" fmla="*/ 0 w 336397"/>
                <a:gd name="connsiteY6" fmla="*/ 359247 h 359246"/>
                <a:gd name="connsiteX7" fmla="*/ 320143 w 336397"/>
                <a:gd name="connsiteY7" fmla="*/ 359247 h 359246"/>
                <a:gd name="connsiteX8" fmla="*/ 335491 w 336397"/>
                <a:gd name="connsiteY8" fmla="*/ 348274 h 35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397" h="359246">
                  <a:moveTo>
                    <a:pt x="335491" y="348274"/>
                  </a:moveTo>
                  <a:cubicBezTo>
                    <a:pt x="337376" y="342844"/>
                    <a:pt x="336433" y="336396"/>
                    <a:pt x="331607" y="331607"/>
                  </a:cubicBezTo>
                  <a:lnTo>
                    <a:pt x="264222" y="264222"/>
                  </a:lnTo>
                  <a:lnTo>
                    <a:pt x="95063" y="264222"/>
                  </a:lnTo>
                  <a:lnTo>
                    <a:pt x="95063" y="95063"/>
                  </a:lnTo>
                  <a:cubicBezTo>
                    <a:pt x="95063" y="95063"/>
                    <a:pt x="0" y="0"/>
                    <a:pt x="0" y="0"/>
                  </a:cubicBezTo>
                  <a:lnTo>
                    <a:pt x="0" y="359247"/>
                  </a:lnTo>
                  <a:lnTo>
                    <a:pt x="320143" y="359247"/>
                  </a:lnTo>
                  <a:cubicBezTo>
                    <a:pt x="327760" y="359247"/>
                    <a:pt x="333379" y="354382"/>
                    <a:pt x="335491" y="348274"/>
                  </a:cubicBezTo>
                  <a:close/>
                </a:path>
              </a:pathLst>
            </a:custGeom>
            <a:solidFill>
              <a:srgbClr val="1A244A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B9D0F42-E861-7A29-1BE8-C1394B65ED3B}"/>
                </a:ext>
              </a:extLst>
            </p:cNvPr>
            <p:cNvSpPr/>
            <p:nvPr/>
          </p:nvSpPr>
          <p:spPr>
            <a:xfrm>
              <a:off x="4871079" y="2736728"/>
              <a:ext cx="336397" cy="359246"/>
            </a:xfrm>
            <a:custGeom>
              <a:avLst/>
              <a:gdLst>
                <a:gd name="connsiteX0" fmla="*/ 907 w 336397"/>
                <a:gd name="connsiteY0" fmla="*/ 10973 h 359246"/>
                <a:gd name="connsiteX1" fmla="*/ 4791 w 336397"/>
                <a:gd name="connsiteY1" fmla="*/ 27640 h 359246"/>
                <a:gd name="connsiteX2" fmla="*/ 72175 w 336397"/>
                <a:gd name="connsiteY2" fmla="*/ 95025 h 359246"/>
                <a:gd name="connsiteX3" fmla="*/ 241335 w 336397"/>
                <a:gd name="connsiteY3" fmla="*/ 95025 h 359246"/>
                <a:gd name="connsiteX4" fmla="*/ 241335 w 336397"/>
                <a:gd name="connsiteY4" fmla="*/ 264184 h 359246"/>
                <a:gd name="connsiteX5" fmla="*/ 336397 w 336397"/>
                <a:gd name="connsiteY5" fmla="*/ 359247 h 359246"/>
                <a:gd name="connsiteX6" fmla="*/ 336397 w 336397"/>
                <a:gd name="connsiteY6" fmla="*/ 0 h 359246"/>
                <a:gd name="connsiteX7" fmla="*/ 16254 w 336397"/>
                <a:gd name="connsiteY7" fmla="*/ 0 h 359246"/>
                <a:gd name="connsiteX8" fmla="*/ 907 w 336397"/>
                <a:gd name="connsiteY8" fmla="*/ 10973 h 35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397" h="359246">
                  <a:moveTo>
                    <a:pt x="907" y="10973"/>
                  </a:moveTo>
                  <a:cubicBezTo>
                    <a:pt x="-979" y="16403"/>
                    <a:pt x="-36" y="22851"/>
                    <a:pt x="4791" y="27640"/>
                  </a:cubicBezTo>
                  <a:lnTo>
                    <a:pt x="72175" y="95025"/>
                  </a:lnTo>
                  <a:lnTo>
                    <a:pt x="241335" y="95025"/>
                  </a:lnTo>
                  <a:lnTo>
                    <a:pt x="241335" y="264184"/>
                  </a:lnTo>
                  <a:lnTo>
                    <a:pt x="336397" y="359247"/>
                  </a:lnTo>
                  <a:lnTo>
                    <a:pt x="336397" y="0"/>
                  </a:lnTo>
                  <a:lnTo>
                    <a:pt x="16254" y="0"/>
                  </a:lnTo>
                  <a:cubicBezTo>
                    <a:pt x="8637" y="0"/>
                    <a:pt x="3019" y="4864"/>
                    <a:pt x="907" y="10973"/>
                  </a:cubicBezTo>
                  <a:close/>
                </a:path>
              </a:pathLst>
            </a:custGeom>
            <a:solidFill>
              <a:srgbClr val="1A244A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80BA9867-B67D-11BA-A9EA-07710F4EFD3D}"/>
              </a:ext>
            </a:extLst>
          </p:cNvPr>
          <p:cNvSpPr txBox="1"/>
          <p:nvPr/>
        </p:nvSpPr>
        <p:spPr>
          <a:xfrm>
            <a:off x="1071953" y="3639685"/>
            <a:ext cx="931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  <a:latin typeface="+mj-lt"/>
              </a:rPr>
              <a:t>Hire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684F836-8180-56B9-A3F3-025F02F38FA2}"/>
              </a:ext>
            </a:extLst>
          </p:cNvPr>
          <p:cNvSpPr txBox="1"/>
          <p:nvPr/>
        </p:nvSpPr>
        <p:spPr>
          <a:xfrm>
            <a:off x="2709416" y="3639685"/>
            <a:ext cx="931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tx2"/>
                </a:solidFill>
                <a:latin typeface="+mj-lt"/>
              </a:rPr>
              <a:t>Build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4C7D0CC-0A6B-EE7F-5ACF-3600027E3ABF}"/>
              </a:ext>
            </a:extLst>
          </p:cNvPr>
          <p:cNvSpPr txBox="1"/>
          <p:nvPr/>
        </p:nvSpPr>
        <p:spPr>
          <a:xfrm>
            <a:off x="4289285" y="3639685"/>
            <a:ext cx="931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tx2"/>
                </a:solidFill>
                <a:latin typeface="+mj-lt"/>
              </a:rPr>
              <a:t>Lead</a:t>
            </a:r>
          </a:p>
        </p:txBody>
      </p:sp>
      <p:sp>
        <p:nvSpPr>
          <p:cNvPr id="2" name="Graphic 27">
            <a:extLst>
              <a:ext uri="{FF2B5EF4-FFF2-40B4-BE49-F238E27FC236}">
                <a16:creationId xmlns:a16="http://schemas.microsoft.com/office/drawing/2014/main" id="{E4F2F2E6-DCA3-26C3-0E4C-D962BD180BC0}"/>
              </a:ext>
            </a:extLst>
          </p:cNvPr>
          <p:cNvSpPr/>
          <p:nvPr/>
        </p:nvSpPr>
        <p:spPr>
          <a:xfrm>
            <a:off x="8550964" y="4543429"/>
            <a:ext cx="837801" cy="369332"/>
          </a:xfrm>
          <a:custGeom>
            <a:avLst/>
            <a:gdLst>
              <a:gd name="connsiteX0" fmla="*/ 1662974 w 1662973"/>
              <a:gd name="connsiteY0" fmla="*/ 733097 h 733097"/>
              <a:gd name="connsiteX1" fmla="*/ 862103 w 1662973"/>
              <a:gd name="connsiteY1" fmla="*/ 0 h 733097"/>
              <a:gd name="connsiteX2" fmla="*/ 0 w 1662973"/>
              <a:gd name="connsiteY2" fmla="*/ 733097 h 733097"/>
              <a:gd name="connsiteX3" fmla="*/ 1662974 w 1662973"/>
              <a:gd name="connsiteY3" fmla="*/ 733097 h 73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973" h="733097">
                <a:moveTo>
                  <a:pt x="1662974" y="733097"/>
                </a:moveTo>
                <a:cubicBezTo>
                  <a:pt x="1601910" y="230833"/>
                  <a:pt x="1235362" y="0"/>
                  <a:pt x="862103" y="0"/>
                </a:cubicBezTo>
                <a:cubicBezTo>
                  <a:pt x="488844" y="0"/>
                  <a:pt x="101828" y="230833"/>
                  <a:pt x="0" y="733097"/>
                </a:cubicBezTo>
                <a:lnTo>
                  <a:pt x="1662974" y="733097"/>
                </a:lnTo>
                <a:close/>
              </a:path>
            </a:pathLst>
          </a:custGeom>
          <a:solidFill>
            <a:srgbClr val="1A244A"/>
          </a:solidFill>
          <a:ln w="1674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Graphic 34">
            <a:extLst>
              <a:ext uri="{FF2B5EF4-FFF2-40B4-BE49-F238E27FC236}">
                <a16:creationId xmlns:a16="http://schemas.microsoft.com/office/drawing/2014/main" id="{6075AC78-8764-C290-B928-C5E085BB0D0F}"/>
              </a:ext>
            </a:extLst>
          </p:cNvPr>
          <p:cNvSpPr/>
          <p:nvPr/>
        </p:nvSpPr>
        <p:spPr>
          <a:xfrm>
            <a:off x="9833959" y="4489852"/>
            <a:ext cx="376298" cy="404298"/>
          </a:xfrm>
          <a:custGeom>
            <a:avLst/>
            <a:gdLst>
              <a:gd name="connsiteX0" fmla="*/ 0 w 536352"/>
              <a:gd name="connsiteY0" fmla="*/ 131540 h 576262"/>
              <a:gd name="connsiteX1" fmla="*/ 0 w 536352"/>
              <a:gd name="connsiteY1" fmla="*/ 576263 h 576262"/>
              <a:gd name="connsiteX2" fmla="*/ 536353 w 536352"/>
              <a:gd name="connsiteY2" fmla="*/ 576263 h 576262"/>
              <a:gd name="connsiteX3" fmla="*/ 536353 w 536352"/>
              <a:gd name="connsiteY3" fmla="*/ 0 h 576262"/>
              <a:gd name="connsiteX4" fmla="*/ 0 w 536352"/>
              <a:gd name="connsiteY4" fmla="*/ 131540 h 57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352" h="576262">
                <a:moveTo>
                  <a:pt x="0" y="131540"/>
                </a:moveTo>
                <a:lnTo>
                  <a:pt x="0" y="576263"/>
                </a:lnTo>
                <a:lnTo>
                  <a:pt x="536353" y="576263"/>
                </a:lnTo>
                <a:lnTo>
                  <a:pt x="536353" y="0"/>
                </a:lnTo>
                <a:lnTo>
                  <a:pt x="0" y="131540"/>
                </a:lnTo>
                <a:close/>
              </a:path>
            </a:pathLst>
          </a:custGeom>
          <a:solidFill>
            <a:srgbClr val="1A244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Graphic 36">
            <a:extLst>
              <a:ext uri="{FF2B5EF4-FFF2-40B4-BE49-F238E27FC236}">
                <a16:creationId xmlns:a16="http://schemas.microsoft.com/office/drawing/2014/main" id="{D028E3A9-143E-AF00-0413-0F31DFF131FC}"/>
              </a:ext>
            </a:extLst>
          </p:cNvPr>
          <p:cNvSpPr/>
          <p:nvPr/>
        </p:nvSpPr>
        <p:spPr>
          <a:xfrm>
            <a:off x="7458904" y="4513664"/>
            <a:ext cx="726736" cy="380486"/>
          </a:xfrm>
          <a:custGeom>
            <a:avLst/>
            <a:gdLst>
              <a:gd name="connsiteX0" fmla="*/ 14245 w 1442519"/>
              <a:gd name="connsiteY0" fmla="*/ 673037 h 755237"/>
              <a:gd name="connsiteX1" fmla="*/ 687282 w 1442519"/>
              <a:gd name="connsiteY1" fmla="*/ 0 h 755237"/>
              <a:gd name="connsiteX2" fmla="*/ 1442519 w 1442519"/>
              <a:gd name="connsiteY2" fmla="*/ 755237 h 755237"/>
              <a:gd name="connsiteX3" fmla="*/ 48250 w 1442519"/>
              <a:gd name="connsiteY3" fmla="*/ 755237 h 755237"/>
              <a:gd name="connsiteX4" fmla="*/ 4911 w 1442519"/>
              <a:gd name="connsiteY4" fmla="*/ 728091 h 755237"/>
              <a:gd name="connsiteX5" fmla="*/ 14245 w 1442519"/>
              <a:gd name="connsiteY5" fmla="*/ 673132 h 75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519" h="755237">
                <a:moveTo>
                  <a:pt x="14245" y="673037"/>
                </a:moveTo>
                <a:lnTo>
                  <a:pt x="687282" y="0"/>
                </a:lnTo>
                <a:lnTo>
                  <a:pt x="1442519" y="755237"/>
                </a:lnTo>
                <a:lnTo>
                  <a:pt x="48250" y="755237"/>
                </a:lnTo>
                <a:cubicBezTo>
                  <a:pt x="27866" y="755237"/>
                  <a:pt x="12340" y="743522"/>
                  <a:pt x="4911" y="728091"/>
                </a:cubicBezTo>
                <a:cubicBezTo>
                  <a:pt x="-3376" y="710946"/>
                  <a:pt x="-1757" y="689038"/>
                  <a:pt x="14245" y="673132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D5E7330-6FC9-3A47-FB6B-78DE6A03DD30}"/>
              </a:ext>
            </a:extLst>
          </p:cNvPr>
          <p:cNvSpPr/>
          <p:nvPr/>
        </p:nvSpPr>
        <p:spPr>
          <a:xfrm>
            <a:off x="10736620" y="3928982"/>
            <a:ext cx="155708" cy="959913"/>
          </a:xfrm>
          <a:custGeom>
            <a:avLst/>
            <a:gdLst>
              <a:gd name="connsiteX0" fmla="*/ 0 w 103264"/>
              <a:gd name="connsiteY0" fmla="*/ 25343 h 636605"/>
              <a:gd name="connsiteX1" fmla="*/ 103264 w 103264"/>
              <a:gd name="connsiteY1" fmla="*/ 0 h 636605"/>
              <a:gd name="connsiteX2" fmla="*/ 103264 w 103264"/>
              <a:gd name="connsiteY2" fmla="*/ 636605 h 636605"/>
              <a:gd name="connsiteX3" fmla="*/ 0 w 103264"/>
              <a:gd name="connsiteY3" fmla="*/ 636605 h 636605"/>
              <a:gd name="connsiteX4" fmla="*/ 0 w 103264"/>
              <a:gd name="connsiteY4" fmla="*/ 25343 h 63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64" h="636605">
                <a:moveTo>
                  <a:pt x="0" y="25343"/>
                </a:moveTo>
                <a:lnTo>
                  <a:pt x="103264" y="0"/>
                </a:lnTo>
                <a:lnTo>
                  <a:pt x="103264" y="636605"/>
                </a:lnTo>
                <a:lnTo>
                  <a:pt x="0" y="636605"/>
                </a:lnTo>
                <a:lnTo>
                  <a:pt x="0" y="25343"/>
                </a:lnTo>
                <a:close/>
              </a:path>
            </a:pathLst>
          </a:custGeom>
          <a:solidFill>
            <a:schemeClr val="tx2"/>
          </a:solidFill>
          <a:ln w="37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solidFill>
                <a:schemeClr val="tx2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B51507-934F-8C5D-330A-BD08C33FE830}"/>
              </a:ext>
            </a:extLst>
          </p:cNvPr>
          <p:cNvSpPr txBox="1"/>
          <p:nvPr/>
        </p:nvSpPr>
        <p:spPr>
          <a:xfrm>
            <a:off x="971561" y="4474136"/>
            <a:ext cx="331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+mj-lt"/>
              </a:rPr>
              <a:t>Colours/tints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7EBFE2C-F450-FFBB-F5C2-E82EC3E56EB9}"/>
              </a:ext>
            </a:extLst>
          </p:cNvPr>
          <p:cNvSpPr txBox="1"/>
          <p:nvPr/>
        </p:nvSpPr>
        <p:spPr>
          <a:xfrm>
            <a:off x="960974" y="4978513"/>
            <a:ext cx="1637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  <a:latin typeface="+mj-lt"/>
              </a:rPr>
              <a:t>Green #55D2B1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C13C0F3-B9B7-D411-3186-8F359DAA0F93}"/>
              </a:ext>
            </a:extLst>
          </p:cNvPr>
          <p:cNvSpPr/>
          <p:nvPr/>
        </p:nvSpPr>
        <p:spPr>
          <a:xfrm>
            <a:off x="1064276" y="5286290"/>
            <a:ext cx="1637463" cy="2697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CD756C7-4A3A-DF84-36E7-0830031B2DCC}"/>
              </a:ext>
            </a:extLst>
          </p:cNvPr>
          <p:cNvSpPr/>
          <p:nvPr/>
        </p:nvSpPr>
        <p:spPr>
          <a:xfrm>
            <a:off x="1056599" y="5575664"/>
            <a:ext cx="206602" cy="20660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5414B7E-8144-20B1-FE91-A13A2FB2FD92}"/>
              </a:ext>
            </a:extLst>
          </p:cNvPr>
          <p:cNvSpPr/>
          <p:nvPr/>
        </p:nvSpPr>
        <p:spPr>
          <a:xfrm>
            <a:off x="1263201" y="5575664"/>
            <a:ext cx="206602" cy="206602"/>
          </a:xfrm>
          <a:prstGeom prst="rect">
            <a:avLst/>
          </a:prstGeom>
          <a:solidFill>
            <a:srgbClr val="153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F413C68-E668-6820-0EA3-8696686DF36A}"/>
              </a:ext>
            </a:extLst>
          </p:cNvPr>
          <p:cNvSpPr/>
          <p:nvPr/>
        </p:nvSpPr>
        <p:spPr>
          <a:xfrm>
            <a:off x="1469803" y="5575664"/>
            <a:ext cx="206602" cy="206602"/>
          </a:xfrm>
          <a:prstGeom prst="rect">
            <a:avLst/>
          </a:prstGeom>
          <a:solidFill>
            <a:srgbClr val="2B6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4F41666-E003-D064-927A-7A8CCD9008AA}"/>
              </a:ext>
            </a:extLst>
          </p:cNvPr>
          <p:cNvSpPr/>
          <p:nvPr/>
        </p:nvSpPr>
        <p:spPr>
          <a:xfrm>
            <a:off x="1676405" y="5575664"/>
            <a:ext cx="206602" cy="206602"/>
          </a:xfrm>
          <a:prstGeom prst="rect">
            <a:avLst/>
          </a:prstGeom>
          <a:solidFill>
            <a:srgbClr val="409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D46946F-70A8-10C2-C042-C574C96604A4}"/>
              </a:ext>
            </a:extLst>
          </p:cNvPr>
          <p:cNvSpPr/>
          <p:nvPr/>
        </p:nvSpPr>
        <p:spPr>
          <a:xfrm>
            <a:off x="1883008" y="5575664"/>
            <a:ext cx="206602" cy="206602"/>
          </a:xfrm>
          <a:prstGeom prst="rect">
            <a:avLst/>
          </a:prstGeom>
          <a:solidFill>
            <a:srgbClr val="77D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402F925-FDEB-DE90-9C46-7C2F059E102F}"/>
              </a:ext>
            </a:extLst>
          </p:cNvPr>
          <p:cNvSpPr/>
          <p:nvPr/>
        </p:nvSpPr>
        <p:spPr>
          <a:xfrm>
            <a:off x="2089610" y="5575664"/>
            <a:ext cx="206602" cy="206602"/>
          </a:xfrm>
          <a:prstGeom prst="rect">
            <a:avLst/>
          </a:prstGeom>
          <a:solidFill>
            <a:srgbClr val="99E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4275382-30EC-0408-B9AF-D7737618BC79}"/>
              </a:ext>
            </a:extLst>
          </p:cNvPr>
          <p:cNvSpPr/>
          <p:nvPr/>
        </p:nvSpPr>
        <p:spPr>
          <a:xfrm>
            <a:off x="2296212" y="5575664"/>
            <a:ext cx="206602" cy="206602"/>
          </a:xfrm>
          <a:prstGeom prst="rect">
            <a:avLst/>
          </a:prstGeom>
          <a:solidFill>
            <a:srgbClr val="BBE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1D0E2AD-74AB-8D57-C24D-A951899F6228}"/>
              </a:ext>
            </a:extLst>
          </p:cNvPr>
          <p:cNvSpPr/>
          <p:nvPr/>
        </p:nvSpPr>
        <p:spPr>
          <a:xfrm>
            <a:off x="2502814" y="5575664"/>
            <a:ext cx="206602" cy="206602"/>
          </a:xfrm>
          <a:prstGeom prst="rect">
            <a:avLst/>
          </a:prstGeom>
          <a:solidFill>
            <a:srgbClr val="DDF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5E57F95-33AA-6198-A170-1F74AFDFA84F}"/>
              </a:ext>
            </a:extLst>
          </p:cNvPr>
          <p:cNvSpPr txBox="1"/>
          <p:nvPr/>
        </p:nvSpPr>
        <p:spPr>
          <a:xfrm>
            <a:off x="3176300" y="4978513"/>
            <a:ext cx="1637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  <a:latin typeface="+mj-lt"/>
              </a:rPr>
              <a:t>Navy #1A244A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C502A8A-47C6-4809-55E2-5E32EDA53252}"/>
              </a:ext>
            </a:extLst>
          </p:cNvPr>
          <p:cNvSpPr/>
          <p:nvPr/>
        </p:nvSpPr>
        <p:spPr>
          <a:xfrm>
            <a:off x="3279602" y="5286290"/>
            <a:ext cx="1637463" cy="2697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0851AF9-5B1A-84F1-ED51-2BD179F57562}"/>
              </a:ext>
            </a:extLst>
          </p:cNvPr>
          <p:cNvSpPr/>
          <p:nvPr/>
        </p:nvSpPr>
        <p:spPr>
          <a:xfrm>
            <a:off x="3271925" y="5575664"/>
            <a:ext cx="206602" cy="20660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0A6E0F1-18C8-FFC6-894B-9F04D85E1186}"/>
              </a:ext>
            </a:extLst>
          </p:cNvPr>
          <p:cNvSpPr/>
          <p:nvPr/>
        </p:nvSpPr>
        <p:spPr>
          <a:xfrm>
            <a:off x="3478527" y="5575664"/>
            <a:ext cx="206602" cy="206602"/>
          </a:xfrm>
          <a:prstGeom prst="rect">
            <a:avLst/>
          </a:prstGeom>
          <a:solidFill>
            <a:srgbClr val="060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FCBC6E6-CDF1-9705-677A-54FDF0F8A315}"/>
              </a:ext>
            </a:extLst>
          </p:cNvPr>
          <p:cNvSpPr/>
          <p:nvPr/>
        </p:nvSpPr>
        <p:spPr>
          <a:xfrm>
            <a:off x="3685129" y="5575664"/>
            <a:ext cx="206602" cy="206602"/>
          </a:xfrm>
          <a:prstGeom prst="rect">
            <a:avLst/>
          </a:prstGeom>
          <a:solidFill>
            <a:srgbClr val="0D1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C0553EA-E8FF-C042-B203-12517E52B371}"/>
              </a:ext>
            </a:extLst>
          </p:cNvPr>
          <p:cNvSpPr/>
          <p:nvPr/>
        </p:nvSpPr>
        <p:spPr>
          <a:xfrm>
            <a:off x="3891731" y="5575664"/>
            <a:ext cx="206602" cy="206602"/>
          </a:xfrm>
          <a:prstGeom prst="rect">
            <a:avLst/>
          </a:prstGeom>
          <a:solidFill>
            <a:srgbClr val="141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CEB3179-10A7-C61C-25A5-D9796A33E389}"/>
              </a:ext>
            </a:extLst>
          </p:cNvPr>
          <p:cNvSpPr/>
          <p:nvPr/>
        </p:nvSpPr>
        <p:spPr>
          <a:xfrm>
            <a:off x="4098334" y="5575664"/>
            <a:ext cx="206602" cy="206602"/>
          </a:xfrm>
          <a:prstGeom prst="rect">
            <a:avLst/>
          </a:prstGeom>
          <a:solidFill>
            <a:srgbClr val="48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5C7F17D-747D-8A4C-BE80-30BA03E3EFE4}"/>
              </a:ext>
            </a:extLst>
          </p:cNvPr>
          <p:cNvSpPr/>
          <p:nvPr/>
        </p:nvSpPr>
        <p:spPr>
          <a:xfrm>
            <a:off x="4304936" y="5575664"/>
            <a:ext cx="206602" cy="206602"/>
          </a:xfrm>
          <a:prstGeom prst="rect">
            <a:avLst/>
          </a:prstGeom>
          <a:solidFill>
            <a:srgbClr val="76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681A269-175A-EEB2-5010-F1CB17707F89}"/>
              </a:ext>
            </a:extLst>
          </p:cNvPr>
          <p:cNvSpPr/>
          <p:nvPr/>
        </p:nvSpPr>
        <p:spPr>
          <a:xfrm>
            <a:off x="4511538" y="5575664"/>
            <a:ext cx="206602" cy="206602"/>
          </a:xfrm>
          <a:prstGeom prst="rect">
            <a:avLst/>
          </a:prstGeom>
          <a:solidFill>
            <a:srgbClr val="A3A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832AC29-6E7C-5704-69CF-AE1958568410}"/>
              </a:ext>
            </a:extLst>
          </p:cNvPr>
          <p:cNvSpPr/>
          <p:nvPr/>
        </p:nvSpPr>
        <p:spPr>
          <a:xfrm>
            <a:off x="4718140" y="5575664"/>
            <a:ext cx="206602" cy="206602"/>
          </a:xfrm>
          <a:prstGeom prst="rect">
            <a:avLst/>
          </a:prstGeom>
          <a:solidFill>
            <a:srgbClr val="D1D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008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ville Assessment Colours">
      <a:dk1>
        <a:srgbClr val="242424"/>
      </a:dk1>
      <a:lt1>
        <a:sysClr val="window" lastClr="FFFFFF"/>
      </a:lt1>
      <a:dk2>
        <a:srgbClr val="1A244A"/>
      </a:dk2>
      <a:lt2>
        <a:srgbClr val="D1D3DB"/>
      </a:lt2>
      <a:accent1>
        <a:srgbClr val="55D2B1"/>
      </a:accent1>
      <a:accent2>
        <a:srgbClr val="409E85"/>
      </a:accent2>
      <a:accent3>
        <a:srgbClr val="4F9CC9"/>
      </a:accent3>
      <a:accent4>
        <a:srgbClr val="FC5B54"/>
      </a:accent4>
      <a:accent5>
        <a:srgbClr val="AF78B3"/>
      </a:accent5>
      <a:accent6>
        <a:srgbClr val="FEFCC4"/>
      </a:accent6>
      <a:hlink>
        <a:srgbClr val="409E85"/>
      </a:hlink>
      <a:folHlink>
        <a:srgbClr val="AF78B3"/>
      </a:folHlink>
    </a:clrScheme>
    <a:fontScheme name="Saville Typography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ille template 2023.potx" id="{15D6E5C9-E727-47E8-AE2C-A3518A4652FF}" vid="{DCF2FB4F-B0D2-417B-A894-53FC1A848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68781CD-94F3-4975-AC1A-6D6E6331E9D5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F3F6D492A61B4E9F26FC570C77B521" ma:contentTypeVersion="17" ma:contentTypeDescription="Create a new document." ma:contentTypeScope="" ma:versionID="156e39d6509c93dee6ac4e1f5e4f30fe">
  <xsd:schema xmlns:xsd="http://www.w3.org/2001/XMLSchema" xmlns:xs="http://www.w3.org/2001/XMLSchema" xmlns:p="http://schemas.microsoft.com/office/2006/metadata/properties" xmlns:ns2="5ccf9469-ba5a-4366-b2d9-60ed07c7549c" xmlns:ns3="9cd31565-5270-412f-9c99-58cb3e64888d" targetNamespace="http://schemas.microsoft.com/office/2006/metadata/properties" ma:root="true" ma:fieldsID="5c670d7ac573fe580ed8af8ff725f1e7" ns2:_="" ns3:_="">
    <xsd:import namespace="5ccf9469-ba5a-4366-b2d9-60ed07c7549c"/>
    <xsd:import namespace="9cd31565-5270-412f-9c99-58cb3e6488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cf9469-ba5a-4366-b2d9-60ed07c754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289565c-e6d4-4850-abe4-04ea891e0b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31565-5270-412f-9c99-58cb3e64888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0715922-f363-4235-aa09-c44226dc3284}" ma:internalName="TaxCatchAll" ma:showField="CatchAllData" ma:web="9cd31565-5270-412f-9c99-58cb3e6488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d31565-5270-412f-9c99-58cb3e64888d" xsi:nil="true"/>
    <lcf76f155ced4ddcb4097134ff3c332f xmlns="5ccf9469-ba5a-4366-b2d9-60ed07c7549c">
      <Terms xmlns="http://schemas.microsoft.com/office/infopath/2007/PartnerControls"/>
    </lcf76f155ced4ddcb4097134ff3c332f>
    <SharedWithUsers xmlns="9cd31565-5270-412f-9c99-58cb3e64888d">
      <UserInfo>
        <DisplayName>James Hollingsworth</DisplayName>
        <AccountId>14</AccountId>
        <AccountType/>
      </UserInfo>
      <UserInfo>
        <DisplayName>Adam Woodward</DisplayName>
        <AccountId>13</AccountId>
        <AccountType/>
      </UserInfo>
      <UserInfo>
        <DisplayName>John Regula</DisplayName>
        <AccountId>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3080538-FD74-46D2-B3DD-A9E33EE2EC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C6D5CE-B802-4AA4-AA26-0AA463B76E5B}">
  <ds:schemaRefs>
    <ds:schemaRef ds:uri="5ccf9469-ba5a-4366-b2d9-60ed07c7549c"/>
    <ds:schemaRef ds:uri="9cd31565-5270-412f-9c99-58cb3e64888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2908038-7F5F-4D2B-A61C-34C8C3AA3BF7}">
  <ds:schemaRefs>
    <ds:schemaRef ds:uri="5ccf9469-ba5a-4366-b2d9-60ed07c7549c"/>
    <ds:schemaRef ds:uri="9cd31565-5270-412f-9c99-58cb3e64888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123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Segoe UI</vt:lpstr>
      <vt:lpstr>Segoe UI Semilight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Elements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Regula</dc:creator>
  <cp:lastModifiedBy>John Regula</cp:lastModifiedBy>
  <cp:revision>1</cp:revision>
  <dcterms:created xsi:type="dcterms:W3CDTF">2023-05-25T08:05:09Z</dcterms:created>
  <dcterms:modified xsi:type="dcterms:W3CDTF">2023-09-19T15:02:47Z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0x01010093F3F6D492A61B4E9F26FC570C77B521</vt:lpwstr>
  </property>
  <property fmtid="{D5CDD505-2E9C-101B-9397-08002B2CF9AE}" pid="3" name="MediaServiceImageTags">
    <vt:lpwstr/>
  </property>
  <property fmtid="{D5CDD505-2E9C-101B-9397-08002B2CF9AE}" pid="4" name="MSIP_Label_112bfb09-0f6a-4518-a647-7fa9d6d66816_Enabled">
    <vt:lpwstr>true</vt:lpwstr>
  </property>
  <property fmtid="{D5CDD505-2E9C-101B-9397-08002B2CF9AE}" pid="5" name="MSIP_Label_112bfb09-0f6a-4518-a647-7fa9d6d66816_SetDate">
    <vt:lpwstr>2023-06-29T12:38:48Z</vt:lpwstr>
  </property>
  <property fmtid="{D5CDD505-2E9C-101B-9397-08002B2CF9AE}" pid="6" name="MSIP_Label_112bfb09-0f6a-4518-a647-7fa9d6d66816_Method">
    <vt:lpwstr>Standard</vt:lpwstr>
  </property>
  <property fmtid="{D5CDD505-2E9C-101B-9397-08002B2CF9AE}" pid="7" name="MSIP_Label_112bfb09-0f6a-4518-a647-7fa9d6d66816_Name">
    <vt:lpwstr>Confidential</vt:lpwstr>
  </property>
  <property fmtid="{D5CDD505-2E9C-101B-9397-08002B2CF9AE}" pid="8" name="MSIP_Label_112bfb09-0f6a-4518-a647-7fa9d6d66816_SiteId">
    <vt:lpwstr>0622322b-70eb-4067-8631-3f9eab57e22d</vt:lpwstr>
  </property>
  <property fmtid="{D5CDD505-2E9C-101B-9397-08002B2CF9AE}" pid="9" name="MSIP_Label_112bfb09-0f6a-4518-a647-7fa9d6d66816_ActionId">
    <vt:lpwstr>cdec5a76-b7dc-40dd-a02e-b4668dca15ca</vt:lpwstr>
  </property>
  <property fmtid="{D5CDD505-2E9C-101B-9397-08002B2CF9AE}" pid="10" name="MSIP_Label_112bfb09-0f6a-4518-a647-7fa9d6d66816_ContentBits">
    <vt:lpwstr>0</vt:lpwstr>
  </property>
</Properties>
</file>